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73" y="-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0F3F4-FF7B-416E-9470-0C6F1FA54465}" type="datetimeFigureOut">
              <a:rPr lang="en-CA" smtClean="0"/>
              <a:t>19/08/2018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FA45-F5F8-4EC2-ADBC-6EF4B50206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66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1CDC-5655-4101-A062-C46705CF5D65}" type="datetime1">
              <a:rPr lang="en-CA" smtClean="0"/>
              <a:t>19/08/2018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80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F517-15A3-4489-A61E-F6FEB4F4C52C}" type="datetime1">
              <a:rPr lang="en-CA" smtClean="0"/>
              <a:t>19/08/2018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32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B20-B738-4DAA-BB27-828F8517898F}" type="datetime1">
              <a:rPr lang="en-CA" smtClean="0"/>
              <a:t>19/08/2018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1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1AFA-227C-40EE-92E1-F82768082638}" type="datetime1">
              <a:rPr lang="en-CA" smtClean="0"/>
              <a:t>19/08/2018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53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DFD3-0974-4B4A-873A-C52299E5077F}" type="datetime1">
              <a:rPr lang="en-CA" smtClean="0"/>
              <a:t>19/08/2018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13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83C0-F82F-4186-BC5F-E8F36E5A3092}" type="datetime1">
              <a:rPr lang="en-CA" smtClean="0"/>
              <a:t>19/08/2018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9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77E3-D81A-4C09-AF8B-8C3451ADD84E}" type="datetime1">
              <a:rPr lang="en-CA" smtClean="0"/>
              <a:t>19/08/2018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44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5942-D4DA-42A1-B897-B460ACC3B4CC}" type="datetime1">
              <a:rPr lang="en-CA" smtClean="0"/>
              <a:t>19/08/2018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07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750D-9FC0-421D-B08E-65848637434B}" type="datetime1">
              <a:rPr lang="en-CA" smtClean="0"/>
              <a:t>19/08/2018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253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841F-C918-4974-9CA4-1C40D34F7F23}" type="datetime1">
              <a:rPr lang="en-CA" smtClean="0"/>
              <a:t>19/08/2018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40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10D8-B595-48AC-A3A6-1D3EE05E8373}" type="datetime1">
              <a:rPr lang="en-CA" smtClean="0"/>
              <a:t>19/08/2018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83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0382-3445-45F8-8D7F-7E568A5B0C61}" type="datetime1">
              <a:rPr lang="en-CA" smtClean="0"/>
              <a:t>19/08/2018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5040-B2E2-4041-BA73-B09C27E1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68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06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704"/>
          <a:stretch/>
        </p:blipFill>
        <p:spPr>
          <a:xfrm>
            <a:off x="297996" y="205241"/>
            <a:ext cx="8555845" cy="5585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241"/>
            <a:ext cx="6858000" cy="2160588"/>
          </a:xfrm>
        </p:spPr>
        <p:txBody>
          <a:bodyPr>
            <a:normAutofit fontScale="90000"/>
          </a:bodyPr>
          <a:lstStyle/>
          <a:p>
            <a:pPr algn="dist"/>
            <a:r>
              <a:rPr lang="zh-CN" altLang="en-US" sz="8800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n-ea"/>
                <a:ea typeface="+mn-ea"/>
              </a:rPr>
              <a:t>如</a:t>
            </a:r>
            <a:r>
              <a:rPr lang="zh-CN" altLang="en-US" sz="16600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戏</a:t>
            </a:r>
            <a:r>
              <a:rPr lang="zh-CN" altLang="en-US" sz="8800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n-ea"/>
                <a:ea typeface="+mn-ea"/>
              </a:rPr>
              <a:t>人生</a:t>
            </a:r>
            <a:endParaRPr lang="en-CA" sz="8800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979885"/>
            <a:ext cx="6858000" cy="70031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哥林多前书系列讲道（</a:t>
            </a:r>
            <a:r>
              <a:rPr lang="en-US" altLang="zh-CN" sz="4000" dirty="0" smtClean="0">
                <a:solidFill>
                  <a:schemeClr val="bg1"/>
                </a:solidFill>
              </a:rPr>
              <a:t>10</a:t>
            </a:r>
            <a:r>
              <a:rPr lang="zh-CN" altLang="en-US" sz="4000" dirty="0" smtClean="0">
                <a:solidFill>
                  <a:schemeClr val="bg1"/>
                </a:solidFill>
              </a:rPr>
              <a:t>）</a:t>
            </a:r>
            <a:endParaRPr lang="en-C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4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365127"/>
            <a:ext cx="8215086" cy="76698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如戏人生的意义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132115"/>
            <a:ext cx="8215086" cy="504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人</a:t>
            </a:r>
            <a:r>
              <a:rPr lang="zh-CN" altLang="en-US" sz="3600" dirty="0" smtClean="0"/>
              <a:t>生活剧的真情演出是为了什么？</a:t>
            </a:r>
            <a:endParaRPr lang="en-US" altLang="zh-CN" sz="3600" dirty="0" smtClean="0"/>
          </a:p>
          <a:p>
            <a:r>
              <a:rPr lang="zh-CN" altLang="en-US" sz="3600" dirty="0"/>
              <a:t>祝</a:t>
            </a:r>
            <a:r>
              <a:rPr lang="zh-CN" altLang="en-US" sz="3600" dirty="0" smtClean="0"/>
              <a:t>福人：（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被人咒骂，我们就祝福；被人逼迫，我们就忍受；被人毁谤，我们就善劝。  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12-13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   </a:t>
            </a:r>
            <a:r>
              <a:rPr lang="zh-CN" altLang="en-US" sz="3600" dirty="0"/>
              <a:t>保</a:t>
            </a:r>
            <a:r>
              <a:rPr lang="zh-CN" altLang="en-US" sz="3600" dirty="0" smtClean="0"/>
              <a:t>罗不求自己益处，专门祝福他人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</a:t>
            </a:r>
            <a:r>
              <a:rPr lang="zh-CN" altLang="en-US" sz="3600" dirty="0" smtClean="0"/>
              <a:t>我们愿意自己的人生是他人祝福吗？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42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365127"/>
            <a:ext cx="8215086" cy="76698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如戏人生的意义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132115"/>
            <a:ext cx="8215086" cy="504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人</a:t>
            </a:r>
            <a:r>
              <a:rPr lang="zh-CN" altLang="en-US" sz="3600" dirty="0" smtClean="0"/>
              <a:t>生活剧的真情演出是为了什么？</a:t>
            </a:r>
            <a:endParaRPr lang="en-US" altLang="zh-CN" sz="3600" dirty="0" smtClean="0"/>
          </a:p>
          <a:p>
            <a:r>
              <a:rPr lang="zh-CN" altLang="en-US" sz="3600" dirty="0" smtClean="0"/>
              <a:t>做</a:t>
            </a:r>
            <a:r>
              <a:rPr lang="zh-CN" altLang="en-US" sz="3600" dirty="0"/>
              <a:t>榜样</a:t>
            </a:r>
            <a:r>
              <a:rPr lang="zh-CN" altLang="en-US" sz="3600" dirty="0" smtClean="0"/>
              <a:t>：（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我求你们效法我；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16</a:t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你们该效法我，像我效法基督一样。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11:1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  保罗是</a:t>
            </a:r>
            <a:r>
              <a:rPr lang="zh-CN" altLang="en-US" sz="3600" dirty="0"/>
              <a:t>效</a:t>
            </a:r>
            <a:r>
              <a:rPr lang="zh-CN" altLang="en-US" sz="3600" dirty="0" smtClean="0"/>
              <a:t>法基督的光明磊落榜样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</a:t>
            </a:r>
            <a:r>
              <a:rPr lang="zh-CN" altLang="en-US" sz="3600" dirty="0" smtClean="0"/>
              <a:t>提摩太的人生也是我们的好榜样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  </a:t>
            </a:r>
            <a:r>
              <a:rPr lang="zh-CN" altLang="en-US" sz="3600" dirty="0" smtClean="0"/>
              <a:t>戏剧人生每个人都在展现真实自己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</a:t>
            </a:r>
            <a:r>
              <a:rPr lang="zh-CN" altLang="en-US" sz="3600" dirty="0" smtClean="0"/>
              <a:t>谁是我们的榜样？我们是谁的榜样？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12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365127"/>
            <a:ext cx="8215086" cy="76698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如戏人生的意义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132115"/>
            <a:ext cx="8215086" cy="504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人</a:t>
            </a:r>
            <a:r>
              <a:rPr lang="zh-CN" altLang="en-US" sz="3600" dirty="0" smtClean="0"/>
              <a:t>生活剧的真情演出是为了什么？</a:t>
            </a:r>
            <a:endParaRPr lang="en-US" altLang="zh-CN" sz="3600" dirty="0" smtClean="0"/>
          </a:p>
          <a:p>
            <a:r>
              <a:rPr lang="zh-CN" altLang="en-US" sz="3600" dirty="0"/>
              <a:t>经</a:t>
            </a:r>
            <a:r>
              <a:rPr lang="zh-CN" altLang="en-US" sz="3600" dirty="0" smtClean="0"/>
              <a:t>历主内关系：（对会众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好像我所亲爱的儿女一样；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14 </a:t>
            </a:r>
            <a:r>
              <a:rPr lang="zh-CN" altLang="en-US" sz="3600" dirty="0"/>
              <a:t>称</a:t>
            </a:r>
            <a:r>
              <a:rPr lang="zh-CN" altLang="en-US" sz="3600" dirty="0" smtClean="0"/>
              <a:t>提摩太：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是我所亲爱，有忠心的儿子；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17  </a:t>
            </a:r>
            <a:r>
              <a:rPr lang="zh-CN" altLang="en-US" sz="3600" dirty="0" smtClean="0"/>
              <a:t>对教会：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我必快到你们那里去。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19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  在主里是胜似亲人的家人关系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主内情谊山水时空都不能阻隔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04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365127"/>
            <a:ext cx="8215086" cy="76698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如戏人生的意义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132115"/>
            <a:ext cx="8215086" cy="504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人</a:t>
            </a:r>
            <a:r>
              <a:rPr lang="zh-CN" altLang="en-US" sz="3600" dirty="0" smtClean="0"/>
              <a:t>生活剧的真情演出是为了什么？</a:t>
            </a:r>
            <a:endParaRPr lang="en-US" altLang="zh-CN" sz="3600" dirty="0" smtClean="0"/>
          </a:p>
          <a:p>
            <a:r>
              <a:rPr lang="zh-CN" altLang="en-US" sz="3600" dirty="0" smtClean="0"/>
              <a:t>显示神的权能：（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神的国不在乎言语，乃在乎权能。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20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  保罗有从神来的恩典和权杖的权能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如戏人生内容的权能都在神的手中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凭信心仰望交托自己人生戏剧结局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63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365127"/>
            <a:ext cx="8215086" cy="766988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如戏人生的结局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132115"/>
            <a:ext cx="8215086" cy="504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所</a:t>
            </a:r>
            <a:r>
              <a:rPr lang="zh-CN" altLang="en-US" sz="3600" dirty="0" smtClean="0"/>
              <a:t>有戏剧都有结局，人生戏剧亦如此</a:t>
            </a:r>
            <a:endParaRPr lang="en-US" altLang="zh-CN" sz="3600" dirty="0" smtClean="0"/>
          </a:p>
          <a:p>
            <a:r>
              <a:rPr lang="zh-CN" altLang="en-US" sz="3600" dirty="0" smtClean="0"/>
              <a:t>神会鉴察审判：人在做，天在看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耶和华的眼目无处不在，恶人善人他都鉴察。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（箴言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15:3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看哪，我必快来！赏罚在我，我必照各人所行的报应他</a:t>
            </a:r>
            <a:r>
              <a:rPr lang="zh-CN" altLang="en-US" sz="3600" dirty="0" smtClean="0"/>
              <a:t>。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（启示录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22:12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600" dirty="0" smtClean="0"/>
              <a:t>  一生做人有敬畏、有底线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39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365127"/>
            <a:ext cx="8215086" cy="766988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如戏人生的结局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132115"/>
            <a:ext cx="8215086" cy="504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所</a:t>
            </a:r>
            <a:r>
              <a:rPr lang="zh-CN" altLang="en-US" sz="3600" dirty="0" smtClean="0"/>
              <a:t>有戏剧都有结局，人生戏剧亦如此</a:t>
            </a:r>
            <a:endParaRPr lang="en-US" altLang="zh-CN" sz="3600" dirty="0" smtClean="0"/>
          </a:p>
          <a:p>
            <a:r>
              <a:rPr lang="zh-CN" altLang="en-US" sz="3600" dirty="0" smtClean="0"/>
              <a:t>神赐公义冠冕：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从此以後，有公义的冠冕为我存留，就是按著公义审判的主到了那日要赐给我的；不但赐给我，也赐给凡爱慕他显现的人。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（提摩太后书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4:8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600" dirty="0" smtClean="0"/>
              <a:t>  在如戏人生中盼望光明结局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14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365127"/>
            <a:ext cx="8215086" cy="766988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小  结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132115"/>
            <a:ext cx="6545943" cy="5044848"/>
          </a:xfrm>
        </p:spPr>
        <p:txBody>
          <a:bodyPr>
            <a:normAutofit lnSpcReduction="10000"/>
          </a:bodyPr>
          <a:lstStyle/>
          <a:p>
            <a:r>
              <a:rPr lang="zh-CN" altLang="en-US" sz="3600" dirty="0" smtClean="0"/>
              <a:t>如戏人生，你在第几幕？你在扮演什么角色？</a:t>
            </a:r>
            <a:endParaRPr lang="en-US" altLang="zh-CN" sz="3600" dirty="0" smtClean="0"/>
          </a:p>
          <a:p>
            <a:r>
              <a:rPr lang="zh-CN" altLang="en-US" sz="3600" dirty="0"/>
              <a:t>已</a:t>
            </a:r>
            <a:r>
              <a:rPr lang="zh-CN" altLang="en-US" sz="3600" dirty="0" smtClean="0"/>
              <a:t>经演过的内容对得起观众（世人、天使、神）吗？</a:t>
            </a:r>
            <a:endParaRPr lang="en-US" altLang="zh-CN" sz="3600" dirty="0" smtClean="0"/>
          </a:p>
          <a:p>
            <a:r>
              <a:rPr lang="zh-CN" altLang="en-US" sz="3600" dirty="0" smtClean="0"/>
              <a:t>有荣耀神、祝福人、做榜样、享受主内关系，彰显神的权能的记录吗？</a:t>
            </a:r>
            <a:endParaRPr lang="en-US" altLang="zh-CN" sz="3600" dirty="0" smtClean="0"/>
          </a:p>
          <a:p>
            <a:r>
              <a:rPr lang="zh-CN" altLang="en-US" sz="3600" dirty="0"/>
              <a:t>愿</a:t>
            </a:r>
            <a:r>
              <a:rPr lang="zh-CN" altLang="en-US" sz="3600" dirty="0" smtClean="0"/>
              <a:t>意为在圆满大结局时坦然见主面再趁有生之年努一把力吗？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6537"/>
          <a:stretch/>
        </p:blipFill>
        <p:spPr>
          <a:xfrm>
            <a:off x="6981371" y="1030515"/>
            <a:ext cx="1988458" cy="45750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3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343" y="485642"/>
            <a:ext cx="8447314" cy="5560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pitchFamily="49" charset="-122"/>
              </a:rPr>
              <a:t>哥林多前书第</a:t>
            </a:r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pitchFamily="49" charset="-122"/>
              </a:rPr>
              <a:t>4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pitchFamily="49" charset="-122"/>
              </a:rPr>
              <a:t>章</a:t>
            </a:r>
            <a:r>
              <a:rPr lang="en-CA" altLang="zh-CN" sz="2800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pitchFamily="49" charset="-122"/>
              </a:rPr>
              <a:t>9-17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pitchFamily="49" charset="-122"/>
              </a:rPr>
              <a:t>节</a:t>
            </a:r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pitchFamily="49" charset="-122"/>
              </a:rPr>
              <a:t>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6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  <a:t> 9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我</a:t>
            </a:r>
            <a:r>
              <a:rPr lang="zh-CN" altLang="en-US" sz="3600" dirty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想神把我们使徒明明列在末後，好像定死罪的囚犯；因为</a:t>
            </a:r>
            <a:r>
              <a:rPr lang="zh-CN" altLang="en-US" sz="3600" b="1" dirty="0">
                <a:solidFill>
                  <a:srgbClr val="C00000"/>
                </a:solidFill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我们成了一台戏</a:t>
            </a:r>
            <a:r>
              <a:rPr lang="zh-CN" altLang="en-US" sz="3600" dirty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，给世人和天使观看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。</a:t>
            </a:r>
            <a:r>
              <a:rPr lang="en-US" sz="36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  <a:t>10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我</a:t>
            </a:r>
            <a:r>
              <a:rPr lang="zh-CN" altLang="en-US" sz="3600" dirty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们为基督的缘故算是愚拙的，你们在基督里倒是聪明的；我们软弱，你们倒强壮；你们有荣耀，我们倒被藐视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。</a:t>
            </a:r>
            <a:r>
              <a:rPr lang="en-US" sz="36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  <a:t>11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直</a:t>
            </a:r>
            <a:r>
              <a:rPr lang="zh-CN" altLang="en-US" sz="3600" dirty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到如今，我们还是又饥又渴，又赤身露体，又挨打，又没有一定的住处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，</a:t>
            </a:r>
            <a:r>
              <a:rPr lang="en-US" sz="36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  <a:t>12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并</a:t>
            </a:r>
            <a:r>
              <a:rPr lang="zh-CN" altLang="en-US" sz="3600" dirty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且劳苦，亲手作工。被人咒骂，我们就祝福；被人逼迫，我们就忍受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；</a:t>
            </a:r>
            <a:endParaRPr lang="en-CA" sz="3600" dirty="0">
              <a:latin typeface="SimSun-ExtB" panose="02010609060101010101" pitchFamily="49" charset="-122"/>
              <a:ea typeface="SimSun-ExtB" panose="02010609060101010101" pitchFamily="49" charset="-122"/>
              <a:cs typeface="SimSun-ExtB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0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857" y="456614"/>
            <a:ext cx="8432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6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  <a:t>13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被</a:t>
            </a:r>
            <a:r>
              <a:rPr lang="zh-CN" altLang="en-US" sz="3600" dirty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人毁谤，我们就善劝。直到如今，人还把我们看作世界上的污秽，万物中的渣滓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。</a:t>
            </a:r>
            <a:r>
              <a:rPr lang="en-US" sz="36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  <a:t>14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我</a:t>
            </a:r>
            <a:r>
              <a:rPr lang="zh-CN" altLang="en-US" sz="3600" dirty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写这话，不是叫你们羞愧，乃是警戒你们，好像我所亲爱的儿女一样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。</a:t>
            </a:r>
            <a:r>
              <a:rPr lang="en-US" sz="36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  <a:t>15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你</a:t>
            </a:r>
            <a:r>
              <a:rPr lang="zh-CN" altLang="en-US" sz="3600" dirty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们学基督的，师傅虽有一万，为父的却是不多，因我在基督耶稣里用福音生了你们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。</a:t>
            </a:r>
            <a:r>
              <a:rPr lang="en-US" sz="36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  <a:t>16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所</a:t>
            </a:r>
            <a:r>
              <a:rPr lang="zh-CN" altLang="en-US" sz="3600" dirty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以，我求你们效法我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。</a:t>
            </a:r>
            <a:r>
              <a:rPr lang="en-US" sz="36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  <a:t>17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因</a:t>
            </a:r>
            <a:r>
              <a:rPr lang="zh-CN" altLang="en-US" sz="3600" dirty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此我已打发提摩太到你们那里去。他在主里面，是我所亲爱，有忠心的儿子。他必提醒你们，记念我在基督里怎样行事，在各处各教会中怎样教导人。</a:t>
            </a:r>
            <a:r>
              <a:rPr lang="en-US" sz="3600" dirty="0">
                <a:latin typeface="Calibri" panose="020F0502020204030204" pitchFamily="34" charset="0"/>
                <a:ea typeface="KaiTi" panose="02010609060101010101" pitchFamily="49" charset="-122"/>
                <a:cs typeface="SimSun-ExtB" panose="02010609060101010101" pitchFamily="49" charset="-122"/>
              </a:rPr>
              <a:t> </a:t>
            </a:r>
            <a:endParaRPr lang="en-CA" sz="3600" dirty="0">
              <a:latin typeface="SimSun-ExtB" panose="02010609060101010101" pitchFamily="49" charset="-122"/>
              <a:ea typeface="SimSun-ExtB" panose="02010609060101010101" pitchFamily="49" charset="-122"/>
              <a:cs typeface="SimSun-ExtB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4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365127"/>
            <a:ext cx="8215086" cy="766988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引言：人生如戏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132115"/>
            <a:ext cx="8215086" cy="504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Microsoft YaHei" panose="020B0503020204020204" pitchFamily="34" charset="-122"/>
              </a:rPr>
              <a:t>因为我们成了</a:t>
            </a:r>
            <a:r>
              <a:rPr lang="zh-CN" sz="3600" b="1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Microsoft YaHei" panose="020B0503020204020204" pitchFamily="34" charset="-122"/>
              </a:rPr>
              <a:t>一台戏</a:t>
            </a:r>
            <a:r>
              <a:rPr lang="zh-CN" sz="3600" dirty="0" smtClean="0">
                <a:effectLst/>
                <a:ea typeface="KaiTi" panose="02010609060101010101" pitchFamily="49" charset="-122"/>
                <a:cs typeface="Microsoft YaHei" panose="020B0503020204020204" pitchFamily="34" charset="-122"/>
              </a:rPr>
              <a:t>，给世人和天使观看。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Microsoft YaHei" panose="020B0503020204020204" pitchFamily="34" charset="-122"/>
              </a:rPr>
              <a:t>（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Microsoft YaHei" panose="020B0503020204020204" pitchFamily="34" charset="-122"/>
              </a:rPr>
              <a:t>9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Microsoft YaHei" panose="020B0503020204020204" pitchFamily="34" charset="-122"/>
              </a:rPr>
              <a:t>）</a:t>
            </a:r>
            <a:endParaRPr lang="en-US" sz="3600" dirty="0" smtClean="0"/>
          </a:p>
          <a:p>
            <a:r>
              <a:rPr lang="zh-CN" altLang="en-US" sz="3600" dirty="0" smtClean="0"/>
              <a:t>人的一生是一部活剧</a:t>
            </a:r>
            <a:endParaRPr lang="en-US" altLang="zh-CN" sz="3600" dirty="0" smtClean="0"/>
          </a:p>
          <a:p>
            <a:r>
              <a:rPr lang="zh-CN" altLang="en-US" sz="3600" dirty="0" smtClean="0"/>
              <a:t>人只是其中一个角色</a:t>
            </a:r>
            <a:endParaRPr lang="en-US" altLang="zh-CN" sz="3600" dirty="0" smtClean="0"/>
          </a:p>
          <a:p>
            <a:r>
              <a:rPr lang="zh-CN" altLang="en-US" sz="3600" dirty="0" smtClean="0"/>
              <a:t>观众有天使还有世人</a:t>
            </a:r>
            <a:endParaRPr lang="en-US" altLang="zh-CN" sz="3600" dirty="0" smtClean="0"/>
          </a:p>
          <a:p>
            <a:r>
              <a:rPr lang="zh-CN" altLang="en-US" sz="3600" dirty="0" smtClean="0"/>
              <a:t>神是编剧、导演、舞台监督、制片人、也是有最终评审权、奖赏权的权威观众</a:t>
            </a:r>
            <a:endParaRPr lang="en-US" sz="3600" dirty="0"/>
          </a:p>
          <a:p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47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365127"/>
            <a:ext cx="8215086" cy="766988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如戏人生的角色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132115"/>
            <a:ext cx="8215086" cy="504484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如戏人生的角色不由自己选择</a:t>
            </a:r>
            <a:endParaRPr lang="en-US" altLang="zh-CN" sz="3600" dirty="0" smtClean="0"/>
          </a:p>
          <a:p>
            <a:r>
              <a:rPr lang="zh-CN" altLang="en-US" sz="3600" dirty="0" smtClean="0"/>
              <a:t>如戏人生角色可以多重和变化</a:t>
            </a:r>
            <a:endParaRPr lang="en-US" altLang="zh-CN" sz="3600" dirty="0" smtClean="0"/>
          </a:p>
          <a:p>
            <a:r>
              <a:rPr lang="zh-CN" altLang="en-US" sz="3600" dirty="0"/>
              <a:t>保</a:t>
            </a:r>
            <a:r>
              <a:rPr lang="zh-CN" altLang="en-US" sz="3600" dirty="0" smtClean="0"/>
              <a:t>罗人生的角色：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 smtClean="0"/>
              <a:t>著名学者的得意门生？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sz="3600" dirty="0" smtClean="0"/>
              <a:t>	</a:t>
            </a:r>
            <a:r>
              <a:rPr lang="zh-CN" altLang="en-US" sz="3600" dirty="0" smtClean="0"/>
              <a:t>自命清高的宗教人士？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zh-CN" altLang="en-US" sz="3600" dirty="0" smtClean="0"/>
              <a:t>深受重用的派出所长？</a:t>
            </a:r>
            <a:endParaRPr lang="en-CA" sz="3600" dirty="0"/>
          </a:p>
        </p:txBody>
      </p:sp>
      <p:sp>
        <p:nvSpPr>
          <p:cNvPr id="4" name="Flowchart: Summing Junction 3"/>
          <p:cNvSpPr/>
          <p:nvPr/>
        </p:nvSpPr>
        <p:spPr>
          <a:xfrm>
            <a:off x="1451428" y="2917371"/>
            <a:ext cx="4354285" cy="2162629"/>
          </a:xfrm>
          <a:prstGeom prst="flowChartSummingJunction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08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365127"/>
            <a:ext cx="8215086" cy="766988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如戏人生的角色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132115"/>
            <a:ext cx="8215086" cy="504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保</a:t>
            </a:r>
            <a:r>
              <a:rPr lang="zh-CN" altLang="en-US" sz="3600" dirty="0" smtClean="0"/>
              <a:t>罗自定义的人生角色：</a:t>
            </a:r>
            <a:endParaRPr lang="en-US" altLang="zh-CN" sz="3600" dirty="0" smtClean="0"/>
          </a:p>
          <a:p>
            <a:r>
              <a:rPr lang="zh-CN" altLang="en-US" sz="3600" dirty="0"/>
              <a:t>囚</a:t>
            </a:r>
            <a:r>
              <a:rPr lang="zh-CN" altLang="en-US" sz="3600" dirty="0" smtClean="0"/>
              <a:t>犯：（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神把我们使徒明明列在末後，好像定死罪的囚犯； 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9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   </a:t>
            </a:r>
            <a:r>
              <a:rPr lang="zh-CN" altLang="en-US" sz="3600" dirty="0" smtClean="0"/>
              <a:t>屡遭逼迫、坐牢受刑、为主殉道</a:t>
            </a:r>
            <a:r>
              <a:rPr lang="en-US" altLang="zh-CN" sz="3600" dirty="0" smtClean="0"/>
              <a:t>	</a:t>
            </a:r>
            <a:br>
              <a:rPr lang="en-US" altLang="zh-CN" sz="3600" dirty="0" smtClean="0"/>
            </a:br>
            <a:r>
              <a:rPr lang="en-US" altLang="zh-CN" sz="3600" dirty="0" smtClean="0"/>
              <a:t>   </a:t>
            </a:r>
            <a:r>
              <a:rPr lang="zh-CN" altLang="en-US" sz="3600" dirty="0" smtClean="0"/>
              <a:t>我们敢于接受这样的人生角色吗？</a:t>
            </a:r>
            <a:endParaRPr lang="en-US" altLang="zh-CN" sz="3600" dirty="0" smtClean="0"/>
          </a:p>
          <a:p>
            <a:r>
              <a:rPr lang="zh-CN" altLang="en-US" sz="3600" dirty="0"/>
              <a:t>苦行</a:t>
            </a:r>
            <a:r>
              <a:rPr lang="zh-CN" altLang="en-US" sz="3600" dirty="0" smtClean="0"/>
              <a:t>僧：（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直到如今，我们还是又饥又渴，又赤身露体，又挨打，又没有一定的住处。 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11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我们有为主吃过一点点苦吗？</a:t>
            </a:r>
            <a:endParaRPr lang="en-US" altLang="zh-CN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72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365127"/>
            <a:ext cx="8215086" cy="766988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如戏人生的角色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132115"/>
            <a:ext cx="8215086" cy="504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保</a:t>
            </a:r>
            <a:r>
              <a:rPr lang="zh-CN" altLang="en-US" sz="3600" dirty="0" smtClean="0"/>
              <a:t>罗自定义的人生角色：                   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12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/>
              <a:t>勤</a:t>
            </a:r>
            <a:r>
              <a:rPr lang="zh-CN" altLang="en-US" sz="3600" dirty="0" smtClean="0"/>
              <a:t>劳做工者：（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并且劳苦，亲手作工。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   </a:t>
            </a:r>
            <a:r>
              <a:rPr lang="zh-CN" altLang="en-US" sz="3600" dirty="0"/>
              <a:t>忠</a:t>
            </a:r>
            <a:r>
              <a:rPr lang="zh-CN" altLang="en-US" sz="3600" dirty="0" smtClean="0"/>
              <a:t>心勤勉、鞠躬尽瘁、功勋卓著</a:t>
            </a:r>
            <a:r>
              <a:rPr lang="en-US" altLang="zh-CN" sz="3600" dirty="0" smtClean="0"/>
              <a:t>	</a:t>
            </a:r>
            <a:br>
              <a:rPr lang="en-US" altLang="zh-CN" sz="3600" dirty="0" smtClean="0"/>
            </a:br>
            <a:r>
              <a:rPr lang="en-US" altLang="zh-CN" sz="3600" dirty="0" smtClean="0"/>
              <a:t>   </a:t>
            </a:r>
            <a:r>
              <a:rPr lang="zh-CN" altLang="en-US" sz="3600" dirty="0" smtClean="0"/>
              <a:t>我们曾经、愿意勤劳为主做工吗？</a:t>
            </a:r>
            <a:endParaRPr lang="en-US" altLang="zh-CN" sz="3600" dirty="0" smtClean="0"/>
          </a:p>
          <a:p>
            <a:r>
              <a:rPr lang="zh-CN" altLang="en-US" sz="3600" dirty="0"/>
              <a:t>遭</a:t>
            </a:r>
            <a:r>
              <a:rPr lang="zh-CN" altLang="en-US" sz="3600" dirty="0" smtClean="0"/>
              <a:t>人轻视的人：（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我们倒被藐视。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……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直到如今，人还把我们看作世界上的污秽，万物中的渣滓。 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13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我们曾经为主被人轻视过吗？</a:t>
            </a:r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8458" y="5608231"/>
            <a:ext cx="797559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世界又恨他们；因为他们不属世界，正如我不属世界一样</a:t>
            </a:r>
            <a:r>
              <a:rPr lang="zh-CN" altLang="en-US" sz="3600" dirty="0" smtClean="0"/>
              <a:t>。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（约翰福音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17:14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CA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73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365127"/>
            <a:ext cx="8215086" cy="766988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如戏人生的角色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132115"/>
            <a:ext cx="8215086" cy="504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保</a:t>
            </a:r>
            <a:r>
              <a:rPr lang="zh-CN" altLang="en-US" sz="3600" dirty="0" smtClean="0"/>
              <a:t>罗自定义的人生角色：</a:t>
            </a:r>
            <a:endParaRPr lang="en-US" altLang="zh-CN" sz="3600" dirty="0" smtClean="0"/>
          </a:p>
          <a:p>
            <a:r>
              <a:rPr lang="zh-CN" altLang="en-US" sz="3600" dirty="0" smtClean="0"/>
              <a:t>为父为兄：（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你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们学基督的，师傅虽有一万，为父的却是不多，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因我在基督耶稣里用福音生了你们。  </a:t>
            </a:r>
            <a:r>
              <a:rPr lang="en-US" altLang="zh-CN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15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 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   </a:t>
            </a:r>
            <a:r>
              <a:rPr lang="zh-CN" altLang="en-US" sz="3600" dirty="0"/>
              <a:t>保</a:t>
            </a:r>
            <a:r>
              <a:rPr lang="zh-CN" altLang="en-US" sz="3600" dirty="0" smtClean="0"/>
              <a:t>罗待弟兄姊妹情真意切、如父如兄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</a:t>
            </a:r>
            <a:r>
              <a:rPr lang="zh-CN" altLang="en-US" sz="3600" dirty="0" smtClean="0"/>
              <a:t>‘为父为兄’是我的牧养理念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  保罗没有定位自己是‘成功人士’；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</a:t>
            </a:r>
            <a:r>
              <a:rPr lang="zh-CN" altLang="en-US" sz="3600" dirty="0" smtClean="0"/>
              <a:t>他看重自己是主的仆人的角色。</a:t>
            </a:r>
            <a:endParaRPr lang="en-US" altLang="zh-CN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01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365127"/>
            <a:ext cx="8215086" cy="76698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如戏人生的意义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132115"/>
            <a:ext cx="8215086" cy="504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人</a:t>
            </a:r>
            <a:r>
              <a:rPr lang="zh-CN" altLang="en-US" sz="3600" dirty="0" smtClean="0"/>
              <a:t>生活剧的真情演出是为了什么？</a:t>
            </a:r>
            <a:endParaRPr lang="en-US" altLang="zh-CN" sz="3600" dirty="0" smtClean="0"/>
          </a:p>
          <a:p>
            <a:r>
              <a:rPr lang="zh-CN" altLang="en-US" sz="3600" dirty="0" smtClean="0"/>
              <a:t>荣耀神：（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我们成了一台戏，给世人和天使观看。 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9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   </a:t>
            </a:r>
            <a:r>
              <a:rPr lang="zh-CN" altLang="en-US" sz="3600" dirty="0"/>
              <a:t>保</a:t>
            </a:r>
            <a:r>
              <a:rPr lang="zh-CN" altLang="en-US" sz="3600" dirty="0" smtClean="0"/>
              <a:t>罗的人生为神做了美好见证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</a:t>
            </a:r>
            <a:r>
              <a:rPr lang="zh-CN" altLang="en-US" sz="3600" dirty="0" smtClean="0"/>
              <a:t>人生戏剧落幕回放，内容是否荣耀神？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5040-B2E2-4041-BA73-B09C27E1C7A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8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1459</Words>
  <Application>Microsoft Office PowerPoint</Application>
  <PresentationFormat>On-screen Show (4:3)</PresentationFormat>
  <Paragraphs>94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如戏人生</vt:lpstr>
      <vt:lpstr>PowerPoint Presentation</vt:lpstr>
      <vt:lpstr>PowerPoint Presentation</vt:lpstr>
      <vt:lpstr>引言：人生如戏</vt:lpstr>
      <vt:lpstr>1. 如戏人生的角色</vt:lpstr>
      <vt:lpstr>1. 如戏人生的角色</vt:lpstr>
      <vt:lpstr>1. 如戏人生的角色</vt:lpstr>
      <vt:lpstr>1. 如戏人生的角色</vt:lpstr>
      <vt:lpstr>2. 如戏人生的意义</vt:lpstr>
      <vt:lpstr>2. 如戏人生的意义</vt:lpstr>
      <vt:lpstr>2. 如戏人生的意义</vt:lpstr>
      <vt:lpstr>2. 如戏人生的意义</vt:lpstr>
      <vt:lpstr>2. 如戏人生的意义</vt:lpstr>
      <vt:lpstr>3. 如戏人生的结局</vt:lpstr>
      <vt:lpstr>3. 如戏人生的结局</vt:lpstr>
      <vt:lpstr>小  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如戏人生</dc:title>
  <dc:creator>Don Li</dc:creator>
  <cp:lastModifiedBy>LRC Sound Booth</cp:lastModifiedBy>
  <cp:revision>30</cp:revision>
  <dcterms:created xsi:type="dcterms:W3CDTF">2018-07-12T20:41:38Z</dcterms:created>
  <dcterms:modified xsi:type="dcterms:W3CDTF">2018-08-19T13:47:34Z</dcterms:modified>
</cp:coreProperties>
</file>