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6" r:id="rId21"/>
    <p:sldId id="274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C2C9-276E-49FC-B8F7-EB22F5363B9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AA13-5AD3-4E6D-A1FD-185D39566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63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D2ED-5618-459E-82F6-644B3142054E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06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520-DA46-4EB0-AFFE-A16BC9E7F09C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21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865-AE44-42A2-8DED-BC1A4F33B4FF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ECFA-BD6A-441E-A42F-D2570BF0E16A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7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2B70-9DFF-4D8F-A5AF-D235F1075F58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1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ED04-DC7D-47F4-AC7F-EF8419E21D9E}" type="datetime1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3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A02D-7635-4EED-B571-553A273D6527}" type="datetime1">
              <a:rPr lang="en-CA" smtClean="0"/>
              <a:t>2018-08-31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3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510-F74C-4C1D-9C4D-AE176774B5C7}" type="datetime1">
              <a:rPr lang="en-CA" smtClean="0"/>
              <a:t>2018-08-31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3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19E0-E032-408C-9608-F13123EDB5D5}" type="datetime1">
              <a:rPr lang="en-CA" smtClean="0"/>
              <a:t>2018-08-31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6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844D-41A8-4F8C-BBBD-330D02A46164}" type="datetime1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23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2A8-B034-4404-A223-77B287D5ABB0}" type="datetime1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5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D204-226D-4BAF-93A5-11B4A73AE1B9}" type="datetime1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6769-CC68-4BB0-9EF6-0F18CFDF7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15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6539" b="38329"/>
          <a:stretch/>
        </p:blipFill>
        <p:spPr>
          <a:xfrm>
            <a:off x="-9846" y="0"/>
            <a:ext cx="9153845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3486" y="265935"/>
            <a:ext cx="6066972" cy="4295418"/>
            <a:chOff x="493486" y="527188"/>
            <a:chExt cx="6066972" cy="4295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486" y="527188"/>
              <a:ext cx="6066972" cy="42954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78629" y="2213232"/>
              <a:ext cx="69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 smtClean="0"/>
                <a:t>与</a:t>
              </a:r>
              <a:endParaRPr lang="en-CA" sz="5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79887" y="6037946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2018</a:t>
            </a:r>
            <a:r>
              <a:rPr lang="zh-CN" altLang="en-US" sz="3200" b="1" dirty="0" smtClean="0"/>
              <a:t>年 宣教月</a:t>
            </a:r>
            <a:endParaRPr lang="en-CA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2113" y="4619410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帖撒罗尼迦前书</a:t>
            </a:r>
            <a:r>
              <a:rPr lang="en-US" altLang="zh-CN" sz="3600" dirty="0" smtClean="0"/>
              <a:t>1:5-10</a:t>
            </a:r>
            <a:endParaRPr lang="en-CA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 smtClean="0"/>
              <a:t>福音的工作（圣灵）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若不是被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圣灵感动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的，也没有能说「耶稣是主」的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（哥林多前书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12:3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因为我们的福音传到你们那里，不独在乎言语，也在乎权能和</a:t>
            </a:r>
            <a:r>
              <a:rPr lang="zh-CN" altLang="en-US" sz="32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圣灵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，并充足的信心，正如你们知道、我们在你们那里，为你们的缘故是怎样为人。</a:t>
            </a:r>
            <a:endParaRPr lang="en-CA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1.4 </a:t>
            </a:r>
            <a:r>
              <a:rPr lang="zh-CN" altLang="en-US" sz="4000" dirty="0" smtClean="0"/>
              <a:t>福音的条件（信心）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这福音本是神的大能，要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救一切相信的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1:16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因为我们的福音传到你们那里，不独在乎言语，也在乎权能和圣灵，并充足的</a:t>
            </a:r>
            <a:r>
              <a:rPr lang="zh-CN" altLang="en-US" sz="32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信心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，正如你们知道、我们在你们那里，为你们的缘故是怎样为人。</a:t>
            </a:r>
            <a:endParaRPr lang="en-CA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22" y="1117599"/>
            <a:ext cx="7886700" cy="5355772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1.5 </a:t>
            </a:r>
            <a:r>
              <a:rPr lang="zh-CN" altLang="en-US" sz="4000" dirty="0" smtClean="0"/>
              <a:t>福音的器皿（保罗团队）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人未曾信他，怎能求他呢？未曾听见他，怎能信他呢？没有传道的，怎能听见呢？ 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没有奉差遣，怎能传道呢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10:14-15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因为我们的福音传到你们那里，不独在乎言语，也在乎权能和圣灵，并充足的信心，正如你们知道、</a:t>
            </a:r>
            <a:r>
              <a:rPr lang="zh-CN" altLang="en-US" sz="32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在你们那里，为你们的缘故是怎样为人。</a:t>
            </a:r>
            <a:endParaRPr lang="en-CA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4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</p:txBody>
      </p:sp>
      <p:sp>
        <p:nvSpPr>
          <p:cNvPr id="6" name="Rectangle 5"/>
          <p:cNvSpPr/>
          <p:nvPr/>
        </p:nvSpPr>
        <p:spPr>
          <a:xfrm>
            <a:off x="449944" y="1016001"/>
            <a:ext cx="843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并且你们在大难之中，蒙了圣灵所赐的喜乐，</a:t>
            </a:r>
            <a:r>
              <a:rPr lang="zh-CN" altLang="en-US" sz="36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领受真道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就效法我们，也效法了主；甚至你们作了马其顿和亚该亚所有信主之人的榜样。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所以不用我们说什麽话。因为他们自己已经报明我们是怎样进到你们那里，你们是怎样离弃偶像，归向神，要服事那又真又活的神，等候他儿子从天降临，就是他从死里复活的，那位救我们脱离将来忿怒的耶稣。   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(6-10)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8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领</a:t>
            </a:r>
            <a:r>
              <a:rPr lang="zh-CN" altLang="en-US" sz="4000" dirty="0"/>
              <a:t>受真</a:t>
            </a:r>
            <a:r>
              <a:rPr lang="zh-CN" altLang="en-US" sz="4000" dirty="0" smtClean="0"/>
              <a:t>道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教会建立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福音所生教会的特点：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领受真道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就效法我们，也效法了主；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4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a) </a:t>
            </a:r>
            <a:r>
              <a:rPr lang="zh-CN" altLang="en-US" sz="4000" dirty="0" smtClean="0"/>
              <a:t>战胜患难、拥有喜乐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并且你们在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大难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之中，蒙了圣灵所赐的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喜乐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2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b) </a:t>
            </a:r>
            <a:r>
              <a:rPr lang="zh-CN" altLang="en-US" sz="4000" dirty="0" smtClean="0"/>
              <a:t>效法基督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领受真道就效法我们，也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效法了主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c) </a:t>
            </a:r>
            <a:r>
              <a:rPr lang="zh-CN" altLang="en-US" sz="4000" dirty="0" smtClean="0"/>
              <a:t>见证基督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甚至你们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马其顿和亚该亚所有信主之人的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榜样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d) </a:t>
            </a:r>
            <a:r>
              <a:rPr lang="zh-CN" altLang="en-US" sz="4000" dirty="0" smtClean="0"/>
              <a:t>离弃偶像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你们是怎样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离弃偶像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，归向神，要服事那又真又活的神，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1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e) </a:t>
            </a:r>
            <a:r>
              <a:rPr lang="zh-CN" altLang="en-US" sz="4000" dirty="0" smtClean="0"/>
              <a:t>归向真神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你们是怎样离弃偶像，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归向神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，要服事那又真又活的神，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3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259681"/>
            <a:ext cx="8606972" cy="898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我们的福音传到你们那里，不独在乎言语，也在乎权能和圣灵，并充足的信心，正如你们知道、我们在你们那里，为你们的缘故是怎样为人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。并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且你们在大难之中，蒙了圣灵所赐的喜乐，领受真道就效法我们，也效法了主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；甚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至你们作了马其顿和亚该亚所有信主之人的榜样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。因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为主的道从你们那里已经传扬出来。你们向神的信心不但在马其顿和亚该亚，就是在各处也都传开了；所以不用我们说什麽话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。因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为他们自己已经报明我们是怎样进到你们那里，你们是怎样离弃偶像，归向神，要服事那又真又活的神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候他儿子从天降临，就是他从死里复活的，那位救我们脱离将来忿怒的耶稣。</a:t>
            </a:r>
            <a:endParaRPr lang="en-CA" sz="3600" dirty="0"/>
          </a:p>
        </p:txBody>
      </p:sp>
      <p:sp>
        <p:nvSpPr>
          <p:cNvPr id="3" name="Rectangle 2"/>
          <p:cNvSpPr/>
          <p:nvPr/>
        </p:nvSpPr>
        <p:spPr>
          <a:xfrm>
            <a:off x="4760680" y="6002049"/>
            <a:ext cx="3635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帖撒罗尼迦前书</a:t>
            </a:r>
            <a:r>
              <a:rPr lang="en-US" altLang="zh-CN" sz="2800" dirty="0" smtClean="0"/>
              <a:t>1:5-10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0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94444E-6 -4.07407E-6 L -0.00225 -0.4368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f) </a:t>
            </a:r>
            <a:r>
              <a:rPr lang="zh-CN" altLang="en-US" sz="4000" dirty="0" smtClean="0"/>
              <a:t>服</a:t>
            </a:r>
            <a:r>
              <a:rPr lang="zh-CN" altLang="en-US" sz="4000" dirty="0"/>
              <a:t>事</a:t>
            </a:r>
            <a:r>
              <a:rPr lang="zh-CN" altLang="en-US" sz="4000" dirty="0" smtClean="0"/>
              <a:t>真神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你们是怎样离弃偶像，归向神，要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服事那又真又活的神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8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领受真道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福</a:t>
            </a:r>
            <a:r>
              <a:rPr lang="zh-CN" altLang="en-US" sz="4000" dirty="0"/>
              <a:t>音所生教会的特点：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	g) </a:t>
            </a:r>
            <a:r>
              <a:rPr lang="zh-CN" altLang="en-US" sz="4000" dirty="0" smtClean="0"/>
              <a:t>满有盼望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等候他儿子从天降临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，就是他从死里复活的，那位救我们脱离将来忿怒的耶稣。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福音传开</a:t>
            </a:r>
            <a:r>
              <a:rPr lang="en-CA" altLang="zh-CN" sz="4000" dirty="0" smtClean="0">
                <a:latin typeface="+mn-ea"/>
                <a:ea typeface="+mn-ea"/>
              </a:rPr>
              <a:t>	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800735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传</a:t>
            </a:r>
            <a:r>
              <a:rPr lang="zh-CN" altLang="en-US" sz="4000" dirty="0" smtClean="0"/>
              <a:t>扬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exēcheomai</a:t>
            </a:r>
            <a:r>
              <a:rPr lang="en-US" altLang="zh-CN" sz="4000" dirty="0" smtClean="0"/>
              <a:t> – </a:t>
            </a:r>
            <a:r>
              <a:rPr lang="zh-CN" altLang="en-US" sz="4000" dirty="0" smtClean="0"/>
              <a:t>字根</a:t>
            </a:r>
            <a:r>
              <a:rPr lang="en-US" altLang="zh-CN" sz="4000" dirty="0" smtClean="0"/>
              <a:t>echo)</a:t>
            </a:r>
            <a:br>
              <a:rPr lang="en-US" altLang="zh-CN" sz="4000" dirty="0" smtClean="0"/>
            </a:br>
            <a:r>
              <a:rPr lang="en-US" altLang="zh-CN" sz="4000" dirty="0" smtClean="0"/>
              <a:t>	=</a:t>
            </a:r>
            <a:r>
              <a:rPr lang="zh-CN" altLang="en-US" sz="4000" dirty="0" smtClean="0"/>
              <a:t>响亮的回音、回响、反响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传扬福音是教会的中心使命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因为主的道从你们那里已经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传扬出来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。你们向神的信心不但在马其顿和亚该亚，就是在各处也都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传开了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(8)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824" y="5058621"/>
            <a:ext cx="8905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因福音真理</a:t>
            </a:r>
            <a:r>
              <a:rPr lang="en-US" altLang="zh-CN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·</a:t>
            </a:r>
            <a:r>
              <a:rPr lang="zh-CN" altLang="en-US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得丰盛生命</a:t>
            </a:r>
            <a:r>
              <a:rPr lang="en-US" altLang="zh-CN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·</a:t>
            </a:r>
            <a:r>
              <a:rPr lang="zh-CN" altLang="en-US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以</a:t>
            </a:r>
            <a:r>
              <a:rPr lang="zh-CN" altLang="en-US" sz="4000" dirty="0" smtClean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广傳福</a:t>
            </a:r>
            <a:r>
              <a:rPr lang="zh-CN" altLang="en-US" sz="4000" dirty="0">
                <a:solidFill>
                  <a:srgbClr val="C00000"/>
                </a:solidFill>
                <a:latin typeface="MBeiHK-Bold" panose="00000800000000000000" pitchFamily="50" charset="-128"/>
                <a:ea typeface="MBeiHK-Bold" panose="00000800000000000000" pitchFamily="50" charset="-128"/>
              </a:rPr>
              <a:t>音</a:t>
            </a:r>
            <a:endParaRPr lang="en-US" altLang="zh-CN" sz="4000" dirty="0">
              <a:solidFill>
                <a:srgbClr val="C00000"/>
              </a:solidFill>
              <a:latin typeface="MBeiHK-Bold" panose="00000800000000000000" pitchFamily="50" charset="-128"/>
              <a:ea typeface="MBeiHK-Bold" panose="00000800000000000000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福音传开</a:t>
            </a:r>
            <a:r>
              <a:rPr lang="en-CA" altLang="zh-CN" sz="4000" dirty="0" smtClean="0">
                <a:latin typeface="+mn-ea"/>
                <a:ea typeface="+mn-ea"/>
              </a:rPr>
              <a:t>	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公</a:t>
            </a:r>
            <a:r>
              <a:rPr lang="zh-CN" altLang="en-US" sz="4000" dirty="0"/>
              <a:t>开</a:t>
            </a:r>
            <a:r>
              <a:rPr lang="zh-CN" altLang="en-US" sz="4000" dirty="0" smtClean="0"/>
              <a:t>传扬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媒体传扬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3600" dirty="0"/>
              <a:t>网</a:t>
            </a:r>
            <a:r>
              <a:rPr lang="zh-CN" altLang="en-US" sz="3600" dirty="0" smtClean="0"/>
              <a:t>站</a:t>
            </a:r>
            <a:r>
              <a:rPr lang="en-US" altLang="zh-CN" sz="3600" dirty="0" smtClean="0"/>
              <a:t>:  </a:t>
            </a:r>
            <a:r>
              <a:rPr lang="en-US" altLang="zh-CN" sz="3600" dirty="0" smtClean="0">
                <a:solidFill>
                  <a:schemeClr val="accent5">
                    <a:lumMod val="75000"/>
                  </a:schemeClr>
                </a:solidFill>
              </a:rPr>
              <a:t>lrcmc.ca</a:t>
            </a:r>
          </a:p>
          <a:p>
            <a:pPr marL="0" indent="0">
              <a:buNone/>
            </a:pPr>
            <a:r>
              <a:rPr lang="en-US" altLang="zh-CN" sz="4000" dirty="0" smtClean="0"/>
              <a:t>3.4 </a:t>
            </a:r>
            <a:r>
              <a:rPr lang="zh-CN" altLang="en-US" sz="4000" dirty="0" smtClean="0"/>
              <a:t>个人传扬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因为主的道从你们那里已经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传扬出来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。你们向神的信心不但在马其顿和亚该亚，就是在各处也都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传开了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   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(8)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8" y="3062514"/>
            <a:ext cx="2471058" cy="2471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036458" y="5617031"/>
            <a:ext cx="224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水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庐心窗</a:t>
            </a:r>
            <a:endParaRPr lang="en-CA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7815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</a:rPr>
              <a:t>小</a:t>
            </a:r>
            <a:r>
              <a:rPr lang="zh-CN" altLang="en-US" sz="4000" dirty="0" smtClean="0">
                <a:latin typeface="+mn-ea"/>
                <a:ea typeface="+mn-ea"/>
              </a:rPr>
              <a:t>  结</a:t>
            </a:r>
            <a:endParaRPr lang="en-US" altLang="zh-CN" sz="4000" dirty="0" smtClean="0">
              <a:latin typeface="+mn-ea"/>
              <a:ea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1487" y="1436914"/>
            <a:ext cx="3657600" cy="3780640"/>
            <a:chOff x="2844800" y="1902178"/>
            <a:chExt cx="3875313" cy="39975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4800" y="1902178"/>
              <a:ext cx="3875313" cy="399754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427808" y="2946400"/>
              <a:ext cx="652193" cy="18142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领受真道</a:t>
              </a:r>
              <a:endParaRPr lang="en-CA" sz="2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50976" y="1436914"/>
            <a:ext cx="3057979" cy="369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7">
              <a:lnSpc>
                <a:spcPct val="150000"/>
              </a:lnSpc>
            </a:pPr>
            <a:r>
              <a:rPr lang="zh-CN" altLang="en-US" sz="4000" dirty="0" smtClean="0"/>
              <a:t>福音与教会</a:t>
            </a:r>
            <a:endParaRPr lang="en-US" altLang="zh-CN" sz="4000" dirty="0" smtClean="0"/>
          </a:p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福音传入</a:t>
            </a:r>
            <a:endParaRPr lang="en-US" altLang="zh-CN" sz="4000" dirty="0" smtClean="0"/>
          </a:p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/>
              <a:t>领</a:t>
            </a:r>
            <a:r>
              <a:rPr lang="zh-CN" altLang="en-US" sz="4000" dirty="0" smtClean="0"/>
              <a:t>受真道</a:t>
            </a:r>
            <a:endParaRPr lang="en-US" altLang="zh-CN" sz="4000" dirty="0" smtClean="0"/>
          </a:p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/>
              <a:t>福</a:t>
            </a:r>
            <a:r>
              <a:rPr lang="zh-CN" altLang="en-US" sz="4000" dirty="0" smtClean="0"/>
              <a:t>音传开</a:t>
            </a:r>
            <a:endParaRPr lang="en-CA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ommunion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917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5137149"/>
            <a:ext cx="7848600" cy="14017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你们应当如此行，为的是纪念我。人应当自己省察，然後吃这饼、喝这杯。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9314" y="6305490"/>
            <a:ext cx="16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林前</a:t>
            </a:r>
            <a:r>
              <a:rPr lang="en-US" altLang="zh-CN" sz="2000" dirty="0" smtClean="0">
                <a:solidFill>
                  <a:schemeClr val="bg1"/>
                </a:solidFill>
              </a:rPr>
              <a:t>11:24,28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502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圣餐 </a:t>
            </a:r>
            <a:r>
              <a:rPr lang="en-US" altLang="zh-CN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826"/>
          <a:stretch/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26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84628" y="1073831"/>
            <a:ext cx="7932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在塵世生命崎嶇道路上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多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少人困倦悲傷；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/>
            </a:r>
            <a:b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</a:b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黑暗滿佈，快把真光照亮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使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憂傷者變歡暢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。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我賜恩福，藉我賜恩福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我生命榮耀主名；</a:t>
            </a:r>
            <a:b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</a:b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我賜恩福，救主，聽我求，</a:t>
            </a:r>
            <a:b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</a:b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我賜恩福，使他人得救。</a:t>
            </a:r>
            <a:endParaRPr lang="en-CA" sz="3600" dirty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7028" y="106365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藉我赐恩福 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1/2</a:t>
            </a:r>
            <a:endParaRPr lang="en-CA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3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826"/>
          <a:stretch/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27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84628" y="1073831"/>
            <a:ext cx="7932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述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說耶穌基督慈愛故事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述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說他赦罪大能，</a:t>
            </a:r>
          </a:p>
          <a:p>
            <a:pPr algn="ctr"/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別人信主要藉你去見證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生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活時刻像明燈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  <a:latin typeface="Times New Roman" panose="02020603050405020304" pitchFamily="18" charset="0"/>
              </a:rPr>
              <a:t>。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pPr algn="ctr"/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我賜恩福，藉我賜恩福</a:t>
            </a: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，</a:t>
            </a:r>
            <a:endParaRPr lang="en-US" altLang="zh-TW" sz="3600" dirty="0" smtClean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  <a:p>
            <a:pPr algn="ctr"/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我生命榮耀主名；</a:t>
            </a:r>
            <a:b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</a:b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我賜恩福，救主，聽我求，</a:t>
            </a:r>
            <a:b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</a:br>
            <a:r>
              <a:rPr lang="zh-TW" altLang="en-US" sz="3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藉</a:t>
            </a:r>
            <a:r>
              <a:rPr lang="zh-TW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80000"/>
                    </a:schemeClr>
                  </a:glow>
                </a:effectLst>
              </a:rPr>
              <a:t>我賜恩福，使他人得救。</a:t>
            </a:r>
            <a:endParaRPr lang="en-CA" sz="3600" dirty="0">
              <a:solidFill>
                <a:schemeClr val="bg1"/>
              </a:solidFill>
              <a:effectLst>
                <a:glow rad="101600">
                  <a:schemeClr val="tx1">
                    <a:alpha val="8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7028" y="106365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藉我赐恩福 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/2</a:t>
            </a:r>
            <a:endParaRPr lang="en-CA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  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基督升天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圣灵降下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教会兴起</a:t>
            </a:r>
            <a:endParaRPr lang="en-US" altLang="zh-CN" sz="4000" dirty="0" smtClean="0"/>
          </a:p>
          <a:p>
            <a:r>
              <a:rPr lang="zh-CN" altLang="en-US" sz="4000" dirty="0"/>
              <a:t>教</a:t>
            </a:r>
            <a:r>
              <a:rPr lang="zh-CN" altLang="en-US" sz="4000" dirty="0" smtClean="0"/>
              <a:t>会建立是福音和圣灵的工作</a:t>
            </a:r>
            <a:endParaRPr lang="en-US" altLang="zh-CN" sz="4000" dirty="0" smtClean="0"/>
          </a:p>
          <a:p>
            <a:r>
              <a:rPr lang="zh-CN" altLang="en-US" sz="4000" dirty="0"/>
              <a:t>建</a:t>
            </a:r>
            <a:r>
              <a:rPr lang="zh-CN" altLang="en-US" sz="4000" dirty="0" smtClean="0"/>
              <a:t>立教会的目的和使命是什么？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6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5370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+mn-ea"/>
                <a:ea typeface="+mn-ea"/>
              </a:rPr>
              <a:t>引  言</a:t>
            </a:r>
            <a:endParaRPr lang="en-US" altLang="zh-CN" sz="4000" dirty="0" smtClean="0">
              <a:latin typeface="+mn-ea"/>
              <a:ea typeface="+mn-ea"/>
            </a:endParaRPr>
          </a:p>
          <a:p>
            <a:pPr marL="309563" indent="-309563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n-ea"/>
                <a:ea typeface="+mn-ea"/>
              </a:rPr>
              <a:t>帖撒罗尼迦教会</a:t>
            </a:r>
            <a:r>
              <a:rPr lang="en-US" altLang="zh-CN" sz="4000" dirty="0" smtClean="0">
                <a:latin typeface="+mn-ea"/>
                <a:ea typeface="+mn-ea"/>
              </a:rPr>
              <a:t>: </a:t>
            </a:r>
            <a:r>
              <a:rPr lang="zh-CN" altLang="en-US" sz="4000" dirty="0" smtClean="0">
                <a:latin typeface="+mn-ea"/>
                <a:ea typeface="+mn-ea"/>
              </a:rPr>
              <a:t>信望爱</a:t>
            </a:r>
            <a:r>
              <a:rPr lang="en-CA" altLang="zh-CN" sz="4000" dirty="0" smtClean="0">
                <a:latin typeface="+mn-ea"/>
                <a:ea typeface="+mn-ea"/>
              </a:rPr>
              <a:t>+</a:t>
            </a:r>
            <a:r>
              <a:rPr lang="zh-CN" altLang="en-US" sz="4000" dirty="0" smtClean="0">
                <a:latin typeface="+mn-ea"/>
                <a:ea typeface="+mn-ea"/>
              </a:rPr>
              <a:t>传福音</a:t>
            </a:r>
            <a:endParaRPr lang="en-CA" sz="4000" dirty="0">
              <a:latin typeface="+mn-ea"/>
              <a:ea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1486" y="1902178"/>
            <a:ext cx="3875313" cy="3997542"/>
            <a:chOff x="2844800" y="1902178"/>
            <a:chExt cx="3875313" cy="39975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4800" y="1902178"/>
              <a:ext cx="3875313" cy="399754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402893" y="2946400"/>
              <a:ext cx="677108" cy="18142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200" dirty="0" smtClean="0"/>
                <a:t>领受真道</a:t>
              </a:r>
              <a:endParaRPr lang="en-CA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10633" y="2017486"/>
            <a:ext cx="3057979" cy="276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福音传入</a:t>
            </a:r>
            <a:endParaRPr lang="en-US" altLang="zh-CN" sz="4000" dirty="0" smtClean="0"/>
          </a:p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/>
              <a:t>领</a:t>
            </a:r>
            <a:r>
              <a:rPr lang="zh-CN" altLang="en-US" sz="4000" dirty="0" smtClean="0"/>
              <a:t>受真道</a:t>
            </a:r>
            <a:endParaRPr lang="en-US" altLang="zh-CN" sz="4000" dirty="0" smtClean="0"/>
          </a:p>
          <a:p>
            <a:pPr marL="571500" indent="-309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/>
              <a:t>福</a:t>
            </a:r>
            <a:r>
              <a:rPr lang="zh-CN" altLang="en-US" sz="4000" dirty="0" smtClean="0"/>
              <a:t>音传开</a:t>
            </a:r>
            <a:endParaRPr lang="en-CA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1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帖撒罗尼迦教会是保罗团队传福音的产物</a:t>
            </a:r>
            <a:endParaRPr lang="en-US" altLang="zh-CN" sz="4000" dirty="0" smtClean="0"/>
          </a:p>
          <a:p>
            <a:r>
              <a:rPr lang="zh-CN" altLang="en-US" sz="4000" dirty="0" smtClean="0"/>
              <a:t>福音传入是帖撒罗尼迦教会建立的必要条件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8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117599"/>
            <a:ext cx="788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福音传到你们那里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，不独在乎言语，也在乎权能和圣灵，并充足的信心，正如你们知道、我们在你们那里，为你们的缘故是怎样为人。（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福音的内涵（言语）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因为我们的福音传到你们那里，不独在乎</a:t>
            </a:r>
            <a:r>
              <a:rPr lang="zh-CN" altLang="en-US" sz="32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言语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，也在乎权能和圣灵，并充足的信心，正如你们知道、我们在你们那里，为你们的缘故是怎样为人。</a:t>
            </a:r>
            <a:endParaRPr lang="en-CA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6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26" y="87084"/>
            <a:ext cx="8911771" cy="661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永恒上帝是天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地万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物创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造主和主宰；上帝按照自己形象创造了人类，原本与人类有父子般亲密的关系；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但人类一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开始就背叛了上帝，与神的爱隔绝了；上帝因爱人类的缘故制定了拯救人类的计划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，派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圣子耶稣基督降生为人，为偿还人类犯罪的代价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被钉死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在十字架上；耶稣死后三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天复活，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显明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他有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胜过死亡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的权能。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因耶稣基督成就的救恩，所有愿意悔改认罪归向基督的人，都可以脱离罪和死的结局，得到永生，并且享受作为神儿女今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生的丰盛生命和</a:t>
            </a:r>
            <a:r>
              <a:rPr lang="zh-CN" altLang="en-US" sz="3600" b="1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永恒里神预备的一</a:t>
            </a:r>
            <a:r>
              <a:rPr lang="zh-CN" altLang="en-US" sz="3600" b="1" dirty="0" smtClean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切祝福。</a:t>
            </a:r>
            <a:endParaRPr lang="en-CA" sz="3600" b="1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8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91886" y="1886857"/>
            <a:ext cx="8418285" cy="32624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</a:rPr>
              <a:t>神爱世人，甚至将他的独生子赐给他们，叫一切信他的，不至灭亡，反得永生。</a:t>
            </a:r>
          </a:p>
          <a:p>
            <a:pPr algn="r"/>
            <a:r>
              <a:rPr lang="zh-CN" altLang="en-US" sz="4400" dirty="0"/>
              <a:t>约翰福</a:t>
            </a:r>
            <a:r>
              <a:rPr lang="zh-CN" altLang="en-US" sz="4400" dirty="0" smtClean="0"/>
              <a:t>音</a:t>
            </a:r>
            <a:r>
              <a:rPr lang="en-US" altLang="zh-CN" sz="4400" dirty="0" smtClean="0"/>
              <a:t>3:16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8764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893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福音传入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7599"/>
            <a:ext cx="7886700" cy="5102906"/>
          </a:xfrm>
        </p:spPr>
        <p:txBody>
          <a:bodyPr>
            <a:normAutofit/>
          </a:bodyPr>
          <a:lstStyle/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福音的能力（权能）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福音本是神的大能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，要救一切相信的。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1:16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016001"/>
            <a:ext cx="8007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因为我们的福音传到你们那里，不独在乎言语，也在乎</a:t>
            </a:r>
            <a:r>
              <a:rPr lang="zh-CN" altLang="en-US" sz="32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权能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和圣灵，并充足的信心，正如你们知道、我们在你们那里，为你们的缘故是怎样为人。</a:t>
            </a:r>
            <a:endParaRPr lang="en-CA" sz="3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6769-CC68-4BB0-9EF6-0F18CFDF7D6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2070</Words>
  <Application>Microsoft Office PowerPoint</Application>
  <PresentationFormat>On-screen Show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FangSong</vt:lpstr>
      <vt:lpstr>KaiTi</vt:lpstr>
      <vt:lpstr>MBeiHK-Bold</vt:lpstr>
      <vt:lpstr>新細明體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引  言</vt:lpstr>
      <vt:lpstr>PowerPoint Presentation</vt:lpstr>
      <vt:lpstr>1. 福音传入</vt:lpstr>
      <vt:lpstr>1. 福音传入</vt:lpstr>
      <vt:lpstr>1. 福音传入</vt:lpstr>
      <vt:lpstr>PowerPoint Presentation</vt:lpstr>
      <vt:lpstr>1. 福音传入</vt:lpstr>
      <vt:lpstr>1. 福音传入</vt:lpstr>
      <vt:lpstr>1. 福音传入</vt:lpstr>
      <vt:lpstr>1. 福音传入</vt:lpstr>
      <vt:lpstr>2. 领受真道</vt:lpstr>
      <vt:lpstr>2. 领受真道</vt:lpstr>
      <vt:lpstr>2. 领受真道</vt:lpstr>
      <vt:lpstr>2. 领受真道</vt:lpstr>
      <vt:lpstr>2. 领受真道</vt:lpstr>
      <vt:lpstr>2. 领受真道</vt:lpstr>
      <vt:lpstr>2. 领受真道</vt:lpstr>
      <vt:lpstr>2. 领受真道</vt:lpstr>
      <vt:lpstr>2. 领受真道</vt:lpstr>
      <vt:lpstr>3. 福音传开 </vt:lpstr>
      <vt:lpstr>3. 福音传开 </vt:lpstr>
      <vt:lpstr>PowerPoint Presentation</vt:lpstr>
      <vt:lpstr>  圣餐 Communion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51</cp:revision>
  <dcterms:created xsi:type="dcterms:W3CDTF">2018-08-05T20:21:25Z</dcterms:created>
  <dcterms:modified xsi:type="dcterms:W3CDTF">2018-09-01T01:22:00Z</dcterms:modified>
</cp:coreProperties>
</file>