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7" r:id="rId4"/>
    <p:sldId id="266" r:id="rId5"/>
    <p:sldId id="265" r:id="rId6"/>
    <p:sldId id="259" r:id="rId7"/>
    <p:sldId id="258" r:id="rId8"/>
    <p:sldId id="274" r:id="rId9"/>
    <p:sldId id="273" r:id="rId10"/>
    <p:sldId id="260" r:id="rId11"/>
    <p:sldId id="261" r:id="rId12"/>
    <p:sldId id="262" r:id="rId13"/>
    <p:sldId id="263" r:id="rId14"/>
    <p:sldId id="264" r:id="rId15"/>
    <p:sldId id="268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4CDC7-EFB1-4012-8F19-29A6A72E32CE}" type="datetimeFigureOut">
              <a:rPr lang="en-CA" smtClean="0"/>
              <a:t>2018-09-10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762D4-0364-4327-B8A5-D776DB1692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529A-89B2-4A56-B7A2-60307E612C3A}" type="datetime1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53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188B-3892-41E4-A171-414528581911}" type="datetime1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1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13E8A-9F93-4D21-B974-2536FE32EBBA}" type="datetime1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14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9E6A-9003-46AF-992B-3B6DAA6C162F}" type="datetime1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96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C858C-D78F-491B-83F3-D09109D7F2C4}" type="datetime1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74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6E1B-B11F-499B-BC51-4E9CC86E7A74}" type="datetime1">
              <a:rPr lang="en-CA" smtClean="0"/>
              <a:t>2018-09-10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5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4DF24-4897-4E8B-96D3-C9672ACBF11A}" type="datetime1">
              <a:rPr lang="en-CA" smtClean="0"/>
              <a:t>2018-09-10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57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4353-5FDD-4E60-969C-4E59DB0FB07A}" type="datetime1">
              <a:rPr lang="en-CA" smtClean="0"/>
              <a:t>2018-09-10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16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51F7-0CCC-4729-B306-1ED5035C1AD8}" type="datetime1">
              <a:rPr lang="en-CA" smtClean="0"/>
              <a:t>2018-09-10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57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90E9-6874-418B-B59C-6A359A9E1192}" type="datetime1">
              <a:rPr lang="en-CA" smtClean="0"/>
              <a:t>2018-09-10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4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2D676-5DE5-4B7F-A5C6-A56D393D11EE}" type="datetime1">
              <a:rPr lang="en-CA" smtClean="0"/>
              <a:t>2018-09-10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228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4117-E659-48C6-BA30-A0106B94501A}" type="datetime1">
              <a:rPr lang="en-CA" smtClean="0"/>
              <a:t>2018-09-10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8FF0F-9860-416E-AC09-D4DB47000B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83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61" t="9543" r="1482" b="13989"/>
          <a:stretch/>
        </p:blipFill>
        <p:spPr>
          <a:xfrm>
            <a:off x="227333" y="966479"/>
            <a:ext cx="6995269" cy="5703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6682" y="282921"/>
            <a:ext cx="5127584" cy="290563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/>
              <a:t>向 </a:t>
            </a:r>
            <a:r>
              <a:rPr lang="zh-CN" altLang="en-US" sz="7300" b="1" dirty="0" smtClean="0"/>
              <a:t>耶稣 </a:t>
            </a:r>
            <a:r>
              <a:rPr lang="zh-CN" altLang="en-US" b="1" dirty="0" smtClean="0"/>
              <a:t>学习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</a:t>
            </a:r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如  何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        </a:t>
            </a:r>
            <a:r>
              <a:rPr lang="zh-CN" altLang="en-US" sz="7300" b="1" dirty="0" smtClean="0"/>
              <a:t>个人布道</a:t>
            </a:r>
            <a:endParaRPr lang="en-C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1598" y="4933786"/>
            <a:ext cx="2673752" cy="72052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约翰福音</a:t>
            </a:r>
            <a:r>
              <a:rPr lang="en-CA" altLang="zh-CN" sz="2800" dirty="0" smtClean="0"/>
              <a:t>4:</a:t>
            </a:r>
            <a:r>
              <a:rPr lang="en-US" altLang="zh-CN" sz="2800" dirty="0" smtClean="0"/>
              <a:t>1-26</a:t>
            </a:r>
            <a:endParaRPr lang="en-CA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93539" y="6125900"/>
            <a:ext cx="252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2018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年宣教月</a:t>
            </a:r>
            <a:endParaRPr lang="en-CA" sz="28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02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能打破世俗的障碍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90170"/>
            <a:ext cx="8079921" cy="53267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犹太人与撒玛利亚人有积怨</a:t>
            </a:r>
            <a:endParaRPr lang="en-US" altLang="zh-CN" sz="4000" dirty="0" smtClean="0"/>
          </a:p>
          <a:p>
            <a:r>
              <a:rPr lang="zh-CN" altLang="en-US" sz="4000" dirty="0" smtClean="0"/>
              <a:t>以色列传统男女有别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你既是犹太人，怎麽向我一个撒玛利亚妇人要水喝呢？           </a:t>
            </a:r>
            <a:r>
              <a:rPr lang="en-CA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9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耶稣打破世俗规矩习俗的障碍</a:t>
            </a:r>
            <a:endParaRPr lang="en-US" altLang="zh-CN" sz="4000" dirty="0" smtClean="0"/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们传福音要跨越什么世俗障碍？</a:t>
            </a:r>
            <a:endParaRPr lang="en-US" altLang="zh-CN" sz="4000" dirty="0" smtClean="0"/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们如何跨越这些世俗障碍？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7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找到合宜的切入话题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90170"/>
            <a:ext cx="8079921" cy="53267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‘喝水’是一个非常合宜的话题</a:t>
            </a:r>
            <a:endParaRPr lang="en-US" altLang="zh-CN" sz="4000" dirty="0" smtClean="0"/>
          </a:p>
          <a:p>
            <a:r>
              <a:rPr lang="zh-CN" altLang="en-US" sz="4000" dirty="0" smtClean="0"/>
              <a:t>‘喝水’是一个双重语境</a:t>
            </a:r>
            <a:endParaRPr lang="en-US" altLang="zh-CN" sz="4000" dirty="0" smtClean="0"/>
          </a:p>
          <a:p>
            <a:r>
              <a:rPr lang="zh-CN" altLang="en-US" sz="4000" dirty="0" smtClean="0"/>
              <a:t>学习耶稣找到共同关心的切入点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en-CA" altLang="zh-CN" sz="4000" dirty="0"/>
              <a:t> 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轻松的话题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生活的经历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时事的看法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en-US" altLang="zh-CN" sz="4000" dirty="0" smtClean="0"/>
              <a:t>· · · · · ·</a:t>
            </a:r>
            <a:br>
              <a:rPr lang="en-US" altLang="zh-CN" sz="4000" dirty="0" smtClean="0"/>
            </a:br>
            <a:r>
              <a:rPr lang="en-US" altLang="zh-CN" sz="4000" dirty="0" smtClean="0"/>
              <a:t>  </a:t>
            </a:r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1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 smtClean="0">
                <a:latin typeface="+mn-ea"/>
                <a:ea typeface="+mn-ea"/>
              </a:rPr>
              <a:t>恰当引入永恒生命的主题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2" y="1190170"/>
            <a:ext cx="8326665" cy="5239659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 smtClean="0"/>
              <a:t>‘水’  </a:t>
            </a:r>
            <a:r>
              <a:rPr lang="en-US" altLang="zh-CN" sz="4000" dirty="0" smtClean="0"/>
              <a:t>→  </a:t>
            </a:r>
            <a:r>
              <a:rPr lang="zh-CN" altLang="en-US" sz="4000" dirty="0" smtClean="0"/>
              <a:t>永不再渴的生命活水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耶稣：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你若知道神的恩赐，和对你说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给我水喝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』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的是谁，你必早求他，他也必早给了你活水。          </a:t>
            </a:r>
            <a:r>
              <a:rPr lang="en-CA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10</a:t>
            </a:r>
            <a:endParaRPr lang="en-US" altLang="zh-CN" sz="32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/>
              <a:t>妇人：</a:t>
            </a:r>
            <a:r>
              <a:rPr lang="en-US" altLang="zh-CN" sz="4000" dirty="0" smtClean="0"/>
              <a:t>&amp;#</a:t>
            </a:r>
            <a:r>
              <a:rPr lang="zh-CN" altLang="en-US" sz="4000" dirty="0" smtClean="0"/>
              <a:t>￥*</a:t>
            </a:r>
            <a:r>
              <a:rPr lang="en-US" altLang="zh-CN" sz="4000" dirty="0" smtClean="0"/>
              <a:t>%</a:t>
            </a:r>
          </a:p>
          <a:p>
            <a:pPr marL="0" indent="0">
              <a:buNone/>
            </a:pPr>
            <a:r>
              <a:rPr lang="zh-CN" altLang="en-US" sz="4000" dirty="0"/>
              <a:t>耶</a:t>
            </a:r>
            <a:r>
              <a:rPr lang="zh-CN" altLang="en-US" sz="4000" dirty="0" smtClean="0"/>
              <a:t>稣：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凡喝这水的还要再渴；人若喝我所赐的水就永远不渴。我所赐的水要在他里头成为泉源，直涌到永生。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     </a:t>
            </a:r>
            <a:r>
              <a:rPr lang="en-CA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14</a:t>
            </a:r>
            <a:endParaRPr lang="en-US" altLang="zh-CN" sz="32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7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 smtClean="0">
                <a:latin typeface="+mn-ea"/>
                <a:ea typeface="+mn-ea"/>
              </a:rPr>
              <a:t>恰当引入永恒生命的主题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2" y="1190170"/>
            <a:ext cx="8326665" cy="523965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直</a:t>
            </a:r>
            <a:r>
              <a:rPr lang="zh-CN" altLang="en-US" sz="4000" dirty="0" smtClean="0"/>
              <a:t>指人心的饥渴需求：生命活水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神造万物，各按其时成为美好，又将永生安置在世人心里。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传道书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3:11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借题发挥、进入主题</a:t>
            </a:r>
            <a:endParaRPr lang="en-US" altLang="zh-CN" sz="4000" dirty="0" smtClean="0"/>
          </a:p>
          <a:p>
            <a:r>
              <a:rPr lang="zh-CN" altLang="en-US" sz="4000" dirty="0"/>
              <a:t>结</a:t>
            </a:r>
            <a:r>
              <a:rPr lang="zh-CN" altLang="en-US" sz="4000" dirty="0" smtClean="0"/>
              <a:t>合切身需要，指明终极救赎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凡劳苦担重担的人可以到我这里来，我就使你们得安息。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11:28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5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勇敢指出人罪中的状况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2" y="1190170"/>
            <a:ext cx="8326665" cy="523965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撒玛利</a:t>
            </a:r>
            <a:r>
              <a:rPr lang="zh-CN" altLang="en-US" sz="4000" dirty="0" smtClean="0"/>
              <a:t>亚妇人的罪：</a:t>
            </a:r>
            <a:r>
              <a:rPr lang="en-US" altLang="zh-CN" sz="4000" dirty="0" smtClean="0"/>
              <a:t>5</a:t>
            </a:r>
            <a:r>
              <a:rPr lang="zh-CN" altLang="en-US" sz="4000" dirty="0" smtClean="0"/>
              <a:t>个丈夫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你说没有丈夫是不错的。你已经有五个丈夫，你现在有的并不是你的丈夫。你这话是真的。             </a:t>
            </a:r>
            <a:r>
              <a:rPr lang="en-CA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17-18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带人认罪是传福音不可逾越的环节</a:t>
            </a:r>
            <a:endParaRPr lang="en-US" altLang="zh-CN" sz="4000" dirty="0" smtClean="0"/>
          </a:p>
          <a:p>
            <a:r>
              <a:rPr lang="zh-CN" altLang="en-US" sz="4000" dirty="0"/>
              <a:t>话</a:t>
            </a:r>
            <a:r>
              <a:rPr lang="zh-CN" altLang="en-US" sz="4000" dirty="0" smtClean="0"/>
              <a:t>题沉重，需要圣灵和圣经帮助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因为世人都犯了罪，亏缺了神的荣耀。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3:23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4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6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智慧地摆脱无益的争论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2" y="1190170"/>
            <a:ext cx="8326665" cy="523965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有罪</a:t>
            </a:r>
            <a:r>
              <a:rPr lang="zh-CN" altLang="en-US" sz="4000" dirty="0" smtClean="0"/>
              <a:t>的人一定会转移重点</a:t>
            </a:r>
            <a:endParaRPr lang="en-US" altLang="zh-CN" sz="4000" dirty="0" smtClean="0"/>
          </a:p>
          <a:p>
            <a:r>
              <a:rPr lang="zh-CN" altLang="en-US" sz="4000" dirty="0"/>
              <a:t>耶</a:t>
            </a:r>
            <a:r>
              <a:rPr lang="zh-CN" altLang="en-US" sz="4000" dirty="0" smtClean="0"/>
              <a:t>稣不接其招，而是宣告结论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那真正拜父的，要用心灵和诚实拜他，因为父要这样的人拜他。神是个灵，所以拜他的必须用心灵和诚实拜他。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回</a:t>
            </a:r>
            <a:r>
              <a:rPr lang="zh-CN" altLang="en-US" sz="4000" dirty="0" smtClean="0"/>
              <a:t>避无解的争议</a:t>
            </a:r>
            <a:endParaRPr lang="en-US" altLang="zh-CN" sz="4000" dirty="0" smtClean="0"/>
          </a:p>
          <a:p>
            <a:r>
              <a:rPr lang="zh-CN" altLang="en-US" sz="4000" dirty="0" smtClean="0"/>
              <a:t>强调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心灵和诚实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圣灵和真理</a:t>
            </a:r>
            <a:endParaRPr lang="en-US" altLang="zh-CN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88821" y="4224758"/>
            <a:ext cx="103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23-24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85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7. </a:t>
            </a:r>
            <a:r>
              <a:rPr lang="zh-CN" altLang="en-US" sz="4000" dirty="0" smtClean="0">
                <a:latin typeface="+mn-ea"/>
                <a:ea typeface="+mn-ea"/>
              </a:rPr>
              <a:t>直接把人带到救恩面前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2" y="1190170"/>
            <a:ext cx="8326665" cy="523965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认识、接受基督救恩是最终目的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妇人，你当信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我。和你说话的就是他（弥赛亚）。               </a:t>
            </a:r>
            <a:r>
              <a:rPr lang="en-CA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21,26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个</a:t>
            </a:r>
            <a:r>
              <a:rPr lang="zh-CN" altLang="en-US" sz="4000" dirty="0" smtClean="0"/>
              <a:t>人</a:t>
            </a:r>
            <a:r>
              <a:rPr lang="zh-CN" altLang="en-US" sz="4000" dirty="0"/>
              <a:t>布</a:t>
            </a:r>
            <a:r>
              <a:rPr lang="zh-CN" altLang="en-US" sz="4000" dirty="0" smtClean="0"/>
              <a:t>道一定要指出基督是一切人生问题的终极答案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耶稣说：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就是道路，真理，生命；若不藉著我，没有人能到父那里去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</a:t>
            </a:r>
            <a:r>
              <a:rPr lang="zh-CN" altLang="en-US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约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翰福音</a:t>
            </a:r>
            <a:r>
              <a:rPr lang="en-US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14:6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97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7. </a:t>
            </a:r>
            <a:r>
              <a:rPr lang="zh-CN" altLang="en-US" sz="4000" dirty="0" smtClean="0">
                <a:latin typeface="+mn-ea"/>
                <a:ea typeface="+mn-ea"/>
              </a:rPr>
              <a:t>直接把人带到救恩面前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2" y="1190170"/>
            <a:ext cx="8326665" cy="523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个人布道须对基督救恩有明确理解</a:t>
            </a:r>
            <a:endParaRPr lang="en-US" altLang="zh-CN" sz="4000" dirty="0" smtClean="0"/>
          </a:p>
          <a:p>
            <a:pPr lvl="1"/>
            <a:r>
              <a:rPr lang="zh-CN" altLang="en-US" sz="3600" dirty="0"/>
              <a:t>基督</a:t>
            </a:r>
            <a:r>
              <a:rPr lang="zh-CN" altLang="en-US" sz="3600" dirty="0" smtClean="0"/>
              <a:t>是神救赎计划核心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神爱彰显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基督</a:t>
            </a:r>
            <a:r>
              <a:rPr lang="zh-CN" altLang="en-US" sz="3600" dirty="0" smtClean="0"/>
              <a:t>是道成肉身的神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基</a:t>
            </a:r>
            <a:r>
              <a:rPr lang="zh-CN" altLang="en-US" sz="3600" dirty="0" smtClean="0"/>
              <a:t>督在十字架舍命是为了我们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基</a:t>
            </a:r>
            <a:r>
              <a:rPr lang="zh-CN" altLang="en-US" sz="3600" dirty="0" smtClean="0"/>
              <a:t>督是复活的真神、赐生命的主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基</a:t>
            </a:r>
            <a:r>
              <a:rPr lang="zh-CN" altLang="en-US" sz="3600" dirty="0" smtClean="0"/>
              <a:t>督将再来作王、审判、接我们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基</a:t>
            </a:r>
            <a:r>
              <a:rPr lang="zh-CN" altLang="en-US" sz="3600" dirty="0" smtClean="0"/>
              <a:t>督与我们同在，引领、保护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4000" dirty="0" smtClean="0"/>
              <a:t>认罪悔改，接受基督为救主和生命主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20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小  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92" y="1190170"/>
            <a:ext cx="8326665" cy="5239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主耶稣亲自为我们上个人布道示范课</a:t>
            </a:r>
            <a:endParaRPr lang="en-US" altLang="zh-CN" sz="4000" dirty="0" smtClean="0"/>
          </a:p>
          <a:p>
            <a:pPr lvl="1"/>
            <a:r>
              <a:rPr lang="zh-CN" altLang="en-US" sz="3600" dirty="0" smtClean="0"/>
              <a:t>有明确的异象和目标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能打破世俗的障碍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找到合宜的切入话题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恰当引入永恒生命主题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勇敢指</a:t>
            </a:r>
            <a:r>
              <a:rPr lang="zh-CN" altLang="en-US" sz="3600" dirty="0" smtClean="0"/>
              <a:t>出人罪中状况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智</a:t>
            </a:r>
            <a:r>
              <a:rPr lang="zh-CN" altLang="en-US" sz="3600" dirty="0" smtClean="0"/>
              <a:t>慧摆脱无益争论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直接把人带</a:t>
            </a:r>
            <a:r>
              <a:rPr lang="zh-CN" altLang="en-US" sz="3600" dirty="0" smtClean="0"/>
              <a:t>到救恩面前</a:t>
            </a:r>
          </a:p>
          <a:p>
            <a:pPr marL="0" indent="0">
              <a:buNone/>
            </a:pPr>
            <a:r>
              <a:rPr lang="zh-CN" altLang="en-US" sz="4000" dirty="0" smtClean="0"/>
              <a:t>让我们把从主学到的用到传福音中去</a:t>
            </a:r>
            <a:endParaRPr lang="en-US" altLang="zh-CN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28" y="2172242"/>
            <a:ext cx="2770148" cy="27701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4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1333" y="427978"/>
            <a:ext cx="82659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主知道法利赛人听见他收门徒，施洗，比约翰还多，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（其实不是耶稣亲自施洗，乃是他的门徒施洗，）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他就离了犹太，又往加利利去。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必须经过撒玛利亚，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5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於是到了撒玛利亚的一座城，名叫叙加，靠近雅各给他儿子约瑟的那块地。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在那里有雅各井；耶稣因走路困乏，就坐在井旁。那时约有午正。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7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有一个撒玛利亚的妇人来打水。耶稣对他说：「请你给我水喝。」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8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那时门徒进城买食物去了。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9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8737" y="161760"/>
            <a:ext cx="82659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9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撒玛利亚的妇人对他说：「你既是犹太人，怎麽向我一个撒玛利亚妇人要水喝呢？」原来犹太人和撒玛利亚人没有来往。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10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耶稣回答说：「你若知道神的恩赐，和对你说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给我水喝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的是谁，你必早求他，他也必早给了你活水。」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11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妇人说：「先生，没有打水的器具，井又深，你从那里得活水呢？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12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我们的祖宗雅各将这井留给我们，他自己和儿子并牲畜也都喝这井里的水，难道你比他还大吗？」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13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耶稣回答说：「凡喝这水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191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667" y="24960"/>
            <a:ext cx="841479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的还要再渴；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14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人若喝我所赐的水就永远不渴。我所赐的水要在他里头成为泉源，直涌到永生。」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15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妇人说：「先生，请把这水赐给我，叫我不渴，也不用来这麽远打水。」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16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耶稣说：「你去叫你丈夫也到这里来。」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17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妇人说：「我没有丈夫。」耶稣说：「你说没有丈夫是不错的。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18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你已经有五个丈夫，你现在有的并不是你的丈夫。你这话是真的。」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19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妇人说：「先生，我看出你是先知。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20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我们的祖宗在这山上礼拜，你们倒说，应当礼拜的地方是在耶路撒冷。」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895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2435" y="0"/>
            <a:ext cx="84280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21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耶稣说：「妇人，你当信我。时候将到，你们拜父，也不在这山上，也不在耶路撒冷。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22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你们所拜的，你们不知道；我们所拜的，我们知道，因为救恩是从犹太人出来的。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23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时候将到，如今就是了，那真正拜父的，要用心灵和诚实拜他，因为父要这样的人拜他。」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24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神是个灵（或无个字），所以拜他的必须用心灵和诚实拜他。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25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妇人说：「我知道弥赛亚（就是那称为基督的）要来；他来了，必将一切的事都告诉我们。」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26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耶稣说：「这和你说话的就是他！」 </a:t>
            </a:r>
            <a:endParaRPr lang="zh-CN" alt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655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引</a:t>
            </a:r>
            <a:r>
              <a:rPr lang="zh-CN" altLang="en-US" sz="4000" dirty="0" smtClean="0">
                <a:latin typeface="+mn-ea"/>
                <a:ea typeface="+mn-ea"/>
              </a:rPr>
              <a:t>言：个人布道的最佳典范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90170"/>
            <a:ext cx="8079921" cy="53267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每一个基督徒都有传福音的义务</a:t>
            </a:r>
            <a:endParaRPr lang="en-US" altLang="zh-CN" sz="4000" dirty="0" smtClean="0"/>
          </a:p>
          <a:p>
            <a:r>
              <a:rPr lang="zh-CN" altLang="en-US" sz="4000" dirty="0" smtClean="0"/>
              <a:t>有时弟兄姊妹传</a:t>
            </a:r>
            <a:r>
              <a:rPr lang="zh-CN" altLang="en-US" sz="4000" dirty="0"/>
              <a:t>福</a:t>
            </a:r>
            <a:r>
              <a:rPr lang="zh-CN" altLang="en-US" sz="4000" dirty="0" smtClean="0"/>
              <a:t>音有畏难情绪</a:t>
            </a:r>
            <a:endParaRPr lang="en-US" altLang="zh-CN" sz="4000" dirty="0" smtClean="0"/>
          </a:p>
          <a:p>
            <a:r>
              <a:rPr lang="zh-CN" altLang="en-US" sz="4000" dirty="0"/>
              <a:t>耶</a:t>
            </a:r>
            <a:r>
              <a:rPr lang="zh-CN" altLang="en-US" sz="4000" dirty="0" smtClean="0"/>
              <a:t>稣为我们做了布道的 </a:t>
            </a:r>
            <a:r>
              <a:rPr lang="zh-CN" altLang="en-US" sz="4000" b="1" dirty="0" smtClean="0"/>
              <a:t>经典示范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 smtClean="0"/>
              <a:t>耶稣个人布道范例的</a:t>
            </a:r>
            <a:r>
              <a:rPr lang="zh-CN" altLang="en-US" sz="4000" b="1" dirty="0" smtClean="0"/>
              <a:t>特点</a:t>
            </a:r>
            <a:r>
              <a:rPr lang="zh-CN" altLang="en-US" sz="4000" dirty="0" smtClean="0"/>
              <a:t>：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26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有明确的异象和目标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90170"/>
            <a:ext cx="8079921" cy="5326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耶稣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必须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经过撒玛利亚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”   </a:t>
            </a:r>
            <a:r>
              <a:rPr lang="en-CA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/>
              <a:t>经</a:t>
            </a:r>
            <a:r>
              <a:rPr lang="zh-CN" altLang="en-US" sz="4000" dirty="0" smtClean="0"/>
              <a:t>过撒玛利亚有何特别？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原来犹太人和撒玛利亚人没有来往。   </a:t>
            </a:r>
            <a:r>
              <a:rPr lang="en-CA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    </a:t>
            </a:r>
            <a:r>
              <a:rPr lang="en-CA" altLang="zh-CN" sz="3200" dirty="0" smtClean="0">
                <a:latin typeface="KaiTi" panose="02010609060101010101" pitchFamily="49" charset="-122"/>
                <a:ea typeface="KaiTi" panose="02010609060101010101" pitchFamily="49" charset="-122"/>
              </a:rPr>
              <a:t>9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63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3" y="92090"/>
            <a:ext cx="5401524" cy="6742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622" y="92090"/>
            <a:ext cx="738664" cy="5289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 smtClean="0"/>
              <a:t>耶稣时代的巴勒斯坦</a:t>
            </a:r>
            <a:endParaRPr lang="en-CA" sz="3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81698" y="5521124"/>
            <a:ext cx="2928394" cy="3009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10092" y="5625295"/>
            <a:ext cx="1655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耶路撒冷</a:t>
            </a:r>
            <a:endParaRPr lang="en-CA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57976" y="3382092"/>
            <a:ext cx="3578512" cy="81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36488" y="3191948"/>
            <a:ext cx="1655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撒玛利亚</a:t>
            </a:r>
            <a:endParaRPr lang="en-US" altLang="zh-CN" sz="2400" dirty="0" smtClean="0"/>
          </a:p>
          <a:p>
            <a:r>
              <a:rPr lang="zh-CN" altLang="en-US" sz="2400" dirty="0" smtClean="0"/>
              <a:t>叙加</a:t>
            </a:r>
            <a:endParaRPr lang="en-CA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143738" y="3707995"/>
            <a:ext cx="2992750" cy="135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981699" y="1134294"/>
            <a:ext cx="3154789" cy="81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36488" y="939472"/>
            <a:ext cx="1430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加利利</a:t>
            </a:r>
            <a:endParaRPr lang="en-CA" sz="2400" dirty="0"/>
          </a:p>
        </p:txBody>
      </p:sp>
      <p:sp>
        <p:nvSpPr>
          <p:cNvPr id="21" name="Freeform 20"/>
          <p:cNvSpPr/>
          <p:nvPr/>
        </p:nvSpPr>
        <p:spPr>
          <a:xfrm>
            <a:off x="1764957" y="706057"/>
            <a:ext cx="2899640" cy="3802284"/>
          </a:xfrm>
          <a:custGeom>
            <a:avLst/>
            <a:gdLst>
              <a:gd name="connsiteX0" fmla="*/ 661610 w 2802926"/>
              <a:gd name="connsiteY0" fmla="*/ 0 h 3078866"/>
              <a:gd name="connsiteX1" fmla="*/ 661610 w 2802926"/>
              <a:gd name="connsiteY1" fmla="*/ 0 h 3078866"/>
              <a:gd name="connsiteX2" fmla="*/ 800506 w 2802926"/>
              <a:gd name="connsiteY2" fmla="*/ 81023 h 3078866"/>
              <a:gd name="connsiteX3" fmla="*/ 869954 w 2802926"/>
              <a:gd name="connsiteY3" fmla="*/ 104172 h 3078866"/>
              <a:gd name="connsiteX4" fmla="*/ 927828 w 2802926"/>
              <a:gd name="connsiteY4" fmla="*/ 138896 h 3078866"/>
              <a:gd name="connsiteX5" fmla="*/ 985701 w 2802926"/>
              <a:gd name="connsiteY5" fmla="*/ 208344 h 3078866"/>
              <a:gd name="connsiteX6" fmla="*/ 1032000 w 2802926"/>
              <a:gd name="connsiteY6" fmla="*/ 312516 h 3078866"/>
              <a:gd name="connsiteX7" fmla="*/ 1055149 w 2802926"/>
              <a:gd name="connsiteY7" fmla="*/ 335666 h 3078866"/>
              <a:gd name="connsiteX8" fmla="*/ 1078299 w 2802926"/>
              <a:gd name="connsiteY8" fmla="*/ 381965 h 3078866"/>
              <a:gd name="connsiteX9" fmla="*/ 1113023 w 2802926"/>
              <a:gd name="connsiteY9" fmla="*/ 416689 h 3078866"/>
              <a:gd name="connsiteX10" fmla="*/ 1170896 w 2802926"/>
              <a:gd name="connsiteY10" fmla="*/ 474562 h 3078866"/>
              <a:gd name="connsiteX11" fmla="*/ 1217195 w 2802926"/>
              <a:gd name="connsiteY11" fmla="*/ 544010 h 3078866"/>
              <a:gd name="connsiteX12" fmla="*/ 1251919 w 2802926"/>
              <a:gd name="connsiteY12" fmla="*/ 601884 h 3078866"/>
              <a:gd name="connsiteX13" fmla="*/ 1263494 w 2802926"/>
              <a:gd name="connsiteY13" fmla="*/ 636608 h 3078866"/>
              <a:gd name="connsiteX14" fmla="*/ 1298218 w 2802926"/>
              <a:gd name="connsiteY14" fmla="*/ 648182 h 3078866"/>
              <a:gd name="connsiteX15" fmla="*/ 1448688 w 2802926"/>
              <a:gd name="connsiteY15" fmla="*/ 659757 h 3078866"/>
              <a:gd name="connsiteX16" fmla="*/ 1518137 w 2802926"/>
              <a:gd name="connsiteY16" fmla="*/ 682906 h 3078866"/>
              <a:gd name="connsiteX17" fmla="*/ 1587585 w 2802926"/>
              <a:gd name="connsiteY17" fmla="*/ 717630 h 3078866"/>
              <a:gd name="connsiteX18" fmla="*/ 1657033 w 2802926"/>
              <a:gd name="connsiteY18" fmla="*/ 775504 h 3078866"/>
              <a:gd name="connsiteX19" fmla="*/ 1691757 w 2802926"/>
              <a:gd name="connsiteY19" fmla="*/ 798653 h 3078866"/>
              <a:gd name="connsiteX20" fmla="*/ 1772780 w 2802926"/>
              <a:gd name="connsiteY20" fmla="*/ 856527 h 3078866"/>
              <a:gd name="connsiteX21" fmla="*/ 1819078 w 2802926"/>
              <a:gd name="connsiteY21" fmla="*/ 891251 h 3078866"/>
              <a:gd name="connsiteX22" fmla="*/ 1842228 w 2802926"/>
              <a:gd name="connsiteY22" fmla="*/ 914400 h 3078866"/>
              <a:gd name="connsiteX23" fmla="*/ 1888526 w 2802926"/>
              <a:gd name="connsiteY23" fmla="*/ 937549 h 3078866"/>
              <a:gd name="connsiteX24" fmla="*/ 1911676 w 2802926"/>
              <a:gd name="connsiteY24" fmla="*/ 960699 h 3078866"/>
              <a:gd name="connsiteX25" fmla="*/ 1992699 w 2802926"/>
              <a:gd name="connsiteY25" fmla="*/ 995423 h 3078866"/>
              <a:gd name="connsiteX26" fmla="*/ 2027423 w 2802926"/>
              <a:gd name="connsiteY26" fmla="*/ 1018572 h 3078866"/>
              <a:gd name="connsiteX27" fmla="*/ 2038997 w 2802926"/>
              <a:gd name="connsiteY27" fmla="*/ 1053296 h 3078866"/>
              <a:gd name="connsiteX28" fmla="*/ 2166319 w 2802926"/>
              <a:gd name="connsiteY28" fmla="*/ 1157468 h 3078866"/>
              <a:gd name="connsiteX29" fmla="*/ 2247342 w 2802926"/>
              <a:gd name="connsiteY29" fmla="*/ 1226916 h 3078866"/>
              <a:gd name="connsiteX30" fmla="*/ 2282066 w 2802926"/>
              <a:gd name="connsiteY30" fmla="*/ 1238491 h 3078866"/>
              <a:gd name="connsiteX31" fmla="*/ 2305215 w 2802926"/>
              <a:gd name="connsiteY31" fmla="*/ 1273215 h 3078866"/>
              <a:gd name="connsiteX32" fmla="*/ 2374663 w 2802926"/>
              <a:gd name="connsiteY32" fmla="*/ 1296365 h 3078866"/>
              <a:gd name="connsiteX33" fmla="*/ 2420962 w 2802926"/>
              <a:gd name="connsiteY33" fmla="*/ 1354238 h 3078866"/>
              <a:gd name="connsiteX34" fmla="*/ 2432537 w 2802926"/>
              <a:gd name="connsiteY34" fmla="*/ 1388962 h 3078866"/>
              <a:gd name="connsiteX35" fmla="*/ 2467261 w 2802926"/>
              <a:gd name="connsiteY35" fmla="*/ 1412111 h 3078866"/>
              <a:gd name="connsiteX36" fmla="*/ 2490410 w 2802926"/>
              <a:gd name="connsiteY36" fmla="*/ 1435261 h 3078866"/>
              <a:gd name="connsiteX37" fmla="*/ 2513559 w 2802926"/>
              <a:gd name="connsiteY37" fmla="*/ 1469985 h 3078866"/>
              <a:gd name="connsiteX38" fmla="*/ 2548283 w 2802926"/>
              <a:gd name="connsiteY38" fmla="*/ 1481559 h 3078866"/>
              <a:gd name="connsiteX39" fmla="*/ 2629306 w 2802926"/>
              <a:gd name="connsiteY39" fmla="*/ 1493134 h 3078866"/>
              <a:gd name="connsiteX40" fmla="*/ 2721904 w 2802926"/>
              <a:gd name="connsiteY40" fmla="*/ 1539433 h 3078866"/>
              <a:gd name="connsiteX41" fmla="*/ 2745053 w 2802926"/>
              <a:gd name="connsiteY41" fmla="*/ 1585732 h 3078866"/>
              <a:gd name="connsiteX42" fmla="*/ 2779777 w 2802926"/>
              <a:gd name="connsiteY42" fmla="*/ 1620456 h 3078866"/>
              <a:gd name="connsiteX43" fmla="*/ 2802926 w 2802926"/>
              <a:gd name="connsiteY43" fmla="*/ 1655180 h 3078866"/>
              <a:gd name="connsiteX44" fmla="*/ 2791352 w 2802926"/>
              <a:gd name="connsiteY44" fmla="*/ 1909823 h 3078866"/>
              <a:gd name="connsiteX45" fmla="*/ 2779777 w 2802926"/>
              <a:gd name="connsiteY45" fmla="*/ 1956122 h 3078866"/>
              <a:gd name="connsiteX46" fmla="*/ 2768202 w 2802926"/>
              <a:gd name="connsiteY46" fmla="*/ 2013995 h 3078866"/>
              <a:gd name="connsiteX47" fmla="*/ 2745053 w 2802926"/>
              <a:gd name="connsiteY47" fmla="*/ 2083443 h 3078866"/>
              <a:gd name="connsiteX48" fmla="*/ 2710329 w 2802926"/>
              <a:gd name="connsiteY48" fmla="*/ 2176040 h 3078866"/>
              <a:gd name="connsiteX49" fmla="*/ 2698754 w 2802926"/>
              <a:gd name="connsiteY49" fmla="*/ 2338086 h 3078866"/>
              <a:gd name="connsiteX50" fmla="*/ 2687180 w 2802926"/>
              <a:gd name="connsiteY50" fmla="*/ 2372810 h 3078866"/>
              <a:gd name="connsiteX51" fmla="*/ 2675605 w 2802926"/>
              <a:gd name="connsiteY51" fmla="*/ 2453833 h 3078866"/>
              <a:gd name="connsiteX52" fmla="*/ 2687180 w 2802926"/>
              <a:gd name="connsiteY52" fmla="*/ 2592729 h 3078866"/>
              <a:gd name="connsiteX53" fmla="*/ 2721904 w 2802926"/>
              <a:gd name="connsiteY53" fmla="*/ 2627453 h 3078866"/>
              <a:gd name="connsiteX54" fmla="*/ 2745053 w 2802926"/>
              <a:gd name="connsiteY54" fmla="*/ 2662177 h 3078866"/>
              <a:gd name="connsiteX55" fmla="*/ 2745053 w 2802926"/>
              <a:gd name="connsiteY55" fmla="*/ 2974694 h 3078866"/>
              <a:gd name="connsiteX56" fmla="*/ 2710329 w 2802926"/>
              <a:gd name="connsiteY56" fmla="*/ 3044142 h 3078866"/>
              <a:gd name="connsiteX57" fmla="*/ 2629306 w 2802926"/>
              <a:gd name="connsiteY57" fmla="*/ 3078866 h 3078866"/>
              <a:gd name="connsiteX58" fmla="*/ 2444111 w 2802926"/>
              <a:gd name="connsiteY58" fmla="*/ 3067291 h 3078866"/>
              <a:gd name="connsiteX59" fmla="*/ 2339939 w 2802926"/>
              <a:gd name="connsiteY59" fmla="*/ 3009418 h 3078866"/>
              <a:gd name="connsiteX60" fmla="*/ 2316790 w 2802926"/>
              <a:gd name="connsiteY60" fmla="*/ 2986268 h 3078866"/>
              <a:gd name="connsiteX61" fmla="*/ 2270491 w 2802926"/>
              <a:gd name="connsiteY61" fmla="*/ 2974694 h 3078866"/>
              <a:gd name="connsiteX62" fmla="*/ 2201043 w 2802926"/>
              <a:gd name="connsiteY62" fmla="*/ 2939970 h 3078866"/>
              <a:gd name="connsiteX63" fmla="*/ 2131595 w 2802926"/>
              <a:gd name="connsiteY63" fmla="*/ 2916820 h 3078866"/>
              <a:gd name="connsiteX64" fmla="*/ 2096871 w 2802926"/>
              <a:gd name="connsiteY64" fmla="*/ 2905246 h 3078866"/>
              <a:gd name="connsiteX65" fmla="*/ 2073721 w 2802926"/>
              <a:gd name="connsiteY65" fmla="*/ 2882096 h 3078866"/>
              <a:gd name="connsiteX66" fmla="*/ 2004273 w 2802926"/>
              <a:gd name="connsiteY66" fmla="*/ 2858947 h 3078866"/>
              <a:gd name="connsiteX67" fmla="*/ 1969549 w 2802926"/>
              <a:gd name="connsiteY67" fmla="*/ 2847372 h 3078866"/>
              <a:gd name="connsiteX68" fmla="*/ 1934825 w 2802926"/>
              <a:gd name="connsiteY68" fmla="*/ 2824223 h 3078866"/>
              <a:gd name="connsiteX69" fmla="*/ 1853802 w 2802926"/>
              <a:gd name="connsiteY69" fmla="*/ 2801073 h 3078866"/>
              <a:gd name="connsiteX70" fmla="*/ 1784354 w 2802926"/>
              <a:gd name="connsiteY70" fmla="*/ 2777924 h 3078866"/>
              <a:gd name="connsiteX71" fmla="*/ 1726481 w 2802926"/>
              <a:gd name="connsiteY71" fmla="*/ 2754775 h 3078866"/>
              <a:gd name="connsiteX72" fmla="*/ 1576010 w 2802926"/>
              <a:gd name="connsiteY72" fmla="*/ 2743200 h 3078866"/>
              <a:gd name="connsiteX73" fmla="*/ 1506562 w 2802926"/>
              <a:gd name="connsiteY73" fmla="*/ 2731625 h 3078866"/>
              <a:gd name="connsiteX74" fmla="*/ 1471838 w 2802926"/>
              <a:gd name="connsiteY74" fmla="*/ 2720051 h 3078866"/>
              <a:gd name="connsiteX75" fmla="*/ 1159321 w 2802926"/>
              <a:gd name="connsiteY75" fmla="*/ 2708476 h 3078866"/>
              <a:gd name="connsiteX76" fmla="*/ 1124597 w 2802926"/>
              <a:gd name="connsiteY76" fmla="*/ 2696901 h 3078866"/>
              <a:gd name="connsiteX77" fmla="*/ 1055149 w 2802926"/>
              <a:gd name="connsiteY77" fmla="*/ 2720051 h 3078866"/>
              <a:gd name="connsiteX78" fmla="*/ 916253 w 2802926"/>
              <a:gd name="connsiteY78" fmla="*/ 2731625 h 3078866"/>
              <a:gd name="connsiteX79" fmla="*/ 754207 w 2802926"/>
              <a:gd name="connsiteY79" fmla="*/ 2766349 h 3078866"/>
              <a:gd name="connsiteX80" fmla="*/ 499564 w 2802926"/>
              <a:gd name="connsiteY80" fmla="*/ 2789499 h 3078866"/>
              <a:gd name="connsiteX81" fmla="*/ 372243 w 2802926"/>
              <a:gd name="connsiteY81" fmla="*/ 2812648 h 3078866"/>
              <a:gd name="connsiteX82" fmla="*/ 291220 w 2802926"/>
              <a:gd name="connsiteY82" fmla="*/ 2835797 h 3078866"/>
              <a:gd name="connsiteX83" fmla="*/ 233347 w 2802926"/>
              <a:gd name="connsiteY83" fmla="*/ 2847372 h 3078866"/>
              <a:gd name="connsiteX84" fmla="*/ 152324 w 2802926"/>
              <a:gd name="connsiteY84" fmla="*/ 2870522 h 3078866"/>
              <a:gd name="connsiteX85" fmla="*/ 106025 w 2802926"/>
              <a:gd name="connsiteY85" fmla="*/ 2963119 h 3078866"/>
              <a:gd name="connsiteX86" fmla="*/ 94451 w 2802926"/>
              <a:gd name="connsiteY86" fmla="*/ 2997843 h 3078866"/>
              <a:gd name="connsiteX87" fmla="*/ 71301 w 2802926"/>
              <a:gd name="connsiteY87" fmla="*/ 2974694 h 3078866"/>
              <a:gd name="connsiteX88" fmla="*/ 48152 w 2802926"/>
              <a:gd name="connsiteY88" fmla="*/ 2905246 h 3078866"/>
              <a:gd name="connsiteX89" fmla="*/ 36577 w 2802926"/>
              <a:gd name="connsiteY89" fmla="*/ 2870522 h 3078866"/>
              <a:gd name="connsiteX90" fmla="*/ 13428 w 2802926"/>
              <a:gd name="connsiteY90" fmla="*/ 2847372 h 3078866"/>
              <a:gd name="connsiteX91" fmla="*/ 13428 w 2802926"/>
              <a:gd name="connsiteY91" fmla="*/ 2743200 h 3078866"/>
              <a:gd name="connsiteX92" fmla="*/ 82876 w 2802926"/>
              <a:gd name="connsiteY92" fmla="*/ 2720051 h 3078866"/>
              <a:gd name="connsiteX93" fmla="*/ 106025 w 2802926"/>
              <a:gd name="connsiteY93" fmla="*/ 2650603 h 3078866"/>
              <a:gd name="connsiteX94" fmla="*/ 163899 w 2802926"/>
              <a:gd name="connsiteY94" fmla="*/ 2546430 h 3078866"/>
              <a:gd name="connsiteX95" fmla="*/ 187048 w 2802926"/>
              <a:gd name="connsiteY95" fmla="*/ 2291787 h 3078866"/>
              <a:gd name="connsiteX96" fmla="*/ 210197 w 2802926"/>
              <a:gd name="connsiteY96" fmla="*/ 2222339 h 3078866"/>
              <a:gd name="connsiteX97" fmla="*/ 221772 w 2802926"/>
              <a:gd name="connsiteY97" fmla="*/ 2187615 h 3078866"/>
              <a:gd name="connsiteX98" fmla="*/ 268071 w 2802926"/>
              <a:gd name="connsiteY98" fmla="*/ 2129742 h 3078866"/>
              <a:gd name="connsiteX99" fmla="*/ 302795 w 2802926"/>
              <a:gd name="connsiteY99" fmla="*/ 2048719 h 3078866"/>
              <a:gd name="connsiteX100" fmla="*/ 325944 w 2802926"/>
              <a:gd name="connsiteY100" fmla="*/ 1979271 h 3078866"/>
              <a:gd name="connsiteX101" fmla="*/ 337519 w 2802926"/>
              <a:gd name="connsiteY101" fmla="*/ 1944547 h 3078866"/>
              <a:gd name="connsiteX102" fmla="*/ 360668 w 2802926"/>
              <a:gd name="connsiteY102" fmla="*/ 1909823 h 3078866"/>
              <a:gd name="connsiteX103" fmla="*/ 383818 w 2802926"/>
              <a:gd name="connsiteY103" fmla="*/ 1817225 h 3078866"/>
              <a:gd name="connsiteX104" fmla="*/ 406967 w 2802926"/>
              <a:gd name="connsiteY104" fmla="*/ 1632030 h 3078866"/>
              <a:gd name="connsiteX105" fmla="*/ 418542 w 2802926"/>
              <a:gd name="connsiteY105" fmla="*/ 1574157 h 3078866"/>
              <a:gd name="connsiteX106" fmla="*/ 430116 w 2802926"/>
              <a:gd name="connsiteY106" fmla="*/ 1493134 h 3078866"/>
              <a:gd name="connsiteX107" fmla="*/ 441691 w 2802926"/>
              <a:gd name="connsiteY107" fmla="*/ 1423686 h 3078866"/>
              <a:gd name="connsiteX108" fmla="*/ 464840 w 2802926"/>
              <a:gd name="connsiteY108" fmla="*/ 1180618 h 3078866"/>
              <a:gd name="connsiteX109" fmla="*/ 499564 w 2802926"/>
              <a:gd name="connsiteY109" fmla="*/ 1053296 h 3078866"/>
              <a:gd name="connsiteX110" fmla="*/ 511139 w 2802926"/>
              <a:gd name="connsiteY110" fmla="*/ 1006997 h 3078866"/>
              <a:gd name="connsiteX111" fmla="*/ 522714 w 2802926"/>
              <a:gd name="connsiteY111" fmla="*/ 949124 h 3078866"/>
              <a:gd name="connsiteX112" fmla="*/ 534288 w 2802926"/>
              <a:gd name="connsiteY112" fmla="*/ 914400 h 3078866"/>
              <a:gd name="connsiteX113" fmla="*/ 545863 w 2802926"/>
              <a:gd name="connsiteY113" fmla="*/ 833377 h 3078866"/>
              <a:gd name="connsiteX114" fmla="*/ 557438 w 2802926"/>
              <a:gd name="connsiteY114" fmla="*/ 740780 h 3078866"/>
              <a:gd name="connsiteX115" fmla="*/ 592162 w 2802926"/>
              <a:gd name="connsiteY115" fmla="*/ 601884 h 3078866"/>
              <a:gd name="connsiteX116" fmla="*/ 603737 w 2802926"/>
              <a:gd name="connsiteY116" fmla="*/ 567159 h 3078866"/>
              <a:gd name="connsiteX117" fmla="*/ 615311 w 2802926"/>
              <a:gd name="connsiteY117" fmla="*/ 509286 h 3078866"/>
              <a:gd name="connsiteX118" fmla="*/ 650035 w 2802926"/>
              <a:gd name="connsiteY118" fmla="*/ 381965 h 3078866"/>
              <a:gd name="connsiteX119" fmla="*/ 661610 w 2802926"/>
              <a:gd name="connsiteY119" fmla="*/ 162046 h 3078866"/>
              <a:gd name="connsiteX120" fmla="*/ 661610 w 2802926"/>
              <a:gd name="connsiteY120" fmla="*/ 0 h 307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2802926" h="3078866">
                <a:moveTo>
                  <a:pt x="661610" y="0"/>
                </a:moveTo>
                <a:lnTo>
                  <a:pt x="661610" y="0"/>
                </a:lnTo>
                <a:cubicBezTo>
                  <a:pt x="789494" y="95913"/>
                  <a:pt x="707475" y="53114"/>
                  <a:pt x="800506" y="81023"/>
                </a:cubicBezTo>
                <a:cubicBezTo>
                  <a:pt x="823878" y="88035"/>
                  <a:pt x="869954" y="104172"/>
                  <a:pt x="869954" y="104172"/>
                </a:cubicBezTo>
                <a:cubicBezTo>
                  <a:pt x="928613" y="162831"/>
                  <a:pt x="852697" y="93817"/>
                  <a:pt x="927828" y="138896"/>
                </a:cubicBezTo>
                <a:cubicBezTo>
                  <a:pt x="944548" y="148928"/>
                  <a:pt x="979907" y="200619"/>
                  <a:pt x="985701" y="208344"/>
                </a:cubicBezTo>
                <a:cubicBezTo>
                  <a:pt x="1004057" y="263411"/>
                  <a:pt x="1000556" y="273210"/>
                  <a:pt x="1032000" y="312516"/>
                </a:cubicBezTo>
                <a:cubicBezTo>
                  <a:pt x="1038817" y="321038"/>
                  <a:pt x="1049096" y="326586"/>
                  <a:pt x="1055149" y="335666"/>
                </a:cubicBezTo>
                <a:cubicBezTo>
                  <a:pt x="1064720" y="350023"/>
                  <a:pt x="1068270" y="367924"/>
                  <a:pt x="1078299" y="381965"/>
                </a:cubicBezTo>
                <a:cubicBezTo>
                  <a:pt x="1087813" y="395285"/>
                  <a:pt x="1102544" y="404114"/>
                  <a:pt x="1113023" y="416689"/>
                </a:cubicBezTo>
                <a:cubicBezTo>
                  <a:pt x="1161250" y="474562"/>
                  <a:pt x="1107235" y="432122"/>
                  <a:pt x="1170896" y="474562"/>
                </a:cubicBezTo>
                <a:cubicBezTo>
                  <a:pt x="1186329" y="497711"/>
                  <a:pt x="1208397" y="517616"/>
                  <a:pt x="1217195" y="544010"/>
                </a:cubicBezTo>
                <a:cubicBezTo>
                  <a:pt x="1232221" y="589087"/>
                  <a:pt x="1220143" y="570107"/>
                  <a:pt x="1251919" y="601884"/>
                </a:cubicBezTo>
                <a:cubicBezTo>
                  <a:pt x="1255777" y="613459"/>
                  <a:pt x="1254867" y="627981"/>
                  <a:pt x="1263494" y="636608"/>
                </a:cubicBezTo>
                <a:cubicBezTo>
                  <a:pt x="1272121" y="645235"/>
                  <a:pt x="1286112" y="646669"/>
                  <a:pt x="1298218" y="648182"/>
                </a:cubicBezTo>
                <a:cubicBezTo>
                  <a:pt x="1348134" y="654421"/>
                  <a:pt x="1398531" y="655899"/>
                  <a:pt x="1448688" y="659757"/>
                </a:cubicBezTo>
                <a:cubicBezTo>
                  <a:pt x="1471838" y="667473"/>
                  <a:pt x="1497834" y="669370"/>
                  <a:pt x="1518137" y="682906"/>
                </a:cubicBezTo>
                <a:cubicBezTo>
                  <a:pt x="1563013" y="712824"/>
                  <a:pt x="1539664" y="701657"/>
                  <a:pt x="1587585" y="717630"/>
                </a:cubicBezTo>
                <a:cubicBezTo>
                  <a:pt x="1673805" y="775112"/>
                  <a:pt x="1567904" y="701230"/>
                  <a:pt x="1657033" y="775504"/>
                </a:cubicBezTo>
                <a:cubicBezTo>
                  <a:pt x="1667720" y="784410"/>
                  <a:pt x="1681195" y="789600"/>
                  <a:pt x="1691757" y="798653"/>
                </a:cubicBezTo>
                <a:cubicBezTo>
                  <a:pt x="1761664" y="858573"/>
                  <a:pt x="1708976" y="835258"/>
                  <a:pt x="1772780" y="856527"/>
                </a:cubicBezTo>
                <a:cubicBezTo>
                  <a:pt x="1788213" y="868102"/>
                  <a:pt x="1804258" y="878901"/>
                  <a:pt x="1819078" y="891251"/>
                </a:cubicBezTo>
                <a:cubicBezTo>
                  <a:pt x="1827461" y="898237"/>
                  <a:pt x="1833148" y="908347"/>
                  <a:pt x="1842228" y="914400"/>
                </a:cubicBezTo>
                <a:cubicBezTo>
                  <a:pt x="1856584" y="923971"/>
                  <a:pt x="1874170" y="927978"/>
                  <a:pt x="1888526" y="937549"/>
                </a:cubicBezTo>
                <a:cubicBezTo>
                  <a:pt x="1897606" y="943602"/>
                  <a:pt x="1902596" y="954646"/>
                  <a:pt x="1911676" y="960699"/>
                </a:cubicBezTo>
                <a:cubicBezTo>
                  <a:pt x="1983927" y="1008866"/>
                  <a:pt x="1930972" y="964559"/>
                  <a:pt x="1992699" y="995423"/>
                </a:cubicBezTo>
                <a:cubicBezTo>
                  <a:pt x="2005141" y="1001644"/>
                  <a:pt x="2015848" y="1010856"/>
                  <a:pt x="2027423" y="1018572"/>
                </a:cubicBezTo>
                <a:cubicBezTo>
                  <a:pt x="2031281" y="1030147"/>
                  <a:pt x="2031677" y="1043535"/>
                  <a:pt x="2038997" y="1053296"/>
                </a:cubicBezTo>
                <a:cubicBezTo>
                  <a:pt x="2129357" y="1173777"/>
                  <a:pt x="2061104" y="1052253"/>
                  <a:pt x="2166319" y="1157468"/>
                </a:cubicBezTo>
                <a:cubicBezTo>
                  <a:pt x="2194799" y="1185948"/>
                  <a:pt x="2212085" y="1209287"/>
                  <a:pt x="2247342" y="1226916"/>
                </a:cubicBezTo>
                <a:cubicBezTo>
                  <a:pt x="2258255" y="1232372"/>
                  <a:pt x="2270491" y="1234633"/>
                  <a:pt x="2282066" y="1238491"/>
                </a:cubicBezTo>
                <a:cubicBezTo>
                  <a:pt x="2289782" y="1250066"/>
                  <a:pt x="2293419" y="1265842"/>
                  <a:pt x="2305215" y="1273215"/>
                </a:cubicBezTo>
                <a:cubicBezTo>
                  <a:pt x="2325907" y="1286148"/>
                  <a:pt x="2374663" y="1296365"/>
                  <a:pt x="2374663" y="1296365"/>
                </a:cubicBezTo>
                <a:cubicBezTo>
                  <a:pt x="2403757" y="1383645"/>
                  <a:pt x="2361127" y="1279446"/>
                  <a:pt x="2420962" y="1354238"/>
                </a:cubicBezTo>
                <a:cubicBezTo>
                  <a:pt x="2428584" y="1363765"/>
                  <a:pt x="2424915" y="1379435"/>
                  <a:pt x="2432537" y="1388962"/>
                </a:cubicBezTo>
                <a:cubicBezTo>
                  <a:pt x="2441227" y="1399825"/>
                  <a:pt x="2456398" y="1403421"/>
                  <a:pt x="2467261" y="1412111"/>
                </a:cubicBezTo>
                <a:cubicBezTo>
                  <a:pt x="2475782" y="1418928"/>
                  <a:pt x="2483593" y="1426739"/>
                  <a:pt x="2490410" y="1435261"/>
                </a:cubicBezTo>
                <a:cubicBezTo>
                  <a:pt x="2499100" y="1446124"/>
                  <a:pt x="2502696" y="1461295"/>
                  <a:pt x="2513559" y="1469985"/>
                </a:cubicBezTo>
                <a:cubicBezTo>
                  <a:pt x="2523086" y="1477607"/>
                  <a:pt x="2536319" y="1479166"/>
                  <a:pt x="2548283" y="1481559"/>
                </a:cubicBezTo>
                <a:cubicBezTo>
                  <a:pt x="2575035" y="1486909"/>
                  <a:pt x="2602298" y="1489276"/>
                  <a:pt x="2629306" y="1493134"/>
                </a:cubicBezTo>
                <a:cubicBezTo>
                  <a:pt x="2709107" y="1519735"/>
                  <a:pt x="2681499" y="1499030"/>
                  <a:pt x="2721904" y="1539433"/>
                </a:cubicBezTo>
                <a:cubicBezTo>
                  <a:pt x="2729620" y="1554866"/>
                  <a:pt x="2735024" y="1571691"/>
                  <a:pt x="2745053" y="1585732"/>
                </a:cubicBezTo>
                <a:cubicBezTo>
                  <a:pt x="2754567" y="1599052"/>
                  <a:pt x="2769298" y="1607881"/>
                  <a:pt x="2779777" y="1620456"/>
                </a:cubicBezTo>
                <a:cubicBezTo>
                  <a:pt x="2788683" y="1631143"/>
                  <a:pt x="2795210" y="1643605"/>
                  <a:pt x="2802926" y="1655180"/>
                </a:cubicBezTo>
                <a:cubicBezTo>
                  <a:pt x="2799068" y="1740061"/>
                  <a:pt x="2797869" y="1825105"/>
                  <a:pt x="2791352" y="1909823"/>
                </a:cubicBezTo>
                <a:cubicBezTo>
                  <a:pt x="2790132" y="1925684"/>
                  <a:pt x="2783228" y="1940593"/>
                  <a:pt x="2779777" y="1956122"/>
                </a:cubicBezTo>
                <a:cubicBezTo>
                  <a:pt x="2775509" y="1975327"/>
                  <a:pt x="2773378" y="1995015"/>
                  <a:pt x="2768202" y="2013995"/>
                </a:cubicBezTo>
                <a:cubicBezTo>
                  <a:pt x="2761782" y="2037537"/>
                  <a:pt x="2752769" y="2060294"/>
                  <a:pt x="2745053" y="2083443"/>
                </a:cubicBezTo>
                <a:cubicBezTo>
                  <a:pt x="2726911" y="2137870"/>
                  <a:pt x="2738004" y="2106852"/>
                  <a:pt x="2710329" y="2176040"/>
                </a:cubicBezTo>
                <a:cubicBezTo>
                  <a:pt x="2706471" y="2230055"/>
                  <a:pt x="2705081" y="2284304"/>
                  <a:pt x="2698754" y="2338086"/>
                </a:cubicBezTo>
                <a:cubicBezTo>
                  <a:pt x="2697328" y="2350203"/>
                  <a:pt x="2689573" y="2360846"/>
                  <a:pt x="2687180" y="2372810"/>
                </a:cubicBezTo>
                <a:cubicBezTo>
                  <a:pt x="2681830" y="2399562"/>
                  <a:pt x="2679463" y="2426825"/>
                  <a:pt x="2675605" y="2453833"/>
                </a:cubicBezTo>
                <a:cubicBezTo>
                  <a:pt x="2679463" y="2500132"/>
                  <a:pt x="2675209" y="2547839"/>
                  <a:pt x="2687180" y="2592729"/>
                </a:cubicBezTo>
                <a:cubicBezTo>
                  <a:pt x="2691398" y="2608545"/>
                  <a:pt x="2711425" y="2614878"/>
                  <a:pt x="2721904" y="2627453"/>
                </a:cubicBezTo>
                <a:cubicBezTo>
                  <a:pt x="2730810" y="2638140"/>
                  <a:pt x="2737337" y="2650602"/>
                  <a:pt x="2745053" y="2662177"/>
                </a:cubicBezTo>
                <a:cubicBezTo>
                  <a:pt x="2776879" y="2789478"/>
                  <a:pt x="2764534" y="2721444"/>
                  <a:pt x="2745053" y="2974694"/>
                </a:cubicBezTo>
                <a:cubicBezTo>
                  <a:pt x="2743484" y="2995090"/>
                  <a:pt x="2723821" y="3030650"/>
                  <a:pt x="2710329" y="3044142"/>
                </a:cubicBezTo>
                <a:cubicBezTo>
                  <a:pt x="2683685" y="3070786"/>
                  <a:pt x="2664724" y="3070011"/>
                  <a:pt x="2629306" y="3078866"/>
                </a:cubicBezTo>
                <a:cubicBezTo>
                  <a:pt x="2567574" y="3075008"/>
                  <a:pt x="2505623" y="3073766"/>
                  <a:pt x="2444111" y="3067291"/>
                </a:cubicBezTo>
                <a:cubicBezTo>
                  <a:pt x="2411578" y="3063866"/>
                  <a:pt x="2354356" y="3023835"/>
                  <a:pt x="2339939" y="3009418"/>
                </a:cubicBezTo>
                <a:cubicBezTo>
                  <a:pt x="2332223" y="3001701"/>
                  <a:pt x="2326551" y="2991148"/>
                  <a:pt x="2316790" y="2986268"/>
                </a:cubicBezTo>
                <a:cubicBezTo>
                  <a:pt x="2302562" y="2979154"/>
                  <a:pt x="2285787" y="2979064"/>
                  <a:pt x="2270491" y="2974694"/>
                </a:cubicBezTo>
                <a:cubicBezTo>
                  <a:pt x="2181854" y="2949370"/>
                  <a:pt x="2292342" y="2980548"/>
                  <a:pt x="2201043" y="2939970"/>
                </a:cubicBezTo>
                <a:cubicBezTo>
                  <a:pt x="2178745" y="2930060"/>
                  <a:pt x="2154744" y="2924536"/>
                  <a:pt x="2131595" y="2916820"/>
                </a:cubicBezTo>
                <a:lnTo>
                  <a:pt x="2096871" y="2905246"/>
                </a:lnTo>
                <a:cubicBezTo>
                  <a:pt x="2089154" y="2897529"/>
                  <a:pt x="2083482" y="2886976"/>
                  <a:pt x="2073721" y="2882096"/>
                </a:cubicBezTo>
                <a:cubicBezTo>
                  <a:pt x="2051896" y="2871183"/>
                  <a:pt x="2027422" y="2866663"/>
                  <a:pt x="2004273" y="2858947"/>
                </a:cubicBezTo>
                <a:cubicBezTo>
                  <a:pt x="1992698" y="2855089"/>
                  <a:pt x="1979701" y="2854140"/>
                  <a:pt x="1969549" y="2847372"/>
                </a:cubicBezTo>
                <a:cubicBezTo>
                  <a:pt x="1957974" y="2839656"/>
                  <a:pt x="1947267" y="2830444"/>
                  <a:pt x="1934825" y="2824223"/>
                </a:cubicBezTo>
                <a:cubicBezTo>
                  <a:pt x="1915374" y="2814498"/>
                  <a:pt x="1872346" y="2806636"/>
                  <a:pt x="1853802" y="2801073"/>
                </a:cubicBezTo>
                <a:cubicBezTo>
                  <a:pt x="1830430" y="2794061"/>
                  <a:pt x="1807010" y="2786986"/>
                  <a:pt x="1784354" y="2777924"/>
                </a:cubicBezTo>
                <a:cubicBezTo>
                  <a:pt x="1765063" y="2770208"/>
                  <a:pt x="1746975" y="2758191"/>
                  <a:pt x="1726481" y="2754775"/>
                </a:cubicBezTo>
                <a:cubicBezTo>
                  <a:pt x="1676860" y="2746505"/>
                  <a:pt x="1626167" y="2747058"/>
                  <a:pt x="1576010" y="2743200"/>
                </a:cubicBezTo>
                <a:cubicBezTo>
                  <a:pt x="1552861" y="2739342"/>
                  <a:pt x="1529472" y="2736716"/>
                  <a:pt x="1506562" y="2731625"/>
                </a:cubicBezTo>
                <a:cubicBezTo>
                  <a:pt x="1494652" y="2728978"/>
                  <a:pt x="1484012" y="2720863"/>
                  <a:pt x="1471838" y="2720051"/>
                </a:cubicBezTo>
                <a:cubicBezTo>
                  <a:pt x="1367825" y="2713117"/>
                  <a:pt x="1263493" y="2712334"/>
                  <a:pt x="1159321" y="2708476"/>
                </a:cubicBezTo>
                <a:cubicBezTo>
                  <a:pt x="1147746" y="2704618"/>
                  <a:pt x="1136723" y="2695554"/>
                  <a:pt x="1124597" y="2696901"/>
                </a:cubicBezTo>
                <a:cubicBezTo>
                  <a:pt x="1100345" y="2699596"/>
                  <a:pt x="1079466" y="2718025"/>
                  <a:pt x="1055149" y="2720051"/>
                </a:cubicBezTo>
                <a:lnTo>
                  <a:pt x="916253" y="2731625"/>
                </a:lnTo>
                <a:cubicBezTo>
                  <a:pt x="844395" y="2779532"/>
                  <a:pt x="900518" y="2750093"/>
                  <a:pt x="754207" y="2766349"/>
                </a:cubicBezTo>
                <a:cubicBezTo>
                  <a:pt x="516851" y="2792722"/>
                  <a:pt x="910705" y="2762089"/>
                  <a:pt x="499564" y="2789499"/>
                </a:cubicBezTo>
                <a:lnTo>
                  <a:pt x="372243" y="2812648"/>
                </a:lnTo>
                <a:cubicBezTo>
                  <a:pt x="264014" y="2834294"/>
                  <a:pt x="379456" y="2813738"/>
                  <a:pt x="291220" y="2835797"/>
                </a:cubicBezTo>
                <a:cubicBezTo>
                  <a:pt x="272134" y="2840568"/>
                  <a:pt x="252552" y="2843104"/>
                  <a:pt x="233347" y="2847372"/>
                </a:cubicBezTo>
                <a:cubicBezTo>
                  <a:pt x="189744" y="2857062"/>
                  <a:pt x="190993" y="2857632"/>
                  <a:pt x="152324" y="2870522"/>
                </a:cubicBezTo>
                <a:cubicBezTo>
                  <a:pt x="125724" y="2950323"/>
                  <a:pt x="146430" y="2922716"/>
                  <a:pt x="106025" y="2963119"/>
                </a:cubicBezTo>
                <a:cubicBezTo>
                  <a:pt x="102167" y="2974694"/>
                  <a:pt x="106026" y="2993985"/>
                  <a:pt x="94451" y="2997843"/>
                </a:cubicBezTo>
                <a:cubicBezTo>
                  <a:pt x="84098" y="3001294"/>
                  <a:pt x="76181" y="2984455"/>
                  <a:pt x="71301" y="2974694"/>
                </a:cubicBezTo>
                <a:cubicBezTo>
                  <a:pt x="60388" y="2952869"/>
                  <a:pt x="55868" y="2928395"/>
                  <a:pt x="48152" y="2905246"/>
                </a:cubicBezTo>
                <a:cubicBezTo>
                  <a:pt x="44294" y="2893671"/>
                  <a:pt x="45204" y="2879149"/>
                  <a:pt x="36577" y="2870522"/>
                </a:cubicBezTo>
                <a:lnTo>
                  <a:pt x="13428" y="2847372"/>
                </a:lnTo>
                <a:cubicBezTo>
                  <a:pt x="6587" y="2820010"/>
                  <a:pt x="-13023" y="2769650"/>
                  <a:pt x="13428" y="2743200"/>
                </a:cubicBezTo>
                <a:cubicBezTo>
                  <a:pt x="30683" y="2725946"/>
                  <a:pt x="82876" y="2720051"/>
                  <a:pt x="82876" y="2720051"/>
                </a:cubicBezTo>
                <a:cubicBezTo>
                  <a:pt x="90592" y="2696902"/>
                  <a:pt x="92490" y="2670906"/>
                  <a:pt x="106025" y="2650603"/>
                </a:cubicBezTo>
                <a:cubicBezTo>
                  <a:pt x="159092" y="2571002"/>
                  <a:pt x="143526" y="2607549"/>
                  <a:pt x="163899" y="2546430"/>
                </a:cubicBezTo>
                <a:cubicBezTo>
                  <a:pt x="168460" y="2468883"/>
                  <a:pt x="165033" y="2372509"/>
                  <a:pt x="187048" y="2291787"/>
                </a:cubicBezTo>
                <a:cubicBezTo>
                  <a:pt x="193468" y="2268245"/>
                  <a:pt x="202481" y="2245488"/>
                  <a:pt x="210197" y="2222339"/>
                </a:cubicBezTo>
                <a:cubicBezTo>
                  <a:pt x="214055" y="2210764"/>
                  <a:pt x="215004" y="2197767"/>
                  <a:pt x="221772" y="2187615"/>
                </a:cubicBezTo>
                <a:cubicBezTo>
                  <a:pt x="250974" y="2143811"/>
                  <a:pt x="235084" y="2162727"/>
                  <a:pt x="268071" y="2129742"/>
                </a:cubicBezTo>
                <a:cubicBezTo>
                  <a:pt x="305322" y="2017981"/>
                  <a:pt x="245591" y="2191729"/>
                  <a:pt x="302795" y="2048719"/>
                </a:cubicBezTo>
                <a:cubicBezTo>
                  <a:pt x="311858" y="2026063"/>
                  <a:pt x="318228" y="2002420"/>
                  <a:pt x="325944" y="1979271"/>
                </a:cubicBezTo>
                <a:cubicBezTo>
                  <a:pt x="329802" y="1967696"/>
                  <a:pt x="330751" y="1954699"/>
                  <a:pt x="337519" y="1944547"/>
                </a:cubicBezTo>
                <a:lnTo>
                  <a:pt x="360668" y="1909823"/>
                </a:lnTo>
                <a:cubicBezTo>
                  <a:pt x="368385" y="1878957"/>
                  <a:pt x="380305" y="1848846"/>
                  <a:pt x="383818" y="1817225"/>
                </a:cubicBezTo>
                <a:cubicBezTo>
                  <a:pt x="391356" y="1749379"/>
                  <a:pt x="395955" y="1698100"/>
                  <a:pt x="406967" y="1632030"/>
                </a:cubicBezTo>
                <a:cubicBezTo>
                  <a:pt x="410201" y="1612625"/>
                  <a:pt x="415308" y="1593562"/>
                  <a:pt x="418542" y="1574157"/>
                </a:cubicBezTo>
                <a:cubicBezTo>
                  <a:pt x="423027" y="1547246"/>
                  <a:pt x="425968" y="1520099"/>
                  <a:pt x="430116" y="1493134"/>
                </a:cubicBezTo>
                <a:cubicBezTo>
                  <a:pt x="433685" y="1469938"/>
                  <a:pt x="438589" y="1446949"/>
                  <a:pt x="441691" y="1423686"/>
                </a:cubicBezTo>
                <a:cubicBezTo>
                  <a:pt x="471439" y="1200580"/>
                  <a:pt x="433021" y="1451084"/>
                  <a:pt x="464840" y="1180618"/>
                </a:cubicBezTo>
                <a:cubicBezTo>
                  <a:pt x="473737" y="1104995"/>
                  <a:pt x="479452" y="1133744"/>
                  <a:pt x="499564" y="1053296"/>
                </a:cubicBezTo>
                <a:cubicBezTo>
                  <a:pt x="503422" y="1037863"/>
                  <a:pt x="507688" y="1022526"/>
                  <a:pt x="511139" y="1006997"/>
                </a:cubicBezTo>
                <a:cubicBezTo>
                  <a:pt x="515407" y="987792"/>
                  <a:pt x="517943" y="968210"/>
                  <a:pt x="522714" y="949124"/>
                </a:cubicBezTo>
                <a:cubicBezTo>
                  <a:pt x="525673" y="937288"/>
                  <a:pt x="530430" y="925975"/>
                  <a:pt x="534288" y="914400"/>
                </a:cubicBezTo>
                <a:cubicBezTo>
                  <a:pt x="538146" y="887392"/>
                  <a:pt x="542257" y="860420"/>
                  <a:pt x="545863" y="833377"/>
                </a:cubicBezTo>
                <a:cubicBezTo>
                  <a:pt x="549974" y="802544"/>
                  <a:pt x="551338" y="771282"/>
                  <a:pt x="557438" y="740780"/>
                </a:cubicBezTo>
                <a:cubicBezTo>
                  <a:pt x="566797" y="693983"/>
                  <a:pt x="580587" y="648183"/>
                  <a:pt x="592162" y="601884"/>
                </a:cubicBezTo>
                <a:cubicBezTo>
                  <a:pt x="595121" y="590047"/>
                  <a:pt x="600778" y="578996"/>
                  <a:pt x="603737" y="567159"/>
                </a:cubicBezTo>
                <a:cubicBezTo>
                  <a:pt x="608508" y="548073"/>
                  <a:pt x="610135" y="528266"/>
                  <a:pt x="615311" y="509286"/>
                </a:cubicBezTo>
                <a:cubicBezTo>
                  <a:pt x="659367" y="347749"/>
                  <a:pt x="621837" y="522963"/>
                  <a:pt x="650035" y="381965"/>
                </a:cubicBezTo>
                <a:cubicBezTo>
                  <a:pt x="653893" y="308659"/>
                  <a:pt x="656380" y="235267"/>
                  <a:pt x="661610" y="162046"/>
                </a:cubicBezTo>
                <a:cubicBezTo>
                  <a:pt x="675315" y="-29825"/>
                  <a:pt x="661610" y="27008"/>
                  <a:pt x="661610" y="0"/>
                </a:cubicBezTo>
                <a:close/>
              </a:path>
            </a:pathLst>
          </a:custGeom>
          <a:solidFill>
            <a:schemeClr val="accent1">
              <a:lumMod val="75000"/>
              <a:alpha val="32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9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有明确的异象和目标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90170"/>
            <a:ext cx="8079921" cy="53267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耶稣有明确的异象：撒玛利亚人</a:t>
            </a:r>
            <a:endParaRPr lang="en-US" altLang="zh-CN" sz="4000" dirty="0" smtClean="0"/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们有明确异象吗？</a:t>
            </a:r>
            <a:endParaRPr lang="en-US" altLang="zh-CN" sz="4000" dirty="0" smtClean="0"/>
          </a:p>
          <a:p>
            <a:r>
              <a:rPr lang="zh-CN" altLang="en-US" sz="4000" dirty="0"/>
              <a:t>谁是</a:t>
            </a:r>
            <a:r>
              <a:rPr lang="zh-CN" altLang="en-US" sz="4000" dirty="0" smtClean="0"/>
              <a:t>你心中最想传福音的目标？</a:t>
            </a:r>
            <a:endParaRPr lang="en-US" altLang="zh-CN" sz="4000" dirty="0" smtClean="0"/>
          </a:p>
          <a:p>
            <a:r>
              <a:rPr lang="zh-CN" altLang="en-US" sz="4000" dirty="0"/>
              <a:t>开</a:t>
            </a:r>
            <a:r>
              <a:rPr lang="zh-CN" altLang="en-US" sz="4000" dirty="0" smtClean="0"/>
              <a:t>始祷告！必须到他那里去。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FF0F-9860-416E-AC09-D4DB47000B2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67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1937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KaiTi</vt:lpstr>
      <vt:lpstr>SimSun</vt:lpstr>
      <vt:lpstr>Arial</vt:lpstr>
      <vt:lpstr>Calibri</vt:lpstr>
      <vt:lpstr>Calibri Light</vt:lpstr>
      <vt:lpstr>Office Theme</vt:lpstr>
      <vt:lpstr>向 耶稣 学习        如  何          个人布道</vt:lpstr>
      <vt:lpstr>PowerPoint Presentation</vt:lpstr>
      <vt:lpstr>PowerPoint Presentation</vt:lpstr>
      <vt:lpstr>PowerPoint Presentation</vt:lpstr>
      <vt:lpstr>PowerPoint Presentation</vt:lpstr>
      <vt:lpstr>引言：个人布道的最佳典范</vt:lpstr>
      <vt:lpstr>1. 有明确的异象和目标</vt:lpstr>
      <vt:lpstr>PowerPoint Presentation</vt:lpstr>
      <vt:lpstr>1. 有明确的异象和目标</vt:lpstr>
      <vt:lpstr>2. 能打破世俗的障碍</vt:lpstr>
      <vt:lpstr>3. 找到合宜的切入话题</vt:lpstr>
      <vt:lpstr>4. 恰当引入永恒生命的主题</vt:lpstr>
      <vt:lpstr>4. 恰当引入永恒生命的主题</vt:lpstr>
      <vt:lpstr>5. 勇敢指出人罪中的状况</vt:lpstr>
      <vt:lpstr>6. 智慧地摆脱无益的争论</vt:lpstr>
      <vt:lpstr>7. 直接把人带到救恩面前</vt:lpstr>
      <vt:lpstr>7. 直接把人带到救恩面前</vt:lpstr>
      <vt:lpstr>小  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向耶稣学习 如何 个人布道</dc:title>
  <dc:creator>Don Li</dc:creator>
  <cp:lastModifiedBy>Don Li</cp:lastModifiedBy>
  <cp:revision>36</cp:revision>
  <dcterms:created xsi:type="dcterms:W3CDTF">2018-09-05T11:27:16Z</dcterms:created>
  <dcterms:modified xsi:type="dcterms:W3CDTF">2018-09-10T20:08:48Z</dcterms:modified>
</cp:coreProperties>
</file>