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11" r:id="rId3"/>
    <p:sldId id="261" r:id="rId5"/>
    <p:sldId id="293" r:id="rId6"/>
    <p:sldId id="258" r:id="rId7"/>
    <p:sldId id="309" r:id="rId8"/>
    <p:sldId id="279" r:id="rId9"/>
    <p:sldId id="271" r:id="rId10"/>
    <p:sldId id="264" r:id="rId11"/>
    <p:sldId id="280" r:id="rId12"/>
    <p:sldId id="281" r:id="rId13"/>
    <p:sldId id="272" r:id="rId14"/>
    <p:sldId id="310" r:id="rId15"/>
    <p:sldId id="267" r:id="rId16"/>
    <p:sldId id="283" r:id="rId17"/>
    <p:sldId id="268" r:id="rId18"/>
    <p:sldId id="286" r:id="rId19"/>
    <p:sldId id="287" r:id="rId20"/>
    <p:sldId id="331" r:id="rId21"/>
    <p:sldId id="332" r:id="rId22"/>
    <p:sldId id="333" r:id="rId23"/>
    <p:sldId id="312" r:id="rId24"/>
    <p:sldId id="313" r:id="rId25"/>
  </p:sldIdLst>
  <p:sldSz cx="12192000" cy="6858000"/>
  <p:notesSz cx="6858000" cy="9144000"/>
  <p:defaultTextStyle>
    <a:defPPr>
      <a:defRPr lang="ko-KR"/>
    </a:defPPr>
    <a:lvl1pPr marL="0" indent="0" algn="l" defTabSz="914400">
      <a:buNone/>
      <a:defRPr lang="ko-KR" sz="1800" baseline="0" smtClean="0">
        <a:solidFill>
          <a:srgbClr val="000000"/>
        </a:solidFill>
        <a:latin typeface="±¼¸²"/>
        <a:ea typeface="±¼¸²"/>
      </a:defRPr>
    </a:lvl1pPr>
    <a:lvl2pPr marL="457200" lvl="1" indent="0" defTabSz="914400">
      <a:defRPr lang="ko-KR" smtClean="0"/>
    </a:lvl2pPr>
    <a:lvl3pPr marL="914400" lvl="2" indent="0" defTabSz="914400">
      <a:defRPr lang="ko-KR" smtClean="0"/>
    </a:lvl3pPr>
    <a:lvl4pPr marL="1371600" lvl="3" indent="0" defTabSz="914400">
      <a:defRPr lang="ko-KR" smtClean="0"/>
    </a:lvl4pPr>
    <a:lvl5pPr marL="1828800" lvl="4" indent="0" defTabSz="914400">
      <a:defRPr lang="ko-KR" smtClean="0"/>
    </a:lvl5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51" d="100"/>
          <a:sy n="51" d="100"/>
        </p:scale>
        <p:origin x="-660" y="-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ctrTitle" hasCustomPrompt="1"/>
          </p:nvPr>
        </p:nvSpPr>
        <p:spPr>
          <a:xfrm>
            <a:off x="914400" y="2131060"/>
            <a:ext cx="10363835" cy="147193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 txBox="1"/>
          <p:nvPr>
            <p:ph type="subTitle" idx="1" hasCustomPrompt="1"/>
          </p:nvPr>
        </p:nvSpPr>
        <p:spPr>
          <a:xfrm>
            <a:off x="1828800" y="3886200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具有文本的垂直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 txBox="1"/>
          <p:nvPr>
            <p:ph type="title" orient="vert" hasCustomPrompt="1"/>
          </p:nvPr>
        </p:nvSpPr>
        <p:spPr>
          <a:xfrm>
            <a:off x="8839200" y="274320"/>
            <a:ext cx="2743835" cy="5852795"/>
          </a:xfrm>
          <a:prstGeom prst="rect">
            <a:avLst/>
          </a:prstGeom>
        </p:spPr>
        <p:txBody>
          <a:bodyPr vert="eaVert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（竖排） 2"/>
          <p:cNvSpPr txBox="1"/>
          <p:nvPr>
            <p:ph type="body" orient="vert" idx="1"/>
          </p:nvPr>
        </p:nvSpPr>
        <p:spPr>
          <a:xfrm>
            <a:off x="609600" y="274320"/>
            <a:ext cx="8034655" cy="5852795"/>
          </a:xfrm>
          <a:prstGeom prst="rect">
            <a:avLst/>
          </a:prstGeom>
        </p:spPr>
        <p:txBody>
          <a:bodyPr vert="eaVert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963295" y="2908300"/>
            <a:ext cx="10363200" cy="149923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33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533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 hasCustomPrompt="1"/>
          </p:nvPr>
        </p:nvSpPr>
        <p:spPr>
          <a:xfrm>
            <a:off x="963295" y="4406900"/>
            <a:ext cx="10363200" cy="1363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609600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 txBox="1"/>
          <p:nvPr>
            <p:ph idx="2"/>
          </p:nvPr>
        </p:nvSpPr>
        <p:spPr>
          <a:xfrm>
            <a:off x="6193155" y="1600200"/>
            <a:ext cx="5389880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 hasCustomPrompt="1"/>
          </p:nvPr>
        </p:nvSpPr>
        <p:spPr>
          <a:xfrm>
            <a:off x="609600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 idx="2" hasCustomPrompt="1"/>
          </p:nvPr>
        </p:nvSpPr>
        <p:spPr>
          <a:xfrm>
            <a:off x="6193155" y="1536700"/>
            <a:ext cx="5389880" cy="640715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32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 txBox="1"/>
          <p:nvPr>
            <p:ph idx="3"/>
          </p:nvPr>
        </p:nvSpPr>
        <p:spPr>
          <a:xfrm>
            <a:off x="609600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内容占位符 5"/>
          <p:cNvSpPr txBox="1"/>
          <p:nvPr>
            <p:ph idx="4"/>
          </p:nvPr>
        </p:nvSpPr>
        <p:spPr>
          <a:xfrm>
            <a:off x="6193155" y="2176780"/>
            <a:ext cx="5389880" cy="39503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幻灯片编号占位符 6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8" name="日期占位符 7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页脚占位符 8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幻灯片编号占位符 2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1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日期占位符 2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带有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 txBox="1"/>
          <p:nvPr>
            <p:ph type="body" idx="2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1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带有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 hasCustomPrompt="1"/>
          </p:nvPr>
        </p:nvSpPr>
        <p:spPr>
          <a:xfrm>
            <a:off x="609600" y="274320"/>
            <a:ext cx="4011930" cy="1162050"/>
          </a:xfrm>
          <a:prstGeom prst="rect">
            <a:avLst/>
          </a:prstGeom>
        </p:spPr>
        <p:txBody>
          <a:bodyPr vert="horz" wrap="square" lIns="91440" tIns="45720" rIns="91440" bIns="45720" anchor="b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6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26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 hasCustomPrompt="1"/>
          </p:nvPr>
        </p:nvSpPr>
        <p:spPr>
          <a:xfrm>
            <a:off x="609600" y="1435735"/>
            <a:ext cx="4011930" cy="469138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编辑母版副标题样式</a:t>
            </a:r>
            <a:endParaRPr lang="ko-KR" altLang="en-US" sz="1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图片占位符 3"/>
          <p:cNvSpPr txBox="1"/>
          <p:nvPr>
            <p:ph type="pic" idx="2" hasCustomPrompt="1"/>
          </p:nvPr>
        </p:nvSpPr>
        <p:spPr>
          <a:xfrm>
            <a:off x="4767580" y="457200"/>
            <a:ext cx="6815455" cy="548703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图片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幻灯片编号占位符 4"/>
          <p:cNvSpPr txBox="1"/>
          <p:nvPr>
            <p:ph type="sldNum" idx="12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 txBox="1"/>
          <p:nvPr>
            <p:ph type="dt" idx="10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页脚占位符 6"/>
          <p:cNvSpPr txBox="1"/>
          <p:nvPr>
            <p:ph type="ftr" idx="11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865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编辑母版标题样式</a:t>
            </a:r>
            <a:endParaRPr lang="ko-KR" altLang="en-US" sz="5865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文本占位符 2"/>
          <p:cNvSpPr txBox="1"/>
          <p:nvPr>
            <p:ph type="body"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单击此处编辑母版文本样式</a:t>
            </a: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6858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4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第二级</a:t>
            </a:r>
            <a:endParaRPr lang="ko-KR" altLang="en-US" sz="24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1430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20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第三级</a:t>
            </a:r>
            <a:endParaRPr lang="ko-KR" altLang="en-US" sz="20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16002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8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第四级</a:t>
            </a:r>
            <a:endParaRPr lang="ko-KR" altLang="en-US" sz="1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  <a:p>
            <a:pPr marL="20574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en-US" altLang="ko-KR" sz="1600" b="0" cap="none" dirty="0" smtClean="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rPr>
              <a:t>第五级</a:t>
            </a:r>
            <a:endParaRPr lang="ko-KR" altLang="en-US" sz="16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幻灯片编号占位符 3"/>
          <p:cNvSpPr txBox="1"/>
          <p:nvPr>
            <p:ph type="sldNum" idx="4"/>
          </p:nvPr>
        </p:nvSpPr>
        <p:spPr>
          <a:xfrm>
            <a:off x="91440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800" b="0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 txBox="1"/>
          <p:nvPr>
            <p:ph type="dt" idx="2"/>
          </p:nvPr>
        </p:nvSpPr>
        <p:spPr>
          <a:xfrm>
            <a:off x="609600" y="6263640"/>
            <a:ext cx="24390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datetime1">
              <a:rPr lang="en-GB" altLang="en-US" sz="1200" b="0" cap="none" dirty="0" smtClean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</a:rPr>
            </a:fld>
            <a:endParaRPr lang="ko-KR" altLang="en-US" sz="1800" b="0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 txBox="1"/>
          <p:nvPr>
            <p:ph type="ftr" idx="3"/>
          </p:nvPr>
        </p:nvSpPr>
        <p:spPr>
          <a:xfrm>
            <a:off x="4267200" y="6263640"/>
            <a:ext cx="3658235" cy="457835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200" b="0" cap="none" dirty="0" smtClean="0">
              <a:solidFill>
                <a:srgbClr val="898989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xStyles>
    <p:titleStyle>
      <a:lvl1pPr marL="0" indent="0" algn="ctr" defTabSz="914400" latinLnBrk="1">
        <a:buNone/>
        <a:defRPr lang="ko-KR" sz="4400" baseline="0" smtClean="0">
          <a:solidFill>
            <a:srgbClr val="000000"/>
          </a:solidFill>
          <a:latin typeface="±¼¸²"/>
          <a:ea typeface="±¼¸²"/>
        </a:defRPr>
      </a:lvl1pPr>
    </p:titleStyle>
    <p:bodyStyle>
      <a:lvl1pPr marL="342900" indent="-342900" algn="l" defTabSz="914400" latinLnBrk="1">
        <a:spcBef>
          <a:spcPct val="20000"/>
        </a:spcBef>
        <a:buFont typeface="±¼¸²"/>
        <a:buChar char="•"/>
        <a:defRPr lang="ko-KR" sz="2800" baseline="0" smtClean="0">
          <a:solidFill>
            <a:srgbClr val="000000"/>
          </a:solidFill>
          <a:latin typeface="±¼¸²"/>
          <a:ea typeface="±¼¸²"/>
        </a:defRPr>
      </a:lvl1pPr>
      <a:lvl2pPr marL="742950" lvl="1" indent="-285750" defTabSz="914400" latinLnBrk="1">
        <a:buChar char="-"/>
        <a:defRPr lang="ko-KR" sz="2400" smtClean="0"/>
      </a:lvl2pPr>
      <a:lvl3pPr marL="1143000" lvl="2" indent="-228600" defTabSz="914400" latinLnBrk="1">
        <a:buChar char="●"/>
        <a:defRPr lang="ko-KR" sz="2000" smtClean="0"/>
      </a:lvl3pPr>
      <a:lvl4pPr marL="1600200" lvl="3" indent="-228600" defTabSz="914400" latinLnBrk="1">
        <a:buChar char="-"/>
        <a:defRPr lang="ko-KR" sz="1800" smtClean="0"/>
      </a:lvl4pPr>
      <a:lvl5pPr marL="2057400" lvl="4" indent="-228600" defTabSz="914400" latinLnBrk="1">
        <a:buChar char="»"/>
        <a:defRPr lang="ko-KR" sz="1800" smtClean="0"/>
      </a:lvl5pPr>
    </p:bodyStyle>
    <p:otherStyle>
      <a:lvl1pPr marL="0" indent="0" algn="l" defTabSz="914400" latinLnBrk="1">
        <a:buNone/>
        <a:defRPr lang="ko-KR" sz="1800" baseline="0" smtClean="0">
          <a:solidFill>
            <a:srgbClr val="000000"/>
          </a:solidFill>
          <a:latin typeface="±¼¸²"/>
          <a:ea typeface="±¼¸²"/>
        </a:defRPr>
      </a:lvl1pPr>
      <a:lvl2pPr marL="457200" lvl="1" indent="0" defTabSz="914400" latinLnBrk="1">
        <a:defRPr lang="ko-KR" smtClean="0"/>
      </a:lvl2pPr>
      <a:lvl3pPr marL="914400" lvl="2" indent="0" defTabSz="914400" latinLnBrk="1">
        <a:defRPr lang="ko-KR" smtClean="0"/>
      </a:lvl3pPr>
      <a:lvl4pPr marL="1371600" lvl="3" indent="0" defTabSz="914400" latinLnBrk="1">
        <a:defRPr lang="ko-KR" smtClean="0"/>
      </a:lvl4pPr>
      <a:lvl5pPr marL="1828800" lvl="4" indent="0" defTabSz="914400" latinLnBrk="1">
        <a:defRPr lang="ko-KR" smtClean="0"/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9625" y="2333105"/>
            <a:ext cx="4102299" cy="43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1"/>
          <a:stretch>
            <a:fillRect/>
          </a:stretch>
        </p:blipFill>
        <p:spPr>
          <a:xfrm rot="10800000">
            <a:off x="7896775" y="146005"/>
            <a:ext cx="4102299" cy="43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5400000" flipH="1">
            <a:off x="3202850" y="493700"/>
            <a:ext cx="2237200" cy="296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445125" y="3708100"/>
            <a:ext cx="2237200" cy="296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ctrTitle"/>
          </p:nvPr>
        </p:nvSpPr>
        <p:spPr>
          <a:xfrm>
            <a:off x="914100" y="2827348"/>
            <a:ext cx="10363800" cy="12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Calibri" panose="020F0502020204030204"/>
              <a:buNone/>
            </a:pPr>
            <a:r>
              <a:rPr lang="zh-CN" sz="77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感  恩</a:t>
            </a:r>
            <a:endParaRPr sz="7700"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4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32080"/>
            <a:ext cx="10973435" cy="100076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、供给之恩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4605" y="1019810"/>
            <a:ext cx="12080240" cy="5690235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诗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104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：14他使草生长，给六畜吃，使菜蔬发长，供给人用，使人从地里能得食物，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15又得酒能悦人心，得油能润人面，得粮能养人心。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徒14:17然而为自己未尝不显出证据来，就如常施恩惠，从天降雨，赏赐丰年，叫你们饮食饱足，满心喜乐。”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/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、赦罪之恩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3他赦免你的一切罪孽，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10他没有按我们的罪过待我们，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也没有照我们的罪孽报应我们。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罗8:1如今那些在基督耶稣里的，就不定罪了。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41605"/>
            <a:ext cx="10973435" cy="826135"/>
          </a:xfrm>
        </p:spPr>
        <p:txBody>
          <a:bodyPr/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、赦罪之恩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42875" y="967740"/>
            <a:ext cx="11840210" cy="5159375"/>
          </a:xfrm>
        </p:spPr>
        <p:txBody>
          <a:bodyPr/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3他赦免你的一切罪孽，医治你的一切疾病。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太9:5或说‘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你的罪赦了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’，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或说‘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你起来行走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’，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/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哪一样容易呢？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3130" y="1602105"/>
            <a:ext cx="4319905" cy="5215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、医治之恩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609600" y="1257935"/>
            <a:ext cx="10973435" cy="4869180"/>
          </a:xfrm>
        </p:spPr>
        <p:txBody>
          <a:bodyPr>
            <a:normAutofit/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3他赦免你的一切罪孽，医治你的一切疾病。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0010" y="1957070"/>
            <a:ext cx="6468745" cy="4977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60960"/>
            <a:ext cx="10973435" cy="95758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、医治之恩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94945" y="1017905"/>
            <a:ext cx="11759565" cy="5109210"/>
          </a:xfrm>
        </p:spPr>
        <p:txBody>
          <a:bodyPr>
            <a:normAutofit/>
          </a:bodyPr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3他赦免你的一切罪孽，医治你的一切疾病。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太</a:t>
            </a:r>
            <a:r>
              <a:rPr lang="en-US" altLang="zh-CN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：16到了晚上，有人带着许多被鬼附的来到耶稣跟前，他只用一句话就把鬼都赶出去，并且治好了一切有病的人。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03505"/>
            <a:ext cx="10973435" cy="1242060"/>
          </a:xfrm>
        </p:spPr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4、救赎之恩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14095" y="1546225"/>
            <a:ext cx="10939780" cy="5123180"/>
          </a:xfrm>
        </p:spPr>
        <p:txBody>
          <a:bodyPr/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4他救赎你的命脱离死亡，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以仁爱和慈悲为你的冠冕。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03505"/>
            <a:ext cx="10973435" cy="814070"/>
          </a:xfrm>
        </p:spPr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4、救赎之恩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53035" y="917575"/>
            <a:ext cx="11800840" cy="575183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4他救赎你的命脱离死亡，以仁爱和慈悲为你的冠冕。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有谁可以救我的命脱离死亡呢？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03505"/>
            <a:ext cx="10973435" cy="814070"/>
          </a:xfrm>
        </p:spPr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4、救赎之恩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53035" y="917575"/>
            <a:ext cx="11800840" cy="575183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4他救赎你的命脱离死亡，以仁爱和慈悲为你的冠冕。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诗116：7我的心哪，你要仍归安乐，因为耶和华用厚恩待你。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8主啊，你救我的命免了死亡，救我的眼免了流泪，救我的脚免了跌倒；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03505"/>
            <a:ext cx="10973435" cy="814070"/>
          </a:xfrm>
        </p:spPr>
        <p:txBody>
          <a:bodyPr/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、永爱之恩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53035" y="917575"/>
            <a:ext cx="11800840" cy="575183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4他救赎你的命脱离死亡，以仁爱和慈悲为你的冠冕。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03505"/>
            <a:ext cx="10973435" cy="814070"/>
          </a:xfrm>
        </p:spPr>
        <p:txBody>
          <a:bodyPr/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、永爱之恩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6830" y="917575"/>
            <a:ext cx="12100560" cy="5751830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8耶和华有怜悯，有恩典，不轻易发怒，且有丰盛的慈爱。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11天离地何等的高，他的慈爱向敬畏他的人也是何等的大；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12东离西有多远，他叫我们的过犯离我们也有多远。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13父亲怎样怜恤他的儿女，耶和华也怎样怜恤敬畏他的人。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17但耶和华的慈爱归于敬畏他的人，从亘古到永远；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17475"/>
            <a:ext cx="10973435" cy="786130"/>
          </a:xfrm>
        </p:spPr>
        <p:txBody>
          <a:bodyPr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诗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103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1--5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0645" y="903605"/>
            <a:ext cx="11929745" cy="5637530"/>
          </a:xfrm>
        </p:spPr>
        <p:txBody>
          <a:bodyPr>
            <a:noAutofit/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1我的心哪，你要称颂耶和华，凡在我里面的，也要称颂他的圣名！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2我的心哪，你要称颂耶和华，不可忘记他的一切恩惠。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3他赦免你的一切罪孽，医治你的一切疾病。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4他救赎你的命脱离死亡，以仁爱和慈悲为你的冠冕。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zh-CN" altLang="en-US" sz="37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5他用美物使你所愿的得以知足，以致你如鹰返老还童。</a:t>
            </a:r>
            <a:endParaRPr lang="zh-CN" altLang="en-US" sz="37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03505"/>
            <a:ext cx="10973435" cy="814070"/>
          </a:xfrm>
        </p:spPr>
        <p:txBody>
          <a:bodyPr/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5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、永爱之恩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53035" y="917575"/>
            <a:ext cx="11800840" cy="575183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4他救赎你的命脱离死亡，以仁爱和慈悲为你的冠冕。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约13:1逾越节以前，耶稣知道自己离世归父的时候到了，祂既然爱世间属自己的人，就爱他们到底。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74625"/>
            <a:ext cx="10973435" cy="860425"/>
          </a:xfrm>
        </p:spPr>
        <p:txBody>
          <a:bodyPr>
            <a:normAutofit fontScale="90000"/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圣   餐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109220" y="1034415"/>
            <a:ext cx="11790045" cy="5726430"/>
          </a:xfrm>
        </p:spPr>
        <p:txBody>
          <a:bodyPr/>
          <a:p>
            <a:pPr algn="l" latinLnBrk="0">
              <a:lnSpc>
                <a:spcPct val="100000"/>
              </a:lnSpc>
              <a:buFont typeface="Arial" panose="020B0604020202020204" pitchFamily="34" charset="0"/>
            </a:pPr>
            <a:r>
              <a:rPr lang="zh-CN" altLang="en-US" sz="3800" b="1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路22：19耶稣拿起饼来，祝谢了，就擘开，递给他们，说：“这是我的身体，为你们舍的，你们也应当如此行，为的是记念我。”</a:t>
            </a:r>
            <a:endParaRPr lang="zh-CN" altLang="en-US" sz="3800" b="1" kern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  <a:p>
            <a:pPr algn="l" latinLnBrk="0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3800" b="1" kern="12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20饭后也照样拿起杯来，说：“这杯是用我血所立的新约，是为你们流出来的。</a:t>
            </a:r>
            <a:endParaRPr lang="zh-CN" altLang="en-US" sz="3800" b="1" kern="12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4" name="图片 3" descr="t019dd25f273e9e37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81695" y="4420235"/>
            <a:ext cx="2933700" cy="2033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340995" y="188595"/>
            <a:ext cx="11431905" cy="6669405"/>
          </a:xfrm>
        </p:spPr>
        <p:txBody>
          <a:bodyPr/>
          <a:lstStyle/>
          <a:p>
            <a:pPr algn="l" eaLnBrk="1" fontAlgn="base" latinLnBrk="0" hangingPunct="1">
              <a:buFont typeface="Arial" panose="020B0604020202020204" pitchFamily="34" charset="0"/>
            </a:pPr>
            <a:r>
              <a:rPr lang="zh-CN" altLang="en-US" sz="3600" b="1" strike="noStrike" kern="1200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林前11</a:t>
            </a:r>
            <a:r>
              <a:rPr lang="en-US" altLang="zh-CN" sz="3600" b="1" strike="noStrike" kern="1200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:</a:t>
            </a:r>
            <a:r>
              <a:rPr lang="zh-CN" altLang="en-US" sz="3600" b="1" strike="noStrike" kern="1200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26你们每逢吃这饼，喝这杯，是表明主的死，直等到他来。</a:t>
            </a:r>
            <a:endParaRPr lang="zh-CN" altLang="en-US" sz="3600" b="1" strike="noStrike" kern="1200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l" eaLnBrk="1" fontAlgn="base" latinLnBrk="0" hangingPunct="1">
              <a:buFont typeface="Arial" panose="020B0604020202020204" pitchFamily="34" charset="0"/>
            </a:pPr>
            <a:r>
              <a:rPr lang="zh-CN" altLang="en-US" sz="3600" b="1" strike="noStrike" kern="1200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27所以，无论何人不按理吃主的饼、喝主的杯，就是干犯主的身、主的血了。</a:t>
            </a:r>
            <a:endParaRPr lang="zh-CN" altLang="en-US" sz="3600" b="1" strike="noStrike" kern="1200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l" eaLnBrk="1" fontAlgn="base" latinLnBrk="0" hangingPunct="1">
              <a:buFont typeface="Arial" panose="020B0604020202020204" pitchFamily="34" charset="0"/>
            </a:pPr>
            <a:r>
              <a:rPr lang="zh-CN" altLang="en-US" sz="3600" b="1" strike="noStrike" kern="1200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28人应当自己省察，然后吃这饼、喝这杯。</a:t>
            </a:r>
            <a:endParaRPr lang="zh-CN" altLang="en-US" sz="3600" b="1" strike="noStrike" kern="1200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algn="l" eaLnBrk="1" fontAlgn="base" latinLnBrk="0" hangingPunct="1">
              <a:buFont typeface="Arial" panose="020B0604020202020204" pitchFamily="34" charset="0"/>
            </a:pPr>
            <a:r>
              <a:rPr lang="zh-CN" altLang="en-US" sz="3600" b="1" strike="noStrike" kern="1200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rPr>
              <a:t>29因为人吃喝，若不分辨是主的身体，就是吃喝自己的罪了。</a:t>
            </a:r>
            <a:endParaRPr lang="zh-CN" altLang="en-US" sz="3600" b="1" strike="noStrike" kern="1200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  <a:p>
            <a:pPr eaLnBrk="1" fontAlgn="base" hangingPunct="1"/>
            <a:endParaRPr lang="zh-CN" altLang="en-US" sz="3600" b="1" strike="noStrike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 txBox="1"/>
          <p:nvPr>
            <p:ph type="subTitle" idx="1"/>
          </p:nvPr>
        </p:nvSpPr>
        <p:spPr>
          <a:xfrm>
            <a:off x="1962150" y="183515"/>
            <a:ext cx="8535035" cy="175577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32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90570" y="3668395"/>
            <a:ext cx="5078095" cy="923925"/>
          </a:xfrm>
          <a:prstGeom prst="rect">
            <a:avLst/>
          </a:prstGeom>
          <a:noFill/>
          <a:ln w="0" cap="flat" cmpd="sng">
            <a:noFill/>
          </a:ln>
        </p:spPr>
        <p:txBody>
          <a:bodyPr vert="horz" wrap="none" lIns="89535" tIns="46355" rIns="89535" bIns="46355" anchor="t">
            <a:noAutofit/>
            <a:scene3d>
              <a:camera prst="orthographicFront"/>
              <a:lightRig rig="threePt" dir="t"/>
            </a:scene3d>
          </a:bodyPr>
          <a:lstStyle/>
          <a:p>
            <a:pPr marL="0" indent="0" algn="ctr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en-US" sz="8000" b="1" cap="none" dirty="0" smtClean="0"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感     恩</a:t>
            </a:r>
            <a:endParaRPr lang="zh-CN" altLang="en-US" sz="8000" b="1" cap="none" dirty="0" smtClean="0">
              <a:solidFill>
                <a:schemeClr val="accent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ko-KR" sz="4000" b="1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一、唤醒感恩的心</a:t>
            </a:r>
            <a:endParaRPr lang="zh-CN" altLang="ko-KR" sz="4000" b="1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我的心哪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，你要称颂耶和华，凡在我里面的，也要称颂他的圣名！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ko-KR" sz="4000" b="1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一、唤醒感恩的心</a:t>
            </a:r>
            <a:endParaRPr lang="zh-CN" altLang="ko-KR" sz="4000" b="1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我的心哪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，你要称颂耶和华，凡在我里面的，也要称颂他的圣名！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沉睡之心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09600" y="274320"/>
            <a:ext cx="10973435" cy="1143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  <a:scene3d>
              <a:camera prst="orthographicFront"/>
              <a:lightRig rig="threePt" dir="t"/>
            </a:scene3d>
          </a:bodyPr>
          <a:lstStyle/>
          <a:p>
            <a:pPr marL="0" indent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ko-KR" sz="4000" b="1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</a:rPr>
              <a:t>一、唤醒感恩的心</a:t>
            </a:r>
            <a:endParaRPr lang="zh-CN" altLang="ko-KR" sz="4000" b="1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609600" y="1600200"/>
            <a:ext cx="10973435" cy="452691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我的心哪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，你要称颂耶和华，凡在我里面的，也要称颂他的圣名！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沉睡之心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肤浅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endParaRPr lang="ko-KR" altLang="en-US" sz="2800" b="0" cap="none" dirty="0" smtClean="0">
              <a:solidFill>
                <a:schemeClr val="tx1"/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>
            <p:ph type="title"/>
          </p:nvPr>
        </p:nvSpPr>
        <p:spPr>
          <a:xfrm>
            <a:off x="609600" y="74930"/>
            <a:ext cx="10973435" cy="78613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algn="l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zh-CN" altLang="ko-KR" sz="4000" b="1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  <a:cs typeface="+mn-ea"/>
              </a:rPr>
              <a:t>一、</a:t>
            </a:r>
            <a:r>
              <a:rPr lang="zh-CN" altLang="ko-KR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charset="0"/>
                <a:ea typeface="宋体" panose="02010600030101010101" pitchFamily="2" charset="-122"/>
                <a:sym typeface="+mn-ea"/>
              </a:rPr>
              <a:t>唤醒感恩的心</a:t>
            </a:r>
            <a:endParaRPr lang="zh-CN" altLang="ko-KR" sz="4000" b="1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3" name="内容占位符 2"/>
          <p:cNvSpPr txBox="1"/>
          <p:nvPr>
            <p:ph idx="1"/>
          </p:nvPr>
        </p:nvSpPr>
        <p:spPr>
          <a:xfrm>
            <a:off x="-58420" y="861060"/>
            <a:ext cx="12084050" cy="580834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 fontScale="90000"/>
          </a:bodyPr>
          <a:lstStyle/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我的心哪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，你要称颂耶和华，凡在我里面的，也要称颂他的圣名！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600" b="1" cap="none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19耶和华在天上立定宝座，他的权柄统管万有。</a:t>
            </a:r>
            <a:endParaRPr lang="zh-CN" altLang="en-US" sz="3600" b="1" cap="none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600" b="1" cap="none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20听从他命令、成全他旨意、</a:t>
            </a:r>
            <a:r>
              <a:rPr lang="zh-CN" altLang="en-US" sz="3600" b="1" cap="none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有大能的天使</a:t>
            </a:r>
            <a:r>
              <a:rPr lang="zh-CN" altLang="en-US" sz="3600" b="1" cap="none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lang="en-US" altLang="ko-KR" sz="3600" b="1" cap="none" dirty="0" smtClean="0">
                <a:ln w="10795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  <a:t>都要称颂耶和华</a:t>
            </a:r>
            <a:r>
              <a:rPr lang="zh-CN" altLang="en-US" sz="3600" b="1" cap="none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3600" b="1" cap="none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600" b="1" cap="none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21你们作</a:t>
            </a:r>
            <a:r>
              <a:rPr lang="zh-CN" altLang="en-US" sz="3600" b="1" cap="none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他的诸军</a:t>
            </a:r>
            <a:r>
              <a:rPr lang="zh-CN" altLang="en-US" sz="3600" b="1" cap="none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，作他的仆役，行他所喜悦的，</a:t>
            </a:r>
            <a:r>
              <a:rPr lang="en-US" altLang="ko-KR" sz="3600" b="1" cap="none" dirty="0" smtClean="0">
                <a:ln w="10795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  <a:t>都要称颂耶和华</a:t>
            </a:r>
            <a:r>
              <a:rPr lang="zh-CN" altLang="en-US" sz="3600" b="1" cap="none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3600" b="1" cap="none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28600" indent="-228600" algn="l" defTabSz="5080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宋体" panose="02010600030101010101" pitchFamily="2" charset="-122"/>
              <a:buChar char="•"/>
            </a:pPr>
            <a:r>
              <a:rPr lang="zh-CN" altLang="en-US" sz="3600" b="1" cap="none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22你们</a:t>
            </a:r>
            <a:r>
              <a:rPr lang="zh-CN" altLang="en-US" sz="3600" b="1" cap="none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一切被他造的</a:t>
            </a:r>
            <a:r>
              <a:rPr lang="zh-CN" altLang="en-US" sz="3600" b="1" cap="none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，在他所治理的各处，</a:t>
            </a:r>
            <a:r>
              <a:rPr lang="en-US" altLang="ko-KR" sz="3600" b="1" cap="none" dirty="0" smtClean="0">
                <a:ln w="10795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</a:ln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  <a:t>都要称颂耶和华</a:t>
            </a:r>
            <a:r>
              <a:rPr lang="zh-CN" altLang="en-US" sz="3600" b="1" cap="none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sz="3600" b="1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08585"/>
            <a:ext cx="10973435" cy="99250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二、不可忘记主恩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324485" y="1101090"/>
            <a:ext cx="11258550" cy="5026025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我的心哪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，你要称颂耶和华，</a:t>
            </a:r>
            <a:r>
              <a:rPr lang="zh-CN" altLang="en-US" sz="3800" b="1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不可忘记他的一切恩惠</a:t>
            </a:r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005" y="2193290"/>
            <a:ext cx="7620635" cy="4572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609600" y="132080"/>
            <a:ext cx="10973435" cy="100076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、供给之恩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281305" y="1133475"/>
            <a:ext cx="11530330" cy="499364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5他用美物使你所愿的得以知足，以致你如鹰返老还童。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还有谁缺乏食物的？</a:t>
            </a: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4" name="图片 3" descr="感恩丰富供应"/>
          <p:cNvPicPr>
            <a:picLocks noChangeAspect="1"/>
          </p:cNvPicPr>
          <p:nvPr/>
        </p:nvPicPr>
        <p:blipFill>
          <a:blip r:embed="rId1"/>
          <a:srcRect l="8247" r="7563"/>
          <a:stretch>
            <a:fillRect/>
          </a:stretch>
        </p:blipFill>
        <p:spPr>
          <a:xfrm>
            <a:off x="5796280" y="2636520"/>
            <a:ext cx="6015355" cy="40201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</Words>
  <Application>WPS 演示</Application>
  <PresentationFormat/>
  <Paragraphs>132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±¼¸²</vt:lpstr>
      <vt:lpstr>Calibri</vt:lpstr>
      <vt:lpstr>Calibri</vt:lpstr>
      <vt:lpstr>Times New Roman</vt:lpstr>
      <vt:lpstr>黑体</vt:lpstr>
      <vt:lpstr>微软雅黑</vt:lpstr>
      <vt:lpstr>Arial Unicode MS</vt:lpstr>
      <vt:lpstr>Segoe Print</vt:lpstr>
      <vt:lpstr>Malgun Gothic</vt:lpstr>
      <vt:lpstr>Office主题</vt:lpstr>
      <vt:lpstr>感  恩</vt:lpstr>
      <vt:lpstr>诗103：1--5</vt:lpstr>
      <vt:lpstr>PowerPoint 演示文稿</vt:lpstr>
      <vt:lpstr>一、唤醒感恩的心</vt:lpstr>
      <vt:lpstr>一、唤醒感恩的心</vt:lpstr>
      <vt:lpstr>一、唤醒感恩的心</vt:lpstr>
      <vt:lpstr>一、唤醒感恩的心</vt:lpstr>
      <vt:lpstr>二、不可忘记主恩</vt:lpstr>
      <vt:lpstr>1、供给之恩</vt:lpstr>
      <vt:lpstr>1、供给之恩</vt:lpstr>
      <vt:lpstr>2、赦罪之恩</vt:lpstr>
      <vt:lpstr>2、赦罪之恩</vt:lpstr>
      <vt:lpstr>3、医治之恩</vt:lpstr>
      <vt:lpstr>3、医治之恩</vt:lpstr>
      <vt:lpstr>4、救赎之恩</vt:lpstr>
      <vt:lpstr>4、救赎之恩</vt:lpstr>
      <vt:lpstr>4、救赎之恩</vt:lpstr>
      <vt:lpstr>5、永爱之恩</vt:lpstr>
      <vt:lpstr>5、永爱之恩</vt:lpstr>
      <vt:lpstr>5、永爱之恩</vt:lpstr>
      <vt:lpstr>圣   餐</vt:lpstr>
      <vt:lpstr>PowerPoint 演示文稿</vt:lpstr>
    </vt:vector>
  </TitlesOfParts>
  <LinksUpToDate>false</LinksUpToDate>
  <SharedDoc>false</SharedDoc>
  <HyperlinksChanged>false</HyperlinksChanged>
  <AppVersion>14.0000</AppVersion>
  <Pages>4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Phoebe</dc:creator>
  <cp:lastModifiedBy>Phoebe</cp:lastModifiedBy>
  <cp:revision>20</cp:revision>
  <dcterms:created xsi:type="dcterms:W3CDTF">2018-10-03T01:16:00Z</dcterms:created>
  <dcterms:modified xsi:type="dcterms:W3CDTF">2018-10-07T12:48:29Z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