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4"/>
    <p:restoredTop sz="94375"/>
  </p:normalViewPr>
  <p:slideViewPr>
    <p:cSldViewPr snapToGrid="0" snapToObjects="1">
      <p:cViewPr>
        <p:scale>
          <a:sx n="78" d="100"/>
          <a:sy n="78" d="100"/>
        </p:scale>
        <p:origin x="1376"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143E1C-ACA5-B041-AACD-61B19D3C3205}" type="datetimeFigureOut">
              <a:rPr lang="en-US" smtClean="0"/>
              <a:t>10/28/18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D8F2C-03E5-AA45-AB76-3400C4ECBB12}" type="slidenum">
              <a:rPr lang="en-US" smtClean="0"/>
              <a:t>‹#›</a:t>
            </a:fld>
            <a:endParaRPr lang="en-US"/>
          </a:p>
        </p:txBody>
      </p:sp>
    </p:spTree>
    <p:extLst>
      <p:ext uri="{BB962C8B-B14F-4D97-AF65-F5344CB8AC3E}">
        <p14:creationId xmlns:p14="http://schemas.microsoft.com/office/powerpoint/2010/main" val="415118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143E1C-ACA5-B041-AACD-61B19D3C3205}" type="datetimeFigureOut">
              <a:rPr lang="en-US" smtClean="0"/>
              <a:t>10/28/18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D8F2C-03E5-AA45-AB76-3400C4ECBB12}" type="slidenum">
              <a:rPr lang="en-US" smtClean="0"/>
              <a:t>‹#›</a:t>
            </a:fld>
            <a:endParaRPr lang="en-US"/>
          </a:p>
        </p:txBody>
      </p:sp>
    </p:spTree>
    <p:extLst>
      <p:ext uri="{BB962C8B-B14F-4D97-AF65-F5344CB8AC3E}">
        <p14:creationId xmlns:p14="http://schemas.microsoft.com/office/powerpoint/2010/main" val="2912238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143E1C-ACA5-B041-AACD-61B19D3C3205}" type="datetimeFigureOut">
              <a:rPr lang="en-US" smtClean="0"/>
              <a:t>10/28/18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D8F2C-03E5-AA45-AB76-3400C4ECBB12}" type="slidenum">
              <a:rPr lang="en-US" smtClean="0"/>
              <a:t>‹#›</a:t>
            </a:fld>
            <a:endParaRPr lang="en-US"/>
          </a:p>
        </p:txBody>
      </p:sp>
    </p:spTree>
    <p:extLst>
      <p:ext uri="{BB962C8B-B14F-4D97-AF65-F5344CB8AC3E}">
        <p14:creationId xmlns:p14="http://schemas.microsoft.com/office/powerpoint/2010/main" val="4840154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143E1C-ACA5-B041-AACD-61B19D3C3205}" type="datetimeFigureOut">
              <a:rPr lang="en-US" smtClean="0"/>
              <a:t>10/28/18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D8F2C-03E5-AA45-AB76-3400C4ECBB12}" type="slidenum">
              <a:rPr lang="en-US" smtClean="0"/>
              <a:t>‹#›</a:t>
            </a:fld>
            <a:endParaRPr lang="en-US"/>
          </a:p>
        </p:txBody>
      </p:sp>
    </p:spTree>
    <p:extLst>
      <p:ext uri="{BB962C8B-B14F-4D97-AF65-F5344CB8AC3E}">
        <p14:creationId xmlns:p14="http://schemas.microsoft.com/office/powerpoint/2010/main" val="18742987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143E1C-ACA5-B041-AACD-61B19D3C3205}" type="datetimeFigureOut">
              <a:rPr lang="en-US" smtClean="0"/>
              <a:t>10/28/18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45D8F2C-03E5-AA45-AB76-3400C4ECBB12}" type="slidenum">
              <a:rPr lang="en-US" smtClean="0"/>
              <a:t>‹#›</a:t>
            </a:fld>
            <a:endParaRPr lang="en-US"/>
          </a:p>
        </p:txBody>
      </p:sp>
    </p:spTree>
    <p:extLst>
      <p:ext uri="{BB962C8B-B14F-4D97-AF65-F5344CB8AC3E}">
        <p14:creationId xmlns:p14="http://schemas.microsoft.com/office/powerpoint/2010/main" val="2048805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143E1C-ACA5-B041-AACD-61B19D3C3205}" type="datetimeFigureOut">
              <a:rPr lang="en-US" smtClean="0"/>
              <a:t>10/28/18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5D8F2C-03E5-AA45-AB76-3400C4ECBB12}" type="slidenum">
              <a:rPr lang="en-US" smtClean="0"/>
              <a:t>‹#›</a:t>
            </a:fld>
            <a:endParaRPr lang="en-US"/>
          </a:p>
        </p:txBody>
      </p:sp>
    </p:spTree>
    <p:extLst>
      <p:ext uri="{BB962C8B-B14F-4D97-AF65-F5344CB8AC3E}">
        <p14:creationId xmlns:p14="http://schemas.microsoft.com/office/powerpoint/2010/main" val="1526133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143E1C-ACA5-B041-AACD-61B19D3C3205}" type="datetimeFigureOut">
              <a:rPr lang="en-US" smtClean="0"/>
              <a:t>10/28/18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45D8F2C-03E5-AA45-AB76-3400C4ECBB12}" type="slidenum">
              <a:rPr lang="en-US" smtClean="0"/>
              <a:t>‹#›</a:t>
            </a:fld>
            <a:endParaRPr lang="en-US"/>
          </a:p>
        </p:txBody>
      </p:sp>
    </p:spTree>
    <p:extLst>
      <p:ext uri="{BB962C8B-B14F-4D97-AF65-F5344CB8AC3E}">
        <p14:creationId xmlns:p14="http://schemas.microsoft.com/office/powerpoint/2010/main" val="178348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143E1C-ACA5-B041-AACD-61B19D3C3205}" type="datetimeFigureOut">
              <a:rPr lang="en-US" smtClean="0"/>
              <a:t>10/28/18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45D8F2C-03E5-AA45-AB76-3400C4ECBB12}" type="slidenum">
              <a:rPr lang="en-US" smtClean="0"/>
              <a:t>‹#›</a:t>
            </a:fld>
            <a:endParaRPr lang="en-US"/>
          </a:p>
        </p:txBody>
      </p:sp>
    </p:spTree>
    <p:extLst>
      <p:ext uri="{BB962C8B-B14F-4D97-AF65-F5344CB8AC3E}">
        <p14:creationId xmlns:p14="http://schemas.microsoft.com/office/powerpoint/2010/main" val="1768678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143E1C-ACA5-B041-AACD-61B19D3C3205}" type="datetimeFigureOut">
              <a:rPr lang="en-US" smtClean="0"/>
              <a:t>10/28/18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45D8F2C-03E5-AA45-AB76-3400C4ECBB12}" type="slidenum">
              <a:rPr lang="en-US" smtClean="0"/>
              <a:t>‹#›</a:t>
            </a:fld>
            <a:endParaRPr lang="en-US"/>
          </a:p>
        </p:txBody>
      </p:sp>
    </p:spTree>
    <p:extLst>
      <p:ext uri="{BB962C8B-B14F-4D97-AF65-F5344CB8AC3E}">
        <p14:creationId xmlns:p14="http://schemas.microsoft.com/office/powerpoint/2010/main" val="703680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143E1C-ACA5-B041-AACD-61B19D3C3205}" type="datetimeFigureOut">
              <a:rPr lang="en-US" smtClean="0"/>
              <a:t>10/28/18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5D8F2C-03E5-AA45-AB76-3400C4ECBB12}" type="slidenum">
              <a:rPr lang="en-US" smtClean="0"/>
              <a:t>‹#›</a:t>
            </a:fld>
            <a:endParaRPr lang="en-US"/>
          </a:p>
        </p:txBody>
      </p:sp>
    </p:spTree>
    <p:extLst>
      <p:ext uri="{BB962C8B-B14F-4D97-AF65-F5344CB8AC3E}">
        <p14:creationId xmlns:p14="http://schemas.microsoft.com/office/powerpoint/2010/main" val="5693497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143E1C-ACA5-B041-AACD-61B19D3C3205}" type="datetimeFigureOut">
              <a:rPr lang="en-US" smtClean="0"/>
              <a:t>10/28/18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45D8F2C-03E5-AA45-AB76-3400C4ECBB12}" type="slidenum">
              <a:rPr lang="en-US" smtClean="0"/>
              <a:t>‹#›</a:t>
            </a:fld>
            <a:endParaRPr lang="en-US"/>
          </a:p>
        </p:txBody>
      </p:sp>
    </p:spTree>
    <p:extLst>
      <p:ext uri="{BB962C8B-B14F-4D97-AF65-F5344CB8AC3E}">
        <p14:creationId xmlns:p14="http://schemas.microsoft.com/office/powerpoint/2010/main" val="2022155496"/>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143E1C-ACA5-B041-AACD-61B19D3C3205}" type="datetimeFigureOut">
              <a:rPr lang="en-US" smtClean="0"/>
              <a:t>10/28/18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5D8F2C-03E5-AA45-AB76-3400C4ECBB12}" type="slidenum">
              <a:rPr lang="en-US" smtClean="0"/>
              <a:t>‹#›</a:t>
            </a:fld>
            <a:endParaRPr lang="en-US"/>
          </a:p>
        </p:txBody>
      </p:sp>
    </p:spTree>
    <p:extLst>
      <p:ext uri="{BB962C8B-B14F-4D97-AF65-F5344CB8AC3E}">
        <p14:creationId xmlns:p14="http://schemas.microsoft.com/office/powerpoint/2010/main" val="92523021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1365" y="0"/>
            <a:ext cx="11905129" cy="6723529"/>
          </a:xfrm>
        </p:spPr>
        <p:txBody>
          <a:bodyPr>
            <a:normAutofit fontScale="92500" lnSpcReduction="10000"/>
          </a:bodyPr>
          <a:lstStyle/>
          <a:p>
            <a:pPr algn="l"/>
            <a:endParaRPr lang="en-US" altLang="zh-CN" sz="2800" dirty="0" smtClean="0"/>
          </a:p>
          <a:p>
            <a:pPr algn="l"/>
            <a:r>
              <a:rPr lang="en-US" sz="3600" b="1" dirty="0" smtClean="0"/>
              <a:t>John 6:1-15</a:t>
            </a:r>
          </a:p>
          <a:p>
            <a:pPr algn="l"/>
            <a:endParaRPr lang="en-CA" altLang="zh-CN" sz="2800" dirty="0" smtClean="0"/>
          </a:p>
          <a:p>
            <a:pPr algn="l"/>
            <a:r>
              <a:rPr lang="zh-CN" altLang="en-US" sz="2800" dirty="0" smtClean="0"/>
              <a:t>這 </a:t>
            </a:r>
            <a:r>
              <a:rPr lang="zh-CN" altLang="en-US" sz="2800" dirty="0"/>
              <a:t>事 以 後 ， 耶 穌 渡 過 加 利 利 海 ， 就 是 提 比 哩 亞 海 。</a:t>
            </a:r>
            <a:endParaRPr lang="en-US" sz="2800" dirty="0"/>
          </a:p>
          <a:p>
            <a:pPr algn="l"/>
            <a:r>
              <a:rPr lang="en-US" sz="2800" b="1" baseline="30000" dirty="0"/>
              <a:t>2 </a:t>
            </a:r>
            <a:r>
              <a:rPr lang="zh-CN" altLang="en-US" sz="2800" dirty="0"/>
              <a:t>有 許 多 人 因 為 看 見 他 在 病 人 身 上 所 行 的 神 蹟 ， 就 跟 隨 他 </a:t>
            </a:r>
            <a:r>
              <a:rPr lang="zh-CN" altLang="en-US" sz="2800" dirty="0" smtClean="0"/>
              <a:t>。</a:t>
            </a:r>
            <a:endParaRPr lang="en-US" sz="2800" dirty="0"/>
          </a:p>
          <a:p>
            <a:pPr algn="l"/>
            <a:r>
              <a:rPr lang="en-US" sz="2800" b="1" baseline="30000" dirty="0"/>
              <a:t>3 </a:t>
            </a:r>
            <a:r>
              <a:rPr lang="zh-CN" altLang="en-US" sz="2800" dirty="0"/>
              <a:t>耶 穌 上 了 山 ， 和 門 徒 一 同 坐 在 那 裡 。</a:t>
            </a:r>
            <a:endParaRPr lang="en-US" sz="2800" dirty="0"/>
          </a:p>
          <a:p>
            <a:pPr algn="l"/>
            <a:r>
              <a:rPr lang="en-US" sz="2800" b="1" baseline="30000" dirty="0"/>
              <a:t>4 </a:t>
            </a:r>
            <a:r>
              <a:rPr lang="zh-CN" altLang="en-US" sz="2800" dirty="0"/>
              <a:t>那 時 猶 太 人 的 逾 越 節 近 了 。</a:t>
            </a:r>
            <a:endParaRPr lang="en-US" sz="2800" dirty="0"/>
          </a:p>
          <a:p>
            <a:pPr algn="l"/>
            <a:r>
              <a:rPr lang="en-US" sz="2800" b="1" baseline="30000" dirty="0"/>
              <a:t>5 </a:t>
            </a:r>
            <a:r>
              <a:rPr lang="zh-CN" altLang="en-US" sz="2800" dirty="0"/>
              <a:t>耶 穌 舉 目 看 見 許 多 人 來 ， 就 對 腓 力 說 ： 我 們 從 那 裡 買 餅 叫 這 些 人 吃 呢 ？</a:t>
            </a:r>
            <a:endParaRPr lang="en-US" sz="2800" dirty="0"/>
          </a:p>
          <a:p>
            <a:pPr algn="l"/>
            <a:r>
              <a:rPr lang="en-US" sz="2800" b="1" baseline="30000" dirty="0"/>
              <a:t>6 </a:t>
            </a:r>
            <a:r>
              <a:rPr lang="zh-CN" altLang="en-US" sz="2800" dirty="0"/>
              <a:t>他 說 這 話 是 要 試 驗 腓 力 ； 他 自 己 原 知 道 要 怎 樣 行 。</a:t>
            </a:r>
            <a:endParaRPr lang="en-US" sz="2800" dirty="0"/>
          </a:p>
          <a:p>
            <a:pPr algn="l"/>
            <a:r>
              <a:rPr lang="en-US" sz="2800" b="1" baseline="30000" dirty="0"/>
              <a:t>7 </a:t>
            </a:r>
            <a:r>
              <a:rPr lang="zh-CN" altLang="en-US" sz="2800" dirty="0"/>
              <a:t>腓 力 回 答 說 ： 就 是 二 十 兩 銀 子 的 餅 ， 叫 他 們 各 人 吃 一 點 也 是 不 夠 的 。</a:t>
            </a:r>
            <a:endParaRPr lang="en-US" sz="2800" dirty="0"/>
          </a:p>
          <a:p>
            <a:pPr algn="l"/>
            <a:r>
              <a:rPr lang="en-US" sz="2800" b="1" baseline="30000" dirty="0"/>
              <a:t>8 </a:t>
            </a:r>
            <a:r>
              <a:rPr lang="zh-CN" altLang="en-US" sz="2800" dirty="0"/>
              <a:t>有 一 個 門 徒 ， 就 是 西 門 彼 得 的 兄 弟 安 得 烈 ， 對 耶 穌 說 ：</a:t>
            </a:r>
            <a:endParaRPr lang="en-US" sz="2800" dirty="0"/>
          </a:p>
          <a:p>
            <a:pPr algn="l"/>
            <a:endParaRPr lang="en-US" b="1" dirty="0" smtClean="0"/>
          </a:p>
          <a:p>
            <a:pPr algn="l"/>
            <a:r>
              <a:rPr lang="en-US" b="1" dirty="0"/>
              <a:t> </a:t>
            </a:r>
            <a:endParaRPr lang="en-US" dirty="0"/>
          </a:p>
          <a:p>
            <a:pPr algn="l"/>
            <a:endParaRPr lang="en-US" dirty="0"/>
          </a:p>
        </p:txBody>
      </p:sp>
    </p:spTree>
    <p:extLst>
      <p:ext uri="{BB962C8B-B14F-4D97-AF65-F5344CB8AC3E}">
        <p14:creationId xmlns:p14="http://schemas.microsoft.com/office/powerpoint/2010/main" val="1793948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1365" y="0"/>
            <a:ext cx="11905129" cy="6723529"/>
          </a:xfrm>
        </p:spPr>
        <p:txBody>
          <a:bodyPr>
            <a:normAutofit/>
          </a:bodyPr>
          <a:lstStyle/>
          <a:p>
            <a:pPr algn="l"/>
            <a:endParaRPr lang="en-US" b="1" baseline="30000" dirty="0" smtClean="0"/>
          </a:p>
          <a:p>
            <a:pPr algn="l"/>
            <a:endParaRPr lang="en-US" b="1" baseline="30000" dirty="0" smtClean="0"/>
          </a:p>
          <a:p>
            <a:pPr algn="l"/>
            <a:r>
              <a:rPr lang="en-US" b="1" baseline="30000" dirty="0" smtClean="0"/>
              <a:t>9 </a:t>
            </a:r>
            <a:r>
              <a:rPr lang="zh-CN" altLang="en-US" dirty="0" smtClean="0"/>
              <a:t>在 這 裡 有 一 個 孩 童 ， 帶 著 五 個 大 麥 餅 、 兩 條 魚 ， 只 是 分 給 這 許 多 人 還 算 甚 麼 呢 ？</a:t>
            </a:r>
            <a:endParaRPr lang="en-US" dirty="0" smtClean="0"/>
          </a:p>
          <a:p>
            <a:pPr algn="l"/>
            <a:r>
              <a:rPr lang="en-US" b="1" baseline="30000" dirty="0" smtClean="0"/>
              <a:t>10 </a:t>
            </a:r>
            <a:r>
              <a:rPr lang="zh-CN" altLang="en-US" dirty="0" smtClean="0"/>
              <a:t>耶 穌 說 ： 你 們 叫 眾 人 坐 下 。 原 來 那 地 方 的 草 多 ， 眾 人 就 坐 下 ， 數 目 約 有 五 千 。</a:t>
            </a:r>
            <a:endParaRPr lang="en-US" dirty="0" smtClean="0"/>
          </a:p>
          <a:p>
            <a:pPr algn="l"/>
            <a:r>
              <a:rPr lang="en-US" b="1" baseline="30000" dirty="0" smtClean="0"/>
              <a:t>11 </a:t>
            </a:r>
            <a:r>
              <a:rPr lang="zh-CN" altLang="en-US" dirty="0" smtClean="0"/>
              <a:t>耶 穌 拿 起 餅 來 ， 祝 謝 了 ， 就 分 給 那 坐 著 的 人 ； 分 魚 也 是 這 樣 ， 都 隨 著 他 們 所 要 的 。</a:t>
            </a:r>
            <a:endParaRPr lang="en-US" dirty="0" smtClean="0"/>
          </a:p>
          <a:p>
            <a:pPr algn="l"/>
            <a:r>
              <a:rPr lang="en-US" b="1" baseline="30000" dirty="0" smtClean="0"/>
              <a:t>12 </a:t>
            </a:r>
            <a:r>
              <a:rPr lang="zh-CN" altLang="en-US" dirty="0" smtClean="0"/>
              <a:t>他 們 吃 飽 了 ， 耶 穌 對 門 徒 說 ： 把 剩 下 的 零 碎 收 拾 起 來 ， 免 得 有 糟 蹋 的 。</a:t>
            </a:r>
            <a:endParaRPr lang="en-US" dirty="0" smtClean="0"/>
          </a:p>
          <a:p>
            <a:pPr algn="l"/>
            <a:r>
              <a:rPr lang="en-US" b="1" baseline="30000" dirty="0" smtClean="0"/>
              <a:t>13 </a:t>
            </a:r>
            <a:r>
              <a:rPr lang="zh-CN" altLang="en-US" dirty="0" smtClean="0"/>
              <a:t>他 們 便 將 那 五 個 大 麥 餅 的 零 碎 ， 就 是 眾 人 吃 了 剩 下 的 ， 收 拾 起 來 ， 裝 滿 了 十 二 個 籃 子 。</a:t>
            </a:r>
            <a:endParaRPr lang="en-US" dirty="0" smtClean="0"/>
          </a:p>
          <a:p>
            <a:pPr algn="l"/>
            <a:r>
              <a:rPr lang="en-US" b="1" baseline="30000" dirty="0" smtClean="0"/>
              <a:t>14 </a:t>
            </a:r>
            <a:r>
              <a:rPr lang="zh-CN" altLang="en-US" dirty="0" smtClean="0"/>
              <a:t>眾 人 看 見 耶 穌 所 行 的 神 蹟 ， 就 說 ： 這 真 是 那 要 到 世 間 來 的 先 知 ！</a:t>
            </a:r>
            <a:endParaRPr lang="en-US" dirty="0" smtClean="0"/>
          </a:p>
          <a:p>
            <a:pPr algn="l"/>
            <a:r>
              <a:rPr lang="en-US" b="1" baseline="30000" dirty="0" smtClean="0"/>
              <a:t>15 </a:t>
            </a:r>
            <a:r>
              <a:rPr lang="zh-CN" altLang="en-US" dirty="0" smtClean="0"/>
              <a:t>耶 穌 既 知 道 眾 人 要 來 強 逼 他 作 王 ， 就 獨 自 又 退 到 山 上 去 了 。</a:t>
            </a:r>
            <a:endParaRPr lang="en-US" dirty="0" smtClean="0"/>
          </a:p>
          <a:p>
            <a:pPr algn="l"/>
            <a:endParaRPr lang="en-US" b="1" dirty="0" smtClean="0"/>
          </a:p>
          <a:p>
            <a:pPr algn="l"/>
            <a:r>
              <a:rPr lang="en-US" b="1" dirty="0"/>
              <a:t> </a:t>
            </a:r>
            <a:endParaRPr lang="en-US" dirty="0"/>
          </a:p>
          <a:p>
            <a:pPr algn="l"/>
            <a:endParaRPr lang="en-US" dirty="0"/>
          </a:p>
        </p:txBody>
      </p:sp>
    </p:spTree>
    <p:extLst>
      <p:ext uri="{BB962C8B-B14F-4D97-AF65-F5344CB8AC3E}">
        <p14:creationId xmlns:p14="http://schemas.microsoft.com/office/powerpoint/2010/main" val="2068232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1365" y="0"/>
            <a:ext cx="11905129" cy="6723529"/>
          </a:xfrm>
        </p:spPr>
        <p:txBody>
          <a:bodyPr>
            <a:normAutofit/>
          </a:bodyPr>
          <a:lstStyle/>
          <a:p>
            <a:pPr algn="l"/>
            <a:endParaRPr lang="en-US" b="1" baseline="30000" dirty="0" smtClean="0"/>
          </a:p>
          <a:p>
            <a:pPr algn="l"/>
            <a:endParaRPr lang="en-US" b="1" baseline="30000" dirty="0" smtClean="0"/>
          </a:p>
          <a:p>
            <a:pPr algn="l"/>
            <a:endParaRPr lang="en-US" b="1" baseline="30000" dirty="0"/>
          </a:p>
          <a:p>
            <a:pPr algn="l"/>
            <a:endParaRPr lang="en-US" b="1" baseline="30000" dirty="0" smtClean="0"/>
          </a:p>
          <a:p>
            <a:pPr algn="l"/>
            <a:endParaRPr lang="en-US" b="1" baseline="30000" dirty="0" smtClean="0"/>
          </a:p>
          <a:p>
            <a:pPr algn="l"/>
            <a:r>
              <a:rPr lang="en-US" dirty="0" smtClean="0"/>
              <a:t>Matthew 9:36</a:t>
            </a:r>
          </a:p>
          <a:p>
            <a:pPr algn="l"/>
            <a:r>
              <a:rPr lang="en-US" dirty="0" smtClean="0"/>
              <a:t>He </a:t>
            </a:r>
            <a:r>
              <a:rPr lang="en-US" dirty="0"/>
              <a:t>had compassion on them, because they were like sheep without a shepherd </a:t>
            </a:r>
          </a:p>
          <a:p>
            <a:pPr algn="l"/>
            <a:endParaRPr lang="en-US" dirty="0" smtClean="0"/>
          </a:p>
          <a:p>
            <a:pPr algn="l"/>
            <a:r>
              <a:rPr lang="zh-CN" altLang="en-US" dirty="0" smtClean="0"/>
              <a:t>马太福音</a:t>
            </a:r>
            <a:r>
              <a:rPr lang="en-US" altLang="zh-CN" dirty="0" smtClean="0"/>
              <a:t>9:36</a:t>
            </a:r>
            <a:endParaRPr lang="en-US" dirty="0"/>
          </a:p>
          <a:p>
            <a:pPr algn="l"/>
            <a:r>
              <a:rPr lang="zh-CN" altLang="en-US" dirty="0"/>
              <a:t>他 看 見 許 多 的 人 ， 就 憐 憫 他 們 ； 因 為 他 們 困 苦 流 離 ， 如 同 羊 沒 有 牧 人 一 般</a:t>
            </a:r>
            <a:r>
              <a:rPr lang="en-US" dirty="0"/>
              <a:t> </a:t>
            </a:r>
          </a:p>
          <a:p>
            <a:pPr algn="l"/>
            <a:endParaRPr lang="en-US" b="1" dirty="0" smtClean="0"/>
          </a:p>
          <a:p>
            <a:pPr algn="l"/>
            <a:r>
              <a:rPr lang="en-US" b="1" dirty="0"/>
              <a:t> </a:t>
            </a:r>
            <a:endParaRPr lang="en-US" dirty="0"/>
          </a:p>
          <a:p>
            <a:pPr algn="l"/>
            <a:endParaRPr lang="en-US" dirty="0"/>
          </a:p>
        </p:txBody>
      </p:sp>
    </p:spTree>
    <p:extLst>
      <p:ext uri="{BB962C8B-B14F-4D97-AF65-F5344CB8AC3E}">
        <p14:creationId xmlns:p14="http://schemas.microsoft.com/office/powerpoint/2010/main" val="5555483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1365" y="0"/>
            <a:ext cx="11905129" cy="6723529"/>
          </a:xfrm>
        </p:spPr>
        <p:txBody>
          <a:bodyPr>
            <a:normAutofit/>
          </a:bodyPr>
          <a:lstStyle/>
          <a:p>
            <a:pPr algn="l"/>
            <a:endParaRPr lang="en-US" b="1" baseline="30000" dirty="0" smtClean="0"/>
          </a:p>
          <a:p>
            <a:pPr algn="l"/>
            <a:endParaRPr lang="en-US" b="1" baseline="30000" dirty="0" smtClean="0"/>
          </a:p>
          <a:p>
            <a:pPr algn="l"/>
            <a:endParaRPr lang="en-US" b="1" baseline="30000" dirty="0"/>
          </a:p>
          <a:p>
            <a:pPr algn="l"/>
            <a:endParaRPr lang="en-US" b="1" baseline="30000" dirty="0" smtClean="0"/>
          </a:p>
          <a:p>
            <a:pPr algn="l"/>
            <a:endParaRPr lang="en-US" b="1" baseline="30000" dirty="0" smtClean="0"/>
          </a:p>
          <a:p>
            <a:pPr algn="l"/>
            <a:r>
              <a:rPr lang="en-CA" b="1" dirty="0"/>
              <a:t>"</a:t>
            </a:r>
            <a:r>
              <a:rPr lang="en-US" b="1" dirty="0"/>
              <a:t>For the Son of Man came to seek and to save what was lost.” </a:t>
            </a:r>
            <a:r>
              <a:rPr lang="en-CA" b="1" dirty="0"/>
              <a:t>- Luke 19:10</a:t>
            </a:r>
            <a:endParaRPr lang="en-US" dirty="0"/>
          </a:p>
          <a:p>
            <a:r>
              <a:rPr lang="en-CA" b="1" dirty="0"/>
              <a:t> </a:t>
            </a:r>
            <a:endParaRPr lang="en-US" dirty="0"/>
          </a:p>
          <a:p>
            <a:pPr algn="l"/>
            <a:r>
              <a:rPr lang="zh-CN" altLang="en-US" dirty="0" smtClean="0"/>
              <a:t>路加福音 </a:t>
            </a:r>
            <a:r>
              <a:rPr lang="en-US" altLang="zh-CN" dirty="0" smtClean="0"/>
              <a:t>19:10</a:t>
            </a:r>
            <a:r>
              <a:rPr lang="zh-CN" altLang="en-US" dirty="0" smtClean="0"/>
              <a:t> ：</a:t>
            </a:r>
            <a:r>
              <a:rPr lang="en-US" b="1" baseline="30000" dirty="0"/>
              <a:t> </a:t>
            </a:r>
            <a:r>
              <a:rPr lang="zh-CN" altLang="en-US" dirty="0"/>
              <a:t>人 子 來 ， 為 要 尋 找 ， 拯 救 失 喪 的 人</a:t>
            </a:r>
            <a:r>
              <a:rPr lang="en-US" dirty="0"/>
              <a:t> </a:t>
            </a:r>
          </a:p>
          <a:p>
            <a:pPr algn="l"/>
            <a:endParaRPr lang="en-US" b="1" dirty="0" smtClean="0"/>
          </a:p>
          <a:p>
            <a:pPr algn="l"/>
            <a:r>
              <a:rPr lang="en-US" b="1" dirty="0"/>
              <a:t> </a:t>
            </a:r>
            <a:endParaRPr lang="en-US" dirty="0"/>
          </a:p>
          <a:p>
            <a:pPr algn="l"/>
            <a:endParaRPr lang="en-US" dirty="0"/>
          </a:p>
        </p:txBody>
      </p:sp>
    </p:spTree>
    <p:extLst>
      <p:ext uri="{BB962C8B-B14F-4D97-AF65-F5344CB8AC3E}">
        <p14:creationId xmlns:p14="http://schemas.microsoft.com/office/powerpoint/2010/main" val="359538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1365" y="0"/>
            <a:ext cx="11905129" cy="6723529"/>
          </a:xfrm>
        </p:spPr>
        <p:txBody>
          <a:bodyPr>
            <a:normAutofit/>
          </a:bodyPr>
          <a:lstStyle/>
          <a:p>
            <a:pPr algn="l"/>
            <a:endParaRPr lang="en-US" b="1" baseline="30000" dirty="0" smtClean="0"/>
          </a:p>
          <a:p>
            <a:pPr algn="l"/>
            <a:endParaRPr lang="en-US" b="1" baseline="30000" dirty="0" smtClean="0"/>
          </a:p>
          <a:p>
            <a:pPr algn="l"/>
            <a:endParaRPr lang="en-US" b="1" baseline="30000" dirty="0"/>
          </a:p>
          <a:p>
            <a:pPr algn="l"/>
            <a:endParaRPr lang="en-US" b="1" baseline="30000" dirty="0" smtClean="0"/>
          </a:p>
          <a:p>
            <a:pPr algn="l"/>
            <a:endParaRPr lang="en-US" b="1" baseline="30000" dirty="0" smtClean="0"/>
          </a:p>
          <a:p>
            <a:pPr algn="l"/>
            <a:r>
              <a:rPr lang="en-US" b="1" dirty="0"/>
              <a:t>I tell you the truth, if you have faith as small as a mustard seed, you can say to this mountain, ‘Move from here to there’ and it will move. Nothing will be impossible for you.</a:t>
            </a:r>
            <a:r>
              <a:rPr lang="en-US" dirty="0"/>
              <a:t>﻿﻿</a:t>
            </a:r>
            <a:r>
              <a:rPr lang="en-US" b="1" dirty="0"/>
              <a:t>” </a:t>
            </a:r>
            <a:r>
              <a:rPr lang="en-CA" b="1" dirty="0"/>
              <a:t>- Matthew 17:20</a:t>
            </a:r>
            <a:endParaRPr lang="en-US" dirty="0"/>
          </a:p>
          <a:p>
            <a:r>
              <a:rPr lang="en-CA" b="1" dirty="0"/>
              <a:t> </a:t>
            </a:r>
            <a:endParaRPr lang="en-US" dirty="0"/>
          </a:p>
          <a:p>
            <a:pPr algn="l"/>
            <a:r>
              <a:rPr lang="en-US" b="1" baseline="30000" dirty="0"/>
              <a:t> </a:t>
            </a:r>
            <a:r>
              <a:rPr lang="zh-CN" altLang="en-US" dirty="0"/>
              <a:t>我 实 在 告 诉 你 们 ， 你 们 若 有 信 心 ， 像 一 粒 芥 菜 种 ， 就 是 对 这 座 山 说 ： </a:t>
            </a:r>
            <a:r>
              <a:rPr lang="zh-CN" altLang="en-US" dirty="0" smtClean="0"/>
              <a:t>从 </a:t>
            </a:r>
            <a:r>
              <a:rPr lang="zh-CN" altLang="en-US" dirty="0"/>
              <a:t>这 边 挪 到 那 边 。 他 也 必 挪 去 ； 并 且 你 们 没 有 一 件 不 能 做 的 事 了</a:t>
            </a:r>
            <a:r>
              <a:rPr lang="en-US" dirty="0"/>
              <a:t> </a:t>
            </a:r>
            <a:endParaRPr lang="en-US" dirty="0" smtClean="0"/>
          </a:p>
          <a:p>
            <a:pPr algn="l"/>
            <a:r>
              <a:rPr lang="zh-CN" altLang="en-US" dirty="0" smtClean="0"/>
              <a:t>（太 </a:t>
            </a:r>
            <a:r>
              <a:rPr lang="en-US" altLang="zh-CN" dirty="0" smtClean="0"/>
              <a:t>17:20</a:t>
            </a:r>
            <a:r>
              <a:rPr lang="zh-CN" altLang="en-US" dirty="0" smtClean="0"/>
              <a:t>）</a:t>
            </a:r>
            <a:endParaRPr lang="en-US" dirty="0"/>
          </a:p>
          <a:p>
            <a:pPr algn="l"/>
            <a:endParaRPr lang="en-US" b="1" dirty="0" smtClean="0"/>
          </a:p>
          <a:p>
            <a:pPr algn="l"/>
            <a:r>
              <a:rPr lang="en-US" b="1" dirty="0"/>
              <a:t> </a:t>
            </a:r>
            <a:endParaRPr lang="en-US" dirty="0"/>
          </a:p>
          <a:p>
            <a:pPr algn="l"/>
            <a:endParaRPr lang="en-US" dirty="0"/>
          </a:p>
        </p:txBody>
      </p:sp>
    </p:spTree>
    <p:extLst>
      <p:ext uri="{BB962C8B-B14F-4D97-AF65-F5344CB8AC3E}">
        <p14:creationId xmlns:p14="http://schemas.microsoft.com/office/powerpoint/2010/main" val="662081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1365" y="0"/>
            <a:ext cx="11905129" cy="6723529"/>
          </a:xfrm>
        </p:spPr>
        <p:txBody>
          <a:bodyPr>
            <a:normAutofit lnSpcReduction="10000"/>
          </a:bodyPr>
          <a:lstStyle/>
          <a:p>
            <a:pPr algn="l"/>
            <a:endParaRPr lang="en-US" b="1" baseline="30000" dirty="0" smtClean="0"/>
          </a:p>
          <a:p>
            <a:pPr algn="l"/>
            <a:endParaRPr lang="en-US" b="1" baseline="30000" dirty="0" smtClean="0"/>
          </a:p>
          <a:p>
            <a:pPr algn="l"/>
            <a:endParaRPr lang="en-US" b="1" baseline="30000" dirty="0"/>
          </a:p>
          <a:p>
            <a:pPr algn="l"/>
            <a:endParaRPr lang="en-US" b="1" baseline="30000" dirty="0" smtClean="0"/>
          </a:p>
          <a:p>
            <a:pPr algn="l"/>
            <a:endParaRPr lang="en-US" b="1" baseline="30000" dirty="0" smtClean="0"/>
          </a:p>
          <a:p>
            <a:r>
              <a:rPr lang="en-US" dirty="0"/>
              <a:t> </a:t>
            </a:r>
          </a:p>
          <a:p>
            <a:r>
              <a:rPr lang="en-US" b="1" dirty="0"/>
              <a:t>This righteousness from God comes through faith in Jesus Christ to all who believe. There is no difference, 23 for all have sinned and fall short of the glory of God, and are justified freely by his grace through the redemption that came by Christ Jesus. </a:t>
            </a:r>
            <a:r>
              <a:rPr lang="en-CA" b="1" dirty="0"/>
              <a:t>- Romans 3:22-24</a:t>
            </a:r>
            <a:endParaRPr lang="en-US" dirty="0"/>
          </a:p>
          <a:p>
            <a:r>
              <a:rPr lang="en-CA" b="1" dirty="0"/>
              <a:t> </a:t>
            </a:r>
            <a:endParaRPr lang="en-US" dirty="0"/>
          </a:p>
          <a:p>
            <a:r>
              <a:rPr lang="en-US" b="1" baseline="30000" dirty="0"/>
              <a:t>22 </a:t>
            </a:r>
            <a:r>
              <a:rPr lang="zh-CN" altLang="en-US" dirty="0"/>
              <a:t>就 是 神 的 义 ， 因 信 耶 稣 基 督 加 给 一 切 相 信 的 人 ， 并 没 有 分 别 。</a:t>
            </a:r>
            <a:endParaRPr lang="en-US" dirty="0"/>
          </a:p>
          <a:p>
            <a:r>
              <a:rPr lang="en-US" b="1" baseline="30000" dirty="0"/>
              <a:t>23 </a:t>
            </a:r>
            <a:r>
              <a:rPr lang="zh-CN" altLang="en-US" dirty="0"/>
              <a:t>因 为 世 人 都 犯 了 罪 ， 亏 缺 了 神 的 荣 耀 ；</a:t>
            </a:r>
            <a:endParaRPr lang="en-US" dirty="0"/>
          </a:p>
          <a:p>
            <a:r>
              <a:rPr lang="en-US" b="1" baseline="30000" dirty="0"/>
              <a:t>24 </a:t>
            </a:r>
            <a:r>
              <a:rPr lang="zh-CN" altLang="en-US" dirty="0"/>
              <a:t>如 今 却 蒙 神 的 恩 典 ， 因 基 督 耶 稣 的 救 赎 ， 就 白 白 的 称 义</a:t>
            </a:r>
            <a:r>
              <a:rPr lang="en-US" dirty="0"/>
              <a:t> </a:t>
            </a:r>
            <a:endParaRPr lang="en-US" dirty="0" smtClean="0"/>
          </a:p>
          <a:p>
            <a:endParaRPr lang="en-US" dirty="0"/>
          </a:p>
          <a:p>
            <a:r>
              <a:rPr lang="zh-CN" altLang="en-US" dirty="0" smtClean="0"/>
              <a:t>（罗马书 </a:t>
            </a:r>
            <a:r>
              <a:rPr lang="en-US" altLang="zh-CN" dirty="0" smtClean="0"/>
              <a:t>3:22-24</a:t>
            </a:r>
            <a:r>
              <a:rPr lang="zh-CN" altLang="en-US" dirty="0" smtClean="0"/>
              <a:t>）</a:t>
            </a:r>
            <a:endParaRPr lang="en-US" dirty="0"/>
          </a:p>
          <a:p>
            <a:pPr algn="l"/>
            <a:endParaRPr lang="en-US" b="1" dirty="0" smtClean="0"/>
          </a:p>
          <a:p>
            <a:pPr algn="l"/>
            <a:r>
              <a:rPr lang="en-US" b="1" dirty="0"/>
              <a:t> </a:t>
            </a:r>
            <a:endParaRPr lang="en-US" dirty="0"/>
          </a:p>
          <a:p>
            <a:pPr algn="l"/>
            <a:endParaRPr lang="en-US" dirty="0"/>
          </a:p>
        </p:txBody>
      </p:sp>
    </p:spTree>
    <p:extLst>
      <p:ext uri="{BB962C8B-B14F-4D97-AF65-F5344CB8AC3E}">
        <p14:creationId xmlns:p14="http://schemas.microsoft.com/office/powerpoint/2010/main" val="345842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61365" y="0"/>
            <a:ext cx="11905129" cy="6723529"/>
          </a:xfrm>
        </p:spPr>
        <p:txBody>
          <a:bodyPr>
            <a:normAutofit/>
          </a:bodyPr>
          <a:lstStyle/>
          <a:p>
            <a:pPr algn="l"/>
            <a:endParaRPr lang="en-US" b="1" baseline="30000" dirty="0" smtClean="0"/>
          </a:p>
          <a:p>
            <a:pPr algn="l"/>
            <a:endParaRPr lang="en-US" b="1" baseline="30000" dirty="0" smtClean="0"/>
          </a:p>
          <a:p>
            <a:pPr algn="l"/>
            <a:endParaRPr lang="en-US" b="1" baseline="30000" dirty="0"/>
          </a:p>
          <a:p>
            <a:pPr algn="l"/>
            <a:endParaRPr lang="en-US" b="1" baseline="30000" dirty="0" smtClean="0"/>
          </a:p>
          <a:p>
            <a:pPr algn="l"/>
            <a:endParaRPr lang="en-US" b="1" baseline="30000" dirty="0" smtClean="0"/>
          </a:p>
          <a:p>
            <a:pPr algn="l"/>
            <a:r>
              <a:rPr lang="en-US" b="1" dirty="0"/>
              <a:t>I tell you the truth, if you have faith as small as a mustard seed, you can say to this mountain, ‘Move from here to there’ and it will move. Nothing will be impossible for you.</a:t>
            </a:r>
            <a:r>
              <a:rPr lang="en-US" dirty="0"/>
              <a:t>﻿﻿</a:t>
            </a:r>
            <a:r>
              <a:rPr lang="en-US" b="1" dirty="0"/>
              <a:t>” </a:t>
            </a:r>
            <a:r>
              <a:rPr lang="en-CA" b="1" dirty="0"/>
              <a:t>- Matthew 17:20</a:t>
            </a:r>
            <a:endParaRPr lang="en-US" dirty="0"/>
          </a:p>
          <a:p>
            <a:r>
              <a:rPr lang="en-CA" b="1" dirty="0"/>
              <a:t> </a:t>
            </a:r>
            <a:endParaRPr lang="en-US" dirty="0"/>
          </a:p>
          <a:p>
            <a:pPr algn="l"/>
            <a:r>
              <a:rPr lang="en-US" b="1" baseline="30000" dirty="0"/>
              <a:t> </a:t>
            </a:r>
            <a:r>
              <a:rPr lang="zh-CN" altLang="en-US" dirty="0"/>
              <a:t>我 实 在 告 诉 你 们 ， 你 们 若 有 信 心 ， 像 一 粒 芥 菜 种 ， 就 是 对 这 座 山 说 ： </a:t>
            </a:r>
            <a:r>
              <a:rPr lang="zh-CN" altLang="en-US" dirty="0" smtClean="0"/>
              <a:t>从 </a:t>
            </a:r>
            <a:r>
              <a:rPr lang="zh-CN" altLang="en-US" dirty="0"/>
              <a:t>这 边 挪 到 那 边 。 他 也 必 挪 去 ； 并 且 你 们 没 有 一 件 不 能 做 的 事 了</a:t>
            </a:r>
            <a:r>
              <a:rPr lang="en-US" dirty="0"/>
              <a:t> </a:t>
            </a:r>
            <a:endParaRPr lang="en-US" dirty="0" smtClean="0"/>
          </a:p>
          <a:p>
            <a:pPr algn="l"/>
            <a:r>
              <a:rPr lang="zh-CN" altLang="en-US" dirty="0" smtClean="0"/>
              <a:t>（太 </a:t>
            </a:r>
            <a:r>
              <a:rPr lang="en-US" altLang="zh-CN" dirty="0" smtClean="0"/>
              <a:t>17:20</a:t>
            </a:r>
            <a:r>
              <a:rPr lang="zh-CN" altLang="en-US" smtClean="0"/>
              <a:t>）</a:t>
            </a:r>
            <a:endParaRPr lang="en-US" dirty="0"/>
          </a:p>
          <a:p>
            <a:pPr algn="l"/>
            <a:endParaRPr lang="en-US" b="1" dirty="0" smtClean="0"/>
          </a:p>
          <a:p>
            <a:pPr algn="l"/>
            <a:r>
              <a:rPr lang="en-US" b="1" dirty="0"/>
              <a:t> </a:t>
            </a:r>
            <a:endParaRPr lang="en-US" dirty="0"/>
          </a:p>
          <a:p>
            <a:pPr algn="l"/>
            <a:endParaRPr lang="en-US" dirty="0"/>
          </a:p>
        </p:txBody>
      </p:sp>
    </p:spTree>
    <p:extLst>
      <p:ext uri="{BB962C8B-B14F-4D97-AF65-F5344CB8AC3E}">
        <p14:creationId xmlns:p14="http://schemas.microsoft.com/office/powerpoint/2010/main" val="14373756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181</Words>
  <Application>Microsoft Macintosh PowerPoint</Application>
  <PresentationFormat>Widescreen</PresentationFormat>
  <Paragraphs>83</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Calibri</vt:lpstr>
      <vt:lpstr>Calibri Light</vt:lpstr>
      <vt:lpstr>DengXian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15.0032</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Vivian Qi</dc:creator>
  <cp:lastModifiedBy>Vivian Qi</cp:lastModifiedBy>
  <cp:revision>2</cp:revision>
  <dcterms:created xsi:type="dcterms:W3CDTF">2018-10-28T04:22:53Z</dcterms:created>
  <dcterms:modified xsi:type="dcterms:W3CDTF">2018-10-28T04:36:05Z</dcterms:modified>
</cp:coreProperties>
</file>