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3"/>
    <p:sldId id="342" r:id="rId4"/>
    <p:sldId id="256" r:id="rId5"/>
    <p:sldId id="265" r:id="rId6"/>
    <p:sldId id="343" r:id="rId7"/>
    <p:sldId id="344" r:id="rId8"/>
    <p:sldId id="347" r:id="rId9"/>
    <p:sldId id="346" r:id="rId10"/>
    <p:sldId id="348" r:id="rId11"/>
    <p:sldId id="350" r:id="rId12"/>
    <p:sldId id="349" r:id="rId13"/>
    <p:sldId id="351" r:id="rId14"/>
    <p:sldId id="352" r:id="rId15"/>
    <p:sldId id="358" r:id="rId16"/>
    <p:sldId id="353" r:id="rId17"/>
    <p:sldId id="354" r:id="rId18"/>
    <p:sldId id="355" r:id="rId19"/>
    <p:sldId id="359" r:id="rId20"/>
    <p:sldId id="362" r:id="rId21"/>
    <p:sldId id="363" r:id="rId22"/>
    <p:sldId id="364" r:id="rId23"/>
    <p:sldId id="365" r:id="rId24"/>
    <p:sldId id="366" r:id="rId25"/>
    <p:sldId id="36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216"/>
      </p:cViewPr>
      <p:guideLst>
        <p:guide orient="horz" pos="2160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主降临与圣徒被提</a:t>
            </a:r>
            <a:endParaRPr lang="zh-CN" altLang="en-US" sz="6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829310"/>
            <a:ext cx="8774430" cy="576707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、耶稣已复活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sym typeface="+mn-ea"/>
              </a:rPr>
              <a:t>罗6:9因为知道基督既从死里复活，就不再死，死也不再作他的主了。</a:t>
            </a:r>
            <a:endParaRPr lang="zh-CN" altLang="en-US" sz="40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6769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、信徒也复活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14我们若信耶稣死而复活了，那已经在耶稣里睡了的人，神也必将他们与耶稣一同带来。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6769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、信徒也复活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14我们若信耶稣死而复活了，那已经在耶稣里睡了的人，神也必将他们与耶稣一同带来。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林前6:14并且　神已经叫主复活，也要用自己的能力叫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我们复活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6769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、信徒也复活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林前15:20 但基督已经从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死里复活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，成为睡了之人初熟的果子。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 死既是因一人而来，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死人复活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也是因一人而来。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22 在亚当里众人都死了，照样，在基督里众人也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都要复活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23 但各人是按着自己的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次序复活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，初熟的果子是基督，以后在他来的时候，是那些属基督的。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6769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、信徒也复活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启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：5这是头一次的复活。其余的死人还没有复活，直等到那一千年完了。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在头一次复活有份的有福了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，圣洁了，第二次的死在他们身上没有权柄。他们必作　神和基督的祭司，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并要与基督一同作王一千年。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229600" cy="6769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99567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、信徒也复活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14我们若信耶稣死而复活了，那已经在耶稣里睡了的人，神也必将他们与耶稣一同带来。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西3:3 因为你们已经死了，你们的生命与基督一同藏在　神里面。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 基督是我们的生命，祂显现的时候，你们也要与他一同显现在荣耀里。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16因为主必亲自从天降临，有呼叫的声音，和天使长的声音，又有神的号吹响；那在基督里死了的人必先复活。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三．主降临的情形</a:t>
            </a:r>
            <a:endParaRPr lang="zh-CN" alt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1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、主必亲自从天降临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主必亲自从天降临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：7我们要欢喜快乐，将荣耀归给他。因为羔羊婚娶的时候到了，新妇也自己预备好了，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8就蒙恩得穿光明洁白的细麻衣。这细麻衣就是圣徒所行的义。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9天使吩咐我说：“你要写上，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凡被请赴羔羊之婚筵的有福了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三．主降临的情形</a:t>
            </a:r>
            <a:endParaRPr lang="zh-CN" altLang="en-US" sz="4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1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、主必亲自从天降临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太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26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：26他们吃的时候，耶稣拿起饼来，祝福，就擘开，递给门徒，说：“你们拿着吃，这是我的身体。”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27又拿起杯来，祝谢了，递给他们，说：“你们都喝这个，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28因为这是我立约的血，为多人流出来，使罪得赦。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29但我告诉你们：从今以后，我不再喝这葡萄汁，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直到我在我父的国里同你们喝新的那日子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。”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有呼叫的声音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有呼叫的声音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，那在基督里死了的人必先复活。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路8:54 耶稣拉着她的手，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呼叫说：“女儿，起来吧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8:55 她的灵魂便回来，她就立刻起来了。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990"/>
            <a:ext cx="8229600" cy="602614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fontAlgn="base"/>
            <a:r>
              <a:rPr lang="zh-CN" altLang="en-US" sz="36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帖前4：13-18</a:t>
            </a:r>
            <a:endParaRPr lang="zh-CN" altLang="en-US" sz="36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" y="649605"/>
            <a:ext cx="9053830" cy="6145531"/>
          </a:xfrm>
        </p:spPr>
        <p:txBody>
          <a:bodyPr/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13论到睡了的人，我们不愿意弟兄们不知道，恐怕你们忧伤，象那些没有指望的人一样。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14我们若信耶稣死而复活了，那已经在耶稣里睡了的人，神也必将他们与耶稣一同带来。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15我们现在照主的话告诉你们一件事，我们这活着还存留到主降临的人，断不能在那已经睡了的人之先；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16因为主必亲自从天降临，有呼叫的声音，和天使长的声音，又有神的号吹响；那在基督里死了的人必先复活。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17以后我们这活着还存留的人，必和他们一同被提到云里，在空中与主相遇，这样我们就要和主永远同在。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0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18所以，你们当用这些话彼此劝慰。</a:t>
            </a:r>
            <a:endParaRPr lang="zh-CN" altLang="en-US" sz="30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2、有呼叫的声音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有呼叫的声音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，那在基督里死了的人必先复活。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约11:43 说了这话，就大声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呼叫说：“拉撒路出来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！”44 那死人就出来了，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天使长的声音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16因为主必亲自从天降临，有呼叫的声音，和天使长的声音，那在基督里死了的人必先复活。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是召集众天使天军所发出的声音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、天使长的声音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16因为主必亲自从天降临，有呼叫的声音，和天使长的声音，那在基督里死了的人必先复活。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太16:27人子要在他父的荣耀里，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同着众使者降临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，那时候，他要照各人的行为报应各人。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有神的号吹响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16因为主必亲自从天降临，有呼叫的声音，和天使长的声音，又有神的号吹响；那在基督里死了的人必先复活。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24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30那时，人子的兆头要显在天上，地上的万族都要哀哭。他们要看见人子有能力，有大荣耀，驾着天上的云降临。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31他要差遣使者，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用号筒的大声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将他的选民从四方，从天这边到天那边，都招聚了来。”</a:t>
            </a:r>
            <a:endParaRPr lang="zh-CN" altLang="en-US" sz="3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" y="743585"/>
            <a:ext cx="9044305" cy="59531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、有神的号吹响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</a:t>
            </a:r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24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：30那时，人子的兆头要显在天上，地上的万族都要哀哭。他们要看见人子有能力，有大荣耀，驾着天上的云降临。31他要差遣使者，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用号筒的大声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将他的选民从四方，从天这边到天那边，都招聚了来。”</a:t>
            </a:r>
            <a:endParaRPr lang="zh-CN" altLang="en-US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林前</a:t>
            </a:r>
            <a:r>
              <a:rPr lang="en-US" altLang="zh-CN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：52就在一霎时，眨眼之间，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号筒末次吹响的时候</a:t>
            </a:r>
            <a:r>
              <a:rPr lang="zh-CN" altLang="en-US" sz="3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；因号筒要响，死人要复活，成为不朽坏的，我们也要改变。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一、信徒离世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13论到睡了的人，我们不愿意弟兄们不知道，恐怕你们忧伤，象那些没有指望的人一样。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74803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一、信徒离世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忧伤的原因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不知真理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13论到睡了的人，我们不愿意弟兄们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不知道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，恐怕你们忧伤，象那些没有指望的人一样。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15我们现在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照主的话告诉你们一件事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，我们这活着还存留到主降临的人，断不能在那已经睡了的人之先；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信徒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离世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忧伤的原因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没有指望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13论到睡了的人，我们不愿意弟兄们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不知道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，恐怕你们忧伤，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象那些没有指望的人一样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信徒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离世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忧伤的原因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没有指望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13论到睡了的人，我们不愿意弟兄们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不知道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，恐怕你们忧伤，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象那些没有指望的人一样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我们的指望在哪里？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二．死人复活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14我们若信耶稣死而复活了，那已经在耶稣里睡了的人，神也必将他们与耶稣一同带来。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「我们若信」：直译为「我们既然相信」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二．死人复活</a:t>
            </a:r>
            <a:endParaRPr lang="zh-CN" altLang="en-US" sz="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829310"/>
            <a:ext cx="8774430" cy="576707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、耶稣已复活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可16:9在七日的第一日清早，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耶稣复活了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，就先向抹大拉的马利亚显现，耶稣从她身上曾赶出七个鬼。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可16:14后来，十一个门徒坐席的时候，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耶稣向他们显现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，责备他们不信，心里刚硬，因为他们不信那些在祂复活以后看见祂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的人。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演示</Application>
  <PresentationFormat>全屏显示(4:3)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主降临与圣徒被提</vt:lpstr>
      <vt:lpstr>帖前4：13-18</vt:lpstr>
      <vt:lpstr>主降临与圣徒被提</vt:lpstr>
      <vt:lpstr>主降临与圣徒被提</vt:lpstr>
      <vt:lpstr>主降临与圣徒被提</vt:lpstr>
      <vt:lpstr>主降临与圣徒被提</vt:lpstr>
      <vt:lpstr>主降临与圣徒被提</vt:lpstr>
      <vt:lpstr>主降临与圣徒被提</vt:lpstr>
      <vt:lpstr>二．死人复活</vt:lpstr>
      <vt:lpstr>二．死人复活</vt:lpstr>
      <vt:lpstr>二．死人复活</vt:lpstr>
      <vt:lpstr>二．死人复活</vt:lpstr>
      <vt:lpstr>二．死人复活</vt:lpstr>
      <vt:lpstr>二．死人复活</vt:lpstr>
      <vt:lpstr>二．死人复活</vt:lpstr>
      <vt:lpstr>主降临与圣徒被提</vt:lpstr>
      <vt:lpstr>三．主降临的情形</vt:lpstr>
      <vt:lpstr>三．主降临的情形</vt:lpstr>
      <vt:lpstr>主降临与圣徒被提</vt:lpstr>
      <vt:lpstr>三．主降临的情形</vt:lpstr>
      <vt:lpstr>三．主降临的情形</vt:lpstr>
      <vt:lpstr>三．主降临的情形</vt:lpstr>
      <vt:lpstr>三．主降临的情形</vt:lpstr>
      <vt:lpstr>三．主降临的情形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Phoebe</cp:lastModifiedBy>
  <cp:revision>68</cp:revision>
  <dcterms:created xsi:type="dcterms:W3CDTF">2018-07-21T19:43:00Z</dcterms:created>
  <dcterms:modified xsi:type="dcterms:W3CDTF">2018-11-11T13:30:22Z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