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FF"/>
    <a:srgbClr val="9E009E"/>
    <a:srgbClr val="680068"/>
    <a:srgbClr val="D200D2"/>
    <a:srgbClr val="990099"/>
    <a:srgbClr val="FFF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6BD1F-B2D0-43E1-B3E5-6216F38A5735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A688A2BD-039E-4AB5-97E9-BEBC8C5A1D9B}">
      <dgm:prSet phldrT="[Text]"/>
      <dgm:spPr/>
      <dgm:t>
        <a:bodyPr/>
        <a:lstStyle/>
        <a:p>
          <a:r>
            <a:rPr lang="zh-CN" altLang="en-US" dirty="0" smtClean="0"/>
            <a:t>救主降生的盼望</a:t>
          </a:r>
          <a:endParaRPr lang="en-US" dirty="0"/>
        </a:p>
      </dgm:t>
    </dgm:pt>
    <dgm:pt modelId="{763A1851-A201-4282-A704-778148F1D55B}" type="parTrans" cxnId="{103FEB11-5B62-4984-8AA4-DA6E3D105A42}">
      <dgm:prSet/>
      <dgm:spPr/>
      <dgm:t>
        <a:bodyPr/>
        <a:lstStyle/>
        <a:p>
          <a:endParaRPr lang="en-US"/>
        </a:p>
      </dgm:t>
    </dgm:pt>
    <dgm:pt modelId="{7B59EFD7-C462-4220-9E19-219A3F63982C}" type="sibTrans" cxnId="{103FEB11-5B62-4984-8AA4-DA6E3D105A42}">
      <dgm:prSet/>
      <dgm:spPr/>
      <dgm:t>
        <a:bodyPr/>
        <a:lstStyle/>
        <a:p>
          <a:endParaRPr lang="en-US"/>
        </a:p>
      </dgm:t>
    </dgm:pt>
    <dgm:pt modelId="{978F3EF2-2E81-4A79-8797-FF4F8BF3C563}">
      <dgm:prSet phldrT="[Text]"/>
      <dgm:spPr/>
      <dgm:t>
        <a:bodyPr/>
        <a:lstStyle/>
        <a:p>
          <a:r>
            <a:rPr lang="zh-CN" altLang="en-US" dirty="0" smtClean="0"/>
            <a:t>得到救恩的盼望</a:t>
          </a:r>
          <a:endParaRPr lang="en-US" dirty="0"/>
        </a:p>
      </dgm:t>
    </dgm:pt>
    <dgm:pt modelId="{0A63E1BD-5B77-417E-8884-7E18B42FCFEA}" type="parTrans" cxnId="{22BCECF2-BC13-4BCC-A708-456960115EF9}">
      <dgm:prSet/>
      <dgm:spPr/>
      <dgm:t>
        <a:bodyPr/>
        <a:lstStyle/>
        <a:p>
          <a:endParaRPr lang="en-US"/>
        </a:p>
      </dgm:t>
    </dgm:pt>
    <dgm:pt modelId="{7B49FB9D-53F9-4AC7-A1A0-6388B230EAB2}" type="sibTrans" cxnId="{22BCECF2-BC13-4BCC-A708-456960115EF9}">
      <dgm:prSet/>
      <dgm:spPr/>
      <dgm:t>
        <a:bodyPr/>
        <a:lstStyle/>
        <a:p>
          <a:endParaRPr lang="en-US"/>
        </a:p>
      </dgm:t>
    </dgm:pt>
    <dgm:pt modelId="{39963F30-2763-48AF-9CE2-0636F74955DC}">
      <dgm:prSet phldrT="[Text]"/>
      <dgm:spPr/>
      <dgm:t>
        <a:bodyPr/>
        <a:lstStyle/>
        <a:p>
          <a:r>
            <a:rPr lang="zh-CN" altLang="en-US" dirty="0" smtClean="0"/>
            <a:t>基督再来的盼望</a:t>
          </a:r>
          <a:endParaRPr lang="en-US" dirty="0"/>
        </a:p>
      </dgm:t>
    </dgm:pt>
    <dgm:pt modelId="{C2460858-40BD-4C28-9088-BA7CADFBF7B7}" type="parTrans" cxnId="{783CDF01-4FB6-4070-A85B-87B8BB1EDAF0}">
      <dgm:prSet/>
      <dgm:spPr/>
      <dgm:t>
        <a:bodyPr/>
        <a:lstStyle/>
        <a:p>
          <a:endParaRPr lang="en-US"/>
        </a:p>
      </dgm:t>
    </dgm:pt>
    <dgm:pt modelId="{97D1FBEC-639D-4D9A-A84B-29896D40A71D}" type="sibTrans" cxnId="{783CDF01-4FB6-4070-A85B-87B8BB1EDAF0}">
      <dgm:prSet/>
      <dgm:spPr/>
      <dgm:t>
        <a:bodyPr/>
        <a:lstStyle/>
        <a:p>
          <a:endParaRPr lang="en-US"/>
        </a:p>
      </dgm:t>
    </dgm:pt>
    <dgm:pt modelId="{EACFDBE1-AAA8-46A7-B398-54D2A2DEF149}" type="pres">
      <dgm:prSet presAssocID="{EFA6BD1F-B2D0-43E1-B3E5-6216F38A5735}" presName="compositeShape" presStyleCnt="0">
        <dgm:presLayoutVars>
          <dgm:dir/>
          <dgm:resizeHandles/>
        </dgm:presLayoutVars>
      </dgm:prSet>
      <dgm:spPr/>
    </dgm:pt>
    <dgm:pt modelId="{FC759FE8-4FBD-477A-9A31-098E6DA5DFD6}" type="pres">
      <dgm:prSet presAssocID="{EFA6BD1F-B2D0-43E1-B3E5-6216F38A5735}" presName="pyramid" presStyleLbl="node1" presStyleIdx="0" presStyleCnt="1" custScaleX="143107"/>
      <dgm:spPr>
        <a:noFill/>
        <a:ln>
          <a:noFill/>
        </a:ln>
      </dgm:spPr>
    </dgm:pt>
    <dgm:pt modelId="{54E9022F-A90C-4229-BD66-D0BE0C68E305}" type="pres">
      <dgm:prSet presAssocID="{EFA6BD1F-B2D0-43E1-B3E5-6216F38A5735}" presName="theList" presStyleCnt="0"/>
      <dgm:spPr/>
    </dgm:pt>
    <dgm:pt modelId="{64650EEE-24B0-48FF-9EA9-1ABAA00B079B}" type="pres">
      <dgm:prSet presAssocID="{A688A2BD-039E-4AB5-97E9-BEBC8C5A1D9B}" presName="aNode" presStyleLbl="fgAcc1" presStyleIdx="0" presStyleCnt="3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07ACA-DEF0-4244-8C6F-5BC8283BB3E0}" type="pres">
      <dgm:prSet presAssocID="{A688A2BD-039E-4AB5-97E9-BEBC8C5A1D9B}" presName="aSpace" presStyleCnt="0"/>
      <dgm:spPr/>
    </dgm:pt>
    <dgm:pt modelId="{C8BA3FF5-5BAE-4A16-B2E3-B58F983651A4}" type="pres">
      <dgm:prSet presAssocID="{978F3EF2-2E81-4A79-8797-FF4F8BF3C563}" presName="aNode" presStyleLbl="fgAcc1" presStyleIdx="1" presStyleCnt="3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F5A42-42FA-4235-A401-D8E3F588D4A1}" type="pres">
      <dgm:prSet presAssocID="{978F3EF2-2E81-4A79-8797-FF4F8BF3C563}" presName="aSpace" presStyleCnt="0"/>
      <dgm:spPr/>
    </dgm:pt>
    <dgm:pt modelId="{9B32C2A1-4C75-4DFA-B546-3CDBC17BDA3D}" type="pres">
      <dgm:prSet presAssocID="{39963F30-2763-48AF-9CE2-0636F74955DC}" presName="aNode" presStyleLbl="fgAcc1" presStyleIdx="2" presStyleCnt="3" custScaleX="1340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4D2D14-DB2A-4CF9-A6D8-98773749BD2D}" type="pres">
      <dgm:prSet presAssocID="{39963F30-2763-48AF-9CE2-0636F74955DC}" presName="aSpace" presStyleCnt="0"/>
      <dgm:spPr/>
    </dgm:pt>
  </dgm:ptLst>
  <dgm:cxnLst>
    <dgm:cxn modelId="{1565B530-5184-4754-B0E5-A5E666C2EE71}" type="presOf" srcId="{A688A2BD-039E-4AB5-97E9-BEBC8C5A1D9B}" destId="{64650EEE-24B0-48FF-9EA9-1ABAA00B079B}" srcOrd="0" destOrd="0" presId="urn:microsoft.com/office/officeart/2005/8/layout/pyramid2"/>
    <dgm:cxn modelId="{783CDF01-4FB6-4070-A85B-87B8BB1EDAF0}" srcId="{EFA6BD1F-B2D0-43E1-B3E5-6216F38A5735}" destId="{39963F30-2763-48AF-9CE2-0636F74955DC}" srcOrd="2" destOrd="0" parTransId="{C2460858-40BD-4C28-9088-BA7CADFBF7B7}" sibTransId="{97D1FBEC-639D-4D9A-A84B-29896D40A71D}"/>
    <dgm:cxn modelId="{908E4F57-D008-4747-B402-DD802C0BD82D}" type="presOf" srcId="{978F3EF2-2E81-4A79-8797-FF4F8BF3C563}" destId="{C8BA3FF5-5BAE-4A16-B2E3-B58F983651A4}" srcOrd="0" destOrd="0" presId="urn:microsoft.com/office/officeart/2005/8/layout/pyramid2"/>
    <dgm:cxn modelId="{5A443EB2-CF6B-4C74-8338-F86260DE6647}" type="presOf" srcId="{EFA6BD1F-B2D0-43E1-B3E5-6216F38A5735}" destId="{EACFDBE1-AAA8-46A7-B398-54D2A2DEF149}" srcOrd="0" destOrd="0" presId="urn:microsoft.com/office/officeart/2005/8/layout/pyramid2"/>
    <dgm:cxn modelId="{22BCECF2-BC13-4BCC-A708-456960115EF9}" srcId="{EFA6BD1F-B2D0-43E1-B3E5-6216F38A5735}" destId="{978F3EF2-2E81-4A79-8797-FF4F8BF3C563}" srcOrd="1" destOrd="0" parTransId="{0A63E1BD-5B77-417E-8884-7E18B42FCFEA}" sibTransId="{7B49FB9D-53F9-4AC7-A1A0-6388B230EAB2}"/>
    <dgm:cxn modelId="{103FEB11-5B62-4984-8AA4-DA6E3D105A42}" srcId="{EFA6BD1F-B2D0-43E1-B3E5-6216F38A5735}" destId="{A688A2BD-039E-4AB5-97E9-BEBC8C5A1D9B}" srcOrd="0" destOrd="0" parTransId="{763A1851-A201-4282-A704-778148F1D55B}" sibTransId="{7B59EFD7-C462-4220-9E19-219A3F63982C}"/>
    <dgm:cxn modelId="{2FDA3C32-E7BC-4022-8572-EB2E3EF66B7C}" type="presOf" srcId="{39963F30-2763-48AF-9CE2-0636F74955DC}" destId="{9B32C2A1-4C75-4DFA-B546-3CDBC17BDA3D}" srcOrd="0" destOrd="0" presId="urn:microsoft.com/office/officeart/2005/8/layout/pyramid2"/>
    <dgm:cxn modelId="{870A6242-6CF5-4F1E-BE19-844F1243C306}" type="presParOf" srcId="{EACFDBE1-AAA8-46A7-B398-54D2A2DEF149}" destId="{FC759FE8-4FBD-477A-9A31-098E6DA5DFD6}" srcOrd="0" destOrd="0" presId="urn:microsoft.com/office/officeart/2005/8/layout/pyramid2"/>
    <dgm:cxn modelId="{2227DEFA-66F0-4EF1-A0E3-39F7E3757345}" type="presParOf" srcId="{EACFDBE1-AAA8-46A7-B398-54D2A2DEF149}" destId="{54E9022F-A90C-4229-BD66-D0BE0C68E305}" srcOrd="1" destOrd="0" presId="urn:microsoft.com/office/officeart/2005/8/layout/pyramid2"/>
    <dgm:cxn modelId="{6B82B512-FCB2-4377-9C7A-E381F831513F}" type="presParOf" srcId="{54E9022F-A90C-4229-BD66-D0BE0C68E305}" destId="{64650EEE-24B0-48FF-9EA9-1ABAA00B079B}" srcOrd="0" destOrd="0" presId="urn:microsoft.com/office/officeart/2005/8/layout/pyramid2"/>
    <dgm:cxn modelId="{E3900582-2259-4067-92E5-B273E3E6987B}" type="presParOf" srcId="{54E9022F-A90C-4229-BD66-D0BE0C68E305}" destId="{A8B07ACA-DEF0-4244-8C6F-5BC8283BB3E0}" srcOrd="1" destOrd="0" presId="urn:microsoft.com/office/officeart/2005/8/layout/pyramid2"/>
    <dgm:cxn modelId="{1E7D8A46-2A08-4756-B60B-A74BA893DAAB}" type="presParOf" srcId="{54E9022F-A90C-4229-BD66-D0BE0C68E305}" destId="{C8BA3FF5-5BAE-4A16-B2E3-B58F983651A4}" srcOrd="2" destOrd="0" presId="urn:microsoft.com/office/officeart/2005/8/layout/pyramid2"/>
    <dgm:cxn modelId="{2268790C-5878-4CDC-81B0-33336D7BFFDC}" type="presParOf" srcId="{54E9022F-A90C-4229-BD66-D0BE0C68E305}" destId="{EAEF5A42-42FA-4235-A401-D8E3F588D4A1}" srcOrd="3" destOrd="0" presId="urn:microsoft.com/office/officeart/2005/8/layout/pyramid2"/>
    <dgm:cxn modelId="{93009445-6768-4ABC-8F28-D1F0E349ACB5}" type="presParOf" srcId="{54E9022F-A90C-4229-BD66-D0BE0C68E305}" destId="{9B32C2A1-4C75-4DFA-B546-3CDBC17BDA3D}" srcOrd="4" destOrd="0" presId="urn:microsoft.com/office/officeart/2005/8/layout/pyramid2"/>
    <dgm:cxn modelId="{548737C5-09E0-4003-9820-BD1A465A092C}" type="presParOf" srcId="{54E9022F-A90C-4229-BD66-D0BE0C68E305}" destId="{DD4D2D14-DB2A-4CF9-A6D8-98773749BD2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59FE8-4FBD-477A-9A31-098E6DA5DFD6}">
      <dsp:nvSpPr>
        <dsp:cNvPr id="0" name=""/>
        <dsp:cNvSpPr/>
      </dsp:nvSpPr>
      <dsp:spPr>
        <a:xfrm>
          <a:off x="269761" y="0"/>
          <a:ext cx="6227069" cy="4351338"/>
        </a:xfrm>
        <a:prstGeom prst="triangl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50EEE-24B0-48FF-9EA9-1ABAA00B079B}">
      <dsp:nvSpPr>
        <dsp:cNvPr id="0" name=""/>
        <dsp:cNvSpPr/>
      </dsp:nvSpPr>
      <dsp:spPr>
        <a:xfrm>
          <a:off x="2902402" y="437470"/>
          <a:ext cx="3790156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救主降生的盼望</a:t>
          </a:r>
          <a:endParaRPr lang="en-US" sz="3600" kern="1200" dirty="0"/>
        </a:p>
      </dsp:txBody>
      <dsp:txXfrm>
        <a:off x="2952685" y="487753"/>
        <a:ext cx="3689590" cy="929477"/>
      </dsp:txXfrm>
    </dsp:sp>
    <dsp:sp modelId="{C8BA3FF5-5BAE-4A16-B2E3-B58F983651A4}">
      <dsp:nvSpPr>
        <dsp:cNvPr id="0" name=""/>
        <dsp:cNvSpPr/>
      </dsp:nvSpPr>
      <dsp:spPr>
        <a:xfrm>
          <a:off x="2902402" y="1596269"/>
          <a:ext cx="3790156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得到救恩的盼望</a:t>
          </a:r>
          <a:endParaRPr lang="en-US" sz="3500" kern="1200" dirty="0"/>
        </a:p>
      </dsp:txBody>
      <dsp:txXfrm>
        <a:off x="2952685" y="1646552"/>
        <a:ext cx="3689590" cy="929477"/>
      </dsp:txXfrm>
    </dsp:sp>
    <dsp:sp modelId="{9B32C2A1-4C75-4DFA-B546-3CDBC17BDA3D}">
      <dsp:nvSpPr>
        <dsp:cNvPr id="0" name=""/>
        <dsp:cNvSpPr/>
      </dsp:nvSpPr>
      <dsp:spPr>
        <a:xfrm>
          <a:off x="2902402" y="2755068"/>
          <a:ext cx="3790156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基督再来的盼望</a:t>
          </a:r>
          <a:endParaRPr lang="en-US" sz="3400" kern="1200" dirty="0"/>
        </a:p>
      </dsp:txBody>
      <dsp:txXfrm>
        <a:off x="2952685" y="2805351"/>
        <a:ext cx="3689590" cy="92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07AA7-F2AC-4698-B4FA-4BC25F117927}" type="datetimeFigureOut">
              <a:rPr lang="en-CA" smtClean="0"/>
              <a:t>2018-12-01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EF0A2-DC9C-4300-B3EF-7C93F95F3B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72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BFE1-BEB3-4A53-A3DB-131317295E6C}" type="datetime1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07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3BF7-B144-4954-9477-BA56AA7E33D7}" type="datetime1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580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7C53-79DB-4536-8221-F0DE4F5F75E4}" type="datetime1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42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B6F4-C546-423A-816A-957B83214155}" type="datetime1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0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F754-E06A-4BDA-B0AB-E370D58DD12F}" type="datetime1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4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1D1F-CED9-4EC0-9F66-8EBC83DC5F83}" type="datetime1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A7D-96A5-452D-9F11-48F2A838AA31}" type="datetime1">
              <a:rPr lang="en-CA" smtClean="0"/>
              <a:t>2018-12-01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D5E6-4987-46B1-9A58-801DE0E8054B}" type="datetime1">
              <a:rPr lang="en-CA" smtClean="0"/>
              <a:t>2018-12-01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2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D04C-18B6-4420-987A-E7F241CA1481}" type="datetime1">
              <a:rPr lang="en-CA" smtClean="0"/>
              <a:t>2018-12-01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72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A523-D022-4090-81CC-26301F7B3FA5}" type="datetime1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67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ABFD-AAD5-4728-8169-190043CE5511}" type="datetime1">
              <a:rPr lang="en-CA" smtClean="0"/>
              <a:t>2018-12-01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1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45E7-FEA0-4D31-BDFA-293B9C3D8C08}" type="datetime1">
              <a:rPr lang="en-CA" smtClean="0"/>
              <a:t>2018-12-01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FFC7-05C3-43DE-BB98-F9D9056AD2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5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00" r="6318"/>
          <a:stretch/>
        </p:blipFill>
        <p:spPr>
          <a:xfrm>
            <a:off x="14514" y="-1"/>
            <a:ext cx="9121293" cy="6858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514" y="607219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rgbClr val="FFFEEC"/>
                </a:solidFill>
                <a:latin typeface="Gigi" panose="04040504061007020D02" pitchFamily="82" charset="0"/>
              </a:rPr>
              <a:t>Advent 2018</a:t>
            </a:r>
            <a:br>
              <a:rPr lang="en-US" altLang="zh-CN" sz="8800" dirty="0" smtClean="0">
                <a:solidFill>
                  <a:srgbClr val="FFFEEC"/>
                </a:solidFill>
                <a:latin typeface="Gigi" panose="04040504061007020D02" pitchFamily="82" charset="0"/>
              </a:rPr>
            </a:br>
            <a:r>
              <a:rPr lang="zh-CN" altLang="en-US" sz="7300" dirty="0">
                <a:solidFill>
                  <a:srgbClr val="FFFEE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基</a:t>
            </a:r>
            <a:r>
              <a:rPr lang="zh-CN" altLang="en-US" sz="7300" dirty="0" smtClean="0">
                <a:solidFill>
                  <a:srgbClr val="FFFEE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督降临节</a:t>
            </a:r>
            <a:endParaRPr lang="en-CA" dirty="0">
              <a:solidFill>
                <a:srgbClr val="FFFEEC"/>
              </a:solidFill>
              <a:latin typeface="Gigi" panose="04040504061007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9187"/>
            <a:ext cx="6858000" cy="2464933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 smtClean="0">
                <a:solidFill>
                  <a:schemeClr val="bg1"/>
                </a:solidFill>
              </a:rPr>
              <a:t>Hope 	</a:t>
            </a:r>
            <a:r>
              <a:rPr lang="zh-CN" altLang="en-US" sz="3600" dirty="0" smtClean="0">
                <a:solidFill>
                  <a:schemeClr val="bg1"/>
                </a:solidFill>
              </a:rPr>
              <a:t>盼望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 smtClean="0">
                <a:solidFill>
                  <a:schemeClr val="bg1"/>
                </a:solidFill>
              </a:rPr>
              <a:t>Peace 	</a:t>
            </a:r>
            <a:r>
              <a:rPr lang="zh-CN" altLang="en-US" sz="3600" dirty="0" smtClean="0">
                <a:solidFill>
                  <a:schemeClr val="bg1"/>
                </a:solidFill>
              </a:rPr>
              <a:t>平安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 smtClean="0">
                <a:solidFill>
                  <a:schemeClr val="bg1"/>
                </a:solidFill>
              </a:rPr>
              <a:t>Joy 		</a:t>
            </a:r>
            <a:r>
              <a:rPr lang="zh-CN" altLang="en-US" sz="3600" dirty="0" smtClean="0">
                <a:solidFill>
                  <a:schemeClr val="bg1"/>
                </a:solidFill>
              </a:rPr>
              <a:t>喜乐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sz="3600" dirty="0" smtClean="0">
                <a:solidFill>
                  <a:schemeClr val="bg1"/>
                </a:solidFill>
              </a:rPr>
              <a:t>Love 	</a:t>
            </a:r>
            <a:r>
              <a:rPr lang="zh-CN" altLang="en-US" sz="3600" dirty="0" smtClean="0">
                <a:solidFill>
                  <a:schemeClr val="bg1"/>
                </a:solidFill>
              </a:rPr>
              <a:t>爱</a:t>
            </a:r>
            <a:endParaRPr lang="en-C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救主基督耶稣在十字架上成就救恩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既然藉著他在十字架上所流的血成就了和平，便藉著他叫万有，无论是地上的、天上的都与自己和好了。。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哥林多前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1:20)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得到救恩的盼望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3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十字架救恩是神为世人预备的恩典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我们藉这爱子的血得蒙救赎，过犯得以赦免，乃是照他丰富的恩典。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以弗所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1:7)</a:t>
            </a:r>
          </a:p>
          <a:p>
            <a:r>
              <a:rPr lang="zh-CN" altLang="en-US" sz="4000" dirty="0" smtClean="0">
                <a:latin typeface="+mn-ea"/>
              </a:rPr>
              <a:t>两千年中基督救恩临到无数的罪人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悔</a:t>
            </a:r>
            <a:r>
              <a:rPr lang="zh-CN" altLang="en-US" sz="4000" dirty="0" smtClean="0">
                <a:latin typeface="+mn-ea"/>
              </a:rPr>
              <a:t>改认罪归向神就得到救赎的恩典</a:t>
            </a:r>
            <a:endParaRPr lang="en-CA" sz="4800" dirty="0">
              <a:latin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得到救恩的盼望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64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仍有许多失丧的人还没有得到救恩</a:t>
            </a:r>
            <a:endParaRPr lang="en-US" altLang="zh-CN" sz="4000" dirty="0" smtClean="0"/>
          </a:p>
          <a:p>
            <a:r>
              <a:rPr lang="zh-CN" altLang="en-US" sz="4000" dirty="0"/>
              <a:t>许多人</a:t>
            </a:r>
            <a:r>
              <a:rPr lang="zh-CN" altLang="en-US" sz="4000" dirty="0" smtClean="0"/>
              <a:t>得到救恩的盼望还没有实现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</a:rPr>
              <a:t>盼望仍在寻求的同胞可以得到救恩（我们迫切的第二重盼望）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看哪！现在正是悦纳的时候；现在正是拯救的日子。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     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哥林多后书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6:2)</a:t>
            </a:r>
          </a:p>
          <a:p>
            <a:pPr marL="0" indent="0">
              <a:buNone/>
            </a:pPr>
            <a:endParaRPr lang="en-CA" sz="4000" dirty="0">
              <a:latin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得到救恩的盼望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得救不是终结而是新生命的起点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我已经与基督同钉十字架，现在活著的不再是我，乃是基督在我里面活著。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加拉太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2:20)</a:t>
            </a:r>
          </a:p>
          <a:p>
            <a:r>
              <a:rPr lang="zh-CN" altLang="en-US" sz="4000" dirty="0" smtClean="0">
                <a:latin typeface="+mn-ea"/>
              </a:rPr>
              <a:t>新生命不仅有在世上丰盛的内涵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新生</a:t>
            </a:r>
            <a:r>
              <a:rPr lang="zh-CN" altLang="en-US" sz="4000" dirty="0" smtClean="0">
                <a:latin typeface="+mn-ea"/>
              </a:rPr>
              <a:t>命还有更崇高的第三重盼望</a:t>
            </a:r>
            <a:endParaRPr lang="en-CA" sz="4800" dirty="0">
              <a:latin typeface="+mn-ea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</a:rPr>
              <a:t>2. </a:t>
            </a:r>
            <a:r>
              <a:rPr lang="zh-CN" altLang="en-US" sz="4000" dirty="0">
                <a:latin typeface="+mn-ea"/>
              </a:rPr>
              <a:t>得到救恩的</a:t>
            </a:r>
            <a:r>
              <a:rPr lang="zh-CN" altLang="en-US" sz="4000" dirty="0" smtClean="0">
                <a:latin typeface="+mn-ea"/>
                <a:ea typeface="+mn-ea"/>
              </a:rPr>
              <a:t>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2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先</a:t>
            </a:r>
            <a:r>
              <a:rPr lang="zh-CN" altLang="en-US" sz="4000" dirty="0" smtClean="0"/>
              <a:t>知预言：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我在夜间的异象中观看，见有一位像人子的，驾著天云而来，被领到亘古常在者面前，得了权柄、荣耀、国度，使各方、各国、各族的人都事奉他。他的权柄是永远的，不能废去；他的国必不败坏。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但以理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7:13-14)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7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基督门徒最终极的盼望是基督再来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新</a:t>
            </a:r>
            <a:r>
              <a:rPr lang="zh-CN" altLang="en-US" sz="4000" dirty="0" smtClean="0"/>
              <a:t>约确证：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那时，他们要看见人子，有能力，有大荣耀，驾云降临。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路加福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21:27)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看哪，祂驾云降临，众目要看见祂，连刺祂的人也要看见祂；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启示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录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1:7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9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基督门徒最终极的盼望是基督再来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耶</a:t>
            </a:r>
            <a:r>
              <a:rPr lang="zh-CN" altLang="en-US" sz="4000" dirty="0" smtClean="0"/>
              <a:t>稣叮嘱门徒：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我若去为你们预备了地方，就必再来接你们到我那里去，我在那里，叫你们也在那里。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约翰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14:13)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36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基督门徒最终极的盼望是基督再来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天</a:t>
            </a:r>
            <a:r>
              <a:rPr lang="zh-CN" altLang="en-US" sz="4000" dirty="0" smtClean="0"/>
              <a:t>使宣告：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加利利人哪，你们为什麽站著望天呢？这离开你们被接升天的耶稣，你们见他怎样往天上去，他还要怎样来。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使徒行传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7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基督门徒最终极的盼望是基督再来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耶</a:t>
            </a:r>
            <a:r>
              <a:rPr lang="zh-CN" altLang="en-US" sz="4000" dirty="0" smtClean="0"/>
              <a:t>稣再来时的情景：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主必亲自从天降临，有呼叫的声音，和天使长的声音，又有神的号吹响。那在基督里死了的人必先复活。以后我们这活着还存留的人，必和他们一同被提到云里，在空中与主相遇。这样，我们就要和主永远同在。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帖撒罗尼迦前书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4:16-17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273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基督门徒最终极的盼望是基督再来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耶</a:t>
            </a:r>
            <a:r>
              <a:rPr lang="zh-CN" altLang="en-US" sz="4000" dirty="0" smtClean="0"/>
              <a:t>稣再来要施行审判：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又看见一个白色的大宝座与坐在上面的；从他面前天地都逃避，再无可见之处了。我又看见死了的人，无论大小，都站在宝座前。案卷展开了，并且另有一卷展开，就是生命册。死了的人都凭著这些案卷所记载的，照他们所行的受审判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启示录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20:11-12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1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00" r="6318"/>
          <a:stretch/>
        </p:blipFill>
        <p:spPr>
          <a:xfrm>
            <a:off x="14514" y="-1"/>
            <a:ext cx="9121293" cy="6858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514" y="607219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rgbClr val="FFFEEC"/>
                </a:solidFill>
                <a:latin typeface="Gigi" panose="04040504061007020D02" pitchFamily="82" charset="0"/>
              </a:rPr>
              <a:t>Advent 2018</a:t>
            </a:r>
            <a:br>
              <a:rPr lang="en-US" altLang="zh-CN" sz="8800" dirty="0" smtClean="0">
                <a:solidFill>
                  <a:srgbClr val="FFFEEC"/>
                </a:solidFill>
                <a:latin typeface="Gigi" panose="04040504061007020D02" pitchFamily="82" charset="0"/>
              </a:rPr>
            </a:br>
            <a:r>
              <a:rPr lang="zh-CN" altLang="en-US" sz="7300" dirty="0">
                <a:solidFill>
                  <a:srgbClr val="FFFEE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基</a:t>
            </a:r>
            <a:r>
              <a:rPr lang="zh-CN" altLang="en-US" sz="7300" dirty="0" smtClean="0">
                <a:solidFill>
                  <a:srgbClr val="FFFEEC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督降临节</a:t>
            </a:r>
            <a:endParaRPr lang="en-CA" dirty="0">
              <a:solidFill>
                <a:srgbClr val="FFFEEC"/>
              </a:solidFill>
              <a:latin typeface="Gigi" panose="04040504061007020D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9188"/>
            <a:ext cx="6858000" cy="1202184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 smtClean="0">
                <a:solidFill>
                  <a:srgbClr val="FFFF00"/>
                </a:solidFill>
              </a:rPr>
              <a:t>Hope  </a:t>
            </a:r>
            <a:r>
              <a:rPr lang="zh-CN" altLang="en-US" sz="4800" dirty="0" smtClean="0">
                <a:solidFill>
                  <a:srgbClr val="FFFF00"/>
                </a:solidFill>
              </a:rPr>
              <a:t>盼望</a:t>
            </a:r>
            <a:endParaRPr lang="en-US" altLang="zh-CN" sz="4800" dirty="0" smtClean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2057" y="4148984"/>
            <a:ext cx="1843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>
                <a:solidFill>
                  <a:srgbClr val="FFFF00"/>
                </a:solidFill>
              </a:rPr>
              <a:t>第一周</a:t>
            </a:r>
            <a:endParaRPr lang="en-CA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基督门徒最终极的盼望是基督再来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耶</a:t>
            </a:r>
            <a:r>
              <a:rPr lang="zh-CN" altLang="en-US" sz="4000" dirty="0" smtClean="0"/>
              <a:t>稣再来要带我们进入新天新地：</a:t>
            </a:r>
            <a:endParaRPr lang="en-US" altLang="zh-CN" sz="4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2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743" y="1146629"/>
            <a:ext cx="8665028" cy="5711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又看见一个新天新地；因为先前的天地已经过去了，海也不再有了。我又看见圣城新耶路撒冷由神那里从天而降，预备好了，就如新妇妆饰整齐，等候丈夫。我听见有大声音从宝座出来说：「看哪，神的帐幕在人间。他要与人同住，他们要作他的子民。神要亲自与他们同在，作他们的神。神要擦去他们一切的眼泪；不再有死亡，也不再有悲哀、哭号、疼痛，因为以前的事都过去了。」 坐宝座的说：「看哪，我将一切都更新了！」。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启示录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21:1-5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9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基督再来是我们最荣耀的盼望</a:t>
            </a:r>
            <a:endParaRPr lang="en-US" altLang="zh-CN" sz="4000" dirty="0" smtClean="0"/>
          </a:p>
          <a:p>
            <a:r>
              <a:rPr lang="zh-CN" altLang="en-US" sz="4000" dirty="0"/>
              <a:t>基督再</a:t>
            </a:r>
            <a:r>
              <a:rPr lang="zh-CN" altLang="en-US" sz="4000" dirty="0" smtClean="0"/>
              <a:t>来盼望的实现越来越近</a:t>
            </a:r>
            <a:endParaRPr lang="en-US" altLang="zh-CN" sz="4000" dirty="0" smtClean="0"/>
          </a:p>
          <a:p>
            <a:r>
              <a:rPr lang="zh-CN" altLang="en-US" sz="4000" dirty="0"/>
              <a:t>我们需</a:t>
            </a:r>
            <a:r>
              <a:rPr lang="zh-CN" altLang="en-US" sz="4000" dirty="0" smtClean="0"/>
              <a:t>要警醒祷告预备好自己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等候我们的主耶稣基督显现。他也必坚固你们到底，叫你们在我们主耶稣基督的日子，无可责备。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哥林多前书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1:7-8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督再来</a:t>
            </a:r>
            <a:r>
              <a:rPr lang="zh-CN" altLang="en-US" sz="4000" dirty="0" smtClean="0">
                <a:latin typeface="+mn-ea"/>
                <a:ea typeface="+mn-ea"/>
              </a:rPr>
              <a:t>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49" y="1043494"/>
            <a:ext cx="8341180" cy="55810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49" y="292557"/>
            <a:ext cx="4901293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</a:rPr>
              <a:t>点</a:t>
            </a:r>
            <a:r>
              <a:rPr lang="zh-CN" altLang="en-US" sz="4000" dirty="0" smtClean="0">
                <a:latin typeface="+mn-ea"/>
              </a:rPr>
              <a:t>燃象征盼望的蜡烛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1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141045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>
                  <a:glow rad="63500">
                    <a:schemeClr val="bg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他们吃的时候，耶稣拿起饼来，祝福，就擘开，递给门徒，说：「你们拿著吃，这是我的身体」；又拿起杯来，祝谢了，递给他们，说：「你们都喝这个；因为这是我立约的血，为多人流出来，使罪得赦。但我告诉你们，从今以後，我不再喝这葡萄汁，直到我</a:t>
            </a:r>
            <a:r>
              <a:rPr lang="zh-CN" altLang="en-US" sz="4000" dirty="0" smtClean="0">
                <a:solidFill>
                  <a:srgbClr val="C00000"/>
                </a:solidFill>
                <a:effectLst>
                  <a:glow rad="63500">
                    <a:schemeClr val="bg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在我父的国里同你们喝新的那日子</a:t>
            </a:r>
            <a:r>
              <a:rPr lang="zh-CN" altLang="en-US" sz="4000" dirty="0" smtClean="0">
                <a:effectLst>
                  <a:glow rad="63500">
                    <a:schemeClr val="bg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。」他们唱了诗，就出来往橄榄山去。</a:t>
            </a:r>
            <a:r>
              <a:rPr lang="en-US" altLang="zh-CN" sz="4000" dirty="0" smtClean="0">
                <a:effectLst>
                  <a:glow rad="63500">
                    <a:schemeClr val="bg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马太福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26:26-30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49" y="292557"/>
            <a:ext cx="4632687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圣 餐  </a:t>
            </a:r>
            <a:r>
              <a:rPr lang="en-US" altLang="zh-CN" sz="4000" dirty="0" smtClean="0">
                <a:latin typeface="+mn-ea"/>
              </a:rPr>
              <a:t>Communion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2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01" r="26405" b="32799"/>
          <a:stretch/>
        </p:blipFill>
        <p:spPr>
          <a:xfrm>
            <a:off x="0" y="0"/>
            <a:ext cx="914319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 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主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耶穌，我愛你，深知我屬你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世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上罪中宴樂，為你願捨棄；</a:t>
            </a: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因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你是我救主，還清我罪債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若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我曾愛耶穌，如今更親愛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 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主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耶穌，我愛你，因你先愛我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被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釘十字架上，為贖我罪過；</a:t>
            </a: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你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戴荊棘冠冕，受淩辱陷害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若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我曾愛耶穌，如今更親愛。</a:t>
            </a:r>
          </a:p>
          <a:p>
            <a:pPr marL="0" indent="0">
              <a:buNone/>
            </a:pP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817882" cy="723444"/>
          </a:xfr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</a:rPr>
              <a:t>诗</a:t>
            </a:r>
            <a:r>
              <a:rPr lang="zh-CN" altLang="en-US" sz="4000" dirty="0" smtClean="0">
                <a:latin typeface="+mn-ea"/>
              </a:rPr>
              <a:t>歌：主耶稣我爱你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2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01" r="26405" b="32799"/>
          <a:stretch/>
        </p:blipFill>
        <p:spPr>
          <a:xfrm>
            <a:off x="0" y="0"/>
            <a:ext cx="9143193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 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無論生活存留，我愛慕耶穌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世尚存一息，仍頌揚我主；</a:t>
            </a: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死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亡陰影臨到，還讚美不住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若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我曾愛耶穌，如今更親愛。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） 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在榮美的天宮，快樂無盡期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光明的美地，永遠敬拜你；</a:t>
            </a:r>
          </a:p>
          <a:p>
            <a:pPr marL="0" indent="0">
              <a:buNone/>
            </a:pPr>
            <a:r>
              <a:rPr lang="en-US" altLang="zh-TW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戴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上華麗冠冕，歌頌大主宰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endParaRPr lang="en-US" altLang="zh-TW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TW" sz="3600" dirty="0"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r>
              <a:rPr lang="zh-TW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若</a:t>
            </a:r>
            <a:r>
              <a:rPr lang="zh-TW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我曾愛耶穌，如今更親愛。</a:t>
            </a:r>
          </a:p>
          <a:p>
            <a:pPr marL="0" indent="0">
              <a:buNone/>
            </a:pP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817882" cy="723444"/>
          </a:xfr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</a:rPr>
              <a:t>诗</a:t>
            </a:r>
            <a:r>
              <a:rPr lang="zh-CN" altLang="en-US" sz="4000" dirty="0" smtClean="0">
                <a:latin typeface="+mn-ea"/>
              </a:rPr>
              <a:t>歌：主耶稣我爱你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978"/>
          <a:stretch/>
        </p:blipFill>
        <p:spPr>
          <a:xfrm>
            <a:off x="0" y="0"/>
            <a:ext cx="916028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4114" y="1103088"/>
            <a:ext cx="79973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耶和华说：「日子将到，我应许以色列家和犹大家的恩言必然成就。当那日子，那时候，我必使大卫公义的苗裔长起来；他必在地上施行公平和公义。在那日子犹大必得救，耶路撒冷必安然居住，他的名必称为</a:t>
            </a:r>
            <a:r>
              <a:rPr lang="en-US" altLang="zh-CN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『</a:t>
            </a: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耶和华我们的义</a:t>
            </a:r>
            <a:r>
              <a:rPr lang="en-US" altLang="zh-CN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』</a:t>
            </a:r>
            <a:r>
              <a:rPr lang="zh-CN" altLang="en-US" sz="3600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b="1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sz="28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耶利米书</a:t>
            </a:r>
            <a:r>
              <a:rPr lang="en-CA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CA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14-16</a:t>
            </a: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CA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0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353" b="30115"/>
          <a:stretch/>
        </p:blipFill>
        <p:spPr>
          <a:xfrm flipH="1">
            <a:off x="-2" y="0"/>
            <a:ext cx="914283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在 </a:t>
            </a:r>
            <a:r>
              <a:rPr lang="zh-CN" altLang="en-US" sz="6000" b="1" dirty="0" smtClean="0"/>
              <a:t>基督里</a:t>
            </a:r>
            <a:r>
              <a:rPr lang="zh-CN" altLang="en-US" b="1" dirty="0" smtClean="0"/>
              <a:t> 的 </a:t>
            </a:r>
            <a:r>
              <a:rPr lang="zh-CN" altLang="en-US" sz="6000" b="1" dirty="0" smtClean="0"/>
              <a:t>三重盼望</a:t>
            </a:r>
            <a:endParaRPr lang="en-CA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404505"/>
              </p:ext>
            </p:extLst>
          </p:nvPr>
        </p:nvGraphicFramePr>
        <p:xfrm>
          <a:off x="628650" y="1303109"/>
          <a:ext cx="696232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救主降生的盼望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圣经应许救主是</a:t>
            </a:r>
            <a:r>
              <a:rPr lang="zh-CN" altLang="en-US" sz="4000" dirty="0"/>
              <a:t>“</a:t>
            </a:r>
            <a:r>
              <a:rPr lang="zh-CN" altLang="en-US" sz="4000" dirty="0" smtClean="0"/>
              <a:t>女人的后裔”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你的後裔和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女人的後裔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也彼此为仇。女人的後裔要伤你的头；你要伤他的脚跟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创世记</a:t>
            </a:r>
            <a:r>
              <a:rPr lang="en-CA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CA" dirty="0"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0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圣经应许救主生于以色列民族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神与亚伯拉罕立约：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地上万族必因你和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你的後裔得福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en-US" altLang="zh-CN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（创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世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记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28: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亚伯拉罕的後裔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大卫的子孙耶稣基督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的家谱，  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1:1)</a:t>
            </a: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稣说</a:t>
            </a:r>
            <a:r>
              <a:rPr lang="zh-CN" altLang="en-US" sz="4000" dirty="0" smtClean="0">
                <a:latin typeface="+mn-ea"/>
              </a:rPr>
              <a:t>：“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我实实在在的告诉你们，还没有亚伯拉罕就有了我</a:t>
            </a:r>
            <a:r>
              <a:rPr lang="zh-CN" altLang="en-US" sz="4000" dirty="0" smtClean="0">
                <a:latin typeface="+mn-ea"/>
              </a:rPr>
              <a:t>。”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en-US" altLang="zh-CN" sz="4000" dirty="0" smtClean="0">
                <a:latin typeface="+mn-ea"/>
              </a:rPr>
              <a:t>            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8:58)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5450" y="292557"/>
            <a:ext cx="4335236" cy="723444"/>
          </a:xfrm>
          <a:prstGeom prst="rect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smtClean="0">
                <a:latin typeface="+mn-ea"/>
              </a:rPr>
              <a:t>1. </a:t>
            </a:r>
            <a:r>
              <a:rPr lang="zh-CN" altLang="en-US" sz="4000" smtClean="0">
                <a:latin typeface="+mn-ea"/>
              </a:rPr>
              <a:t>救主降生的盼望</a:t>
            </a:r>
            <a:endParaRPr lang="en-CA" sz="4000" dirty="0">
              <a:latin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2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圣经应许救主生于以色列民族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先</a:t>
            </a:r>
            <a:r>
              <a:rPr lang="zh-CN" altLang="en-US" sz="4000" dirty="0" smtClean="0"/>
              <a:t>知的预言：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耶和华说：「日子将到，我应许以色列家和犹大家的恩言必然成就。当那日子，那时候，我必使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大卫公义的苗裔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长起来；他必在地上施行公平和公义。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耶利米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33:14-16)</a:t>
            </a:r>
          </a:p>
          <a:p>
            <a:pPr marL="0" indent="0">
              <a:buNone/>
            </a:pPr>
            <a:endParaRPr 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救赎盼望使以色列民族得以存</a:t>
            </a:r>
            <a:r>
              <a:rPr lang="zh-CN" altLang="en-US" sz="4000" dirty="0" smtClean="0"/>
              <a:t>留</a:t>
            </a:r>
            <a:endParaRPr lang="en-US" altLang="zh-CN" sz="4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救主降生的盼望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7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圣经应许出生的</a:t>
            </a:r>
            <a:r>
              <a:rPr lang="zh-CN" altLang="en-US" sz="4000" dirty="0"/>
              <a:t>婴孩</a:t>
            </a:r>
            <a:r>
              <a:rPr lang="zh-CN" altLang="en-US" sz="4000" dirty="0" smtClean="0"/>
              <a:t>是神圣君王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因有一婴孩为我们而生；有一子赐给我们。政权必担在他的肩头上；他名称为「奇妙策士、全能的神、永在的父、和平的君」。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以赛亚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9:6)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救主降生的盼望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46629"/>
            <a:ext cx="8312150" cy="53557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圣经应许的救主两千年前已经降生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及至时候满足，神就差遣他的儿子，为女子所生。         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加拉太书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4:4)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人类对救主降生的盼望已被神满足</a:t>
            </a:r>
            <a:endParaRPr lang="en-US" altLang="zh-CN" sz="4000" dirty="0" smtClean="0"/>
          </a:p>
          <a:p>
            <a:r>
              <a:rPr lang="zh-CN" altLang="en-US" sz="4000" dirty="0" smtClean="0"/>
              <a:t>第一重盼望已经实现！无须再盼望，而是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庆祝救主的降生</a:t>
            </a:r>
            <a:r>
              <a:rPr lang="en-US" altLang="zh-CN" sz="4000" dirty="0" smtClean="0"/>
              <a:t>!</a:t>
            </a:r>
            <a:br>
              <a:rPr lang="en-US" altLang="zh-CN" sz="4000" dirty="0" smtClean="0"/>
            </a:br>
            <a:r>
              <a:rPr lang="en-US" altLang="zh-CN" sz="4000" dirty="0" smtClean="0"/>
              <a:t>		</a:t>
            </a:r>
            <a:r>
              <a:rPr lang="zh-CN" altLang="en-US" sz="4000" dirty="0" smtClean="0"/>
              <a:t>赞美神的信实慈爱！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	</a:t>
            </a:r>
            <a:r>
              <a:rPr lang="zh-CN" altLang="en-US" sz="4000" dirty="0" smtClean="0"/>
              <a:t>感谢主的救赎恩典！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5450" y="292557"/>
            <a:ext cx="4335236" cy="723444"/>
          </a:xfr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救主降生的盼望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FFC7-05C3-43DE-BB98-F9D9056AD25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3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2097</Words>
  <Application>Microsoft Office PowerPoint</Application>
  <PresentationFormat>On-screen Show (4:3)</PresentationFormat>
  <Paragraphs>133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等线</vt:lpstr>
      <vt:lpstr>等线</vt:lpstr>
      <vt:lpstr>等线 Light</vt:lpstr>
      <vt:lpstr>KaiTi</vt:lpstr>
      <vt:lpstr>SimHei</vt:lpstr>
      <vt:lpstr>SimSun</vt:lpstr>
      <vt:lpstr>Arial</vt:lpstr>
      <vt:lpstr>Calibri</vt:lpstr>
      <vt:lpstr>Calibri Light</vt:lpstr>
      <vt:lpstr>Gigi</vt:lpstr>
      <vt:lpstr>Times New Roman</vt:lpstr>
      <vt:lpstr>Office Theme</vt:lpstr>
      <vt:lpstr>Advent 2018 基督降临节</vt:lpstr>
      <vt:lpstr>Advent 2018 基督降临节</vt:lpstr>
      <vt:lpstr>PowerPoint Presentation</vt:lpstr>
      <vt:lpstr>在 基督里 的 三重盼望</vt:lpstr>
      <vt:lpstr>1. 救主降生的盼望</vt:lpstr>
      <vt:lpstr>PowerPoint Presentation</vt:lpstr>
      <vt:lpstr>1. 救主降生的盼望</vt:lpstr>
      <vt:lpstr>1. 救主降生的盼望</vt:lpstr>
      <vt:lpstr>1. 救主降生的盼望</vt:lpstr>
      <vt:lpstr>2. 得到救恩的盼望</vt:lpstr>
      <vt:lpstr>2. 得到救恩的盼望</vt:lpstr>
      <vt:lpstr>2. 得到救恩的盼望</vt:lpstr>
      <vt:lpstr>2. 得到救恩的盼望</vt:lpstr>
      <vt:lpstr>3. 基督再来的盼望</vt:lpstr>
      <vt:lpstr>3. 基督再来的盼望</vt:lpstr>
      <vt:lpstr>3. 基督再来的盼望</vt:lpstr>
      <vt:lpstr>3. 基督再来的盼望</vt:lpstr>
      <vt:lpstr>3. 基督再来的盼望</vt:lpstr>
      <vt:lpstr>3. 基督再来的盼望</vt:lpstr>
      <vt:lpstr>3. 基督再来的盼望</vt:lpstr>
      <vt:lpstr>3. 基督再来的盼望</vt:lpstr>
      <vt:lpstr>3. 基督再来的盼望</vt:lpstr>
      <vt:lpstr>点燃象征盼望的蜡烛</vt:lpstr>
      <vt:lpstr>圣 餐  Communion</vt:lpstr>
      <vt:lpstr>诗歌：主耶稣我爱你</vt:lpstr>
      <vt:lpstr>诗歌：主耶稣我爱你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72</cp:revision>
  <dcterms:created xsi:type="dcterms:W3CDTF">2018-11-19T01:17:05Z</dcterms:created>
  <dcterms:modified xsi:type="dcterms:W3CDTF">2018-12-01T13:15:17Z</dcterms:modified>
</cp:coreProperties>
</file>