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36" r:id="rId3"/>
    <p:sldId id="261" r:id="rId4"/>
    <p:sldId id="359" r:id="rId5"/>
    <p:sldId id="360" r:id="rId6"/>
    <p:sldId id="357" r:id="rId7"/>
    <p:sldId id="384" r:id="rId8"/>
    <p:sldId id="419" r:id="rId9"/>
    <p:sldId id="508" r:id="rId10"/>
    <p:sldId id="507" r:id="rId11"/>
    <p:sldId id="509" r:id="rId12"/>
    <p:sldId id="505" r:id="rId13"/>
    <p:sldId id="513" r:id="rId14"/>
    <p:sldId id="417" r:id="rId15"/>
    <p:sldId id="463" r:id="rId16"/>
    <p:sldId id="510" r:id="rId17"/>
    <p:sldId id="511" r:id="rId18"/>
    <p:sldId id="512" r:id="rId19"/>
    <p:sldId id="514" r:id="rId20"/>
    <p:sldId id="519" r:id="rId21"/>
    <p:sldId id="516" r:id="rId22"/>
    <p:sldId id="521" r:id="rId23"/>
    <p:sldId id="517" r:id="rId24"/>
    <p:sldId id="413" r:id="rId25"/>
    <p:sldId id="526" r:id="rId26"/>
    <p:sldId id="464" r:id="rId27"/>
    <p:sldId id="524" r:id="rId28"/>
    <p:sldId id="523" r:id="rId29"/>
    <p:sldId id="525" r:id="rId30"/>
    <p:sldId id="497" r:id="rId31"/>
    <p:sldId id="522" r:id="rId32"/>
    <p:sldId id="469" r:id="rId33"/>
    <p:sldId id="520" r:id="rId34"/>
    <p:sldId id="425" r:id="rId35"/>
    <p:sldId id="536" r:id="rId3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-660" y="-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33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 txBox="1"/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幻灯片编号占位符 6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页脚占位符 8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幻灯片编号占位符 2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图片占位符 3"/>
          <p:cNvSpPr txBox="1"/>
          <p:nvPr>
            <p:ph type="pic" idx="2" hasCustomPrompt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图片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145" name="Picture 1" descr="SonOfHighestbn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90" y="0"/>
            <a:ext cx="1225042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3"/>
          <p:cNvSpPr/>
          <p:nvPr/>
        </p:nvSpPr>
        <p:spPr>
          <a:xfrm>
            <a:off x="2209800" y="2133600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sz="8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主基督降世之</a:t>
            </a:r>
            <a:endParaRPr lang="zh-CN" sz="8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zh-CN" sz="8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大爱</a:t>
            </a:r>
            <a:br>
              <a:rPr lang="zh-TW" altLang="en-US" sz="8000" b="1" dirty="0">
                <a:solidFill>
                  <a:srgbClr val="FFFFCC"/>
                </a:solidFill>
                <a:latin typeface="Times New Roman" panose="02020603050405020304" pitchFamily="18" charset="0"/>
                <a:ea typeface="黑体" panose="02010609060101010101" charset="-122"/>
              </a:rPr>
            </a:br>
            <a:endParaRPr lang="en-US" altLang="zh-TW" sz="7200" dirty="0">
              <a:solidFill>
                <a:srgbClr val="FFFFCC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83566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本为  神降为人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85" y="788670"/>
            <a:ext cx="11776710" cy="3427730"/>
          </a:xfrm>
        </p:spPr>
        <p:txBody>
          <a:bodyPr>
            <a:normAutofit/>
          </a:bodyPr>
          <a:lstStyle/>
          <a:p>
            <a:r>
              <a:rPr lang="zh-CN" altLang="ko-KR"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约</a:t>
            </a:r>
            <a:r>
              <a:rPr lang="en-US" altLang="zh-CN"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</a:t>
            </a:r>
            <a:r>
              <a:rPr lang="zh-CN" altLang="en-US"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：</a:t>
            </a:r>
            <a:r>
              <a:rPr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14</a:t>
            </a:r>
            <a:r>
              <a:rPr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道成了肉身</a:t>
            </a:r>
            <a:r>
              <a:rPr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，住在我们中间，充充满满地有恩典，有真理。我们也见过他的荣光，正是父独生子的荣光。</a:t>
            </a:r>
            <a:endParaRPr sz="36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sz="36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18从来没有人看见　神，只有在父怀里的独生子将他表明出来。</a:t>
            </a:r>
            <a:endParaRPr sz="36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160020" y="3552825"/>
            <a:ext cx="6283960" cy="3233420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515350" y="2988310"/>
            <a:ext cx="3419475" cy="361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83566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sym typeface="+mn-ea"/>
              </a:rPr>
              <a:t>二、本是主降为仆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88670"/>
            <a:ext cx="11704320" cy="2542540"/>
          </a:xfrm>
        </p:spPr>
        <p:txBody>
          <a:bodyPr>
            <a:normAutofit/>
          </a:bodyPr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11因今天在大卫的城里，为你们生了救主，就是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基督。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160020" y="2588260"/>
            <a:ext cx="8159115" cy="419798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327390" y="2789555"/>
            <a:ext cx="360743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83566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sym typeface="+mn-ea"/>
              </a:rPr>
              <a:t>二、本是主降为仆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88670"/>
            <a:ext cx="11704320" cy="2542540"/>
          </a:xfrm>
        </p:spPr>
        <p:txBody>
          <a:bodyPr>
            <a:normAutofit/>
          </a:bodyPr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徒17:24创造宇宙和其中万物的　神，既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是天地的主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徒10:36神藉着耶稣基督（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祂是万有的主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）传和平的福音，将这道赐给以色列人。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160020" y="2665730"/>
            <a:ext cx="8008620" cy="412051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327390" y="2789555"/>
            <a:ext cx="360743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75565"/>
            <a:ext cx="10973435" cy="1144270"/>
          </a:xfrm>
        </p:spPr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耶稣基督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祂是万有的主，是天地的主</a:t>
            </a:r>
            <a:endParaRPr lang="zh-CN" altLang="en-US"/>
          </a:p>
        </p:txBody>
      </p:sp>
      <p:pic>
        <p:nvPicPr>
          <p:cNvPr id="4" name="内容占位符 3" descr="下载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6960" y="1076325"/>
            <a:ext cx="9775825" cy="5830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1605"/>
            <a:ext cx="10973435" cy="98933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sym typeface="+mn-ea"/>
              </a:rPr>
              <a:t>二、本是主降为仆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765" y="1130935"/>
            <a:ext cx="10275570" cy="4995545"/>
          </a:xfrm>
        </p:spPr>
        <p:txBody>
          <a:bodyPr>
            <a:normAutofit/>
          </a:bodyPr>
          <a:lstStyle/>
          <a:p>
            <a:r>
              <a:rPr lang="zh-CN" altLang="en-US" sz="38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西</a:t>
            </a:r>
            <a:r>
              <a:rPr lang="en-US" altLang="zh-CN" sz="38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1:17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祂在万有之先，万有也靠祂而立</a:t>
            </a:r>
            <a:r>
              <a:rPr lang="zh-CN" altLang="en-US" sz="38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76835" y="2162175"/>
            <a:ext cx="8925560" cy="459168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9157335" y="3168015"/>
            <a:ext cx="3009900" cy="317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sym typeface="+mn-ea"/>
              </a:rPr>
              <a:t>二、本是主降为仆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417955"/>
            <a:ext cx="10973435" cy="470916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腓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：6他本有　神的形像，不以自己与　神同等为强夺的，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7反倒虚己，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取了奴仆的形像，成为人的样式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sym typeface="+mn-ea"/>
              </a:rPr>
              <a:t>二、本是主降为仆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417955"/>
            <a:ext cx="10973435" cy="470916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腓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：6他本有　神的形像，不以自己与　神同等为强夺的，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7反倒虚己，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取了奴仆的形像，成为人的样式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可10:10:44 在你们中间，谁愿为首，就必作众人的仆人。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45因为人子来，并不是要受人的服侍，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乃是要服侍人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，并且要舍命，作多人的赎价。”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99060"/>
            <a:ext cx="10973435" cy="10096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三、从至尊降为至卑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60020" y="930910"/>
            <a:ext cx="11820525" cy="561594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：11因今天在大卫的城里，为你们生了救主，就是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主基督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12你们要看见一个婴孩，包着布，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卧在马槽里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，那就是记号了。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502920" y="3293745"/>
            <a:ext cx="6809105" cy="350329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106410" y="2867025"/>
            <a:ext cx="360743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99060"/>
            <a:ext cx="10973435" cy="10096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三、从至尊降为至卑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60020" y="930910"/>
            <a:ext cx="11820525" cy="561594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诗19:1诸天述说　神的荣耀，穹苍传扬他的手段。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诗</a:t>
            </a:r>
            <a:r>
              <a:rPr lang="en-US" altLang="zh-CN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113:4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耶和华超乎万民之上，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祂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的荣耀高过诸天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内容占位符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2411095"/>
            <a:ext cx="7604125" cy="437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20015"/>
            <a:ext cx="10973435" cy="701675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三、从至尊降为至卑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0965" y="821055"/>
            <a:ext cx="11936095" cy="5892165"/>
          </a:xfrm>
        </p:spPr>
        <p:txBody>
          <a:bodyPr>
            <a:normAutofit lnSpcReduction="10000"/>
          </a:bodyPr>
          <a:p>
            <a:r>
              <a:rPr lang="zh-CN" altLang="en-US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诗19:1诸天述说　神的荣耀，穹苍传扬他的手段。</a:t>
            </a:r>
            <a:endParaRPr lang="zh-CN" altLang="en-US"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诗</a:t>
            </a:r>
            <a:r>
              <a:rPr lang="en-US" altLang="zh-CN" sz="3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113:4</a:t>
            </a:r>
            <a:r>
              <a:rPr lang="zh-CN" altLang="en-US" sz="3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耶和华超乎万民之上，</a:t>
            </a:r>
            <a:r>
              <a:rPr lang="zh-CN" altLang="en-US" sz="3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他的荣耀高过诸天</a:t>
            </a:r>
            <a:r>
              <a:rPr lang="zh-CN" altLang="en-US" sz="3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提前6:15到了日期，那可称颂、独有权能的万王之王、万主之主，</a:t>
            </a:r>
            <a:endParaRPr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 descr="images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2755265"/>
            <a:ext cx="5873750" cy="4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17475"/>
            <a:ext cx="10973435" cy="78613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路二：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6--21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0645" y="903605"/>
            <a:ext cx="11929745" cy="563753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6他们在那里的时候，马利亚的产期到了，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7就生了头胎的儿子，用布包起来，放在马槽里，因为客店里没有地方。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8在伯利恒之野地里有牧羊的人，夜间按着更次看守羊群。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9有主的使者站在他们旁边，主的荣光四面照着他们，牧羊的人就甚惧怕。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</a:pP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-44450"/>
            <a:ext cx="10973435" cy="8769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三、从至尊降为至卑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60020" y="698500"/>
            <a:ext cx="11820525" cy="5848350"/>
          </a:xfrm>
        </p:spPr>
        <p:txBody>
          <a:bodyPr/>
          <a:p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lang="en-US" altLang="zh-CN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：6他们在那里的时候，马利亚的产期到了，7就生了头</a:t>
            </a:r>
            <a:r>
              <a:rPr lang="zh-CN" altLang="en-US" sz="3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胎的儿子，用布包起来，放在马槽里，</a:t>
            </a:r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</a:t>
            </a:r>
            <a:r>
              <a:rPr lang="zh-CN" altLang="en-US" sz="35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客店里没有地方</a:t>
            </a:r>
            <a:r>
              <a:rPr lang="zh-CN" altLang="en-US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：10祂在世界，世界也是藉着祂造的，世界却不认识祂。11</a:t>
            </a:r>
            <a:r>
              <a:rPr lang="zh-CN" altLang="en-US" sz="37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祂到自己的地方来，自己的人倒不接待祂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609600" y="3441065"/>
            <a:ext cx="6288405" cy="323532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578850" y="3156585"/>
            <a:ext cx="3333115" cy="351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-44450"/>
            <a:ext cx="10973435" cy="8769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三、从至尊降为至卑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92405" y="698500"/>
            <a:ext cx="11788140" cy="5848350"/>
          </a:xfrm>
        </p:spPr>
        <p:txBody>
          <a:bodyPr/>
          <a:p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lang="en-US" altLang="zh-CN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：6他们在那里的时候，马利亚的产期到了，7就生了头</a:t>
            </a:r>
            <a:r>
              <a:rPr lang="zh-CN" altLang="en-US" sz="33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胎的儿子，用布包起来，放在马槽里，</a:t>
            </a:r>
            <a:r>
              <a:rPr lang="zh-CN" altLang="en-US" sz="3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</a:t>
            </a:r>
            <a:r>
              <a:rPr lang="zh-CN" altLang="en-US" sz="35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客店里没有地方</a:t>
            </a:r>
            <a:r>
              <a:rPr lang="zh-CN" altLang="en-US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：10祂在世界，世界也是藉着祂造的，世界却不认识祂。11</a:t>
            </a:r>
            <a:r>
              <a:rPr lang="zh-CN" altLang="en-US" sz="37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祂到自己的地方来，自己的人倒不接待祂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太</a:t>
            </a:r>
            <a:r>
              <a:rPr lang="en-US" altLang="zh-CN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8:20 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耶稣说：“狐狸有洞，天空的飞鸟有窝，</a:t>
            </a:r>
            <a:r>
              <a:rPr lang="zh-CN" alt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人子却没有枕头的地方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。”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四、从至高降为至低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路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：13忽然有一大队天兵同那天使赞美　神说：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14“</a:t>
            </a:r>
            <a:r>
              <a:rPr lang="zh-CN" altLang="en-US" sz="37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在至高之处荣耀归与　神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，在地上平安归与他所喜悦的人。”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9220"/>
            <a:ext cx="10973435" cy="1308735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14“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在至高之处荣耀归与　神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，在地上平安归与他所喜悦的人。”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252855"/>
            <a:ext cx="9958705" cy="560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99060"/>
            <a:ext cx="10973435" cy="100965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四、从至高降为至低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60020" y="930910"/>
            <a:ext cx="11820525" cy="5615940"/>
          </a:xfrm>
        </p:spPr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：11因今天在大卫的城里，为你们生了救主，就是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主基督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12你们要看见一个婴孩，包着布，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卧在马槽里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，那就是记号了。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1"/>
          <a:srcRect l="5852" r="4287" b="3553"/>
          <a:stretch>
            <a:fillRect/>
          </a:stretch>
        </p:blipFill>
        <p:spPr>
          <a:xfrm>
            <a:off x="8106410" y="2867025"/>
            <a:ext cx="3607435" cy="3809365"/>
          </a:xfrm>
          <a:prstGeom prst="rect">
            <a:avLst/>
          </a:prstGeom>
        </p:spPr>
      </p:pic>
      <p:pic>
        <p:nvPicPr>
          <p:cNvPr id="6" name="内容占位符 5" descr="5923a4a904f3a"/>
          <p:cNvPicPr>
            <a:picLocks noChangeAspect="1"/>
          </p:cNvPicPr>
          <p:nvPr/>
        </p:nvPicPr>
        <p:blipFill>
          <a:blip r:embed="rId2"/>
          <a:srcRect b="21951"/>
          <a:stretch>
            <a:fillRect/>
          </a:stretch>
        </p:blipFill>
        <p:spPr>
          <a:xfrm>
            <a:off x="502285" y="3361690"/>
            <a:ext cx="6645275" cy="345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rPr>
              <a:t>路2：21满了八天，就给孩子行割礼，与他起名叫耶稣，这就是没有成胎以前，天使所起的名。</a:t>
            </a:r>
            <a:endParaRPr sz="4000" b="1" dirty="0" smtClean="0"/>
          </a:p>
          <a:p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rPr>
              <a:t>路2：21满了八天，就给孩子行割礼，与他起名叫耶稣，这就是没有成胎以前，天使所起的名。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ea"/>
            </a:endParaRPr>
          </a:p>
          <a:p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太一、</a:t>
            </a:r>
            <a:r>
              <a:rPr lang="en-US" altLang="zh-CN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21</a:t>
            </a:r>
            <a:r>
              <a:rPr lang="zh-CN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你要给他起名叫耶稣，因他要将自己的百姓从罪恶里救出来。</a:t>
            </a:r>
            <a:endParaRPr sz="4000" b="1" dirty="0" smtClean="0"/>
          </a:p>
          <a:p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提前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15“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基督耶稣降世，为要拯救罪人。”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提前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15“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基督耶稣降世，为要拯救罪人。”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约</a:t>
            </a:r>
            <a:r>
              <a:rPr lang="en-US" altLang="zh-CN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12:47</a:t>
            </a: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我来本不是要审判世界，乃是要拯救世界。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rPr>
              <a:t>罗3：23因为世人都犯了罪，亏缺了　神的荣耀，24如今却蒙　神的恩典，因基督耶稣的救赎，就白白地称义。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57150" y="162560"/>
            <a:ext cx="11978640" cy="6584315"/>
          </a:xfrm>
        </p:spPr>
        <p:txBody>
          <a:bodyPr>
            <a:normAutofit/>
          </a:bodyPr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10那天使对他们说：“不要惧怕，我报给你们大喜的信息，是关乎万民的。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11因今天在大卫的城里，为你们生了救主，就是主基督。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12你们要看见一个婴孩，包着布，卧在马槽里，那就是记号了。”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13忽然有一大队天兵同那天使赞美　神说：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14“在至高之处荣耀归与　神，在地上平安归与他所喜悦的人。”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71546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五、祂降生的目的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7665" y="1143000"/>
            <a:ext cx="11548110" cy="557212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ea"/>
              </a:rPr>
              <a:t>罗3：23因为世人都犯了罪，亏缺了　神的荣耀，24如今却蒙　神的恩典，因基督耶稣的救赎，就白白地称义。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+mn-ea"/>
            </a:endParaRPr>
          </a:p>
          <a:p>
            <a:r>
              <a:rPr lang="zh-CN" altLang="en-US" sz="40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路</a:t>
            </a:r>
            <a:r>
              <a:rPr lang="en-US" altLang="zh-CN" sz="40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19:10 </a:t>
            </a:r>
            <a:r>
              <a:rPr lang="zh-CN" altLang="en-US" sz="4000" b="1" kern="120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耶稣说：我来，为要寻找、拯救失丧的人。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20015"/>
            <a:ext cx="10973435" cy="701675"/>
          </a:xfrm>
        </p:spPr>
        <p:txBody>
          <a:bodyPr>
            <a:normAutofit fontScale="90000"/>
          </a:bodyPr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五、祂降生的目的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	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0965" y="821055"/>
            <a:ext cx="11936095" cy="5892165"/>
          </a:xfrm>
        </p:spPr>
        <p:txBody>
          <a:bodyPr>
            <a:normAutofit lnSpcReduction="10000"/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约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：16“　神爱世人，甚至将祂的独生子赐给他们，叫一切信祂的，不至灭亡，反得永生。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17因为　神差祂的儿子降世，不是要定世人的罪，乃是要叫世人因祂得救。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18信祂的人，不被定罪；不信的人，罪已经定了，因为他不信　神独生子的名。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20015"/>
            <a:ext cx="10973435" cy="701675"/>
          </a:xfrm>
        </p:spPr>
        <p:txBody>
          <a:bodyPr>
            <a:normAutofit fontScale="90000"/>
          </a:bodyPr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ea"/>
                <a:sym typeface="+mn-ea"/>
              </a:rPr>
              <a:t>六、如此大爱---无法测透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0965" y="821055"/>
            <a:ext cx="11936095" cy="58921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ko-KR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lang="en-US" altLang="zh-CN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16他们急忙去了，就寻见马利亚和约瑟，又有那婴孩卧在马槽里。17既然看见，就把天使论这孩子的话传开了。18</a:t>
            </a:r>
            <a:r>
              <a:rPr lang="zh-CN" altLang="en-US" sz="37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凡听见的，就诧异牧羊之人对他们所说的话。19马利亚却把这一切的事存在心里，反复思想</a:t>
            </a:r>
            <a:endParaRPr sz="3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 descr="download"/>
          <p:cNvPicPr>
            <a:picLocks noChangeAspect="1"/>
          </p:cNvPicPr>
          <p:nvPr/>
        </p:nvPicPr>
        <p:blipFill>
          <a:blip r:embed="rId1"/>
          <a:srcRect l="22897"/>
          <a:stretch>
            <a:fillRect/>
          </a:stretch>
        </p:blipFill>
        <p:spPr>
          <a:xfrm>
            <a:off x="328930" y="3200400"/>
            <a:ext cx="4133850" cy="355536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rcRect l="3993" t="11089" r="9929" b="10198"/>
          <a:stretch>
            <a:fillRect/>
          </a:stretch>
        </p:blipFill>
        <p:spPr>
          <a:xfrm>
            <a:off x="5207000" y="3199130"/>
            <a:ext cx="6830060" cy="351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20015"/>
            <a:ext cx="10973435" cy="701675"/>
          </a:xfrm>
        </p:spPr>
        <p:txBody>
          <a:bodyPr>
            <a:normAutofit fontScale="90000"/>
          </a:bodyPr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ea"/>
                <a:sym typeface="+mn-ea"/>
              </a:rPr>
              <a:t>六、如此大爱---无法测透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0965" y="821055"/>
            <a:ext cx="11936095" cy="5892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弗</a:t>
            </a:r>
            <a:r>
              <a:rPr lang="en-US" altLang="zh-CN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18能以和众圣徒一同明白基督的爱是何等长阔高深；19并知道这爱是过于人所能测度的，便叫　神一切所充满的，充满了你们。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20015"/>
            <a:ext cx="10973435" cy="701675"/>
          </a:xfrm>
        </p:spPr>
        <p:txBody>
          <a:bodyPr>
            <a:normAutofit fontScale="90000"/>
          </a:bodyPr>
          <a:p>
            <a:r>
              <a:rPr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ea"/>
                <a:sym typeface="+mn-ea"/>
              </a:rPr>
              <a:t>六、如此大爱---无法测透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0965" y="821055"/>
            <a:ext cx="11936095" cy="5892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弗</a:t>
            </a:r>
            <a:r>
              <a:rPr lang="en-US" altLang="zh-CN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18能以和众圣徒一同明白基督的爱是何等长阔高深；19并知道这爱是过于人所能测度的，便叫　神一切所充满的，充满了你们。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ko-K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弗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</a:t>
            </a:r>
            <a:r>
              <a: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7我们藉这爱子的血得蒙救赎，过犯得以赦免，乃是照他丰富的恩典。8这恩典是　神用诸般智慧聪明，充充足足赏给我们的，9都是照他自己所预定的美意，叫我们知道他旨意的奥秘；</a:t>
            </a:r>
            <a:endParaRPr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endParaRPr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57150" y="162560"/>
            <a:ext cx="11978640" cy="6584315"/>
          </a:xfrm>
        </p:spPr>
        <p:txBody>
          <a:bodyPr>
            <a:normAutofit fontScale="90000"/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15众天使离开他们升天去了，牧羊的人彼此说：“我们往伯利恒去，看看所成的事，就是主所指示我们的。”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16他们急忙去了，就寻见马利亚和约瑟，又有那婴孩卧在马槽里。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17既然看见，就把天使论这孩子的话传开了。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18凡听见的，就诧异牧羊之人对他们所说的话。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19马利亚却把这一切的事存在心里，反复思想。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20牧羊的人回去了，因所听见、所看见的一切事，正如天使向他们所说的，就归荣耀与　神，赞美他。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21满了八天，就给孩子行割礼，与他起名叫耶稣，这就是没有成胎以前，天使所起的名。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330835" y="86995"/>
            <a:ext cx="11649710" cy="3115945"/>
          </a:xfrm>
        </p:spPr>
        <p:txBody>
          <a:bodyPr>
            <a:noAutofit/>
          </a:bodyPr>
          <a:p>
            <a:pPr algn="l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10那天使对他们说：“不要惧怕，我报给你们大喜的信息，是关乎万民的。</a:t>
            </a:r>
            <a:b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11因今天在大卫的城里，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为你们生了救主，就是主基督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b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12你们要看见一个婴孩，包着布，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卧在马槽里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，那就是记号了。” 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内容占位符 3" descr="download"/>
          <p:cNvPicPr>
            <a:picLocks noChangeAspect="1"/>
          </p:cNvPicPr>
          <p:nvPr>
            <p:ph idx="1"/>
          </p:nvPr>
        </p:nvPicPr>
        <p:blipFill>
          <a:blip r:embed="rId1"/>
          <a:srcRect l="22602"/>
          <a:stretch>
            <a:fillRect/>
          </a:stretch>
        </p:blipFill>
        <p:spPr>
          <a:xfrm>
            <a:off x="38100" y="3048000"/>
            <a:ext cx="4367530" cy="3742055"/>
          </a:xfrm>
          <a:prstGeom prst="rect">
            <a:avLst/>
          </a:prstGeom>
        </p:spPr>
      </p:pic>
      <p:pic>
        <p:nvPicPr>
          <p:cNvPr id="6" name="内容占位符 5" descr="5923a4a904f3a"/>
          <p:cNvPicPr>
            <a:picLocks noChangeAspect="1"/>
          </p:cNvPicPr>
          <p:nvPr/>
        </p:nvPicPr>
        <p:blipFill>
          <a:blip r:embed="rId2"/>
          <a:srcRect b="17517"/>
          <a:stretch>
            <a:fillRect/>
          </a:stretch>
        </p:blipFill>
        <p:spPr>
          <a:xfrm>
            <a:off x="7515225" y="4055745"/>
            <a:ext cx="4641850" cy="2550160"/>
          </a:xfrm>
          <a:prstGeom prst="rect">
            <a:avLst/>
          </a:prstGeom>
        </p:spPr>
      </p:pic>
      <p:pic>
        <p:nvPicPr>
          <p:cNvPr id="3" name="内容占位符 3" descr="afriendforyou3"/>
          <p:cNvPicPr>
            <a:picLocks noChangeAspect="1"/>
          </p:cNvPicPr>
          <p:nvPr/>
        </p:nvPicPr>
        <p:blipFill>
          <a:blip r:embed="rId3"/>
          <a:srcRect l="5852" r="4287" b="3553"/>
          <a:stretch>
            <a:fillRect/>
          </a:stretch>
        </p:blipFill>
        <p:spPr>
          <a:xfrm>
            <a:off x="4325620" y="3307080"/>
            <a:ext cx="3189605" cy="336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主基督降生之大爱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内容占位符 5" descr="5923a4a904f3a"/>
          <p:cNvPicPr>
            <a:picLocks noChangeAspect="1"/>
          </p:cNvPicPr>
          <p:nvPr>
            <p:ph idx="1"/>
          </p:nvPr>
        </p:nvPicPr>
        <p:blipFill>
          <a:blip r:embed="rId1"/>
          <a:srcRect b="21951"/>
          <a:stretch>
            <a:fillRect/>
          </a:stretch>
        </p:blipFill>
        <p:spPr>
          <a:xfrm>
            <a:off x="39370" y="2994025"/>
            <a:ext cx="6645275" cy="3454400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3765" r="-248"/>
          <a:stretch>
            <a:fillRect/>
          </a:stretch>
        </p:blipFill>
        <p:spPr>
          <a:xfrm>
            <a:off x="6831965" y="1576705"/>
            <a:ext cx="5172075" cy="527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83566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本为  神降为人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88670"/>
            <a:ext cx="11704320" cy="2542540"/>
          </a:xfrm>
        </p:spPr>
        <p:txBody>
          <a:bodyPr>
            <a:normAutofit/>
          </a:bodyPr>
          <a:lstStyle/>
          <a:p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提前</a:t>
            </a:r>
            <a:r>
              <a:rPr lang="en-US" altLang="zh-CN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：16大哉！敬虔的奥秘，无人不以为然，</a:t>
            </a:r>
            <a:endParaRPr lang="zh-CN" altLang="en-US" sz="3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就是：　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神在肉身显现</a:t>
            </a:r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endParaRPr lang="zh-CN" altLang="en-US" sz="3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160020" y="2665730"/>
            <a:ext cx="8008620" cy="412051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327390" y="2789555"/>
            <a:ext cx="360743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10680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本为  神降为人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1031875"/>
            <a:ext cx="11704320" cy="5419725"/>
          </a:xfrm>
        </p:spPr>
        <p:txBody>
          <a:bodyPr>
            <a:normAutofit/>
          </a:bodyPr>
          <a:lstStyle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罗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11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：33深哉！　神丰富的智慧和知识。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他的判断何其难测！他的踪迹何其难寻！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34谁知道主的心？谁作过他的谋士呢？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35谁是先给了他，使他后来偿还呢？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36因为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万有都是本于他，倚靠他，归于他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愿荣耀归给他，直到永远。阿们！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910"/>
            <a:ext cx="10973435" cy="83566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本为  神降为人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88670"/>
            <a:ext cx="11704320" cy="2542540"/>
          </a:xfrm>
        </p:spPr>
        <p:txBody>
          <a:bodyPr>
            <a:normAutofit lnSpcReduction="10000"/>
          </a:bodyPr>
          <a:lstStyle/>
          <a:p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提前</a:t>
            </a:r>
            <a:r>
              <a:rPr lang="en-US" altLang="zh-CN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：16大哉！敬虔的奥秘，无人不以为然，</a:t>
            </a:r>
            <a:endParaRPr lang="zh-CN" altLang="en-US" sz="3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就是：　神在肉身显现，</a:t>
            </a:r>
            <a:endParaRPr lang="zh-CN" altLang="en-US" sz="3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弗1:9都是照祂自己所预定的美意，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叫我们知道祂旨意的奥秘</a:t>
            </a:r>
            <a:r>
              <a:rPr lang="zh-CN" altLang="en-US" sz="3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；</a:t>
            </a:r>
            <a:endParaRPr lang="zh-CN" altLang="en-US" sz="3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3993" t="11089" r="9929" b="10198"/>
          <a:stretch>
            <a:fillRect/>
          </a:stretch>
        </p:blipFill>
        <p:spPr>
          <a:xfrm>
            <a:off x="160020" y="3154680"/>
            <a:ext cx="7058025" cy="3631565"/>
          </a:xfrm>
          <a:prstGeom prst="rect">
            <a:avLst/>
          </a:prstGeom>
        </p:spPr>
      </p:pic>
      <p:pic>
        <p:nvPicPr>
          <p:cNvPr id="5" name="内容占位符 3" descr="afriendforyou3"/>
          <p:cNvPicPr>
            <a:picLocks noChangeAspect="1"/>
          </p:cNvPicPr>
          <p:nvPr/>
        </p:nvPicPr>
        <p:blipFill>
          <a:blip r:embed="rId2"/>
          <a:srcRect l="5852" r="4287" b="3553"/>
          <a:stretch>
            <a:fillRect/>
          </a:stretch>
        </p:blipFill>
        <p:spPr>
          <a:xfrm>
            <a:off x="8327390" y="2789555"/>
            <a:ext cx="3607435" cy="380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2720</Words>
  <Application>WPS 演示</Application>
  <PresentationFormat/>
  <Paragraphs>184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±¼¸²</vt:lpstr>
      <vt:lpstr>Calibri</vt:lpstr>
      <vt:lpstr>Times New Roman</vt:lpstr>
      <vt:lpstr>Times New Roman</vt:lpstr>
      <vt:lpstr>黑体</vt:lpstr>
      <vt:lpstr>新宋体</vt:lpstr>
      <vt:lpstr>Segoe Print</vt:lpstr>
      <vt:lpstr>微软雅黑</vt:lpstr>
      <vt:lpstr>Arial Unicode MS</vt:lpstr>
      <vt:lpstr>Malgun Gothic</vt:lpstr>
      <vt:lpstr>Office主题</vt:lpstr>
      <vt:lpstr>PowerPoint 演示文稿</vt:lpstr>
      <vt:lpstr>路二：6--21</vt:lpstr>
      <vt:lpstr>PowerPoint 演示文稿</vt:lpstr>
      <vt:lpstr>PowerPoint 演示文稿</vt:lpstr>
      <vt:lpstr>10那天使对他们说：“不要惧怕，我报给你们大喜的信息，是关乎万民的。 11因今天在大卫的城里，为你们生了救主，就是主基督。 12你们要看见一个婴孩，包着布，卧在马槽里，那就是记号了。” </vt:lpstr>
      <vt:lpstr>主基督降生之大爱</vt:lpstr>
      <vt:lpstr>一、本为  神降为人</vt:lpstr>
      <vt:lpstr>一、本为  神降为人</vt:lpstr>
      <vt:lpstr>一、本为  神降为人</vt:lpstr>
      <vt:lpstr>一、本为  神降为人</vt:lpstr>
      <vt:lpstr>二、本是主降为仆</vt:lpstr>
      <vt:lpstr>二、本是主降为仆</vt:lpstr>
      <vt:lpstr>耶稣基督祂是万有的主，是天地的主</vt:lpstr>
      <vt:lpstr>二、本是主降为仆</vt:lpstr>
      <vt:lpstr>二、本是主降为仆</vt:lpstr>
      <vt:lpstr>二、本是主降为仆</vt:lpstr>
      <vt:lpstr>三、从至尊降为至卑</vt:lpstr>
      <vt:lpstr>三、从至尊降为至卑</vt:lpstr>
      <vt:lpstr>三、从至尊降为至卑</vt:lpstr>
      <vt:lpstr>三、从至尊降为至卑</vt:lpstr>
      <vt:lpstr>三、从至尊降为至卑</vt:lpstr>
      <vt:lpstr>四、从至高降为至低</vt:lpstr>
      <vt:lpstr>14“在至高之处荣耀归与　神，在地上平安归与他所喜悦的人。”</vt:lpstr>
      <vt:lpstr>四、从至高降为至低</vt:lpstr>
      <vt:lpstr>五、祂降生的目的	</vt:lpstr>
      <vt:lpstr>五、祂降生的目的	</vt:lpstr>
      <vt:lpstr>五、祂降生的目的	</vt:lpstr>
      <vt:lpstr>五、祂降生的目的	</vt:lpstr>
      <vt:lpstr>五、祂降生的目的	</vt:lpstr>
      <vt:lpstr>五、祂降生的目的	</vt:lpstr>
      <vt:lpstr>五、祂降生的目的	</vt:lpstr>
      <vt:lpstr>六、如此大爱---无法测透</vt:lpstr>
      <vt:lpstr>六、如此大爱---无法测透</vt:lpstr>
      <vt:lpstr>六、如此大爱---无法测透</vt:lpstr>
    </vt:vector>
  </TitlesOfParts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Phoebe</dc:creator>
  <cp:lastModifiedBy>LJZ</cp:lastModifiedBy>
  <cp:revision>45</cp:revision>
  <dcterms:created xsi:type="dcterms:W3CDTF">2018-10-03T01:16:00Z</dcterms:created>
  <dcterms:modified xsi:type="dcterms:W3CDTF">2018-12-23T13:54:13Z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