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a6acc7df4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7a6acc7df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a6acc7df4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7a6acc7df4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3" name="Shape 13"/>
        <p:cNvGrpSpPr/>
        <p:nvPr/>
      </p:nvGrpSpPr>
      <p:grpSpPr>
        <a:xfrm>
          <a:off x="0" y="0"/>
          <a:ext cx="0" cy="0"/>
          <a:chOff x="0" y="0"/>
          <a:chExt cx="0" cy="0"/>
        </a:xfrm>
      </p:grpSpPr>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sp>
        <p:nvSpPr>
          <p:cNvPr id="20" name="Google Shape;20;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4"/>
            <a:ext cx="8520600" cy="2331647"/>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神的主权和人的苦难</a:t>
            </a:r>
            <a:endParaRPr/>
          </a:p>
          <a:p>
            <a:pPr indent="0" lvl="0" marL="0" rtl="0" algn="ctr">
              <a:lnSpc>
                <a:spcPct val="100000"/>
              </a:lnSpc>
              <a:spcBef>
                <a:spcPts val="0"/>
              </a:spcBef>
              <a:spcAft>
                <a:spcPts val="0"/>
              </a:spcAft>
              <a:buSzPts val="5200"/>
              <a:buNone/>
            </a:pPr>
            <a:r>
              <a:rPr lang="en" sz="4800"/>
              <a:t>GOD’S SOVEREIGNTY AND OUR SUFFERING</a:t>
            </a:r>
            <a:endParaRPr sz="4800"/>
          </a:p>
        </p:txBody>
      </p:sp>
      <p:sp>
        <p:nvSpPr>
          <p:cNvPr id="55" name="Google Shape;55;p13"/>
          <p:cNvSpPr txBox="1"/>
          <p:nvPr>
            <p:ph idx="1" type="subTitle"/>
          </p:nvPr>
        </p:nvSpPr>
        <p:spPr>
          <a:xfrm>
            <a:off x="311700" y="3245555"/>
            <a:ext cx="8520600" cy="381169"/>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2800"/>
              <a:buNone/>
            </a:pPr>
            <a:r>
              <a:rPr lang="en"/>
              <a:t>以赛亚书46: 9-11</a:t>
            </a:r>
            <a:endParaRPr/>
          </a:p>
          <a:p>
            <a:pPr indent="0" lvl="0" marL="0" rtl="0" algn="ctr">
              <a:lnSpc>
                <a:spcPct val="100000"/>
              </a:lnSpc>
              <a:spcBef>
                <a:spcPts val="0"/>
              </a:spcBef>
              <a:spcAft>
                <a:spcPts val="0"/>
              </a:spcAft>
              <a:buSzPts val="2800"/>
              <a:buNone/>
            </a:pPr>
            <a:r>
              <a:rPr lang="en"/>
              <a:t>Isaiah 46:9-11</a:t>
            </a:r>
            <a:endParaRPr/>
          </a:p>
          <a:p>
            <a:pPr indent="0" lvl="0" marL="0" rtl="0" algn="ctr">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神主宰我们的苦难 </a:t>
            </a:r>
            <a:r>
              <a:rPr lang="en" sz="3000"/>
              <a:t>God is sovereign over our suffering</a:t>
            </a:r>
            <a:br>
              <a:rPr lang="en" sz="3000"/>
            </a:br>
            <a:endParaRPr sz="3000"/>
          </a:p>
        </p:txBody>
      </p:sp>
      <p:sp>
        <p:nvSpPr>
          <p:cNvPr id="106" name="Google Shape;106;p22"/>
          <p:cNvSpPr txBox="1"/>
          <p:nvPr>
            <p:ph idx="1" type="body"/>
          </p:nvPr>
        </p:nvSpPr>
        <p:spPr>
          <a:xfrm>
            <a:off x="311700" y="1627481"/>
            <a:ext cx="8520600" cy="2941394"/>
          </a:xfrm>
          <a:prstGeom prst="rect">
            <a:avLst/>
          </a:prstGeom>
          <a:noFill/>
          <a:ln>
            <a:noFill/>
          </a:ln>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SzPts val="3000"/>
              <a:buChar char="●"/>
            </a:pPr>
            <a:r>
              <a:rPr lang="en" sz="3000"/>
              <a:t>所有人都经历苦难。</a:t>
            </a:r>
            <a:endParaRPr sz="3000"/>
          </a:p>
          <a:p>
            <a:pPr indent="-419100" lvl="0" marL="457200" rtl="0" algn="l">
              <a:lnSpc>
                <a:spcPct val="115000"/>
              </a:lnSpc>
              <a:spcBef>
                <a:spcPts val="0"/>
              </a:spcBef>
              <a:spcAft>
                <a:spcPts val="0"/>
              </a:spcAft>
              <a:buSzPts val="3000"/>
              <a:buChar char="●"/>
            </a:pPr>
            <a:r>
              <a:rPr lang="en" sz="3000"/>
              <a:t>基督徒也不能幸免。</a:t>
            </a:r>
            <a:endParaRPr sz="3000"/>
          </a:p>
          <a:p>
            <a:pPr indent="-419100" lvl="0" marL="457200" rtl="0" algn="l">
              <a:lnSpc>
                <a:spcPct val="115000"/>
              </a:lnSpc>
              <a:spcBef>
                <a:spcPts val="0"/>
              </a:spcBef>
              <a:spcAft>
                <a:spcPts val="0"/>
              </a:spcAft>
              <a:buSzPts val="3000"/>
              <a:buChar char="●"/>
            </a:pPr>
            <a:r>
              <a:rPr lang="en" sz="3000"/>
              <a:t>我们对神主权的认识如何，决定我们在苦难中是否受到安慰。</a:t>
            </a:r>
            <a:endParaRPr sz="3000"/>
          </a:p>
          <a:p>
            <a:pPr indent="-355600" lvl="0" marL="457200" rtl="0" algn="l">
              <a:lnSpc>
                <a:spcPct val="115000"/>
              </a:lnSpc>
              <a:spcBef>
                <a:spcPts val="0"/>
              </a:spcBef>
              <a:spcAft>
                <a:spcPts val="0"/>
              </a:spcAft>
              <a:buSzPts val="2000"/>
              <a:buChar char="●"/>
            </a:pPr>
            <a:r>
              <a:rPr lang="en" sz="2000"/>
              <a:t>Everyone goes through suffering.  </a:t>
            </a:r>
            <a:endParaRPr sz="2000"/>
          </a:p>
          <a:p>
            <a:pPr indent="-355600" lvl="0" marL="457200" rtl="0" algn="l">
              <a:lnSpc>
                <a:spcPct val="115000"/>
              </a:lnSpc>
              <a:spcBef>
                <a:spcPts val="0"/>
              </a:spcBef>
              <a:spcAft>
                <a:spcPts val="0"/>
              </a:spcAft>
              <a:buSzPts val="2000"/>
              <a:buChar char="●"/>
            </a:pPr>
            <a:r>
              <a:rPr lang="en" sz="2000"/>
              <a:t>Christians are not exempted from suffering.  </a:t>
            </a:r>
            <a:endParaRPr sz="2000"/>
          </a:p>
          <a:p>
            <a:pPr indent="-355600" lvl="0" marL="457200" rtl="0" algn="l">
              <a:lnSpc>
                <a:spcPct val="115000"/>
              </a:lnSpc>
              <a:spcBef>
                <a:spcPts val="0"/>
              </a:spcBef>
              <a:spcAft>
                <a:spcPts val="0"/>
              </a:spcAft>
              <a:buSzPts val="2000"/>
              <a:buChar char="●"/>
            </a:pPr>
            <a:r>
              <a:rPr lang="en" sz="2000"/>
              <a:t>What we know about God’s sovereignty will determine whether we get comfort in the midst of suffering or not.  </a:t>
            </a:r>
            <a:endParaRPr sz="2000"/>
          </a:p>
          <a:p>
            <a:pPr indent="-342900" lvl="0" marL="457200" rtl="0" algn="l">
              <a:lnSpc>
                <a:spcPct val="115000"/>
              </a:lnSpc>
              <a:spcBef>
                <a:spcPts val="0"/>
              </a:spcBef>
              <a:spcAft>
                <a:spcPts val="0"/>
              </a:spcAft>
              <a:buSzPts val="1800"/>
              <a:buNone/>
            </a:pPr>
            <a:r>
              <a:rPr lang="en" sz="3000"/>
              <a:t>     </a:t>
            </a:r>
            <a:endParaRPr sz="3000"/>
          </a:p>
          <a:p>
            <a:pPr indent="-342900" lvl="0" marL="457200" rtl="0" algn="l">
              <a:lnSpc>
                <a:spcPct val="115000"/>
              </a:lnSpc>
              <a:spcBef>
                <a:spcPts val="0"/>
              </a:spcBef>
              <a:spcAft>
                <a:spcPts val="0"/>
              </a:spcAft>
              <a:buSzPts val="1800"/>
              <a:buNone/>
            </a:pPr>
            <a:r>
              <a:rPr lang="en" sz="3000"/>
              <a:t>     </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约瑟的苦难 </a:t>
            </a:r>
            <a:r>
              <a:rPr lang="en" sz="3000"/>
              <a:t>Joseph’s suffering </a:t>
            </a:r>
            <a:endParaRPr sz="3000"/>
          </a:p>
        </p:txBody>
      </p:sp>
      <p:sp>
        <p:nvSpPr>
          <p:cNvPr id="112" name="Google Shape;112;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3000"/>
              <a:t>创 世 纪 37:28 </a:t>
            </a:r>
            <a:endParaRPr sz="3000"/>
          </a:p>
          <a:p>
            <a:pPr indent="0" lvl="0" marL="0" rtl="0" algn="l">
              <a:lnSpc>
                <a:spcPct val="115000"/>
              </a:lnSpc>
              <a:spcBef>
                <a:spcPts val="1600"/>
              </a:spcBef>
              <a:spcAft>
                <a:spcPts val="1600"/>
              </a:spcAft>
              <a:buSzPts val="1800"/>
              <a:buNone/>
            </a:pPr>
            <a:r>
              <a:rPr lang="en" sz="3000"/>
              <a:t>有 些 米 甸 的 商 人 从 那 里 经 过 ， 哥 哥 们 就 把 约 瑟 从 坑 里 拉 上 来 ， 讲 定 二 十 舍 客 勒 银 子 ， 把 约 瑟 卖 给 以 实 玛 利 人 。 他 们 就 把 约 瑟 带 到 埃 及 去 了 。</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约瑟的苦难 </a:t>
            </a:r>
            <a:r>
              <a:rPr lang="en"/>
              <a:t>Joseph’s suffering </a:t>
            </a:r>
            <a:endParaRPr/>
          </a:p>
        </p:txBody>
      </p:sp>
      <p:sp>
        <p:nvSpPr>
          <p:cNvPr id="118" name="Google Shape;118;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1600"/>
              </a:spcAft>
              <a:buSzPts val="1800"/>
              <a:buNone/>
            </a:pPr>
            <a:r>
              <a:rPr lang="en" sz="2900"/>
              <a:t>诗 篇 105:16   他 命 饥 荒 降 在 那 地 上 ， 将 所 倚 靠 的 粮 食 全 行 断 绝 。17 </a:t>
            </a:r>
            <a:r>
              <a:rPr lang="en" sz="2900">
                <a:solidFill>
                  <a:srgbClr val="FF0000"/>
                </a:solidFill>
              </a:rPr>
              <a:t>在 他 们 以 先 打 发 一 个 人 去 。 约 瑟 被 卖 为 奴 仆 </a:t>
            </a:r>
            <a:r>
              <a:rPr lang="en" sz="2900"/>
              <a:t>。18 人 用 脚 镣 伤 他 的 脚 ， 他 被 铁 链 捆 拘 。19 耶 和 华 的 话 试 炼 他 ， 直 等 到 他 所 说 的 应 验 了 。</a:t>
            </a:r>
            <a:endParaRPr sz="2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圣经教导“神的协同运作” </a:t>
            </a:r>
            <a:r>
              <a:rPr lang="en"/>
              <a:t>The Bible teaches “Divine Concurrence”</a:t>
            </a:r>
            <a:br>
              <a:rPr lang="en"/>
            </a:br>
            <a:endParaRPr/>
          </a:p>
        </p:txBody>
      </p:sp>
      <p:sp>
        <p:nvSpPr>
          <p:cNvPr id="124" name="Google Shape;124;p25"/>
          <p:cNvSpPr txBox="1"/>
          <p:nvPr>
            <p:ph idx="1" type="body"/>
          </p:nvPr>
        </p:nvSpPr>
        <p:spPr>
          <a:xfrm>
            <a:off x="311700" y="1636889"/>
            <a:ext cx="8520600" cy="2931986"/>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3000"/>
              <a:t>“神的协同运作” 指 “上帝和人类同时行动的事实，使上帝的计划得以实现，同时人的选择又确实是自发的。”</a:t>
            </a:r>
            <a:endParaRPr sz="3000"/>
          </a:p>
          <a:p>
            <a:pPr indent="0" lvl="0" marL="0" rtl="0" algn="l">
              <a:lnSpc>
                <a:spcPct val="115000"/>
              </a:lnSpc>
              <a:spcBef>
                <a:spcPts val="0"/>
              </a:spcBef>
              <a:spcAft>
                <a:spcPts val="0"/>
              </a:spcAft>
              <a:buSzPts val="1800"/>
              <a:buNone/>
            </a:pPr>
            <a:r>
              <a:t/>
            </a:r>
            <a:endParaRPr sz="3000"/>
          </a:p>
          <a:p>
            <a:pPr indent="0" lvl="0" marL="0" rtl="0" algn="l">
              <a:lnSpc>
                <a:spcPct val="115000"/>
              </a:lnSpc>
              <a:spcBef>
                <a:spcPts val="0"/>
              </a:spcBef>
              <a:spcAft>
                <a:spcPts val="0"/>
              </a:spcAft>
              <a:buSzPts val="1800"/>
              <a:buNone/>
            </a:pPr>
            <a:r>
              <a:rPr lang="en" sz="2400"/>
              <a:t>The “Divine concurrence” is “the reality that God and human beings </a:t>
            </a:r>
            <a:r>
              <a:rPr lang="en" sz="2400" u="sng"/>
              <a:t>both </a:t>
            </a:r>
            <a:r>
              <a:rPr lang="en" sz="2400"/>
              <a:t>act at the same time so that the Lord’s plan is fulfilled and humans’ choices are really and truly their own.”</a:t>
            </a:r>
            <a:endParaRPr sz="2400"/>
          </a:p>
          <a:p>
            <a:pPr indent="0" lvl="0" marL="0" rtl="0" algn="l">
              <a:lnSpc>
                <a:spcPct val="115000"/>
              </a:lnSpc>
              <a:spcBef>
                <a:spcPts val="0"/>
              </a:spcBef>
              <a:spcAft>
                <a:spcPts val="0"/>
              </a:spcAft>
              <a:buSzPts val="1800"/>
              <a:buNone/>
            </a:pPr>
            <a:r>
              <a:t/>
            </a:r>
            <a:endParaRPr sz="3000"/>
          </a:p>
          <a:p>
            <a:pPr indent="0" lvl="0" marL="0" rtl="0" algn="l">
              <a:lnSpc>
                <a:spcPct val="115000"/>
              </a:lnSpc>
              <a:spcBef>
                <a:spcPts val="0"/>
              </a:spcBef>
              <a:spcAft>
                <a:spcPts val="0"/>
              </a:spcAft>
              <a:buSzPts val="1800"/>
              <a:buNone/>
            </a:pPr>
            <a:r>
              <a:t/>
            </a:r>
            <a:endParaRPr sz="3000"/>
          </a:p>
          <a:p>
            <a:pPr indent="0" lvl="0" marL="0" rtl="0" algn="l">
              <a:lnSpc>
                <a:spcPct val="115000"/>
              </a:lnSpc>
              <a:spcBef>
                <a:spcPts val="0"/>
              </a:spcBef>
              <a:spcAft>
                <a:spcPts val="0"/>
              </a:spcAft>
              <a:buSzPts val="1800"/>
              <a:buNone/>
            </a:pPr>
            <a:r>
              <a:t/>
            </a:r>
            <a:endParaRPr sz="3000"/>
          </a:p>
          <a:p>
            <a:pPr indent="0" lvl="0" marL="0" rtl="0" algn="l">
              <a:lnSpc>
                <a:spcPct val="115000"/>
              </a:lnSpc>
              <a:spcBef>
                <a:spcPts val="1600"/>
              </a:spcBef>
              <a:spcAft>
                <a:spcPts val="1600"/>
              </a:spcAft>
              <a:buSzPts val="1800"/>
              <a:buNone/>
            </a:pPr>
            <a:r>
              <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神的协同运作 </a:t>
            </a:r>
            <a:r>
              <a:rPr lang="en"/>
              <a:t>Divine Concurrence </a:t>
            </a:r>
            <a:endParaRPr/>
          </a:p>
        </p:txBody>
      </p:sp>
      <p:sp>
        <p:nvSpPr>
          <p:cNvPr id="130" name="Google Shape;130;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3000"/>
              <a:t>约 伯 记 1:15	 </a:t>
            </a:r>
            <a:r>
              <a:rPr lang="en" sz="3000">
                <a:solidFill>
                  <a:srgbClr val="FF0000"/>
                </a:solidFill>
              </a:rPr>
              <a:t>示 巴 人 忽 然 闯 来</a:t>
            </a:r>
            <a:r>
              <a:rPr lang="en" sz="3000"/>
              <a:t> ， 把 牲 畜 掳 去 ， 并 用 刀 杀 了 仆 人 。 惟 有 我 一 人 逃 脱 ， 来 报 信 给 你 。</a:t>
            </a:r>
            <a:endParaRPr sz="3000"/>
          </a:p>
          <a:p>
            <a:pPr indent="0" lvl="0" marL="0" rtl="0" algn="l">
              <a:lnSpc>
                <a:spcPct val="115000"/>
              </a:lnSpc>
              <a:spcBef>
                <a:spcPts val="1600"/>
              </a:spcBef>
              <a:spcAft>
                <a:spcPts val="0"/>
              </a:spcAft>
              <a:buSzPts val="1800"/>
              <a:buNone/>
            </a:pPr>
            <a:r>
              <a:rPr lang="en" sz="3000"/>
              <a:t>1:12	 </a:t>
            </a:r>
            <a:r>
              <a:rPr lang="en" sz="3000">
                <a:solidFill>
                  <a:srgbClr val="FF0000"/>
                </a:solidFill>
              </a:rPr>
              <a:t>耶 和 华 对 撒 但 说 ， 凡 他 所 有 的 都 在 你 手 中 。 只 是 不 可 伸 手 加 害 于 他 </a:t>
            </a:r>
            <a:r>
              <a:rPr lang="en" sz="3000"/>
              <a:t>。 于 是 撒 但 从 耶 和 华 面 前 退 去 。</a:t>
            </a:r>
            <a:endParaRPr sz="3000"/>
          </a:p>
          <a:p>
            <a:pPr indent="0" lvl="0" marL="0" rtl="0" algn="l">
              <a:lnSpc>
                <a:spcPct val="115000"/>
              </a:lnSpc>
              <a:spcBef>
                <a:spcPts val="1600"/>
              </a:spcBef>
              <a:spcAft>
                <a:spcPts val="1600"/>
              </a:spcAft>
              <a:buSzPts val="1800"/>
              <a:buNone/>
            </a:pPr>
            <a:r>
              <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神的协同运作  </a:t>
            </a:r>
            <a:r>
              <a:rPr lang="en"/>
              <a:t>Divine Concurrence  </a:t>
            </a:r>
            <a:endParaRPr/>
          </a:p>
        </p:txBody>
      </p:sp>
      <p:sp>
        <p:nvSpPr>
          <p:cNvPr id="136" name="Google Shape;136;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3000"/>
              <a:t>创 世 纪 50:20	</a:t>
            </a:r>
            <a:endParaRPr sz="3000"/>
          </a:p>
          <a:p>
            <a:pPr indent="0" lvl="0" marL="0" rtl="0" algn="l">
              <a:lnSpc>
                <a:spcPct val="115000"/>
              </a:lnSpc>
              <a:spcBef>
                <a:spcPts val="1600"/>
              </a:spcBef>
              <a:spcAft>
                <a:spcPts val="0"/>
              </a:spcAft>
              <a:buSzPts val="1800"/>
              <a:buNone/>
            </a:pPr>
            <a:r>
              <a:rPr lang="en" sz="3000"/>
              <a:t>从 前 </a:t>
            </a:r>
            <a:r>
              <a:rPr lang="en" sz="3000" u="sng"/>
              <a:t>你 们 的</a:t>
            </a:r>
            <a:r>
              <a:rPr lang="en" sz="3000"/>
              <a:t> </a:t>
            </a:r>
            <a:r>
              <a:rPr lang="en" sz="3000">
                <a:solidFill>
                  <a:srgbClr val="FF0000"/>
                </a:solidFill>
              </a:rPr>
              <a:t>意 思</a:t>
            </a:r>
            <a:r>
              <a:rPr lang="en" sz="3000"/>
              <a:t> 是 要 害 我 ， 但 </a:t>
            </a:r>
            <a:r>
              <a:rPr lang="en" sz="3000" u="sng"/>
              <a:t>神 的</a:t>
            </a:r>
            <a:r>
              <a:rPr lang="en" sz="3000"/>
              <a:t> </a:t>
            </a:r>
            <a:r>
              <a:rPr lang="en" sz="3000">
                <a:solidFill>
                  <a:srgbClr val="FF0000"/>
                </a:solidFill>
              </a:rPr>
              <a:t>意 思</a:t>
            </a:r>
            <a:r>
              <a:rPr lang="en" sz="3000"/>
              <a:t> 原 是 好 的 ， 要 保 全 许 多 人 的 性 命 ， 成 就 今 日 的 光 景 。</a:t>
            </a:r>
            <a:endParaRPr sz="3000"/>
          </a:p>
          <a:p>
            <a:pPr indent="0" lvl="0" marL="0" rtl="0" algn="l">
              <a:lnSpc>
                <a:spcPct val="115000"/>
              </a:lnSpc>
              <a:spcBef>
                <a:spcPts val="1600"/>
              </a:spcBef>
              <a:spcAft>
                <a:spcPts val="1600"/>
              </a:spcAft>
              <a:buSzPts val="1800"/>
              <a:buNone/>
            </a:pPr>
            <a:r>
              <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神的主权  </a:t>
            </a:r>
            <a:r>
              <a:rPr lang="en"/>
              <a:t>God’s sovereignty </a:t>
            </a:r>
            <a:endParaRPr/>
          </a:p>
        </p:txBody>
      </p:sp>
      <p:sp>
        <p:nvSpPr>
          <p:cNvPr id="142" name="Google Shape;142;p28"/>
          <p:cNvSpPr txBox="1"/>
          <p:nvPr>
            <p:ph idx="1" type="body"/>
          </p:nvPr>
        </p:nvSpPr>
        <p:spPr>
          <a:xfrm>
            <a:off x="311700" y="1152475"/>
            <a:ext cx="8520600" cy="3990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3000"/>
              <a:t>神主宰一切。</a:t>
            </a:r>
            <a:endParaRPr sz="3000"/>
          </a:p>
          <a:p>
            <a:pPr indent="0" lvl="0" marL="0" rtl="0" algn="l">
              <a:lnSpc>
                <a:spcPct val="115000"/>
              </a:lnSpc>
              <a:spcBef>
                <a:spcPts val="0"/>
              </a:spcBef>
              <a:spcAft>
                <a:spcPts val="0"/>
              </a:spcAft>
              <a:buSzPts val="1800"/>
              <a:buNone/>
            </a:pPr>
            <a:r>
              <a:rPr lang="en" sz="3000"/>
              <a:t>神通过“神的护理”主动地行使他的主权</a:t>
            </a:r>
            <a:endParaRPr sz="3000"/>
          </a:p>
          <a:p>
            <a:pPr indent="0" lvl="0" marL="0" rtl="0" algn="l">
              <a:lnSpc>
                <a:spcPct val="115000"/>
              </a:lnSpc>
              <a:spcBef>
                <a:spcPts val="0"/>
              </a:spcBef>
              <a:spcAft>
                <a:spcPts val="0"/>
              </a:spcAft>
              <a:buSzPts val="1800"/>
              <a:buNone/>
            </a:pPr>
            <a:r>
              <a:rPr lang="en" sz="3000"/>
              <a:t>神维系万有。（来1:3, 西1:17）</a:t>
            </a:r>
            <a:endParaRPr sz="3000"/>
          </a:p>
          <a:p>
            <a:pPr indent="0" lvl="0" marL="0" rtl="0" algn="l">
              <a:lnSpc>
                <a:spcPct val="115000"/>
              </a:lnSpc>
              <a:spcBef>
                <a:spcPts val="0"/>
              </a:spcBef>
              <a:spcAft>
                <a:spcPts val="0"/>
              </a:spcAft>
              <a:buSzPts val="1800"/>
              <a:buNone/>
            </a:pPr>
            <a:r>
              <a:t/>
            </a:r>
            <a:endParaRPr sz="3000"/>
          </a:p>
          <a:p>
            <a:pPr indent="0" lvl="0" marL="0" rtl="0" algn="l">
              <a:lnSpc>
                <a:spcPct val="100000"/>
              </a:lnSpc>
              <a:spcBef>
                <a:spcPts val="0"/>
              </a:spcBef>
              <a:spcAft>
                <a:spcPts val="0"/>
              </a:spcAft>
              <a:buSzPts val="1800"/>
              <a:buNone/>
            </a:pPr>
            <a:r>
              <a:rPr lang="en" sz="2400"/>
              <a:t>God is sovereign.   </a:t>
            </a:r>
            <a:endParaRPr sz="2400"/>
          </a:p>
          <a:p>
            <a:pPr indent="0" lvl="0" marL="0" rtl="0" algn="l">
              <a:lnSpc>
                <a:spcPct val="100000"/>
              </a:lnSpc>
              <a:spcBef>
                <a:spcPts val="0"/>
              </a:spcBef>
              <a:spcAft>
                <a:spcPts val="0"/>
              </a:spcAft>
              <a:buSzPts val="1800"/>
              <a:buNone/>
            </a:pPr>
            <a:r>
              <a:rPr lang="en" sz="2400"/>
              <a:t>God </a:t>
            </a:r>
            <a:r>
              <a:rPr lang="en" sz="2400" u="sng"/>
              <a:t>actively </a:t>
            </a:r>
            <a:r>
              <a:rPr lang="en" sz="2400"/>
              <a:t>works out His sovereignty through what is called the “providence” of God. </a:t>
            </a:r>
            <a:endParaRPr sz="2400"/>
          </a:p>
          <a:p>
            <a:pPr indent="0" lvl="0" marL="0" rtl="0" algn="l">
              <a:lnSpc>
                <a:spcPct val="100000"/>
              </a:lnSpc>
              <a:spcBef>
                <a:spcPts val="0"/>
              </a:spcBef>
              <a:spcAft>
                <a:spcPts val="0"/>
              </a:spcAft>
              <a:buSzPts val="1800"/>
              <a:buNone/>
            </a:pPr>
            <a:r>
              <a:rPr lang="en" sz="2400"/>
              <a:t>God sustains His creation. (Heb 1:3, Col 1:17)  </a:t>
            </a:r>
            <a:r>
              <a:rPr lang="en" sz="3000"/>
              <a:t> </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9"/>
          <p:cNvSpPr txBox="1"/>
          <p:nvPr/>
        </p:nvSpPr>
        <p:spPr>
          <a:xfrm>
            <a:off x="0" y="0"/>
            <a:ext cx="9144000" cy="438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Arial"/>
                <a:ea typeface="Arial"/>
                <a:cs typeface="Arial"/>
                <a:sym typeface="Arial"/>
              </a:rPr>
              <a:t>罗 马 书</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Arial"/>
                <a:ea typeface="Arial"/>
                <a:cs typeface="Arial"/>
                <a:sym typeface="Arial"/>
              </a:rPr>
              <a:t>8:28	我 们 晓 得 </a:t>
            </a:r>
            <a:r>
              <a:rPr b="0" i="0" lang="en" sz="3000" u="none" cap="none" strike="noStrike">
                <a:solidFill>
                  <a:srgbClr val="FF0000"/>
                </a:solidFill>
                <a:latin typeface="Arial"/>
                <a:ea typeface="Arial"/>
                <a:cs typeface="Arial"/>
                <a:sym typeface="Arial"/>
              </a:rPr>
              <a:t>万 事 都 互 相 效 力</a:t>
            </a:r>
            <a:r>
              <a:rPr b="0" i="0" lang="en" sz="3000" u="none" cap="none" strike="noStrike">
                <a:solidFill>
                  <a:srgbClr val="000000"/>
                </a:solidFill>
                <a:latin typeface="Arial"/>
                <a:ea typeface="Arial"/>
                <a:cs typeface="Arial"/>
                <a:sym typeface="Arial"/>
              </a:rPr>
              <a:t> ， 叫 爱 神 的 人 得 益 处 ， 就 是 按 他 旨 意 被 召 的 人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132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132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1320"/>
                </a:solidFill>
                <a:highlight>
                  <a:srgbClr val="FFFFFF"/>
                </a:highlight>
                <a:latin typeface="Roboto"/>
                <a:ea typeface="Roboto"/>
                <a:cs typeface="Roboto"/>
                <a:sym typeface="Roboto"/>
              </a:rPr>
              <a:t>Romans 8:28 “And we know that for those who love God </a:t>
            </a:r>
            <a:r>
              <a:rPr b="0" i="0" lang="en" sz="3000" u="none" cap="none" strike="noStrike">
                <a:solidFill>
                  <a:srgbClr val="FF0000"/>
                </a:solidFill>
                <a:highlight>
                  <a:srgbClr val="FFFFFF"/>
                </a:highlight>
                <a:latin typeface="Roboto"/>
                <a:ea typeface="Roboto"/>
                <a:cs typeface="Roboto"/>
                <a:sym typeface="Roboto"/>
              </a:rPr>
              <a:t>all things work together for good</a:t>
            </a:r>
            <a:r>
              <a:rPr b="0" i="0" lang="en" sz="3000" u="none" cap="none" strike="noStrike">
                <a:solidFill>
                  <a:srgbClr val="001320"/>
                </a:solidFill>
                <a:highlight>
                  <a:srgbClr val="FFFFFF"/>
                </a:highlight>
                <a:latin typeface="Roboto"/>
                <a:ea typeface="Roboto"/>
                <a:cs typeface="Roboto"/>
                <a:sym typeface="Roboto"/>
              </a:rPr>
              <a:t>, for those who are called according to his purpose.”</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神的协同运作  Divine Concurrence  </a:t>
            </a:r>
            <a:endParaRPr/>
          </a:p>
        </p:txBody>
      </p:sp>
      <p:sp>
        <p:nvSpPr>
          <p:cNvPr id="153" name="Google Shape;153;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3000"/>
              <a:t>创 世 纪 50:20	</a:t>
            </a:r>
            <a:endParaRPr sz="3000"/>
          </a:p>
          <a:p>
            <a:pPr indent="0" lvl="0" marL="0" rtl="0" algn="l">
              <a:lnSpc>
                <a:spcPct val="115000"/>
              </a:lnSpc>
              <a:spcBef>
                <a:spcPts val="1600"/>
              </a:spcBef>
              <a:spcAft>
                <a:spcPts val="0"/>
              </a:spcAft>
              <a:buSzPts val="1800"/>
              <a:buNone/>
            </a:pPr>
            <a:r>
              <a:rPr lang="en" sz="3000"/>
              <a:t>从 前 你 们 的 </a:t>
            </a:r>
            <a:r>
              <a:rPr lang="en" sz="3000">
                <a:solidFill>
                  <a:srgbClr val="000000"/>
                </a:solidFill>
              </a:rPr>
              <a:t>意 思</a:t>
            </a:r>
            <a:r>
              <a:rPr lang="en" sz="3000"/>
              <a:t> 是 要 害 我 ， 但 神 的 </a:t>
            </a:r>
            <a:r>
              <a:rPr lang="en" sz="3000">
                <a:solidFill>
                  <a:srgbClr val="000000"/>
                </a:solidFill>
              </a:rPr>
              <a:t>意 思</a:t>
            </a:r>
            <a:r>
              <a:rPr lang="en" sz="3000"/>
              <a:t> 原 是 好 的 ， </a:t>
            </a:r>
            <a:r>
              <a:rPr lang="en" sz="3000">
                <a:solidFill>
                  <a:srgbClr val="FF0000"/>
                </a:solidFill>
              </a:rPr>
              <a:t>要 保 全 许 多 人 的 性 命 ， </a:t>
            </a:r>
            <a:r>
              <a:rPr lang="en" sz="3000">
                <a:solidFill>
                  <a:srgbClr val="000000"/>
                </a:solidFill>
              </a:rPr>
              <a:t>成 就 今 日 的 光 景 。</a:t>
            </a:r>
            <a:endParaRPr sz="3000">
              <a:solidFill>
                <a:srgbClr val="000000"/>
              </a:solidFill>
            </a:endParaRPr>
          </a:p>
          <a:p>
            <a:pPr indent="0" lvl="0" marL="0" rtl="0" algn="l">
              <a:lnSpc>
                <a:spcPct val="115000"/>
              </a:lnSpc>
              <a:spcBef>
                <a:spcPts val="1600"/>
              </a:spcBef>
              <a:spcAft>
                <a:spcPts val="1600"/>
              </a:spcAft>
              <a:buSzPts val="1800"/>
              <a:buNone/>
            </a:pPr>
            <a:r>
              <a:t/>
            </a: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1"/>
          <p:cNvSpPr txBox="1"/>
          <p:nvPr/>
        </p:nvSpPr>
        <p:spPr>
          <a:xfrm>
            <a:off x="0" y="76200"/>
            <a:ext cx="9144000" cy="438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highlight>
                  <a:srgbClr val="FFFFFF"/>
                </a:highlight>
                <a:latin typeface="Arial"/>
                <a:ea typeface="Arial"/>
                <a:cs typeface="Arial"/>
                <a:sym typeface="Arial"/>
              </a:rPr>
              <a:t>约 伯 记</a:t>
            </a:r>
            <a:endParaRPr b="1" i="0" sz="3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highlight>
                <a:srgbClr val="FFFFFF"/>
              </a:highlight>
              <a:latin typeface="Verdana"/>
              <a:ea typeface="Verdana"/>
              <a:cs typeface="Verdana"/>
              <a:sym typeface="Verdana"/>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highlight>
                  <a:srgbClr val="FFFFFF"/>
                </a:highlight>
                <a:latin typeface="Verdana"/>
                <a:ea typeface="Verdana"/>
                <a:cs typeface="Verdana"/>
                <a:sym typeface="Verdana"/>
              </a:rPr>
              <a:t>1:12 </a:t>
            </a:r>
            <a:r>
              <a:rPr b="0" i="0" lang="en" sz="3000" u="none" cap="none" strike="noStrike">
                <a:solidFill>
                  <a:srgbClr val="000000"/>
                </a:solidFill>
                <a:highlight>
                  <a:srgbClr val="FFFFFF"/>
                </a:highlight>
                <a:latin typeface="Arial"/>
                <a:ea typeface="Arial"/>
                <a:cs typeface="Arial"/>
                <a:sym typeface="Arial"/>
              </a:rPr>
              <a:t>耶 和 华 对 撒 但 说 ， 凡 他 所 有 的 都 在 你 手 中 。 只 是 不 可 伸 手 加 害 于 他 。 于 是 撒 但 从 耶 和 华 面 前 退 去 。</a:t>
            </a:r>
            <a:endParaRPr b="0" i="0" sz="30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highlight>
                  <a:srgbClr val="FFFFFF"/>
                </a:highlight>
                <a:latin typeface="Verdana"/>
                <a:ea typeface="Verdana"/>
                <a:cs typeface="Verdana"/>
                <a:sym typeface="Verdana"/>
              </a:rPr>
              <a:t>2:6 </a:t>
            </a:r>
            <a:r>
              <a:rPr b="0" i="0" lang="en" sz="3000" u="none" cap="none" strike="noStrike">
                <a:solidFill>
                  <a:srgbClr val="000000"/>
                </a:solidFill>
                <a:highlight>
                  <a:srgbClr val="FFFFFF"/>
                </a:highlight>
                <a:latin typeface="Arial"/>
                <a:ea typeface="Arial"/>
                <a:cs typeface="Arial"/>
                <a:sym typeface="Arial"/>
              </a:rPr>
              <a:t>耶 和 华 对 撒 但 说 ， 他 在 你 手 中 ， 只 要 存 留 他 的 性 命 。</a:t>
            </a:r>
            <a:endParaRPr b="0" i="0" sz="30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Arial"/>
                <a:ea typeface="Arial"/>
                <a:cs typeface="Arial"/>
                <a:sym typeface="Arial"/>
              </a:rPr>
              <a:t>以 赛 亚 书</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Arial"/>
                <a:ea typeface="Arial"/>
                <a:cs typeface="Arial"/>
                <a:sym typeface="Arial"/>
              </a:rPr>
              <a:t>46:9   你 们 要 追 念 上 古 的 事 ， </a:t>
            </a:r>
            <a:r>
              <a:rPr b="1" i="0" lang="en" sz="3000" u="none" cap="none" strike="noStrike">
                <a:solidFill>
                  <a:srgbClr val="FF0000"/>
                </a:solidFill>
                <a:latin typeface="Arial"/>
                <a:ea typeface="Arial"/>
                <a:cs typeface="Arial"/>
                <a:sym typeface="Arial"/>
              </a:rPr>
              <a:t>因 为 我 是 神 ， 并 无 别 神 ， 我 是 神 ， 再 没 有 能 比 我 的 。</a:t>
            </a:r>
            <a:endParaRPr b="1" i="0" sz="30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Arial"/>
                <a:ea typeface="Arial"/>
                <a:cs typeface="Arial"/>
                <a:sym typeface="Arial"/>
              </a:rPr>
              <a:t>46:10  </a:t>
            </a:r>
            <a:r>
              <a:rPr b="1" i="0" lang="en" sz="3000" u="none" cap="none" strike="noStrike">
                <a:solidFill>
                  <a:srgbClr val="FF0000"/>
                </a:solidFill>
                <a:latin typeface="Arial"/>
                <a:ea typeface="Arial"/>
                <a:cs typeface="Arial"/>
                <a:sym typeface="Arial"/>
              </a:rPr>
              <a:t>我 从 起 初 指 明 末 后 的 事 ， 从 古 时 言 明 未 成 的 事 ， 说 ， 我 的 筹 算 必 立 定 ， 凡 我 所 喜 悦 的 ， 我 必 成 就 。</a:t>
            </a:r>
            <a:endParaRPr b="1" i="0" sz="30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Arial"/>
                <a:ea typeface="Arial"/>
                <a:cs typeface="Arial"/>
                <a:sym typeface="Arial"/>
              </a:rPr>
              <a:t>46:11  我 召 鸷 鸟 从 东 方 来 ， 召 那 成 就 我 筹 算 的 人 从 远 方 来 。 </a:t>
            </a:r>
            <a:r>
              <a:rPr b="1" i="0" lang="en" sz="3000" u="none" cap="none" strike="noStrike">
                <a:solidFill>
                  <a:srgbClr val="FF0000"/>
                </a:solidFill>
                <a:latin typeface="Arial"/>
                <a:ea typeface="Arial"/>
                <a:cs typeface="Arial"/>
                <a:sym typeface="Arial"/>
              </a:rPr>
              <a:t>我 已 说 出 ， 也 必 成 就 ， 我 已 谋 定 ， 也 必 作 成 。</a:t>
            </a:r>
            <a:endParaRPr b="1" i="0" sz="3000" u="none" cap="none" strike="noStrike">
              <a:solidFill>
                <a:srgbClr val="FF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32"/>
          <p:cNvSpPr txBox="1"/>
          <p:nvPr/>
        </p:nvSpPr>
        <p:spPr>
          <a:xfrm>
            <a:off x="0" y="0"/>
            <a:ext cx="9144000" cy="438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highlight>
                  <a:srgbClr val="FFFFFF"/>
                </a:highlight>
                <a:latin typeface="Arial"/>
                <a:ea typeface="Arial"/>
                <a:cs typeface="Arial"/>
                <a:sym typeface="Arial"/>
              </a:rPr>
              <a:t>路 加 福 音 </a:t>
            </a:r>
            <a:r>
              <a:rPr b="0" i="0" lang="en" sz="3000" u="none" cap="none" strike="noStrike">
                <a:solidFill>
                  <a:srgbClr val="000000"/>
                </a:solidFill>
                <a:highlight>
                  <a:srgbClr val="FFFFFF"/>
                </a:highlight>
                <a:latin typeface="Verdana"/>
                <a:ea typeface="Verdana"/>
                <a:cs typeface="Verdana"/>
                <a:sym typeface="Verdana"/>
              </a:rPr>
              <a:t>22:31-32</a:t>
            </a:r>
            <a:endParaRPr b="0" i="0" sz="300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highlight>
                  <a:srgbClr val="FFFFFF"/>
                </a:highlight>
                <a:latin typeface="Arial"/>
                <a:ea typeface="Arial"/>
                <a:cs typeface="Arial"/>
                <a:sym typeface="Arial"/>
              </a:rPr>
              <a:t>主 又 说 ， 西 门 ， 西 门 ， 撒 但 想 要 得 着 你 们 ， 好 筛 你 们 ， 像 筛 麦 子 一 样 。 但 我 已 经 为 你 祈 求 ， 叫 你 不 至 于 失 了 信 心 。 你 回 头 以 后 ， 要 坚 固 你 的 弟 兄 。</a:t>
            </a:r>
            <a:endParaRPr b="0" i="0" sz="30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pic>
        <p:nvPicPr>
          <p:cNvPr id="168" name="Google Shape;168;p33"/>
          <p:cNvPicPr preferRelativeResize="0"/>
          <p:nvPr/>
        </p:nvPicPr>
        <p:blipFill rotWithShape="1">
          <a:blip r:embed="rId3">
            <a:alphaModFix/>
          </a:blip>
          <a:srcRect b="0" l="0" r="0" t="0"/>
          <a:stretch/>
        </p:blipFill>
        <p:spPr>
          <a:xfrm>
            <a:off x="861488" y="152400"/>
            <a:ext cx="7421024" cy="4174326"/>
          </a:xfrm>
          <a:prstGeom prst="rect">
            <a:avLst/>
          </a:prstGeom>
          <a:noFill/>
          <a:ln>
            <a:noFill/>
          </a:ln>
        </p:spPr>
      </p:pic>
      <p:sp>
        <p:nvSpPr>
          <p:cNvPr id="169" name="Google Shape;169;p33"/>
          <p:cNvSpPr txBox="1"/>
          <p:nvPr/>
        </p:nvSpPr>
        <p:spPr>
          <a:xfrm>
            <a:off x="3195450" y="4376150"/>
            <a:ext cx="2753100" cy="84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撒旦是谁？——非圣经观点 </a:t>
            </a:r>
            <a:r>
              <a:rPr b="0" i="0" lang="en" sz="1400" u="none" cap="none" strike="noStrike">
                <a:solidFill>
                  <a:srgbClr val="000000"/>
                </a:solidFill>
                <a:latin typeface="Arial"/>
                <a:ea typeface="Arial"/>
                <a:cs typeface="Arial"/>
                <a:sym typeface="Arial"/>
              </a:rPr>
              <a:t>Un-biblical view of who Satan is.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pic>
        <p:nvPicPr>
          <p:cNvPr id="174" name="Google Shape;174;p34"/>
          <p:cNvPicPr preferRelativeResize="0"/>
          <p:nvPr/>
        </p:nvPicPr>
        <p:blipFill rotWithShape="1">
          <a:blip r:embed="rId3">
            <a:alphaModFix/>
          </a:blip>
          <a:srcRect b="0" l="0" r="34942" t="0"/>
          <a:stretch/>
        </p:blipFill>
        <p:spPr>
          <a:xfrm>
            <a:off x="2377125" y="133375"/>
            <a:ext cx="4163950" cy="4247075"/>
          </a:xfrm>
          <a:prstGeom prst="rect">
            <a:avLst/>
          </a:prstGeom>
          <a:noFill/>
          <a:ln>
            <a:noFill/>
          </a:ln>
        </p:spPr>
      </p:pic>
      <p:sp>
        <p:nvSpPr>
          <p:cNvPr id="175" name="Google Shape;175;p34"/>
          <p:cNvSpPr txBox="1"/>
          <p:nvPr/>
        </p:nvSpPr>
        <p:spPr>
          <a:xfrm>
            <a:off x="3126800" y="4380450"/>
            <a:ext cx="2664600" cy="84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t>撒旦是谁？——圣经观点  </a:t>
            </a:r>
            <a:r>
              <a:rPr b="0" i="0" lang="en" sz="1400" u="none" cap="none" strike="noStrike">
                <a:solidFill>
                  <a:srgbClr val="000000"/>
                </a:solidFill>
                <a:latin typeface="Arial"/>
                <a:ea typeface="Arial"/>
                <a:cs typeface="Arial"/>
                <a:sym typeface="Arial"/>
              </a:rPr>
              <a:t>Biblical view of who Satan is</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神的主宰 </a:t>
            </a:r>
            <a:r>
              <a:rPr lang="en" sz="3000"/>
              <a:t>God’s sovereignty </a:t>
            </a:r>
            <a:endParaRPr sz="3000"/>
          </a:p>
        </p:txBody>
      </p:sp>
      <p:sp>
        <p:nvSpPr>
          <p:cNvPr id="181" name="Google Shape;181;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3000"/>
              <a:t>每一件发生在我们身上的事情，它之所以会发生，是因为：要么是上帝主动的行动，要么是上帝被动的许可。在所有事情上，上帝都完全掌管。</a:t>
            </a:r>
            <a:endParaRPr sz="3000">
              <a:solidFill>
                <a:schemeClr val="dk1"/>
              </a:solidFill>
              <a:latin typeface="Cambria"/>
              <a:ea typeface="Cambria"/>
              <a:cs typeface="Cambria"/>
              <a:sym typeface="Cambria"/>
            </a:endParaRPr>
          </a:p>
          <a:p>
            <a:pPr indent="0" lvl="0" marL="0" rtl="0" algn="l">
              <a:lnSpc>
                <a:spcPct val="150000"/>
              </a:lnSpc>
              <a:spcBef>
                <a:spcPts val="0"/>
              </a:spcBef>
              <a:spcAft>
                <a:spcPts val="0"/>
              </a:spcAft>
              <a:buClr>
                <a:schemeClr val="dk1"/>
              </a:buClr>
              <a:buSzPts val="1100"/>
              <a:buFont typeface="Arial"/>
              <a:buNone/>
            </a:pPr>
            <a:r>
              <a:rPr lang="en" sz="2400">
                <a:solidFill>
                  <a:schemeClr val="dk1"/>
                </a:solidFill>
                <a:latin typeface="Cambria"/>
                <a:ea typeface="Cambria"/>
                <a:cs typeface="Cambria"/>
                <a:sym typeface="Cambria"/>
              </a:rPr>
              <a:t>Everything which happens to us, it can only happen because either God </a:t>
            </a:r>
            <a:r>
              <a:rPr lang="en" sz="2400" u="sng">
                <a:solidFill>
                  <a:schemeClr val="dk1"/>
                </a:solidFill>
                <a:latin typeface="Cambria"/>
                <a:ea typeface="Cambria"/>
                <a:cs typeface="Cambria"/>
                <a:sym typeface="Cambria"/>
              </a:rPr>
              <a:t>actively </a:t>
            </a:r>
            <a:r>
              <a:rPr lang="en" sz="2400">
                <a:solidFill>
                  <a:schemeClr val="dk1"/>
                </a:solidFill>
                <a:latin typeface="Cambria"/>
                <a:ea typeface="Cambria"/>
                <a:cs typeface="Cambria"/>
                <a:sym typeface="Cambria"/>
              </a:rPr>
              <a:t>causes it or God </a:t>
            </a:r>
            <a:r>
              <a:rPr lang="en" sz="2400" u="sng">
                <a:solidFill>
                  <a:schemeClr val="dk1"/>
                </a:solidFill>
                <a:latin typeface="Cambria"/>
                <a:ea typeface="Cambria"/>
                <a:cs typeface="Cambria"/>
                <a:sym typeface="Cambria"/>
              </a:rPr>
              <a:t>passively </a:t>
            </a:r>
            <a:r>
              <a:rPr lang="en" sz="2400">
                <a:solidFill>
                  <a:schemeClr val="dk1"/>
                </a:solidFill>
                <a:latin typeface="Cambria"/>
                <a:ea typeface="Cambria"/>
                <a:cs typeface="Cambria"/>
                <a:sym typeface="Cambria"/>
              </a:rPr>
              <a:t>allows it.  In all things, God is totally sovereign”</a:t>
            </a:r>
            <a:endParaRPr sz="2400">
              <a:solidFill>
                <a:schemeClr val="dk1"/>
              </a:solidFill>
              <a:latin typeface="Cambria"/>
              <a:ea typeface="Cambria"/>
              <a:cs typeface="Cambria"/>
              <a:sym typeface="Cambria"/>
            </a:endParaRPr>
          </a:p>
          <a:p>
            <a:pPr indent="0" lvl="0" marL="0" rtl="0" algn="l">
              <a:lnSpc>
                <a:spcPct val="150000"/>
              </a:lnSpc>
              <a:spcBef>
                <a:spcPts val="0"/>
              </a:spcBef>
              <a:spcAft>
                <a:spcPts val="0"/>
              </a:spcAft>
              <a:buClr>
                <a:schemeClr val="dk1"/>
              </a:buClr>
              <a:buSzPts val="1100"/>
              <a:buNone/>
            </a:pPr>
            <a:r>
              <a:t/>
            </a:r>
            <a:endParaRPr sz="3000"/>
          </a:p>
          <a:p>
            <a:pPr indent="0" lvl="0" marL="0" rtl="0" algn="l">
              <a:lnSpc>
                <a:spcPct val="150000"/>
              </a:lnSpc>
              <a:spcBef>
                <a:spcPts val="0"/>
              </a:spcBef>
              <a:spcAft>
                <a:spcPts val="0"/>
              </a:spcAft>
              <a:buClr>
                <a:schemeClr val="dk1"/>
              </a:buClr>
              <a:buSzPts val="1100"/>
              <a:buNone/>
            </a:pPr>
            <a:r>
              <a:t/>
            </a:r>
            <a:endParaRPr sz="3000"/>
          </a:p>
          <a:p>
            <a:pPr indent="0" lvl="0" marL="0" rtl="0" algn="l">
              <a:lnSpc>
                <a:spcPct val="150000"/>
              </a:lnSpc>
              <a:spcBef>
                <a:spcPts val="0"/>
              </a:spcBef>
              <a:spcAft>
                <a:spcPts val="0"/>
              </a:spcAft>
              <a:buClr>
                <a:schemeClr val="dk1"/>
              </a:buClr>
              <a:buSzPts val="1100"/>
              <a:buFont typeface="Arial"/>
              <a:buNone/>
            </a:pPr>
            <a:r>
              <a:t/>
            </a:r>
            <a:endParaRPr sz="3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神的主权 </a:t>
            </a:r>
            <a:r>
              <a:rPr lang="en" sz="3000"/>
              <a:t>God’s sovereignty </a:t>
            </a:r>
            <a:endParaRPr sz="3000"/>
          </a:p>
        </p:txBody>
      </p:sp>
      <p:sp>
        <p:nvSpPr>
          <p:cNvPr id="187" name="Google Shape;18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3000"/>
              <a:t>使 徒 行 传</a:t>
            </a:r>
            <a:endParaRPr sz="3000"/>
          </a:p>
          <a:p>
            <a:pPr indent="0" lvl="0" marL="0" rtl="0" algn="l">
              <a:lnSpc>
                <a:spcPct val="115000"/>
              </a:lnSpc>
              <a:spcBef>
                <a:spcPts val="1600"/>
              </a:spcBef>
              <a:spcAft>
                <a:spcPts val="0"/>
              </a:spcAft>
              <a:buSzPts val="1800"/>
              <a:buNone/>
            </a:pPr>
            <a:r>
              <a:rPr lang="en" sz="3000"/>
              <a:t>4:27	 希 律 和 本 丢 彼 拉 多 ， 外 邦 人 和 以 色 列 民 ， 果 然 在 这 城 里 聚 集 ， 要 攻 打 你 所 膏 的 圣 仆 耶 稣 ， （ 仆 或 作 子 ） 。</a:t>
            </a:r>
            <a:endParaRPr sz="3000"/>
          </a:p>
          <a:p>
            <a:pPr indent="0" lvl="0" marL="0" rtl="0" algn="l">
              <a:lnSpc>
                <a:spcPct val="115000"/>
              </a:lnSpc>
              <a:spcBef>
                <a:spcPts val="1600"/>
              </a:spcBef>
              <a:spcAft>
                <a:spcPts val="1600"/>
              </a:spcAft>
              <a:buSzPts val="1800"/>
              <a:buNone/>
            </a:pPr>
            <a:r>
              <a:rPr lang="en" sz="3000"/>
              <a:t>4:28	 成 就 你 手 和 你 意 旨 所 预 定 必 有 的 事</a:t>
            </a:r>
            <a:endParaRPr sz="3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t/>
            </a:r>
            <a:endParaRPr/>
          </a:p>
        </p:txBody>
      </p:sp>
      <p:sp>
        <p:nvSpPr>
          <p:cNvPr id="193" name="Google Shape;193;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1600"/>
              </a:spcBef>
              <a:spcAft>
                <a:spcPts val="0"/>
              </a:spcAft>
              <a:buSzPts val="1800"/>
              <a:buNone/>
            </a:pPr>
            <a:r>
              <a:rPr lang="en" sz="3000"/>
              <a:t>“</a:t>
            </a:r>
            <a:r>
              <a:rPr lang="en" sz="3000"/>
              <a:t>在人类生存的整个领域里，在每一寸土地上，主宰一切的基督都在呼喊: “这是我的!”</a:t>
            </a:r>
            <a:endParaRPr sz="3000"/>
          </a:p>
          <a:p>
            <a:pPr indent="0" lvl="0" marL="0" rtl="0" algn="r">
              <a:lnSpc>
                <a:spcPct val="115000"/>
              </a:lnSpc>
              <a:spcBef>
                <a:spcPts val="0"/>
              </a:spcBef>
              <a:spcAft>
                <a:spcPts val="0"/>
              </a:spcAft>
              <a:buSzPts val="1800"/>
              <a:buNone/>
            </a:pPr>
            <a:r>
              <a:rPr lang="en"/>
              <a:t>Abraham Kuyper (1837-1920)</a:t>
            </a:r>
            <a:endParaRPr/>
          </a:p>
          <a:p>
            <a:pPr indent="0" lvl="0" marL="0" rtl="0" algn="r">
              <a:lnSpc>
                <a:spcPct val="115000"/>
              </a:lnSpc>
              <a:spcBef>
                <a:spcPts val="0"/>
              </a:spcBef>
              <a:spcAft>
                <a:spcPts val="0"/>
              </a:spcAft>
              <a:buSzPts val="1800"/>
              <a:buNone/>
            </a:pPr>
            <a:r>
              <a:t/>
            </a:r>
            <a:endParaRPr/>
          </a:p>
          <a:p>
            <a:pPr indent="0" lvl="0" marL="0" rtl="0" algn="r">
              <a:lnSpc>
                <a:spcPct val="115000"/>
              </a:lnSpc>
              <a:spcBef>
                <a:spcPts val="0"/>
              </a:spcBef>
              <a:spcAft>
                <a:spcPts val="0"/>
              </a:spcAft>
              <a:buSzPts val="1800"/>
              <a:buNone/>
            </a:pPr>
            <a:r>
              <a:rPr lang="en"/>
              <a:t> </a:t>
            </a:r>
            <a:endParaRPr/>
          </a:p>
          <a:p>
            <a:pPr indent="0" lvl="0" marL="0" rtl="0" algn="l">
              <a:lnSpc>
                <a:spcPct val="115000"/>
              </a:lnSpc>
              <a:spcBef>
                <a:spcPts val="0"/>
              </a:spcBef>
              <a:spcAft>
                <a:spcPts val="0"/>
              </a:spcAft>
              <a:buSzPts val="1800"/>
              <a:buNone/>
            </a:pPr>
            <a:r>
              <a:rPr lang="en"/>
              <a:t>“There is not a square inch in the whole domain of our human existence over which Christ, who is Sovereign over all, does not cry, “Mine!”. </a:t>
            </a:r>
            <a:endParaRPr/>
          </a:p>
          <a:p>
            <a:pPr indent="0" lvl="0" marL="0" rtl="0" algn="r">
              <a:lnSpc>
                <a:spcPct val="115000"/>
              </a:lnSpc>
              <a:spcBef>
                <a:spcPts val="1600"/>
              </a:spcBef>
              <a:spcAft>
                <a:spcPts val="0"/>
              </a:spcAft>
              <a:buSzPts val="1800"/>
              <a:buNone/>
            </a:pPr>
            <a:r>
              <a:rPr lang="en"/>
              <a:t>Abraham Kuyper (1837-1920) </a:t>
            </a:r>
            <a:endParaRPr/>
          </a:p>
          <a:p>
            <a:pPr indent="0" lvl="0" marL="0" rtl="0" algn="l">
              <a:lnSpc>
                <a:spcPct val="115000"/>
              </a:lnSpc>
              <a:spcBef>
                <a:spcPts val="1600"/>
              </a:spcBef>
              <a:spcAft>
                <a:spcPts val="0"/>
              </a:spcAft>
              <a:buSzPts val="1800"/>
              <a:buNone/>
            </a:pPr>
            <a:r>
              <a:t/>
            </a:r>
            <a:endParaRPr sz="3000"/>
          </a:p>
          <a:p>
            <a:pPr indent="0" lvl="0" marL="0" rtl="0" algn="l">
              <a:lnSpc>
                <a:spcPct val="115000"/>
              </a:lnSpc>
              <a:spcBef>
                <a:spcPts val="1600"/>
              </a:spcBef>
              <a:spcAft>
                <a:spcPts val="0"/>
              </a:spcAft>
              <a:buSzPts val="1800"/>
              <a:buNone/>
            </a:pPr>
            <a:r>
              <a:t/>
            </a:r>
            <a:endParaRPr sz="3000"/>
          </a:p>
          <a:p>
            <a:pPr indent="0" lvl="0" marL="0" rtl="0" algn="l">
              <a:lnSpc>
                <a:spcPct val="115000"/>
              </a:lnSpc>
              <a:spcBef>
                <a:spcPts val="1600"/>
              </a:spcBef>
              <a:spcAft>
                <a:spcPts val="0"/>
              </a:spcAft>
              <a:buSzPts val="1800"/>
              <a:buNone/>
            </a:pPr>
            <a:r>
              <a:t/>
            </a:r>
            <a:endParaRPr sz="3000"/>
          </a:p>
          <a:p>
            <a:pPr indent="0" lvl="0" marL="0" rtl="0" algn="l">
              <a:lnSpc>
                <a:spcPct val="115000"/>
              </a:lnSpc>
              <a:spcBef>
                <a:spcPts val="1600"/>
              </a:spcBef>
              <a:spcAft>
                <a:spcPts val="1600"/>
              </a:spcAft>
              <a:buSzPts val="1800"/>
              <a:buNone/>
            </a:pPr>
            <a:r>
              <a:t/>
            </a:r>
            <a:endParaRPr sz="3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8"/>
          <p:cNvSpPr txBox="1"/>
          <p:nvPr/>
        </p:nvSpPr>
        <p:spPr>
          <a:xfrm>
            <a:off x="0" y="655950"/>
            <a:ext cx="9144000" cy="3831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马 太 福 音</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10:29	 两 个 麻 雀 ， 不 是 卖 一 分 银 子 吗 ？ 若 是 你 们 的 父 不 许 ， 一 个 也 不 能 掉 在 地 上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10:30	 就 是 你 们 的 头 发 ， 也 都 被 数 过 了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Arial"/>
                <a:ea typeface="Arial"/>
                <a:cs typeface="Arial"/>
                <a:sym typeface="Arial"/>
              </a:rPr>
              <a:t>10:31	 所以不要 惧 怕 。你 们 比 许 多 麻 雀 还 贵 重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5"/>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Arial"/>
                <a:ea typeface="Arial"/>
                <a:cs typeface="Arial"/>
                <a:sym typeface="Arial"/>
              </a:rPr>
              <a:t>诗 篇 135:6  </a:t>
            </a:r>
            <a:r>
              <a:rPr b="1" i="0" lang="en" sz="3000" u="none" cap="none" strike="noStrike">
                <a:solidFill>
                  <a:srgbClr val="FF0000"/>
                </a:solidFill>
                <a:latin typeface="Arial"/>
                <a:ea typeface="Arial"/>
                <a:cs typeface="Arial"/>
                <a:sym typeface="Arial"/>
              </a:rPr>
              <a:t>耶 和 华 在 天 上 ， 在 地 下 ， 在 海 中 ， 在 一 切 的 深 处 ， 都 随 自 己 的 意 旨 而 行</a:t>
            </a:r>
            <a:r>
              <a:rPr b="1" i="0" lang="en" sz="3000" u="none" cap="none" strike="noStrike">
                <a:solidFill>
                  <a:srgbClr val="000000"/>
                </a:solidFill>
                <a:latin typeface="Arial"/>
                <a:ea typeface="Arial"/>
                <a:cs typeface="Arial"/>
                <a:sym typeface="Arial"/>
              </a:rPr>
              <a:t>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Arial"/>
                <a:ea typeface="Arial"/>
                <a:cs typeface="Arial"/>
                <a:sym typeface="Arial"/>
              </a:rPr>
              <a:t>以 弗 所 书 1:11	  我 们 也 在 他 里 面 得 了 基 业 ， （ 得 或 作 成 ） </a:t>
            </a:r>
            <a:r>
              <a:rPr b="1" i="0" lang="en" sz="3000" u="none" cap="none" strike="noStrike">
                <a:solidFill>
                  <a:srgbClr val="FF0000"/>
                </a:solidFill>
                <a:latin typeface="Arial"/>
                <a:ea typeface="Arial"/>
                <a:cs typeface="Arial"/>
                <a:sym typeface="Arial"/>
              </a:rPr>
              <a:t>这 原 是 那 位 随 己 意 行 作 万 事 的 ， 照 着 他 旨 意 所 预 定 的 </a:t>
            </a:r>
            <a:r>
              <a:rPr b="1" i="0" lang="en" sz="3000" u="none" cap="none" strike="noStrike">
                <a:solidFill>
                  <a:srgbClr val="000000"/>
                </a:solidFill>
                <a:latin typeface="Arial"/>
                <a:ea typeface="Arial"/>
                <a:cs typeface="Arial"/>
                <a:sym typeface="Arial"/>
              </a:rPr>
              <a:t>。</a:t>
            </a:r>
            <a:endParaRPr b="1" i="0" sz="30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神向我们启示他自己 </a:t>
            </a:r>
            <a:r>
              <a:rPr lang="en"/>
              <a:t>God reveals Himself to us:</a:t>
            </a:r>
            <a:br>
              <a:rPr lang="en"/>
            </a:br>
            <a:endParaRPr/>
          </a:p>
        </p:txBody>
      </p:sp>
      <p:sp>
        <p:nvSpPr>
          <p:cNvPr id="71" name="Google Shape;71;p16"/>
          <p:cNvSpPr txBox="1"/>
          <p:nvPr>
            <p:ph idx="1" type="body"/>
          </p:nvPr>
        </p:nvSpPr>
        <p:spPr>
          <a:xfrm>
            <a:off x="311700" y="1420519"/>
            <a:ext cx="8520600" cy="3148355"/>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2400"/>
              <a:t>“普遍” 启示 </a:t>
            </a:r>
            <a:r>
              <a:rPr lang="en" sz="2400"/>
              <a:t>“General” revelation:  </a:t>
            </a:r>
            <a:endParaRPr sz="2400"/>
          </a:p>
          <a:p>
            <a:pPr indent="-342900" lvl="0" marL="457200" rtl="0" algn="l">
              <a:lnSpc>
                <a:spcPct val="115000"/>
              </a:lnSpc>
              <a:spcBef>
                <a:spcPts val="1600"/>
              </a:spcBef>
              <a:spcAft>
                <a:spcPts val="0"/>
              </a:spcAft>
              <a:buSzPts val="1800"/>
              <a:buAutoNum type="arabicPeriod"/>
            </a:pPr>
            <a:r>
              <a:rPr lang="en" sz="2000"/>
              <a:t>通过祂的创造</a:t>
            </a:r>
            <a:r>
              <a:rPr lang="en"/>
              <a:t>（诗19：1-2）</a:t>
            </a:r>
            <a:r>
              <a:rPr lang="en"/>
              <a:t>Through the creation (Psa. 19:1-2)  </a:t>
            </a:r>
            <a:endParaRPr/>
          </a:p>
          <a:p>
            <a:pPr indent="-342900" lvl="0" marL="457200" rtl="0" algn="l">
              <a:lnSpc>
                <a:spcPct val="115000"/>
              </a:lnSpc>
              <a:spcBef>
                <a:spcPts val="0"/>
              </a:spcBef>
              <a:spcAft>
                <a:spcPts val="0"/>
              </a:spcAft>
              <a:buSzPts val="1800"/>
              <a:buAutoNum type="arabicPeriod"/>
            </a:pPr>
            <a:r>
              <a:rPr lang="en" sz="2000"/>
              <a:t>通过人的良心</a:t>
            </a:r>
            <a:r>
              <a:rPr lang="en"/>
              <a:t>（罗2：14-15）</a:t>
            </a:r>
            <a:r>
              <a:rPr lang="en"/>
              <a:t>Through our conscience (Rom 2:14-15)  </a:t>
            </a:r>
            <a:endParaRPr/>
          </a:p>
          <a:p>
            <a:pPr indent="0" lvl="0" marL="0" rtl="0" algn="l">
              <a:lnSpc>
                <a:spcPct val="115000"/>
              </a:lnSpc>
              <a:spcBef>
                <a:spcPts val="1600"/>
              </a:spcBef>
              <a:spcAft>
                <a:spcPts val="0"/>
              </a:spcAft>
              <a:buSzPts val="1800"/>
              <a:buNone/>
            </a:pPr>
            <a:r>
              <a:rPr lang="en" sz="2400"/>
              <a:t>“特殊” 启示 </a:t>
            </a:r>
            <a:r>
              <a:rPr lang="en" sz="2400"/>
              <a:t>“Special” revelation: </a:t>
            </a:r>
            <a:endParaRPr sz="2400"/>
          </a:p>
          <a:p>
            <a:pPr indent="-342900" lvl="0" marL="457200" rtl="0" algn="l">
              <a:lnSpc>
                <a:spcPct val="115000"/>
              </a:lnSpc>
              <a:spcBef>
                <a:spcPts val="1600"/>
              </a:spcBef>
              <a:spcAft>
                <a:spcPts val="0"/>
              </a:spcAft>
              <a:buSzPts val="1800"/>
              <a:buAutoNum type="arabicPeriod"/>
            </a:pPr>
            <a:r>
              <a:rPr lang="en" sz="2000"/>
              <a:t>通过圣经</a:t>
            </a:r>
            <a:r>
              <a:rPr lang="en"/>
              <a:t>（提后3：16-17）</a:t>
            </a:r>
            <a:r>
              <a:rPr lang="en"/>
              <a:t>Through the Bible (II Tim 3:16-17) </a:t>
            </a:r>
            <a:endParaRPr/>
          </a:p>
          <a:p>
            <a:pPr indent="-342900" lvl="0" marL="457200" rtl="0" algn="l">
              <a:spcBef>
                <a:spcPts val="0"/>
              </a:spcBef>
              <a:spcAft>
                <a:spcPts val="0"/>
              </a:spcAft>
              <a:buSzPts val="1800"/>
              <a:buAutoNum type="arabicPeriod"/>
            </a:pPr>
            <a:r>
              <a:rPr lang="en" sz="2000"/>
              <a:t>通过基督（基督在世时及对祂的记载）</a:t>
            </a:r>
            <a:r>
              <a:rPr lang="en"/>
              <a:t>（约14：7-9） </a:t>
            </a:r>
            <a:r>
              <a:rPr lang="en"/>
              <a:t>Through Christ (while He was on earth and now from what we read about Christ) (John 14:7-9)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7"/>
          <p:cNvSpPr txBox="1"/>
          <p:nvPr/>
        </p:nvSpPr>
        <p:spPr>
          <a:xfrm>
            <a:off x="0" y="0"/>
            <a:ext cx="9144000" cy="300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Arial"/>
                <a:ea typeface="Arial"/>
                <a:cs typeface="Arial"/>
                <a:sym typeface="Arial"/>
              </a:rPr>
              <a:t>以 赛 亚 书</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Arial"/>
                <a:ea typeface="Arial"/>
                <a:cs typeface="Arial"/>
                <a:sym typeface="Arial"/>
              </a:rPr>
              <a:t>46:9   你 们 要 追 念 上 古 的 事 ， </a:t>
            </a:r>
            <a:r>
              <a:rPr b="1" i="0" lang="en" sz="3000" u="none" cap="none" strike="noStrike">
                <a:solidFill>
                  <a:srgbClr val="FF0000"/>
                </a:solidFill>
                <a:latin typeface="Arial"/>
                <a:ea typeface="Arial"/>
                <a:cs typeface="Arial"/>
                <a:sym typeface="Arial"/>
              </a:rPr>
              <a:t>因 为 我 是 神 ， 并 无 别 神 ， 我 是 神 ， 再 没 有 能 比 我 的 。</a:t>
            </a:r>
            <a:endParaRPr b="1" i="0" sz="30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Arial"/>
                <a:ea typeface="Arial"/>
                <a:cs typeface="Arial"/>
                <a:sym typeface="Arial"/>
              </a:rPr>
              <a:t>46:10  </a:t>
            </a:r>
            <a:r>
              <a:rPr b="1" i="0" lang="en" sz="3000" u="none" cap="none" strike="noStrike">
                <a:solidFill>
                  <a:srgbClr val="FF0000"/>
                </a:solidFill>
                <a:latin typeface="Arial"/>
                <a:ea typeface="Arial"/>
                <a:cs typeface="Arial"/>
                <a:sym typeface="Arial"/>
              </a:rPr>
              <a:t>我 从 起 初 指 明 末 后 的 事 ， 从 古 时 言 明 未 成 的 事 ， 说 ， 我 的 筹 算 必 立 定 ， 凡 我 所 喜 悦 的 ， 我 必 成 就 。</a:t>
            </a:r>
            <a:endParaRPr b="1" i="0" sz="30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000000"/>
                </a:solidFill>
                <a:latin typeface="Arial"/>
                <a:ea typeface="Arial"/>
                <a:cs typeface="Arial"/>
                <a:sym typeface="Arial"/>
              </a:rPr>
              <a:t>46:11  我 召 鸷 鸟 从 东 方 来 ， 召 那 成 就 我 筹 算 的 人 从 远 方 来 。 </a:t>
            </a:r>
            <a:r>
              <a:rPr b="1" i="0" lang="en" sz="3000" u="none" cap="none" strike="noStrike">
                <a:solidFill>
                  <a:srgbClr val="FF0000"/>
                </a:solidFill>
                <a:latin typeface="Arial"/>
                <a:ea typeface="Arial"/>
                <a:cs typeface="Arial"/>
                <a:sym typeface="Arial"/>
              </a:rPr>
              <a:t>我 已 说 出 ， 也 必 成 就 ， 我 已 谋 定 ， 也 必 作 成 。</a:t>
            </a:r>
            <a:endParaRPr b="1" i="0" sz="3000" u="none" cap="none" strike="noStrike">
              <a:solidFill>
                <a:srgbClr val="FF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“神的主权” 的定义</a:t>
            </a:r>
            <a:r>
              <a:rPr lang="en" sz="3000"/>
              <a:t>“God’s sovereignty” defined as:</a:t>
            </a:r>
            <a:br>
              <a:rPr lang="en" sz="3000"/>
            </a:br>
            <a:endParaRPr sz="3000"/>
          </a:p>
        </p:txBody>
      </p:sp>
      <p:sp>
        <p:nvSpPr>
          <p:cNvPr id="82" name="Google Shape;82;p18"/>
          <p:cNvSpPr txBox="1"/>
          <p:nvPr>
            <p:ph idx="1" type="body"/>
          </p:nvPr>
        </p:nvSpPr>
        <p:spPr>
          <a:xfrm>
            <a:off x="311700" y="1439333"/>
            <a:ext cx="8520600" cy="3129542"/>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3000"/>
              <a:t>God from all eternity did, by the most wise and holy counsel of his own will, freely and unchangeably ordain whatsoever comes to pass; yet so as thereby neither is God the author of sin, nor is violence offered to the will of the creatures, nor is the liberty or contingency of second causes taken away, but rather established.</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“神的主权” 的定义 </a:t>
            </a:r>
            <a:r>
              <a:rPr lang="en" sz="3000"/>
              <a:t>“God’s sovereignty” defined as </a:t>
            </a:r>
            <a:br>
              <a:rPr lang="en" sz="3000"/>
            </a:br>
            <a:endParaRPr sz="3000"/>
          </a:p>
        </p:txBody>
      </p:sp>
      <p:sp>
        <p:nvSpPr>
          <p:cNvPr id="88" name="Google Shape;88;p19"/>
          <p:cNvSpPr txBox="1"/>
          <p:nvPr>
            <p:ph idx="1" type="body"/>
          </p:nvPr>
        </p:nvSpPr>
        <p:spPr>
          <a:xfrm>
            <a:off x="311700" y="1448741"/>
            <a:ext cx="8520600" cy="3120134"/>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3200"/>
              <a:t>神自亘古，按他自己旨意的至智至圣的计划，自由、不变地决定一切要成的事。然据此，神绝非罪恶之源，亦不侵犯被造者的意志，并且，被造者意志的自由性或偶然性不但未被剥夺，反而得以确立。 </a:t>
            </a:r>
            <a:endParaRPr sz="3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神的主权 </a:t>
            </a:r>
            <a:r>
              <a:rPr lang="en" sz="3000"/>
              <a:t>God’s sovereignty</a:t>
            </a:r>
            <a:br>
              <a:rPr lang="en" sz="3000"/>
            </a:br>
            <a:endParaRPr sz="3000"/>
          </a:p>
        </p:txBody>
      </p:sp>
      <p:sp>
        <p:nvSpPr>
          <p:cNvPr id="94" name="Google Shape;94;p20"/>
          <p:cNvSpPr txBox="1"/>
          <p:nvPr>
            <p:ph idx="1" type="body"/>
          </p:nvPr>
        </p:nvSpPr>
        <p:spPr>
          <a:xfrm>
            <a:off x="311700" y="1571037"/>
            <a:ext cx="8520600" cy="2997838"/>
          </a:xfrm>
          <a:prstGeom prst="rect">
            <a:avLst/>
          </a:prstGeom>
          <a:noFill/>
          <a:ln>
            <a:noFill/>
          </a:ln>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SzPts val="3000"/>
              <a:buChar char="●"/>
            </a:pPr>
            <a:r>
              <a:rPr lang="en" sz="3000"/>
              <a:t>神的主权不能，也不应该跟祂的本性分开。</a:t>
            </a:r>
            <a:endParaRPr sz="3000"/>
          </a:p>
          <a:p>
            <a:pPr indent="-419100" lvl="0" marL="457200" rtl="0" algn="l">
              <a:lnSpc>
                <a:spcPct val="115000"/>
              </a:lnSpc>
              <a:spcBef>
                <a:spcPts val="0"/>
              </a:spcBef>
              <a:spcAft>
                <a:spcPts val="0"/>
              </a:spcAft>
              <a:buSzPts val="3000"/>
              <a:buChar char="●"/>
            </a:pPr>
            <a:r>
              <a:rPr lang="en" sz="3000"/>
              <a:t>神是良善、慈爱、最有智慧的。</a:t>
            </a:r>
            <a:endParaRPr sz="3000"/>
          </a:p>
          <a:p>
            <a:pPr indent="-419100" lvl="0" marL="457200" rtl="0" algn="l">
              <a:lnSpc>
                <a:spcPct val="115000"/>
              </a:lnSpc>
              <a:spcBef>
                <a:spcPts val="0"/>
              </a:spcBef>
              <a:spcAft>
                <a:spcPts val="0"/>
              </a:spcAft>
              <a:buSzPts val="3000"/>
              <a:buChar char="●"/>
            </a:pPr>
            <a:r>
              <a:rPr lang="en" sz="3000"/>
              <a:t>神不是罪恶的制造者。</a:t>
            </a:r>
            <a:endParaRPr sz="3000"/>
          </a:p>
          <a:p>
            <a:pPr indent="-381000" lvl="0" marL="457200" rtl="0" algn="l">
              <a:lnSpc>
                <a:spcPct val="115000"/>
              </a:lnSpc>
              <a:spcBef>
                <a:spcPts val="0"/>
              </a:spcBef>
              <a:spcAft>
                <a:spcPts val="0"/>
              </a:spcAft>
              <a:buSzPts val="2400"/>
              <a:buChar char="●"/>
            </a:pPr>
            <a:r>
              <a:rPr lang="en" sz="2400"/>
              <a:t>God’s sovereignty cannot and must not be separated from His character.</a:t>
            </a:r>
            <a:endParaRPr sz="2400"/>
          </a:p>
          <a:p>
            <a:pPr indent="-381000" lvl="0" marL="457200" rtl="0" algn="l">
              <a:lnSpc>
                <a:spcPct val="115000"/>
              </a:lnSpc>
              <a:spcBef>
                <a:spcPts val="0"/>
              </a:spcBef>
              <a:spcAft>
                <a:spcPts val="0"/>
              </a:spcAft>
              <a:buSzPts val="2400"/>
              <a:buChar char="●"/>
            </a:pPr>
            <a:r>
              <a:rPr lang="en" sz="2400"/>
              <a:t>God is good, loving  and most wise.   </a:t>
            </a:r>
            <a:endParaRPr sz="2400"/>
          </a:p>
          <a:p>
            <a:pPr indent="-381000" lvl="0" marL="457200" rtl="0" algn="l">
              <a:lnSpc>
                <a:spcPct val="115000"/>
              </a:lnSpc>
              <a:spcBef>
                <a:spcPts val="0"/>
              </a:spcBef>
              <a:spcAft>
                <a:spcPts val="0"/>
              </a:spcAft>
              <a:buSzPts val="2400"/>
              <a:buChar char="●"/>
            </a:pPr>
            <a:r>
              <a:rPr lang="en" sz="2400"/>
              <a:t>God is </a:t>
            </a:r>
            <a:r>
              <a:rPr lang="en" sz="2400" u="sng"/>
              <a:t>not </a:t>
            </a:r>
            <a:r>
              <a:rPr lang="en" sz="2400"/>
              <a:t>the author of sins. </a:t>
            </a:r>
            <a:r>
              <a:rPr lang="en" sz="3000"/>
              <a:t> </a:t>
            </a:r>
            <a:endParaRPr sz="3000"/>
          </a:p>
          <a:p>
            <a:pPr indent="-342900" lvl="0" marL="457200" rtl="0" algn="l">
              <a:lnSpc>
                <a:spcPct val="115000"/>
              </a:lnSpc>
              <a:spcBef>
                <a:spcPts val="0"/>
              </a:spcBef>
              <a:spcAft>
                <a:spcPts val="0"/>
              </a:spcAft>
              <a:buSzPts val="1800"/>
              <a:buNone/>
            </a:pPr>
            <a:r>
              <a:rPr lang="en" sz="3000"/>
              <a:t>     </a:t>
            </a:r>
            <a:endParaRPr sz="3000"/>
          </a:p>
          <a:p>
            <a:pPr indent="0" lvl="0" marL="457200" rtl="0" algn="l">
              <a:lnSpc>
                <a:spcPct val="115000"/>
              </a:lnSpc>
              <a:spcBef>
                <a:spcPts val="1600"/>
              </a:spcBef>
              <a:spcAft>
                <a:spcPts val="1600"/>
              </a:spcAft>
              <a:buSzPts val="1800"/>
              <a:buNone/>
            </a:pPr>
            <a:r>
              <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000"/>
              <a:t>神的主权  </a:t>
            </a:r>
            <a:r>
              <a:rPr lang="en" sz="3000"/>
              <a:t>God’s sovereignty</a:t>
            </a:r>
            <a:br>
              <a:rPr lang="en" sz="3000"/>
            </a:br>
            <a:endParaRPr sz="3000"/>
          </a:p>
        </p:txBody>
      </p:sp>
      <p:sp>
        <p:nvSpPr>
          <p:cNvPr id="100" name="Google Shape;100;p21"/>
          <p:cNvSpPr txBox="1"/>
          <p:nvPr>
            <p:ph idx="1" type="body"/>
          </p:nvPr>
        </p:nvSpPr>
        <p:spPr>
          <a:xfrm>
            <a:off x="311700" y="1665111"/>
            <a:ext cx="8520600" cy="2903763"/>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3000"/>
              <a:t>神主宰全宇宙所有的事件。</a:t>
            </a:r>
            <a:endParaRPr sz="3000"/>
          </a:p>
          <a:p>
            <a:pPr indent="0" lvl="0" marL="0" rtl="0" algn="l">
              <a:lnSpc>
                <a:spcPct val="100000"/>
              </a:lnSpc>
              <a:spcBef>
                <a:spcPts val="0"/>
              </a:spcBef>
              <a:spcAft>
                <a:spcPts val="0"/>
              </a:spcAft>
              <a:buSzPts val="1800"/>
              <a:buNone/>
            </a:pPr>
            <a:r>
              <a:rPr lang="en" sz="3000"/>
              <a:t>神主宰我们的生命，包括我们的苦难。</a:t>
            </a:r>
            <a:endParaRPr sz="3000"/>
          </a:p>
          <a:p>
            <a:pPr indent="0" lvl="0" marL="0" rtl="0" algn="l">
              <a:lnSpc>
                <a:spcPct val="100000"/>
              </a:lnSpc>
              <a:spcBef>
                <a:spcPts val="0"/>
              </a:spcBef>
              <a:spcAft>
                <a:spcPts val="0"/>
              </a:spcAft>
              <a:buSzPts val="1800"/>
              <a:buNone/>
            </a:pPr>
            <a:r>
              <a:t/>
            </a:r>
            <a:endParaRPr sz="3000"/>
          </a:p>
          <a:p>
            <a:pPr indent="0" lvl="0" marL="0" rtl="0" algn="l">
              <a:lnSpc>
                <a:spcPct val="100000"/>
              </a:lnSpc>
              <a:spcBef>
                <a:spcPts val="0"/>
              </a:spcBef>
              <a:spcAft>
                <a:spcPts val="0"/>
              </a:spcAft>
              <a:buSzPts val="1800"/>
              <a:buNone/>
            </a:pPr>
            <a:r>
              <a:rPr lang="en" sz="2400"/>
              <a:t>God is sovereign over the events in the whole universe.</a:t>
            </a:r>
            <a:endParaRPr sz="2400"/>
          </a:p>
          <a:p>
            <a:pPr indent="0" lvl="0" marL="0" rtl="0" algn="l">
              <a:lnSpc>
                <a:spcPct val="100000"/>
              </a:lnSpc>
              <a:spcBef>
                <a:spcPts val="1600"/>
              </a:spcBef>
              <a:spcAft>
                <a:spcPts val="0"/>
              </a:spcAft>
              <a:buSzPts val="1800"/>
              <a:buNone/>
            </a:pPr>
            <a:r>
              <a:rPr lang="en" sz="2400"/>
              <a:t>God is sovereign over our lives, including over our suffering.</a:t>
            </a:r>
            <a:endParaRPr sz="2400"/>
          </a:p>
          <a:p>
            <a:pPr indent="0" lvl="0" marL="0" rtl="0" algn="l">
              <a:lnSpc>
                <a:spcPct val="100000"/>
              </a:lnSpc>
              <a:spcBef>
                <a:spcPts val="3200"/>
              </a:spcBef>
              <a:spcAft>
                <a:spcPts val="1600"/>
              </a:spcAft>
              <a:buSzPts val="1800"/>
              <a:buNone/>
            </a:pPr>
            <a:r>
              <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