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538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919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a659efc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6ea659efc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671ee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7d671ee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78afd3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7d78afd3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a659e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6ea659e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Spiritual depression</a:t>
            </a:r>
            <a:br>
              <a:rPr lang="en"/>
            </a:br>
            <a:r>
              <a:rPr lang="en"/>
              <a:t>灵  性  的  低  谷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Psalm 42  诗篇 42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我 昼 夜 以 眼 泪 当 饮 食 。 人 不 住 地 对 我 说 ， 你 的 神 在 哪 里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我 从 前 与 众 人 同 往 ， 用 欢 呼 称 赞 的 声 音 ， 领 他 们 到 神 的 殿 里 ， 大 家 守 节 。 我 追 想 这 些 事 ， 我 的 心 极 其 悲 伤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我 的 心 哪 ， 你 为 何 忧 闷 ， 为 何 在 我 里 面 烦 躁 。 应 当 仰 望 神 。 因 他 笑 脸 帮 助 我 ， 我 还 要 称 赞 他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 我 的 神 阿 ， 我 的 心 在 我 里 面 忧 闷 。 所 以 我 从 约 但 地 ， 从 黑 门 岭 ， 从 米 萨 山 ， 记 念 你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诗人在向自己提问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诗人在鼓励自己，在向自己传道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</a:pPr>
            <a:r>
              <a:rPr lang="en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psalmist asks himself a question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</a:pPr>
            <a:r>
              <a:rPr lang="en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psalmist encourages him.  He preaches to himself</a:t>
            </a:r>
            <a:endParaRPr sz="260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311700" y="2683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诗 篇 </a:t>
            </a:r>
            <a:r>
              <a:rPr lang="en"/>
              <a:t>42: 5-6 (1)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311700" y="841075"/>
            <a:ext cx="87285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在苦难当中，在灵性低潮当中，受苦的诗人可以对自己的灵魂说话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这里圣经教导我们，不要让我们的思绪向我们讲话，应该是我们向自己说话。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the midst of suffering, in the midst of depression, the writer of the psalm </a:t>
            </a:r>
            <a:r>
              <a:rPr lang="en" sz="2000" u="sng">
                <a:solidFill>
                  <a:schemeClr val="dk1"/>
                </a:solidFill>
              </a:rPr>
              <a:t>speaks </a:t>
            </a:r>
            <a:r>
              <a:rPr lang="en" sz="2000">
                <a:solidFill>
                  <a:schemeClr val="dk1"/>
                </a:solidFill>
              </a:rPr>
              <a:t>to his own soul.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Here the Bible teaches “we must speak to ourselves </a:t>
            </a:r>
            <a:r>
              <a:rPr lang="en" sz="2000" u="sng">
                <a:solidFill>
                  <a:schemeClr val="dk1"/>
                </a:solidFill>
              </a:rPr>
              <a:t>instead</a:t>
            </a:r>
            <a:r>
              <a:rPr lang="en" sz="2000">
                <a:solidFill>
                  <a:schemeClr val="dk1"/>
                </a:solidFill>
              </a:rPr>
              <a:t> of ourselves speaking to us”. 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311700" y="2683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诗 篇 </a:t>
            </a:r>
            <a:r>
              <a:rPr lang="en"/>
              <a:t>42: 5-6 (2)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311700" y="841075"/>
            <a:ext cx="87285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向自己的灵魂传讲神的真理是卓有意义的。不要让自己属肉体的杂念主导你的心灵。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我们太经常允许自己对我们说话，而不是我们对自己说话。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is important to preach to your own soul the truth of God, instead of letting your thoughts dominate you.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Too often we allow “ourselves to speak to us”, instead of “we speak to ourselves”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诗 篇 42:</a:t>
            </a:r>
            <a:r>
              <a:rPr lang="en"/>
              <a:t> 5-6 (3)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我们必须更新心意。罗马书12:2 “不要效法这个世界。只要心意更新而变化，叫你们察验何为神的善良，纯全可喜悦的旨意。”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我们的旧思想必须被更新。如何更新？把神的话、神的真理放在心中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must renew our mind.  Romans 12:2 “Do not be conformed to this world, but be transformed by the renewal of your mind”.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old mind must be renewed.  How? By putting God’s word, God’s truth into our minds.</a:t>
            </a:r>
            <a:endParaRPr/>
          </a:p>
          <a:p>
            <a:pPr marL="36353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诗 篇 42: 5-6 (4)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11700" y="860975"/>
            <a:ext cx="86556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让神的话、神永恒不变的真理来塑造我们的心灵。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我们的思想不是真理，神的话才是。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在黑暗中，牢记神过去的信实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Let the word of God, God’s eternal, unchanging truth shapes our mind.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Our thoughts are not the truth, but God’s word is. </a:t>
            </a:r>
            <a:endParaRPr sz="2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In present darkness, remember God’s past faithfulness.</a:t>
            </a:r>
            <a:endParaRPr/>
          </a:p>
          <a:p>
            <a:pPr marL="36353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/>
              <a:t>6  我 的 神 阿 ， 我 的 心 在 我 里 面 忧 闷 。 所 以 我 从 约 但 地 ， 从 黑 门 岭 ， 从 米 萨 山 ， 记 念 你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你 的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瀑 布 发 声 ， 深 渊 就 与 深 渊 响 应 。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你 的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波 浪 洪 涛 漫 过 我 身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11700" y="2372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诗 篇 42: 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11700" y="626775"/>
            <a:ext cx="8707500" cy="4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瀑布深渊、波浪洪涛都是“神的”。神命定它们发生。 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诗人承认神在他生命中绝对掌权。无论发生什么，都是神计划和允许发生的。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如果我们要在患难中得安慰，就必须就必须坚信神在掌控一切，神是掌权的神。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“breakers” and “waves” are God’s.  They are </a:t>
            </a:r>
            <a:r>
              <a:rPr lang="en" u="sng">
                <a:solidFill>
                  <a:schemeClr val="dk1"/>
                </a:solidFill>
              </a:rPr>
              <a:t>ordained</a:t>
            </a:r>
            <a:r>
              <a:rPr lang="en">
                <a:solidFill>
                  <a:schemeClr val="dk1"/>
                </a:solidFill>
              </a:rPr>
              <a:t> by God.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psalmist recognizes the absolute control of God is his life.  Whatever happens to him, it happens because God has planned or allowed it.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we want comfort in the midst of suffering, we must believe that God is in control, God is “sovereign”. 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诗篇   The book of Psalms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7000" y="1017725"/>
            <a:ext cx="8520600" cy="4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诗篇中有祷告、赞美、感恩和哀伤的内容，包括许多患难中的祷告。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神赐下诗篇来指导我们如何向神说话。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在圣经其它书卷中，神向我们说话，但是诗篇中神在替我们说话。</a:t>
            </a:r>
            <a:endParaRPr sz="30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book of Psalms contains prayers, praise, thanksgivings and lament. It contains many prayers of suffering people.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God gives us Psalms to guide us how to speak to God. 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“In the other books in the Bible, God speaks </a:t>
            </a:r>
            <a:r>
              <a:rPr lang="en" sz="1600" u="sng">
                <a:solidFill>
                  <a:schemeClr val="dk1"/>
                </a:solidFill>
              </a:rPr>
              <a:t>to </a:t>
            </a:r>
            <a:r>
              <a:rPr lang="en" sz="1600">
                <a:solidFill>
                  <a:schemeClr val="dk1"/>
                </a:solidFill>
              </a:rPr>
              <a:t>us, but in the book of Psalms, God speaks </a:t>
            </a:r>
            <a:r>
              <a:rPr lang="en" sz="1600" u="sng">
                <a:solidFill>
                  <a:schemeClr val="dk1"/>
                </a:solidFill>
              </a:rPr>
              <a:t>for </a:t>
            </a:r>
            <a:r>
              <a:rPr lang="en" sz="1600">
                <a:solidFill>
                  <a:schemeClr val="dk1"/>
                </a:solidFill>
              </a:rPr>
              <a:t>us”.</a:t>
            </a:r>
            <a:endParaRPr sz="16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     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275075" y="0"/>
            <a:ext cx="852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罗 马 书 8:28	 “我 们 晓 得 万 事 都 互 相 效 力 ， 叫 爱 神 的 人 得 益 处 ， 就 是 按 他 旨 意 被 召 的 人 。”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诗人认识到他不是世人行为、生活环境，以及随机事件的受害者。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诗人相信在所发生的万事背后有神大能的手在做工。  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神在掌控一切。神爱他。神有美好旨意。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psalmist recognizes that he is </a:t>
            </a:r>
            <a:r>
              <a:rPr lang="en" sz="1600" u="sng">
                <a:solidFill>
                  <a:schemeClr val="dk1"/>
                </a:solidFill>
              </a:rPr>
              <a:t>not </a:t>
            </a:r>
            <a:r>
              <a:rPr lang="en" sz="1600">
                <a:solidFill>
                  <a:schemeClr val="dk1"/>
                </a:solidFill>
              </a:rPr>
              <a:t>a victim of man’s doing, circumstances, nor random events. The psalmist believes that </a:t>
            </a:r>
            <a:r>
              <a:rPr lang="en" sz="1600" u="sng">
                <a:solidFill>
                  <a:schemeClr val="dk1"/>
                </a:solidFill>
              </a:rPr>
              <a:t>behind all that happens is God’s mighty hand. God is in charge. God loves him.  God has a purpose.</a:t>
            </a:r>
            <a:r>
              <a:rPr lang="en" sz="1600">
                <a:solidFill>
                  <a:schemeClr val="dk1"/>
                </a:solidFill>
              </a:rPr>
              <a:t/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 白 昼 耶 和 华 必 向 我 施 慈 爱 。 黑 夜 我 要 歌 颂 祷 告 赐 我 生 命 的 神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我们的信心增长更多是在伤痛的时候。痛苦中建立起我们与神的甜蜜关系。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our faith grows during times of sorrow.  Sweetness develops between us and God.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诗篇119:67 “我未受苦以先，走迷了路，现在却遵守你的话。”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诗 篇 23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1（大卫的诗）耶和华是我的牧者。我必不至缺乏。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他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使我躺卧在青草地上，领我在可安歇的水边。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他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使我的灵魂苏醒，为自己的名引导我走义路。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我虽然行过死荫的幽谷，也不怕遭害。因为你与我同在。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你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的杖，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你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的竿，都安慰我。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 我要对神我的磐石说，你为何忘记我呢？我为何因仇敌的欺压时常哀痛呢？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我的敌人辱骂我，好像打碎我的骨头，不住地对我说，你的神在哪里呢？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9-11节在重复3-5节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生命中的忧伤和痛苦周而复始，来来去去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Vs. 9-11 are repeat of vs 3-5.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sorrow, the depression in life is like a cycle, it comes and goes away and then comes again.</a:t>
            </a:r>
            <a:b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 我 的 心 哪 ， 你 为 何 忧 闷 ？ 为 何 在 我 里 面 烦 躁 ？ 应 当 仰 望 神 。 因 我 还 要 称 赞 他 。 他 是 我 脸 上 的 光 荣 ， （ 原 文 作 帮 助 ） ， 是 我 的 神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诗人的心中正经历争战。仇敌的嘲讽萦绕耳边。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诗人不让他的意念向自己说话，而是再一次向自己说话。他在向自己的心灵传道。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battle is in the psalmist‘s mind.  He hears the enemy’s taunt.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psalmist does </a:t>
            </a:r>
            <a:r>
              <a:rPr lang="en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his mind speak to himself, but he </a:t>
            </a:r>
            <a:r>
              <a:rPr lang="en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</a:t>
            </a: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speaks to himself. Instead he preaches to his own soul. </a:t>
            </a:r>
            <a:b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311700" y="1748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应用 Application:</a:t>
            </a:r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311700" y="747561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(罗马书 8:22 “我们知道一切受造之物，一同叹息劳苦，直到如今。”)</a:t>
            </a:r>
            <a:endParaRPr sz="24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遇到困难时，问自己问题。</a:t>
            </a:r>
            <a:endParaRPr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向自己的心灵说话，向自己的心思意念和灵魂传讲神的真理。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1.In times of difficulty, question yourselves.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Speak to your soul. Preach the truth of God into your mind, into your souls.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/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311700" y="1748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应用 Application:</a:t>
            </a:r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body" idx="1"/>
          </p:nvPr>
        </p:nvSpPr>
        <p:spPr>
          <a:xfrm>
            <a:off x="311700" y="747549"/>
            <a:ext cx="85206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3. 当你经历属灵低谷时，与属神的人在一起非常重要（4节）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4. 要牢记神的权柄。神在掌控我们生命中所有的事情。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It is important when you go through the time of spiritual “depression”, you are </a:t>
            </a:r>
            <a:r>
              <a:rPr lang="en" u="sng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the people of God (vs 4)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Remember that God is sovereign.  God is in control of everything in your life.</a:t>
            </a:r>
            <a:r>
              <a:rPr lang="en" sz="3000">
                <a:solidFill>
                  <a:schemeClr val="dk1"/>
                </a:solidFill>
              </a:rPr>
              <a:t/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311700" y="1748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应用 Application :</a:t>
            </a:r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1"/>
          </p:nvPr>
        </p:nvSpPr>
        <p:spPr>
          <a:xfrm>
            <a:off x="311700" y="747561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5.  在终极意义上，神是在保守你的那一位。保守你是神的心意。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5. Ultimately, God is the One who keep you.  He will keep you for Himself. </a:t>
            </a:r>
            <a:r>
              <a:rPr lang="en" sz="3000">
                <a:solidFill>
                  <a:schemeClr val="dk1"/>
                </a:solidFill>
              </a:rPr>
              <a:t/>
            </a:r>
            <a:br>
              <a:rPr lang="en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Christians and spiritual depression - 1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28572" y="637952"/>
            <a:ext cx="8603700" cy="4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所有基督徒都同有一位救主，都有同样的救恩。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但是每个基督徒有不一样的破碎 / 罪。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基督徒会有灵性的低谷。一个好基督徒也会有灵命软弱的时候。 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Christians have same Saviour and same salvation.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But Christians have different brokenness/sins.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Christians can be depressed.  A good Christian can be depressed.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</a:rPr>
              <a:t>    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Christians and spiritual depression - 2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28572" y="664102"/>
            <a:ext cx="8603700" cy="4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一个陷入灵性低谷的基督徒不一定意味着TA生活在罪中，或生活在不顺服中。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基督徒也经历艰难时刻、忧伤和痛苦。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“基督徒应该总是有快乐的情绪” – 错 。</a:t>
            </a: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depressed Christian does not necessarily mean he/she is living in sin, or living in disobedience. 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Christians go through difficult times, sorrow and suffering.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“Christians must </a:t>
            </a:r>
            <a:r>
              <a:rPr lang="en" u="sng">
                <a:solidFill>
                  <a:schemeClr val="dk1"/>
                </a:solidFill>
              </a:rPr>
              <a:t>always</a:t>
            </a:r>
            <a:r>
              <a:rPr lang="en">
                <a:solidFill>
                  <a:schemeClr val="dk1"/>
                </a:solidFill>
              </a:rPr>
              <a:t> be happy emotionally” - wrong.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</a:rPr>
              <a:t>    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诗 篇 42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（ 可 拉 后 裔 的 训 诲 诗 ， 交 与 伶 长 。 ） 神 阿 ， 我 的 心 切 慕 你 ， 如 鹿 切 慕 溪 水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我 的 心 渴 想 神 ， 就 是 永 生 神 。 我 几 时 得 朝 见 神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我 昼 夜 以 眼 泪 当 饮 食 。 人 不 住 地 对 我 说 ， 你 的 神 在 哪 里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 我 从 前 与 众 人 同 往 ， 用 欢 呼 称 赞 的 声 音 ， 领 他 们 到 神 的 殿 里 ， 大 家 守 节 。 我 追 想 这 些 事 ， 我 的 心 极 其 悲 伤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 我 的 心 哪 ， 你 为 何 忧 闷 ， 为 何 在 我 里 面 烦 躁 。 应 当 仰 望 神 。 因 他 笑 脸 帮 助 我 ， 我 还 要 称 赞 他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 我 的 神 阿 ， 我 的 心 在 我 里 面 忧 闷 。 所 以 我 从 约 但 地 ， 从 黑 门 岭 ， 从 米 萨 山 ， 记 念 你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 你 的 瀑 布 发 声 ， 深 渊 就 与 深 渊 响 应 。 你 的 波 浪 洪 涛 漫 过 我 身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 白 昼 耶 和 华 必 向 我 施 慈 爱 。 黑 夜 我 要 歌 颂 祷 告 赐 我 生 命 的 神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 我 要 对 神 我 的 磐 石 说 ， 你 为 何 忘 记 我 呢 ？ 我 为 何 因 仇 敌 的 欺 压 时 常 哀 痛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我 的 敌 人 辱 骂 我 ， 好 像 打 碎 我 的 骨 头 ， 不 住 地 对 我 说 ， 你 的 神 在 哪 里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 我 的 心 哪 ， 你 为 何 忧 闷 ？ 为 何 在 我 里 面 烦 躁 ？ 应 当 仰 望 神 。 因 我 还 要 称 赞 他 。 他 是 我 脸 上 的 光 荣 ， （ 原 文 作 帮 助 ） ， 是 我 的 神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诗 篇 42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（ 可 拉 后 裔 的 训 诲 诗 ， 交 与 伶 长 。 ） 神 阿 ， 我 的 心 切 慕 你 ， 如 鹿 切 慕 溪 水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我 的 心 渴 想 神 ， 就 是 永 生 神 。 我 几 时 得 朝 见 神 呢 ？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Office PowerPoint</Application>
  <PresentationFormat>On-screen Show (16:9)</PresentationFormat>
  <Paragraphs>144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Spiritual depression 灵  性  的  低  谷</vt:lpstr>
      <vt:lpstr>诗篇   The book of Psalms</vt:lpstr>
      <vt:lpstr>Christians and spiritual depression - 1</vt:lpstr>
      <vt:lpstr>Christians and spiritual depression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诗 篇 42: 5-6 (1)</vt:lpstr>
      <vt:lpstr>诗 篇 42: 5-6 (2)</vt:lpstr>
      <vt:lpstr>诗 篇 42: 5-6 (3)</vt:lpstr>
      <vt:lpstr>诗 篇 42: 5-6 (4) </vt:lpstr>
      <vt:lpstr>PowerPoint Presentation</vt:lpstr>
      <vt:lpstr>PowerPoint Presentation</vt:lpstr>
      <vt:lpstr>诗 篇 42: 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应用 Application:</vt:lpstr>
      <vt:lpstr>应用 Application:</vt:lpstr>
      <vt:lpstr>应用 Application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Spiritual depression 灵  性  的  低  谷</dc:title>
  <dc:creator>LRC Sound Booth</dc:creator>
  <cp:lastModifiedBy>LRC Sound Booth</cp:lastModifiedBy>
  <cp:revision>1</cp:revision>
  <dcterms:modified xsi:type="dcterms:W3CDTF">2020-02-09T14:27:19Z</dcterms:modified>
</cp:coreProperties>
</file>