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4" d="100"/>
          <a:sy n="94" d="100"/>
        </p:scale>
        <p:origin x="-538" y="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92151492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e7dc3ba6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7e7dc3ba6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3" name="Google Shape;15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7e7dc3ba6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9" name="Google Shape;159;g7e7dc3ba6e_0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e7dc3ba6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7e7dc3ba6e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e7dc3ba6e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7e7dc3ba6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e7dc3ba6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g7e7dc3ba6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5200"/>
              <a:buNone/>
              <a:defRPr sz="5200"/>
            </a:lvl1pPr>
            <a:lvl2pPr lvl="1" algn="ctr" rtl="0">
              <a:lnSpc>
                <a:spcPct val="100000"/>
              </a:lnSpc>
              <a:spcBef>
                <a:spcPts val="0"/>
              </a:spcBef>
              <a:spcAft>
                <a:spcPts val="0"/>
              </a:spcAft>
              <a:buSzPts val="5200"/>
              <a:buNone/>
              <a:defRPr sz="5200"/>
            </a:lvl2pPr>
            <a:lvl3pPr lvl="2" algn="ctr" rtl="0">
              <a:lnSpc>
                <a:spcPct val="100000"/>
              </a:lnSpc>
              <a:spcBef>
                <a:spcPts val="0"/>
              </a:spcBef>
              <a:spcAft>
                <a:spcPts val="0"/>
              </a:spcAft>
              <a:buSzPts val="5200"/>
              <a:buNone/>
              <a:defRPr sz="5200"/>
            </a:lvl3pPr>
            <a:lvl4pPr lvl="3" algn="ctr" rtl="0">
              <a:lnSpc>
                <a:spcPct val="100000"/>
              </a:lnSpc>
              <a:spcBef>
                <a:spcPts val="0"/>
              </a:spcBef>
              <a:spcAft>
                <a:spcPts val="0"/>
              </a:spcAft>
              <a:buSzPts val="5200"/>
              <a:buNone/>
              <a:defRPr sz="5200"/>
            </a:lvl4pPr>
            <a:lvl5pPr lvl="4" algn="ctr" rtl="0">
              <a:lnSpc>
                <a:spcPct val="100000"/>
              </a:lnSpc>
              <a:spcBef>
                <a:spcPts val="0"/>
              </a:spcBef>
              <a:spcAft>
                <a:spcPts val="0"/>
              </a:spcAft>
              <a:buSzPts val="5200"/>
              <a:buNone/>
              <a:defRPr sz="5200"/>
            </a:lvl5pPr>
            <a:lvl6pPr lvl="5" algn="ctr" rtl="0">
              <a:lnSpc>
                <a:spcPct val="100000"/>
              </a:lnSpc>
              <a:spcBef>
                <a:spcPts val="0"/>
              </a:spcBef>
              <a:spcAft>
                <a:spcPts val="0"/>
              </a:spcAft>
              <a:buSzPts val="5200"/>
              <a:buNone/>
              <a:defRPr sz="5200"/>
            </a:lvl6pPr>
            <a:lvl7pPr lvl="6" algn="ctr" rtl="0">
              <a:lnSpc>
                <a:spcPct val="100000"/>
              </a:lnSpc>
              <a:spcBef>
                <a:spcPts val="0"/>
              </a:spcBef>
              <a:spcAft>
                <a:spcPts val="0"/>
              </a:spcAft>
              <a:buSzPts val="5200"/>
              <a:buNone/>
              <a:defRPr sz="5200"/>
            </a:lvl7pPr>
            <a:lvl8pPr lvl="7" algn="ctr" rtl="0">
              <a:lnSpc>
                <a:spcPct val="100000"/>
              </a:lnSpc>
              <a:spcBef>
                <a:spcPts val="0"/>
              </a:spcBef>
              <a:spcAft>
                <a:spcPts val="0"/>
              </a:spcAft>
              <a:buSzPts val="5200"/>
              <a:buNone/>
              <a:defRPr sz="5200"/>
            </a:lvl8pPr>
            <a:lvl9pPr lvl="8" algn="ctr" rtl="0">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1"/>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rtl="0">
              <a:lnSpc>
                <a:spcPct val="100000"/>
              </a:lnSpc>
              <a:spcBef>
                <a:spcPts val="0"/>
              </a:spcBef>
              <a:spcAft>
                <a:spcPts val="0"/>
              </a:spcAft>
              <a:buSzPts val="1800"/>
              <a:buNone/>
              <a:defRPr/>
            </a:lvl1pPr>
          </a:lstStyle>
          <a:p>
            <a:endParaRPr/>
          </a:p>
        </p:txBody>
      </p:sp>
      <p:sp>
        <p:nvSpPr>
          <p:cNvPr id="45" name="Google Shape;45;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2"/>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12000"/>
              <a:buNone/>
              <a:defRPr sz="12000"/>
            </a:lvl1pPr>
            <a:lvl2pPr lvl="1" algn="ctr" rtl="0">
              <a:lnSpc>
                <a:spcPct val="100000"/>
              </a:lnSpc>
              <a:spcBef>
                <a:spcPts val="0"/>
              </a:spcBef>
              <a:spcAft>
                <a:spcPts val="0"/>
              </a:spcAft>
              <a:buSzPts val="12000"/>
              <a:buNone/>
              <a:defRPr sz="12000"/>
            </a:lvl2pPr>
            <a:lvl3pPr lvl="2" algn="ctr" rtl="0">
              <a:lnSpc>
                <a:spcPct val="100000"/>
              </a:lnSpc>
              <a:spcBef>
                <a:spcPts val="0"/>
              </a:spcBef>
              <a:spcAft>
                <a:spcPts val="0"/>
              </a:spcAft>
              <a:buSzPts val="12000"/>
              <a:buNone/>
              <a:defRPr sz="12000"/>
            </a:lvl3pPr>
            <a:lvl4pPr lvl="3" algn="ctr" rtl="0">
              <a:lnSpc>
                <a:spcPct val="100000"/>
              </a:lnSpc>
              <a:spcBef>
                <a:spcPts val="0"/>
              </a:spcBef>
              <a:spcAft>
                <a:spcPts val="0"/>
              </a:spcAft>
              <a:buSzPts val="12000"/>
              <a:buNone/>
              <a:defRPr sz="12000"/>
            </a:lvl4pPr>
            <a:lvl5pPr lvl="4" algn="ctr" rtl="0">
              <a:lnSpc>
                <a:spcPct val="100000"/>
              </a:lnSpc>
              <a:spcBef>
                <a:spcPts val="0"/>
              </a:spcBef>
              <a:spcAft>
                <a:spcPts val="0"/>
              </a:spcAft>
              <a:buSzPts val="12000"/>
              <a:buNone/>
              <a:defRPr sz="12000"/>
            </a:lvl5pPr>
            <a:lvl6pPr lvl="5" algn="ctr" rtl="0">
              <a:lnSpc>
                <a:spcPct val="100000"/>
              </a:lnSpc>
              <a:spcBef>
                <a:spcPts val="0"/>
              </a:spcBef>
              <a:spcAft>
                <a:spcPts val="0"/>
              </a:spcAft>
              <a:buSzPts val="12000"/>
              <a:buNone/>
              <a:defRPr sz="12000"/>
            </a:lvl6pPr>
            <a:lvl7pPr lvl="6" algn="ctr" rtl="0">
              <a:lnSpc>
                <a:spcPct val="100000"/>
              </a:lnSpc>
              <a:spcBef>
                <a:spcPts val="0"/>
              </a:spcBef>
              <a:spcAft>
                <a:spcPts val="0"/>
              </a:spcAft>
              <a:buSzPts val="12000"/>
              <a:buNone/>
              <a:defRPr sz="12000"/>
            </a:lvl7pPr>
            <a:lvl8pPr lvl="7" algn="ctr" rtl="0">
              <a:lnSpc>
                <a:spcPct val="100000"/>
              </a:lnSpc>
              <a:spcBef>
                <a:spcPts val="0"/>
              </a:spcBef>
              <a:spcAft>
                <a:spcPts val="0"/>
              </a:spcAft>
              <a:buSzPts val="12000"/>
              <a:buNone/>
              <a:defRPr sz="12000"/>
            </a:lvl8pPr>
            <a:lvl9pPr lvl="8" algn="ctr" rtl="0">
              <a:lnSpc>
                <a:spcPct val="100000"/>
              </a:lnSpc>
              <a:spcBef>
                <a:spcPts val="0"/>
              </a:spcBef>
              <a:spcAft>
                <a:spcPts val="0"/>
              </a:spcAft>
              <a:buSzPts val="12000"/>
              <a:buNone/>
              <a:defRPr sz="12000"/>
            </a:lvl9pPr>
          </a:lstStyle>
          <a:p>
            <a:r>
              <a:t>xx%</a:t>
            </a:r>
          </a:p>
        </p:txBody>
      </p:sp>
      <p:sp>
        <p:nvSpPr>
          <p:cNvPr id="48" name="Google Shape;48;p12"/>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rtl="0">
              <a:lnSpc>
                <a:spcPct val="115000"/>
              </a:lnSpc>
              <a:spcBef>
                <a:spcPts val="0"/>
              </a:spcBef>
              <a:spcAft>
                <a:spcPts val="0"/>
              </a:spcAft>
              <a:buSzPts val="1800"/>
              <a:buChar char="●"/>
              <a:defRPr/>
            </a:lvl1pPr>
            <a:lvl2pPr marL="914400" lvl="1" indent="-317500" algn="ctr" rtl="0">
              <a:lnSpc>
                <a:spcPct val="115000"/>
              </a:lnSpc>
              <a:spcBef>
                <a:spcPts val="1600"/>
              </a:spcBef>
              <a:spcAft>
                <a:spcPts val="0"/>
              </a:spcAft>
              <a:buSzPts val="1400"/>
              <a:buChar char="○"/>
              <a:defRPr/>
            </a:lvl2pPr>
            <a:lvl3pPr marL="1371600" lvl="2" indent="-317500" algn="ctr" rtl="0">
              <a:lnSpc>
                <a:spcPct val="115000"/>
              </a:lnSpc>
              <a:spcBef>
                <a:spcPts val="1600"/>
              </a:spcBef>
              <a:spcAft>
                <a:spcPts val="0"/>
              </a:spcAft>
              <a:buSzPts val="1400"/>
              <a:buChar char="■"/>
              <a:defRPr/>
            </a:lvl3pPr>
            <a:lvl4pPr marL="1828800" lvl="3" indent="-317500" algn="ctr" rtl="0">
              <a:lnSpc>
                <a:spcPct val="115000"/>
              </a:lnSpc>
              <a:spcBef>
                <a:spcPts val="1600"/>
              </a:spcBef>
              <a:spcAft>
                <a:spcPts val="0"/>
              </a:spcAft>
              <a:buSzPts val="1400"/>
              <a:buChar char="●"/>
              <a:defRPr/>
            </a:lvl4pPr>
            <a:lvl5pPr marL="2286000" lvl="4" indent="-317500" algn="ctr" rtl="0">
              <a:lnSpc>
                <a:spcPct val="115000"/>
              </a:lnSpc>
              <a:spcBef>
                <a:spcPts val="1600"/>
              </a:spcBef>
              <a:spcAft>
                <a:spcPts val="0"/>
              </a:spcAft>
              <a:buSzPts val="1400"/>
              <a:buChar char="○"/>
              <a:defRPr/>
            </a:lvl5pPr>
            <a:lvl6pPr marL="2743200" lvl="5" indent="-317500" algn="ctr" rtl="0">
              <a:lnSpc>
                <a:spcPct val="115000"/>
              </a:lnSpc>
              <a:spcBef>
                <a:spcPts val="1600"/>
              </a:spcBef>
              <a:spcAft>
                <a:spcPts val="0"/>
              </a:spcAft>
              <a:buSzPts val="1400"/>
              <a:buChar char="■"/>
              <a:defRPr/>
            </a:lvl6pPr>
            <a:lvl7pPr marL="3200400" lvl="6" indent="-317500" algn="ctr" rtl="0">
              <a:lnSpc>
                <a:spcPct val="115000"/>
              </a:lnSpc>
              <a:spcBef>
                <a:spcPts val="1600"/>
              </a:spcBef>
              <a:spcAft>
                <a:spcPts val="0"/>
              </a:spcAft>
              <a:buSzPts val="1400"/>
              <a:buChar char="●"/>
              <a:defRPr/>
            </a:lvl7pPr>
            <a:lvl8pPr marL="3657600" lvl="7" indent="-317500" algn="ctr" rtl="0">
              <a:lnSpc>
                <a:spcPct val="115000"/>
              </a:lnSpc>
              <a:spcBef>
                <a:spcPts val="1600"/>
              </a:spcBef>
              <a:spcAft>
                <a:spcPts val="0"/>
              </a:spcAft>
              <a:buSzPts val="1400"/>
              <a:buChar char="○"/>
              <a:defRPr/>
            </a:lvl8pPr>
            <a:lvl9pPr marL="4114800" lvl="8" indent="-317500" algn="ctr" rtl="0">
              <a:lnSpc>
                <a:spcPct val="115000"/>
              </a:lnSpc>
              <a:spcBef>
                <a:spcPts val="1600"/>
              </a:spcBef>
              <a:spcAft>
                <a:spcPts val="1600"/>
              </a:spcAft>
              <a:buSzPts val="1400"/>
              <a:buChar char="■"/>
              <a:defRPr/>
            </a:lvl9pPr>
          </a:lstStyle>
          <a:p>
            <a:endParaRPr/>
          </a:p>
        </p:txBody>
      </p:sp>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
        <p:cNvGrpSpPr/>
        <p:nvPr/>
      </p:nvGrpSpPr>
      <p:grpSpPr>
        <a:xfrm>
          <a:off x="0" y="0"/>
          <a:ext cx="0" cy="0"/>
          <a:chOff x="0" y="0"/>
          <a:chExt cx="0" cy="0"/>
        </a:xfrm>
      </p:grpSpPr>
      <p:sp>
        <p:nvSpPr>
          <p:cNvPr id="18" name="Google Shape;18;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3600"/>
              <a:buNone/>
              <a:defRPr sz="3600"/>
            </a:lvl1pPr>
            <a:lvl2pPr lvl="1" algn="ctr" rtl="0">
              <a:lnSpc>
                <a:spcPct val="100000"/>
              </a:lnSpc>
              <a:spcBef>
                <a:spcPts val="0"/>
              </a:spcBef>
              <a:spcAft>
                <a:spcPts val="0"/>
              </a:spcAft>
              <a:buSzPts val="3600"/>
              <a:buNone/>
              <a:defRPr sz="3600"/>
            </a:lvl2pPr>
            <a:lvl3pPr lvl="2" algn="ctr" rtl="0">
              <a:lnSpc>
                <a:spcPct val="100000"/>
              </a:lnSpc>
              <a:spcBef>
                <a:spcPts val="0"/>
              </a:spcBef>
              <a:spcAft>
                <a:spcPts val="0"/>
              </a:spcAft>
              <a:buSzPts val="3600"/>
              <a:buNone/>
              <a:defRPr sz="3600"/>
            </a:lvl3pPr>
            <a:lvl4pPr lvl="3" algn="ctr" rtl="0">
              <a:lnSpc>
                <a:spcPct val="100000"/>
              </a:lnSpc>
              <a:spcBef>
                <a:spcPts val="0"/>
              </a:spcBef>
              <a:spcAft>
                <a:spcPts val="0"/>
              </a:spcAft>
              <a:buSzPts val="3600"/>
              <a:buNone/>
              <a:defRPr sz="3600"/>
            </a:lvl4pPr>
            <a:lvl5pPr lvl="4" algn="ctr" rtl="0">
              <a:lnSpc>
                <a:spcPct val="100000"/>
              </a:lnSpc>
              <a:spcBef>
                <a:spcPts val="0"/>
              </a:spcBef>
              <a:spcAft>
                <a:spcPts val="0"/>
              </a:spcAft>
              <a:buSzPts val="3600"/>
              <a:buNone/>
              <a:defRPr sz="3600"/>
            </a:lvl5pPr>
            <a:lvl6pPr lvl="5" algn="ctr" rtl="0">
              <a:lnSpc>
                <a:spcPct val="100000"/>
              </a:lnSpc>
              <a:spcBef>
                <a:spcPts val="0"/>
              </a:spcBef>
              <a:spcAft>
                <a:spcPts val="0"/>
              </a:spcAft>
              <a:buSzPts val="3600"/>
              <a:buNone/>
              <a:defRPr sz="3600"/>
            </a:lvl6pPr>
            <a:lvl7pPr lvl="6" algn="ctr" rtl="0">
              <a:lnSpc>
                <a:spcPct val="100000"/>
              </a:lnSpc>
              <a:spcBef>
                <a:spcPts val="0"/>
              </a:spcBef>
              <a:spcAft>
                <a:spcPts val="0"/>
              </a:spcAft>
              <a:buSzPts val="3600"/>
              <a:buNone/>
              <a:defRPr sz="3600"/>
            </a:lvl7pPr>
            <a:lvl8pPr lvl="7" algn="ctr" rtl="0">
              <a:lnSpc>
                <a:spcPct val="100000"/>
              </a:lnSpc>
              <a:spcBef>
                <a:spcPts val="0"/>
              </a:spcBef>
              <a:spcAft>
                <a:spcPts val="0"/>
              </a:spcAft>
              <a:buSzPts val="3600"/>
              <a:buNone/>
              <a:defRPr sz="3600"/>
            </a:lvl8pPr>
            <a:lvl9pPr lvl="8" algn="ctr" rtl="0">
              <a:lnSpc>
                <a:spcPct val="100000"/>
              </a:lnSpc>
              <a:spcBef>
                <a:spcPts val="0"/>
              </a:spcBef>
              <a:spcAft>
                <a:spcPts val="0"/>
              </a:spcAft>
              <a:buSzPts val="3600"/>
              <a:buNone/>
              <a:defRPr sz="3600"/>
            </a:lvl9pPr>
          </a:lstStyle>
          <a:p>
            <a:endParaRPr/>
          </a:p>
        </p:txBody>
      </p:sp>
      <p:sp>
        <p:nvSpPr>
          <p:cNvPr id="21" name="Google Shape;21;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4" name="Google Shape;24;p6"/>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5" name="Google Shape;25;p6"/>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rtl="0">
              <a:lnSpc>
                <a:spcPct val="115000"/>
              </a:lnSpc>
              <a:spcBef>
                <a:spcPts val="0"/>
              </a:spcBef>
              <a:spcAft>
                <a:spcPts val="0"/>
              </a:spcAft>
              <a:buSzPts val="1400"/>
              <a:buChar char="●"/>
              <a:defRPr sz="14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26" name="Google Shape;26;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rtl="0">
              <a:lnSpc>
                <a:spcPct val="100000"/>
              </a:lnSpc>
              <a:spcBef>
                <a:spcPts val="0"/>
              </a:spcBef>
              <a:spcAft>
                <a:spcPts val="0"/>
              </a:spcAft>
              <a:buSzPts val="2800"/>
              <a:buNone/>
              <a:defRPr/>
            </a:lvl1pPr>
            <a:lvl2pPr lvl="1" algn="l" rtl="0">
              <a:lnSpc>
                <a:spcPct val="100000"/>
              </a:lnSpc>
              <a:spcBef>
                <a:spcPts val="0"/>
              </a:spcBef>
              <a:spcAft>
                <a:spcPts val="0"/>
              </a:spcAft>
              <a:buSzPts val="2800"/>
              <a:buNone/>
              <a:defRPr/>
            </a:lvl2pPr>
            <a:lvl3pPr lvl="2" algn="l" rtl="0">
              <a:lnSpc>
                <a:spcPct val="100000"/>
              </a:lnSpc>
              <a:spcBef>
                <a:spcPts val="0"/>
              </a:spcBef>
              <a:spcAft>
                <a:spcPts val="0"/>
              </a:spcAft>
              <a:buSzPts val="2800"/>
              <a:buNone/>
              <a:defRPr/>
            </a:lvl3pPr>
            <a:lvl4pPr lvl="3" algn="l" rtl="0">
              <a:lnSpc>
                <a:spcPct val="100000"/>
              </a:lnSpc>
              <a:spcBef>
                <a:spcPts val="0"/>
              </a:spcBef>
              <a:spcAft>
                <a:spcPts val="0"/>
              </a:spcAft>
              <a:buSzPts val="2800"/>
              <a:buNone/>
              <a:defRPr/>
            </a:lvl4pPr>
            <a:lvl5pPr lvl="4" algn="l" rtl="0">
              <a:lnSpc>
                <a:spcPct val="100000"/>
              </a:lnSpc>
              <a:spcBef>
                <a:spcPts val="0"/>
              </a:spcBef>
              <a:spcAft>
                <a:spcPts val="0"/>
              </a:spcAft>
              <a:buSzPts val="2800"/>
              <a:buNone/>
              <a:defRPr/>
            </a:lvl5pPr>
            <a:lvl6pPr lvl="5" algn="l" rtl="0">
              <a:lnSpc>
                <a:spcPct val="100000"/>
              </a:lnSpc>
              <a:spcBef>
                <a:spcPts val="0"/>
              </a:spcBef>
              <a:spcAft>
                <a:spcPts val="0"/>
              </a:spcAft>
              <a:buSzPts val="2800"/>
              <a:buNone/>
              <a:defRPr/>
            </a:lvl6pPr>
            <a:lvl7pPr lvl="6" algn="l" rtl="0">
              <a:lnSpc>
                <a:spcPct val="100000"/>
              </a:lnSpc>
              <a:spcBef>
                <a:spcPts val="0"/>
              </a:spcBef>
              <a:spcAft>
                <a:spcPts val="0"/>
              </a:spcAft>
              <a:buSzPts val="2800"/>
              <a:buNone/>
              <a:defRPr/>
            </a:lvl7pPr>
            <a:lvl8pPr lvl="7" algn="l" rtl="0">
              <a:lnSpc>
                <a:spcPct val="100000"/>
              </a:lnSpc>
              <a:spcBef>
                <a:spcPts val="0"/>
              </a:spcBef>
              <a:spcAft>
                <a:spcPts val="0"/>
              </a:spcAft>
              <a:buSzPts val="2800"/>
              <a:buNone/>
              <a:defRPr/>
            </a:lvl8pPr>
            <a:lvl9pPr lvl="8" algn="l" rtl="0">
              <a:lnSpc>
                <a:spcPct val="100000"/>
              </a:lnSpc>
              <a:spcBef>
                <a:spcPts val="0"/>
              </a:spcBef>
              <a:spcAft>
                <a:spcPts val="0"/>
              </a:spcAft>
              <a:buSzPts val="2800"/>
              <a:buNone/>
              <a:defRPr/>
            </a:lvl9pPr>
          </a:lstStyle>
          <a:p>
            <a:endParaRPr/>
          </a:p>
        </p:txBody>
      </p:sp>
      <p:sp>
        <p:nvSpPr>
          <p:cNvPr id="29" name="Google Shape;29;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rtl="0">
              <a:lnSpc>
                <a:spcPct val="100000"/>
              </a:lnSpc>
              <a:spcBef>
                <a:spcPts val="0"/>
              </a:spcBef>
              <a:spcAft>
                <a:spcPts val="0"/>
              </a:spcAft>
              <a:buSzPts val="2400"/>
              <a:buNone/>
              <a:defRPr sz="2400"/>
            </a:lvl1pPr>
            <a:lvl2pPr lvl="1" algn="l" rtl="0">
              <a:lnSpc>
                <a:spcPct val="100000"/>
              </a:lnSpc>
              <a:spcBef>
                <a:spcPts val="0"/>
              </a:spcBef>
              <a:spcAft>
                <a:spcPts val="0"/>
              </a:spcAft>
              <a:buSzPts val="2400"/>
              <a:buNone/>
              <a:defRPr sz="2400"/>
            </a:lvl2pPr>
            <a:lvl3pPr lvl="2" algn="l" rtl="0">
              <a:lnSpc>
                <a:spcPct val="100000"/>
              </a:lnSpc>
              <a:spcBef>
                <a:spcPts val="0"/>
              </a:spcBef>
              <a:spcAft>
                <a:spcPts val="0"/>
              </a:spcAft>
              <a:buSzPts val="2400"/>
              <a:buNone/>
              <a:defRPr sz="2400"/>
            </a:lvl3pPr>
            <a:lvl4pPr lvl="3" algn="l" rtl="0">
              <a:lnSpc>
                <a:spcPct val="100000"/>
              </a:lnSpc>
              <a:spcBef>
                <a:spcPts val="0"/>
              </a:spcBef>
              <a:spcAft>
                <a:spcPts val="0"/>
              </a:spcAft>
              <a:buSzPts val="2400"/>
              <a:buNone/>
              <a:defRPr sz="2400"/>
            </a:lvl4pPr>
            <a:lvl5pPr lvl="4" algn="l" rtl="0">
              <a:lnSpc>
                <a:spcPct val="100000"/>
              </a:lnSpc>
              <a:spcBef>
                <a:spcPts val="0"/>
              </a:spcBef>
              <a:spcAft>
                <a:spcPts val="0"/>
              </a:spcAft>
              <a:buSzPts val="2400"/>
              <a:buNone/>
              <a:defRPr sz="2400"/>
            </a:lvl5pPr>
            <a:lvl6pPr lvl="5" algn="l" rtl="0">
              <a:lnSpc>
                <a:spcPct val="100000"/>
              </a:lnSpc>
              <a:spcBef>
                <a:spcPts val="0"/>
              </a:spcBef>
              <a:spcAft>
                <a:spcPts val="0"/>
              </a:spcAft>
              <a:buSzPts val="2400"/>
              <a:buNone/>
              <a:defRPr sz="2400"/>
            </a:lvl6pPr>
            <a:lvl7pPr lvl="6" algn="l" rtl="0">
              <a:lnSpc>
                <a:spcPct val="100000"/>
              </a:lnSpc>
              <a:spcBef>
                <a:spcPts val="0"/>
              </a:spcBef>
              <a:spcAft>
                <a:spcPts val="0"/>
              </a:spcAft>
              <a:buSzPts val="2400"/>
              <a:buNone/>
              <a:defRPr sz="2400"/>
            </a:lvl7pPr>
            <a:lvl8pPr lvl="7" algn="l" rtl="0">
              <a:lnSpc>
                <a:spcPct val="100000"/>
              </a:lnSpc>
              <a:spcBef>
                <a:spcPts val="0"/>
              </a:spcBef>
              <a:spcAft>
                <a:spcPts val="0"/>
              </a:spcAft>
              <a:buSzPts val="2400"/>
              <a:buNone/>
              <a:defRPr sz="2400"/>
            </a:lvl8pPr>
            <a:lvl9pPr lvl="8" algn="l" rtl="0">
              <a:lnSpc>
                <a:spcPct val="100000"/>
              </a:lnSpc>
              <a:spcBef>
                <a:spcPts val="0"/>
              </a:spcBef>
              <a:spcAft>
                <a:spcPts val="0"/>
              </a:spcAft>
              <a:buSzPts val="2400"/>
              <a:buNone/>
              <a:defRPr sz="2400"/>
            </a:lvl9pPr>
          </a:lstStyle>
          <a:p>
            <a:endParaRPr/>
          </a:p>
        </p:txBody>
      </p:sp>
      <p:sp>
        <p:nvSpPr>
          <p:cNvPr id="32" name="Google Shape;32;p8"/>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rtl="0">
              <a:lnSpc>
                <a:spcPct val="115000"/>
              </a:lnSpc>
              <a:spcBef>
                <a:spcPts val="0"/>
              </a:spcBef>
              <a:spcAft>
                <a:spcPts val="0"/>
              </a:spcAft>
              <a:buSzPts val="1200"/>
              <a:buChar char="●"/>
              <a:defRPr sz="1200"/>
            </a:lvl1pPr>
            <a:lvl2pPr marL="914400" lvl="1" indent="-304800" algn="l" rtl="0">
              <a:lnSpc>
                <a:spcPct val="115000"/>
              </a:lnSpc>
              <a:spcBef>
                <a:spcPts val="1600"/>
              </a:spcBef>
              <a:spcAft>
                <a:spcPts val="0"/>
              </a:spcAft>
              <a:buSzPts val="1200"/>
              <a:buChar char="○"/>
              <a:defRPr sz="1200"/>
            </a:lvl2pPr>
            <a:lvl3pPr marL="1371600" lvl="2" indent="-304800" algn="l" rtl="0">
              <a:lnSpc>
                <a:spcPct val="115000"/>
              </a:lnSpc>
              <a:spcBef>
                <a:spcPts val="1600"/>
              </a:spcBef>
              <a:spcAft>
                <a:spcPts val="0"/>
              </a:spcAft>
              <a:buSzPts val="1200"/>
              <a:buChar char="■"/>
              <a:defRPr sz="1200"/>
            </a:lvl3pPr>
            <a:lvl4pPr marL="1828800" lvl="3" indent="-304800" algn="l" rtl="0">
              <a:lnSpc>
                <a:spcPct val="115000"/>
              </a:lnSpc>
              <a:spcBef>
                <a:spcPts val="1600"/>
              </a:spcBef>
              <a:spcAft>
                <a:spcPts val="0"/>
              </a:spcAft>
              <a:buSzPts val="1200"/>
              <a:buChar char="●"/>
              <a:defRPr sz="1200"/>
            </a:lvl4pPr>
            <a:lvl5pPr marL="2286000" lvl="4" indent="-304800" algn="l" rtl="0">
              <a:lnSpc>
                <a:spcPct val="115000"/>
              </a:lnSpc>
              <a:spcBef>
                <a:spcPts val="1600"/>
              </a:spcBef>
              <a:spcAft>
                <a:spcPts val="0"/>
              </a:spcAft>
              <a:buSzPts val="1200"/>
              <a:buChar char="○"/>
              <a:defRPr sz="1200"/>
            </a:lvl5pPr>
            <a:lvl6pPr marL="2743200" lvl="5" indent="-304800" algn="l" rtl="0">
              <a:lnSpc>
                <a:spcPct val="115000"/>
              </a:lnSpc>
              <a:spcBef>
                <a:spcPts val="1600"/>
              </a:spcBef>
              <a:spcAft>
                <a:spcPts val="0"/>
              </a:spcAft>
              <a:buSzPts val="1200"/>
              <a:buChar char="■"/>
              <a:defRPr sz="1200"/>
            </a:lvl6pPr>
            <a:lvl7pPr marL="3200400" lvl="6" indent="-304800" algn="l" rtl="0">
              <a:lnSpc>
                <a:spcPct val="115000"/>
              </a:lnSpc>
              <a:spcBef>
                <a:spcPts val="1600"/>
              </a:spcBef>
              <a:spcAft>
                <a:spcPts val="0"/>
              </a:spcAft>
              <a:buSzPts val="1200"/>
              <a:buChar char="●"/>
              <a:defRPr sz="1200"/>
            </a:lvl7pPr>
            <a:lvl8pPr marL="3657600" lvl="7" indent="-304800" algn="l" rtl="0">
              <a:lnSpc>
                <a:spcPct val="115000"/>
              </a:lnSpc>
              <a:spcBef>
                <a:spcPts val="1600"/>
              </a:spcBef>
              <a:spcAft>
                <a:spcPts val="0"/>
              </a:spcAft>
              <a:buSzPts val="1200"/>
              <a:buChar char="○"/>
              <a:defRPr sz="1200"/>
            </a:lvl8pPr>
            <a:lvl9pPr marL="4114800" lvl="8" indent="-304800" algn="l" rtl="0">
              <a:lnSpc>
                <a:spcPct val="115000"/>
              </a:lnSpc>
              <a:spcBef>
                <a:spcPts val="1600"/>
              </a:spcBef>
              <a:spcAft>
                <a:spcPts val="1600"/>
              </a:spcAft>
              <a:buSzPts val="1200"/>
              <a:buChar char="■"/>
              <a:defRPr sz="1200"/>
            </a:lvl9pPr>
          </a:lstStyle>
          <a:p>
            <a:endParaRPr/>
          </a:p>
        </p:txBody>
      </p:sp>
      <p:sp>
        <p:nvSpPr>
          <p:cNvPr id="33" name="Google Shape;33;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9"/>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rtl="0">
              <a:lnSpc>
                <a:spcPct val="100000"/>
              </a:lnSpc>
              <a:spcBef>
                <a:spcPts val="0"/>
              </a:spcBef>
              <a:spcAft>
                <a:spcPts val="0"/>
              </a:spcAft>
              <a:buSzPts val="4800"/>
              <a:buNone/>
              <a:defRPr sz="4800"/>
            </a:lvl1pPr>
            <a:lvl2pPr lvl="1" algn="l" rtl="0">
              <a:lnSpc>
                <a:spcPct val="100000"/>
              </a:lnSpc>
              <a:spcBef>
                <a:spcPts val="0"/>
              </a:spcBef>
              <a:spcAft>
                <a:spcPts val="0"/>
              </a:spcAft>
              <a:buSzPts val="4800"/>
              <a:buNone/>
              <a:defRPr sz="4800"/>
            </a:lvl2pPr>
            <a:lvl3pPr lvl="2" algn="l" rtl="0">
              <a:lnSpc>
                <a:spcPct val="100000"/>
              </a:lnSpc>
              <a:spcBef>
                <a:spcPts val="0"/>
              </a:spcBef>
              <a:spcAft>
                <a:spcPts val="0"/>
              </a:spcAft>
              <a:buSzPts val="4800"/>
              <a:buNone/>
              <a:defRPr sz="4800"/>
            </a:lvl3pPr>
            <a:lvl4pPr lvl="3" algn="l" rtl="0">
              <a:lnSpc>
                <a:spcPct val="100000"/>
              </a:lnSpc>
              <a:spcBef>
                <a:spcPts val="0"/>
              </a:spcBef>
              <a:spcAft>
                <a:spcPts val="0"/>
              </a:spcAft>
              <a:buSzPts val="4800"/>
              <a:buNone/>
              <a:defRPr sz="4800"/>
            </a:lvl4pPr>
            <a:lvl5pPr lvl="4" algn="l" rtl="0">
              <a:lnSpc>
                <a:spcPct val="100000"/>
              </a:lnSpc>
              <a:spcBef>
                <a:spcPts val="0"/>
              </a:spcBef>
              <a:spcAft>
                <a:spcPts val="0"/>
              </a:spcAft>
              <a:buSzPts val="4800"/>
              <a:buNone/>
              <a:defRPr sz="4800"/>
            </a:lvl5pPr>
            <a:lvl6pPr lvl="5" algn="l" rtl="0">
              <a:lnSpc>
                <a:spcPct val="100000"/>
              </a:lnSpc>
              <a:spcBef>
                <a:spcPts val="0"/>
              </a:spcBef>
              <a:spcAft>
                <a:spcPts val="0"/>
              </a:spcAft>
              <a:buSzPts val="4800"/>
              <a:buNone/>
              <a:defRPr sz="4800"/>
            </a:lvl6pPr>
            <a:lvl7pPr lvl="6" algn="l" rtl="0">
              <a:lnSpc>
                <a:spcPct val="100000"/>
              </a:lnSpc>
              <a:spcBef>
                <a:spcPts val="0"/>
              </a:spcBef>
              <a:spcAft>
                <a:spcPts val="0"/>
              </a:spcAft>
              <a:buSzPts val="4800"/>
              <a:buNone/>
              <a:defRPr sz="4800"/>
            </a:lvl7pPr>
            <a:lvl8pPr lvl="7" algn="l" rtl="0">
              <a:lnSpc>
                <a:spcPct val="100000"/>
              </a:lnSpc>
              <a:spcBef>
                <a:spcPts val="0"/>
              </a:spcBef>
              <a:spcAft>
                <a:spcPts val="0"/>
              </a:spcAft>
              <a:buSzPts val="4800"/>
              <a:buNone/>
              <a:defRPr sz="4800"/>
            </a:lvl8pPr>
            <a:lvl9pPr lvl="8" algn="l" rtl="0">
              <a:lnSpc>
                <a:spcPct val="100000"/>
              </a:lnSpc>
              <a:spcBef>
                <a:spcPts val="0"/>
              </a:spcBef>
              <a:spcAft>
                <a:spcPts val="0"/>
              </a:spcAft>
              <a:buSzPts val="4800"/>
              <a:buNone/>
              <a:defRPr sz="4800"/>
            </a:lvl9pPr>
          </a:lstStyle>
          <a:p>
            <a:endParaRPr/>
          </a:p>
        </p:txBody>
      </p:sp>
      <p:sp>
        <p:nvSpPr>
          <p:cNvPr id="36" name="Google Shape;36;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0"/>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0"/>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rtl="0">
              <a:lnSpc>
                <a:spcPct val="100000"/>
              </a:lnSpc>
              <a:spcBef>
                <a:spcPts val="0"/>
              </a:spcBef>
              <a:spcAft>
                <a:spcPts val="0"/>
              </a:spcAft>
              <a:buSzPts val="4200"/>
              <a:buNone/>
              <a:defRPr sz="4200"/>
            </a:lvl1pPr>
            <a:lvl2pPr lvl="1" algn="ctr" rtl="0">
              <a:lnSpc>
                <a:spcPct val="100000"/>
              </a:lnSpc>
              <a:spcBef>
                <a:spcPts val="0"/>
              </a:spcBef>
              <a:spcAft>
                <a:spcPts val="0"/>
              </a:spcAft>
              <a:buSzPts val="4200"/>
              <a:buNone/>
              <a:defRPr sz="4200"/>
            </a:lvl2pPr>
            <a:lvl3pPr lvl="2" algn="ctr" rtl="0">
              <a:lnSpc>
                <a:spcPct val="100000"/>
              </a:lnSpc>
              <a:spcBef>
                <a:spcPts val="0"/>
              </a:spcBef>
              <a:spcAft>
                <a:spcPts val="0"/>
              </a:spcAft>
              <a:buSzPts val="4200"/>
              <a:buNone/>
              <a:defRPr sz="4200"/>
            </a:lvl3pPr>
            <a:lvl4pPr lvl="3" algn="ctr" rtl="0">
              <a:lnSpc>
                <a:spcPct val="100000"/>
              </a:lnSpc>
              <a:spcBef>
                <a:spcPts val="0"/>
              </a:spcBef>
              <a:spcAft>
                <a:spcPts val="0"/>
              </a:spcAft>
              <a:buSzPts val="4200"/>
              <a:buNone/>
              <a:defRPr sz="4200"/>
            </a:lvl4pPr>
            <a:lvl5pPr lvl="4" algn="ctr" rtl="0">
              <a:lnSpc>
                <a:spcPct val="100000"/>
              </a:lnSpc>
              <a:spcBef>
                <a:spcPts val="0"/>
              </a:spcBef>
              <a:spcAft>
                <a:spcPts val="0"/>
              </a:spcAft>
              <a:buSzPts val="4200"/>
              <a:buNone/>
              <a:defRPr sz="4200"/>
            </a:lvl5pPr>
            <a:lvl6pPr lvl="5" algn="ctr" rtl="0">
              <a:lnSpc>
                <a:spcPct val="100000"/>
              </a:lnSpc>
              <a:spcBef>
                <a:spcPts val="0"/>
              </a:spcBef>
              <a:spcAft>
                <a:spcPts val="0"/>
              </a:spcAft>
              <a:buSzPts val="4200"/>
              <a:buNone/>
              <a:defRPr sz="4200"/>
            </a:lvl6pPr>
            <a:lvl7pPr lvl="6" algn="ctr" rtl="0">
              <a:lnSpc>
                <a:spcPct val="100000"/>
              </a:lnSpc>
              <a:spcBef>
                <a:spcPts val="0"/>
              </a:spcBef>
              <a:spcAft>
                <a:spcPts val="0"/>
              </a:spcAft>
              <a:buSzPts val="4200"/>
              <a:buNone/>
              <a:defRPr sz="4200"/>
            </a:lvl7pPr>
            <a:lvl8pPr lvl="7" algn="ctr" rtl="0">
              <a:lnSpc>
                <a:spcPct val="100000"/>
              </a:lnSpc>
              <a:spcBef>
                <a:spcPts val="0"/>
              </a:spcBef>
              <a:spcAft>
                <a:spcPts val="0"/>
              </a:spcAft>
              <a:buSzPts val="4200"/>
              <a:buNone/>
              <a:defRPr sz="4200"/>
            </a:lvl8pPr>
            <a:lvl9pPr lvl="8" algn="ctr" rtl="0">
              <a:lnSpc>
                <a:spcPct val="100000"/>
              </a:lnSpc>
              <a:spcBef>
                <a:spcPts val="0"/>
              </a:spcBef>
              <a:spcAft>
                <a:spcPts val="0"/>
              </a:spcAft>
              <a:buSzPts val="4200"/>
              <a:buNone/>
              <a:defRPr sz="4200"/>
            </a:lvl9pPr>
          </a:lstStyle>
          <a:p>
            <a:endParaRPr/>
          </a:p>
        </p:txBody>
      </p:sp>
      <p:sp>
        <p:nvSpPr>
          <p:cNvPr id="40" name="Google Shape;40;p10"/>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1" name="Google Shape;41;p10"/>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rtl="0">
              <a:lnSpc>
                <a:spcPct val="115000"/>
              </a:lnSpc>
              <a:spcBef>
                <a:spcPts val="0"/>
              </a:spcBef>
              <a:spcAft>
                <a:spcPts val="0"/>
              </a:spcAft>
              <a:buSzPts val="1800"/>
              <a:buChar char="●"/>
              <a:defRPr/>
            </a:lvl1pPr>
            <a:lvl2pPr marL="914400" lvl="1" indent="-317500" algn="l" rtl="0">
              <a:lnSpc>
                <a:spcPct val="115000"/>
              </a:lnSpc>
              <a:spcBef>
                <a:spcPts val="1600"/>
              </a:spcBef>
              <a:spcAft>
                <a:spcPts val="0"/>
              </a:spcAft>
              <a:buSzPts val="1400"/>
              <a:buChar char="○"/>
              <a:defRPr/>
            </a:lvl2pPr>
            <a:lvl3pPr marL="1371600" lvl="2" indent="-317500" algn="l" rtl="0">
              <a:lnSpc>
                <a:spcPct val="115000"/>
              </a:lnSpc>
              <a:spcBef>
                <a:spcPts val="1600"/>
              </a:spcBef>
              <a:spcAft>
                <a:spcPts val="0"/>
              </a:spcAft>
              <a:buSzPts val="1400"/>
              <a:buChar char="■"/>
              <a:defRPr/>
            </a:lvl3pPr>
            <a:lvl4pPr marL="1828800" lvl="3" indent="-317500" algn="l" rtl="0">
              <a:lnSpc>
                <a:spcPct val="115000"/>
              </a:lnSpc>
              <a:spcBef>
                <a:spcPts val="1600"/>
              </a:spcBef>
              <a:spcAft>
                <a:spcPts val="0"/>
              </a:spcAft>
              <a:buSzPts val="1400"/>
              <a:buChar char="●"/>
              <a:defRPr/>
            </a:lvl4pPr>
            <a:lvl5pPr marL="2286000" lvl="4" indent="-317500" algn="l" rtl="0">
              <a:lnSpc>
                <a:spcPct val="115000"/>
              </a:lnSpc>
              <a:spcBef>
                <a:spcPts val="1600"/>
              </a:spcBef>
              <a:spcAft>
                <a:spcPts val="0"/>
              </a:spcAft>
              <a:buSzPts val="1400"/>
              <a:buChar char="○"/>
              <a:defRPr/>
            </a:lvl5pPr>
            <a:lvl6pPr marL="2743200" lvl="5" indent="-317500" algn="l" rtl="0">
              <a:lnSpc>
                <a:spcPct val="115000"/>
              </a:lnSpc>
              <a:spcBef>
                <a:spcPts val="1600"/>
              </a:spcBef>
              <a:spcAft>
                <a:spcPts val="0"/>
              </a:spcAft>
              <a:buSzPts val="1400"/>
              <a:buChar char="■"/>
              <a:defRPr/>
            </a:lvl6pPr>
            <a:lvl7pPr marL="3200400" lvl="6" indent="-317500" algn="l" rtl="0">
              <a:lnSpc>
                <a:spcPct val="115000"/>
              </a:lnSpc>
              <a:spcBef>
                <a:spcPts val="1600"/>
              </a:spcBef>
              <a:spcAft>
                <a:spcPts val="0"/>
              </a:spcAft>
              <a:buSzPts val="1400"/>
              <a:buChar char="●"/>
              <a:defRPr/>
            </a:lvl7pPr>
            <a:lvl8pPr marL="3657600" lvl="7" indent="-317500" algn="l" rtl="0">
              <a:lnSpc>
                <a:spcPct val="115000"/>
              </a:lnSpc>
              <a:spcBef>
                <a:spcPts val="1600"/>
              </a:spcBef>
              <a:spcAft>
                <a:spcPts val="0"/>
              </a:spcAft>
              <a:buSzPts val="1400"/>
              <a:buChar char="○"/>
              <a:defRPr/>
            </a:lvl8pPr>
            <a:lvl9pPr marL="4114800" lvl="8" indent="-317500" algn="l" rtl="0">
              <a:lnSpc>
                <a:spcPct val="115000"/>
              </a:lnSpc>
              <a:spcBef>
                <a:spcPts val="1600"/>
              </a:spcBef>
              <a:spcAft>
                <a:spcPts val="1600"/>
              </a:spcAft>
              <a:buSzPts val="1400"/>
              <a:buChar char="■"/>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r>
              <a:rPr lang="en"/>
              <a:t>当苦难持续时</a:t>
            </a:r>
            <a:endParaRPr/>
          </a:p>
          <a:p>
            <a:pPr marL="0" lvl="0" indent="0" algn="ctr" rtl="0">
              <a:lnSpc>
                <a:spcPct val="100000"/>
              </a:lnSpc>
              <a:spcBef>
                <a:spcPts val="0"/>
              </a:spcBef>
              <a:spcAft>
                <a:spcPts val="0"/>
              </a:spcAft>
              <a:buSzPts val="5200"/>
              <a:buNone/>
            </a:pPr>
            <a:r>
              <a:rPr lang="en" sz="3000"/>
              <a:t>WHEN THE SUFFERING IS LONG</a:t>
            </a:r>
            <a:endParaRPr sz="3000"/>
          </a:p>
        </p:txBody>
      </p:sp>
      <p:sp>
        <p:nvSpPr>
          <p:cNvPr id="55" name="Google Shape;55;p1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 sz="3000"/>
              <a:t>诗篇88 Psalm 88 </a:t>
            </a:r>
            <a:endParaRPr sz="3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3"/>
        <p:cNvGrpSpPr/>
        <p:nvPr/>
      </p:nvGrpSpPr>
      <p:grpSpPr>
        <a:xfrm>
          <a:off x="0" y="0"/>
          <a:ext cx="0" cy="0"/>
          <a:chOff x="0" y="0"/>
          <a:chExt cx="0" cy="0"/>
        </a:xfrm>
      </p:grpSpPr>
      <p:sp>
        <p:nvSpPr>
          <p:cNvPr id="104" name="Google Shape;104;p22"/>
          <p:cNvSpPr txBox="1">
            <a:spLocks noGrp="1"/>
          </p:cNvSpPr>
          <p:nvPr>
            <p:ph type="title"/>
          </p:nvPr>
        </p:nvSpPr>
        <p:spPr>
          <a:xfrm>
            <a:off x="311700" y="235178"/>
            <a:ext cx="8520600" cy="58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105" name="Google Shape;105;p22"/>
          <p:cNvSpPr txBox="1">
            <a:spLocks noGrp="1"/>
          </p:cNvSpPr>
          <p:nvPr>
            <p:ph type="body" idx="1"/>
          </p:nvPr>
        </p:nvSpPr>
        <p:spPr>
          <a:xfrm>
            <a:off x="0" y="762000"/>
            <a:ext cx="9144000" cy="43815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 sz="3000"/>
              <a:t>1.“黑暗的日子” 可能很长。</a:t>
            </a:r>
            <a:endParaRPr sz="3000"/>
          </a:p>
          <a:p>
            <a:pPr marL="457200" lvl="0" indent="-419100" algn="l" rtl="0">
              <a:spcBef>
                <a:spcPts val="0"/>
              </a:spcBef>
              <a:spcAft>
                <a:spcPts val="0"/>
              </a:spcAft>
              <a:buSzPts val="3000"/>
              <a:buChar char="●"/>
            </a:pPr>
            <a:r>
              <a:rPr lang="en" sz="3000"/>
              <a:t>苦难的时间和长度在神的手中。神是良善的，他在掌权。</a:t>
            </a:r>
            <a:endParaRPr sz="3000"/>
          </a:p>
          <a:p>
            <a:pPr marL="0" lvl="0" indent="0" algn="l" rtl="0">
              <a:lnSpc>
                <a:spcPct val="115000"/>
              </a:lnSpc>
              <a:spcBef>
                <a:spcPts val="1600"/>
              </a:spcBef>
              <a:spcAft>
                <a:spcPts val="0"/>
              </a:spcAft>
              <a:buNone/>
            </a:pPr>
            <a:endParaRPr sz="2400"/>
          </a:p>
          <a:p>
            <a:pPr marL="0" lvl="0" indent="0" algn="l" rtl="0">
              <a:lnSpc>
                <a:spcPct val="115000"/>
              </a:lnSpc>
              <a:spcBef>
                <a:spcPts val="1600"/>
              </a:spcBef>
              <a:spcAft>
                <a:spcPts val="0"/>
              </a:spcAft>
              <a:buNone/>
            </a:pPr>
            <a:r>
              <a:rPr lang="en" sz="2400"/>
              <a:t>1.“Dark time” can last a long time. </a:t>
            </a:r>
            <a:endParaRPr sz="2400"/>
          </a:p>
          <a:p>
            <a:pPr marL="457200" lvl="0" indent="-381000" algn="l" rtl="0">
              <a:lnSpc>
                <a:spcPct val="115000"/>
              </a:lnSpc>
              <a:spcBef>
                <a:spcPts val="0"/>
              </a:spcBef>
              <a:spcAft>
                <a:spcPts val="0"/>
              </a:spcAft>
              <a:buSzPts val="2400"/>
              <a:buChar char="●"/>
            </a:pPr>
            <a:r>
              <a:rPr lang="en" sz="2400"/>
              <a:t>The time and duration of our suffering are in the hand of God. God is sovereign and good.</a:t>
            </a:r>
            <a:endParaRPr sz="2400"/>
          </a:p>
          <a:p>
            <a:pPr marL="457200" lvl="0" indent="0" algn="l" rtl="0">
              <a:lnSpc>
                <a:spcPct val="115000"/>
              </a:lnSpc>
              <a:spcBef>
                <a:spcPts val="0"/>
              </a:spcBef>
              <a:spcAft>
                <a:spcPts val="0"/>
              </a:spcAft>
              <a:buNone/>
            </a:pPr>
            <a:endParaRPr sz="2000"/>
          </a:p>
          <a:p>
            <a:pPr marL="457200" lvl="0" indent="0" algn="l" rtl="0">
              <a:lnSpc>
                <a:spcPct val="115000"/>
              </a:lnSpc>
              <a:spcBef>
                <a:spcPts val="1600"/>
              </a:spcBef>
              <a:spcAft>
                <a:spcPts val="1600"/>
              </a:spcAft>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09"/>
        <p:cNvGrpSpPr/>
        <p:nvPr/>
      </p:nvGrpSpPr>
      <p:grpSpPr>
        <a:xfrm>
          <a:off x="0" y="0"/>
          <a:ext cx="0" cy="0"/>
          <a:chOff x="0" y="0"/>
          <a:chExt cx="0" cy="0"/>
        </a:xfrm>
      </p:grpSpPr>
      <p:sp>
        <p:nvSpPr>
          <p:cNvPr id="110" name="Google Shape;110;p2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111" name="Google Shape;111;p23"/>
          <p:cNvSpPr txBox="1">
            <a:spLocks noGrp="1"/>
          </p:cNvSpPr>
          <p:nvPr>
            <p:ph type="body" idx="1"/>
          </p:nvPr>
        </p:nvSpPr>
        <p:spPr>
          <a:xfrm>
            <a:off x="0" y="997175"/>
            <a:ext cx="9144000" cy="41463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 sz="3000"/>
              <a:t>1.“黑暗的日子” 可能很长。</a:t>
            </a:r>
            <a:endParaRPr sz="3000"/>
          </a:p>
          <a:p>
            <a:pPr marL="0" lvl="0" indent="0" algn="l" rtl="0">
              <a:spcBef>
                <a:spcPts val="1600"/>
              </a:spcBef>
              <a:spcAft>
                <a:spcPts val="0"/>
              </a:spcAft>
              <a:buNone/>
            </a:pPr>
            <a:endParaRPr sz="3000"/>
          </a:p>
          <a:p>
            <a:pPr marL="0" lvl="0" indent="0" algn="l" rtl="0">
              <a:lnSpc>
                <a:spcPct val="115000"/>
              </a:lnSpc>
              <a:spcBef>
                <a:spcPts val="0"/>
              </a:spcBef>
              <a:spcAft>
                <a:spcPts val="0"/>
              </a:spcAft>
              <a:buSzPts val="1800"/>
              <a:buNone/>
            </a:pPr>
            <a:r>
              <a:rPr lang="en" sz="3000"/>
              <a:t>哥 林 多 前 书10:13 “你 们 所 遇 见 的 试 探 ， 无 非 是 人 所 能 受 的 。 神 是 信 实 的 ， </a:t>
            </a:r>
            <a:r>
              <a:rPr lang="en" sz="3000">
                <a:solidFill>
                  <a:srgbClr val="FF0000"/>
                </a:solidFill>
              </a:rPr>
              <a:t>必 不 叫 你 们 受 试 探 过 于 所 能 受 的</a:t>
            </a:r>
            <a:r>
              <a:rPr lang="en" sz="3000"/>
              <a:t> 。 在 受 试 探 的 时 候 ， 总 要 给 你 们 开 一 条 出 路 ， 叫 你 们 能 忍 受 得 住 。” </a:t>
            </a:r>
            <a:r>
              <a:rPr lang="en" sz="1200"/>
              <a:t>Lessons: 1.“Dark time” can last a long time. I Cor 10:13</a:t>
            </a:r>
            <a:endParaRPr sz="1200"/>
          </a:p>
          <a:p>
            <a:pPr marL="457200" lvl="0" indent="-22860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a:p>
          <a:p>
            <a:pPr marL="9144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15"/>
        <p:cNvGrpSpPr/>
        <p:nvPr/>
      </p:nvGrpSpPr>
      <p:grpSpPr>
        <a:xfrm>
          <a:off x="0" y="0"/>
          <a:ext cx="0" cy="0"/>
          <a:chOff x="0" y="0"/>
          <a:chExt cx="0" cy="0"/>
        </a:xfrm>
      </p:grpSpPr>
      <p:sp>
        <p:nvSpPr>
          <p:cNvPr id="116" name="Google Shape;11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117" name="Google Shape;117;p24"/>
          <p:cNvSpPr txBox="1">
            <a:spLocks noGrp="1"/>
          </p:cNvSpPr>
          <p:nvPr>
            <p:ph type="body" idx="1"/>
          </p:nvPr>
        </p:nvSpPr>
        <p:spPr>
          <a:xfrm>
            <a:off x="0" y="1034825"/>
            <a:ext cx="9144000" cy="41088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 sz="3000"/>
              <a:t>1.“黑暗的日子” 可能很长。</a:t>
            </a:r>
            <a:endParaRPr sz="3000"/>
          </a:p>
          <a:p>
            <a:pPr marL="0" lvl="0" indent="0" algn="l" rtl="0">
              <a:spcBef>
                <a:spcPts val="1600"/>
              </a:spcBef>
              <a:spcAft>
                <a:spcPts val="0"/>
              </a:spcAft>
              <a:buNone/>
            </a:pPr>
            <a:endParaRPr sz="3000"/>
          </a:p>
          <a:p>
            <a:pPr marL="0" lvl="0" indent="0" algn="l" rtl="0">
              <a:lnSpc>
                <a:spcPct val="115000"/>
              </a:lnSpc>
              <a:spcBef>
                <a:spcPts val="0"/>
              </a:spcBef>
              <a:spcAft>
                <a:spcPts val="0"/>
              </a:spcAft>
              <a:buSzPts val="1800"/>
              <a:buNone/>
            </a:pPr>
            <a:r>
              <a:rPr lang="en" sz="3000"/>
              <a:t>彼 得 前 书 5:10 那 赐 诸 般 恩 典 的 神 ， 曾 在 基 督 里 召 你 们 ， 得 享 他 永 远 的 荣 耀 ， 等 你 们 </a:t>
            </a:r>
            <a:r>
              <a:rPr lang="en" sz="3000">
                <a:solidFill>
                  <a:srgbClr val="FF0000"/>
                </a:solidFill>
              </a:rPr>
              <a:t>暂 </a:t>
            </a:r>
            <a:r>
              <a:rPr lang="en" sz="3000"/>
              <a:t>受 苦 难 之 后 ， 必 要 亲 自 成 全 你 们 ， 坚 固 你 们 ， 赐 力 量 给 你 们 。</a:t>
            </a:r>
            <a:endParaRPr/>
          </a:p>
          <a:p>
            <a:pPr marL="0" lvl="0" indent="0" algn="l" rtl="0">
              <a:lnSpc>
                <a:spcPct val="115000"/>
              </a:lnSpc>
              <a:spcBef>
                <a:spcPts val="0"/>
              </a:spcBef>
              <a:spcAft>
                <a:spcPts val="0"/>
              </a:spcAft>
              <a:buSzPts val="1800"/>
              <a:buNone/>
            </a:pPr>
            <a:r>
              <a:rPr lang="en" sz="1400"/>
              <a:t>Lessons: 1.“Dark time” can last a long time. I Peter 5:10</a:t>
            </a:r>
            <a:endParaRPr sz="1400"/>
          </a:p>
          <a:p>
            <a:pPr marL="457200" lvl="0" indent="-228600" algn="l" rtl="0">
              <a:lnSpc>
                <a:spcPct val="115000"/>
              </a:lnSpc>
              <a:spcBef>
                <a:spcPts val="1600"/>
              </a:spcBef>
              <a:spcAft>
                <a:spcPts val="0"/>
              </a:spcAft>
              <a:buSzPts val="1800"/>
              <a:buNone/>
            </a:pPr>
            <a:endParaRPr/>
          </a:p>
          <a:p>
            <a:pPr marL="457200" lvl="0" indent="0" algn="l" rtl="0">
              <a:lnSpc>
                <a:spcPct val="115000"/>
              </a:lnSpc>
              <a:spcBef>
                <a:spcPts val="1600"/>
              </a:spcBef>
              <a:spcAft>
                <a:spcPts val="0"/>
              </a:spcAft>
              <a:buSzPts val="1800"/>
              <a:buNone/>
            </a:pPr>
            <a:endParaRPr sz="2000"/>
          </a:p>
          <a:p>
            <a:pPr marL="9144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123" name="Google Shape;123;p25"/>
          <p:cNvSpPr txBox="1">
            <a:spLocks noGrp="1"/>
          </p:cNvSpPr>
          <p:nvPr>
            <p:ph type="body" idx="1"/>
          </p:nvPr>
        </p:nvSpPr>
        <p:spPr>
          <a:xfrm>
            <a:off x="0" y="1152475"/>
            <a:ext cx="9144000" cy="39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3000"/>
              <a:t>教训：</a:t>
            </a:r>
            <a:endParaRPr sz="3000"/>
          </a:p>
          <a:p>
            <a:pPr marL="0" lvl="0" indent="0" algn="l" rtl="0">
              <a:spcBef>
                <a:spcPts val="1600"/>
              </a:spcBef>
              <a:spcAft>
                <a:spcPts val="0"/>
              </a:spcAft>
              <a:buNone/>
            </a:pPr>
            <a:r>
              <a:rPr lang="en" sz="3000"/>
              <a:t>1.“黑暗的日子” 可能很长。</a:t>
            </a:r>
            <a:endParaRPr sz="3000"/>
          </a:p>
          <a:p>
            <a:pPr marL="0" lvl="0" indent="0" algn="l" rtl="0">
              <a:lnSpc>
                <a:spcPct val="115000"/>
              </a:lnSpc>
              <a:spcBef>
                <a:spcPts val="0"/>
              </a:spcBef>
              <a:spcAft>
                <a:spcPts val="0"/>
              </a:spcAft>
              <a:buSzPts val="1800"/>
              <a:buNone/>
            </a:pPr>
            <a:r>
              <a:rPr lang="en" sz="3000"/>
              <a:t>2.神用 “黑暗的日子” 教导我们明白祂的恩典。</a:t>
            </a:r>
            <a:endParaRPr sz="3000"/>
          </a:p>
          <a:p>
            <a:pPr marL="0" lvl="0" indent="0" algn="l" rtl="0">
              <a:lnSpc>
                <a:spcPct val="115000"/>
              </a:lnSpc>
              <a:spcBef>
                <a:spcPts val="0"/>
              </a:spcBef>
              <a:spcAft>
                <a:spcPts val="0"/>
              </a:spcAft>
              <a:buSzPts val="1800"/>
              <a:buNone/>
            </a:pPr>
            <a:endParaRPr sz="3000"/>
          </a:p>
          <a:p>
            <a:pPr marL="0" lvl="0" indent="0" algn="l" rtl="0">
              <a:lnSpc>
                <a:spcPct val="115000"/>
              </a:lnSpc>
              <a:spcBef>
                <a:spcPts val="0"/>
              </a:spcBef>
              <a:spcAft>
                <a:spcPts val="0"/>
              </a:spcAft>
              <a:buSzPts val="1800"/>
              <a:buNone/>
            </a:pPr>
            <a:r>
              <a:rPr lang="en"/>
              <a:t>Lessons:</a:t>
            </a:r>
            <a:endParaRPr/>
          </a:p>
          <a:p>
            <a:pPr marL="457200" lvl="0" indent="-342900" algn="l" rtl="0">
              <a:lnSpc>
                <a:spcPct val="115000"/>
              </a:lnSpc>
              <a:spcBef>
                <a:spcPts val="1600"/>
              </a:spcBef>
              <a:spcAft>
                <a:spcPts val="0"/>
              </a:spcAft>
              <a:buSzPts val="1800"/>
              <a:buAutoNum type="arabicPeriod"/>
            </a:pPr>
            <a:r>
              <a:rPr lang="en"/>
              <a:t>“Dark time” can last a long time.</a:t>
            </a:r>
            <a:endParaRPr/>
          </a:p>
          <a:p>
            <a:pPr marL="457200" lvl="0" indent="-342900" algn="l" rtl="0">
              <a:lnSpc>
                <a:spcPct val="115000"/>
              </a:lnSpc>
              <a:spcBef>
                <a:spcPts val="0"/>
              </a:spcBef>
              <a:spcAft>
                <a:spcPts val="0"/>
              </a:spcAft>
              <a:buSzPts val="1800"/>
              <a:buAutoNum type="arabicPeriod"/>
            </a:pPr>
            <a:r>
              <a:rPr lang="en"/>
              <a:t>God uses “dark time” to teach us His grace.</a:t>
            </a:r>
            <a:endParaRPr sz="2400"/>
          </a:p>
          <a:p>
            <a:pPr marL="0" lvl="0" indent="0" algn="l" rtl="0">
              <a:lnSpc>
                <a:spcPct val="115000"/>
              </a:lnSpc>
              <a:spcBef>
                <a:spcPts val="1600"/>
              </a:spcBef>
              <a:spcAft>
                <a:spcPts val="0"/>
              </a:spcAft>
              <a:buSzPts val="1800"/>
              <a:buNone/>
            </a:pPr>
            <a:endParaRPr/>
          </a:p>
          <a:p>
            <a:pPr marL="9144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27"/>
        <p:cNvGrpSpPr/>
        <p:nvPr/>
      </p:nvGrpSpPr>
      <p:grpSpPr>
        <a:xfrm>
          <a:off x="0" y="0"/>
          <a:ext cx="0" cy="0"/>
          <a:chOff x="0" y="0"/>
          <a:chExt cx="0" cy="0"/>
        </a:xfrm>
      </p:grpSpPr>
      <p:sp>
        <p:nvSpPr>
          <p:cNvPr id="128" name="Google Shape;128;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Psalm 88  诗篇88</a:t>
            </a:r>
            <a:endParaRPr sz="3000"/>
          </a:p>
        </p:txBody>
      </p:sp>
      <p:sp>
        <p:nvSpPr>
          <p:cNvPr id="129" name="Google Shape;129;p26"/>
          <p:cNvSpPr txBox="1">
            <a:spLocks noGrp="1"/>
          </p:cNvSpPr>
          <p:nvPr>
            <p:ph type="body" idx="1"/>
          </p:nvPr>
        </p:nvSpPr>
        <p:spPr>
          <a:xfrm>
            <a:off x="0" y="1152475"/>
            <a:ext cx="9144000" cy="3990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800"/>
              <a:buNone/>
            </a:pPr>
            <a:r>
              <a:rPr lang="en" sz="3000"/>
              <a:t>朋友们远离他（8，18节）. 他在困苦中，充满悲伤（3，9节）.他可能面临死亡（5，10，11，15节）.他每天都呼求神，盼望神的帮助（1，2，9，13节）.神仿佛没有回应（14节），他处在黑暗中（18节）</a:t>
            </a:r>
            <a:endParaRPr sz="3000"/>
          </a:p>
          <a:p>
            <a:pPr marL="0" lvl="0" indent="0" algn="l" rtl="0">
              <a:lnSpc>
                <a:spcPct val="100000"/>
              </a:lnSpc>
              <a:spcBef>
                <a:spcPts val="1600"/>
              </a:spcBef>
              <a:spcAft>
                <a:spcPts val="0"/>
              </a:spcAft>
              <a:buSzPts val="1800"/>
              <a:buNone/>
            </a:pPr>
            <a:r>
              <a:rPr lang="en" sz="2400"/>
              <a:t>His friends shun him (v 8, 18).He is in trouble and deep sorrow (v 3, 9).  He may be close to dying (v 5, 10, 11, 15).  He is asking God daily, hoping God will help him (v 1, 2, 9, 13).  God does not seem to answer (vs 14); instead he gets darkness (vs 18）</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33"/>
        <p:cNvGrpSpPr/>
        <p:nvPr/>
      </p:nvGrpSpPr>
      <p:grpSpPr>
        <a:xfrm>
          <a:off x="0" y="0"/>
          <a:ext cx="0" cy="0"/>
          <a:chOff x="0" y="0"/>
          <a:chExt cx="0" cy="0"/>
        </a:xfrm>
      </p:grpSpPr>
      <p:sp>
        <p:nvSpPr>
          <p:cNvPr id="134" name="Google Shape;134;p27"/>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6.	你 把 我 放 在 极 深 的 坑 里 ， 在 黑 暗 地 方 ， 在 深 处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7.	 你 的 忿 怒 重 压 我 身 。 你 用 一 切 的 波 浪 困 住 我 。 （ 细 拉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8.	 你 把 我 所 认 识 的 隔 在 远 处 ， 使 我 为 他 们 所 憎 恶 。 我 被 拘 困 ， 不 得 出 来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a:solidFill>
                  <a:srgbClr val="666666"/>
                </a:solidFill>
              </a:rPr>
              <a:t>这是对神大胆、无礼的指责。</a:t>
            </a:r>
            <a:endParaRPr sz="3000">
              <a:solidFill>
                <a:srgbClr val="666666"/>
              </a:solidFill>
            </a:endParaRPr>
          </a:p>
          <a:p>
            <a:pPr marL="0" marR="0" lvl="0" indent="0" algn="l" rtl="0">
              <a:lnSpc>
                <a:spcPct val="100000"/>
              </a:lnSpc>
              <a:spcBef>
                <a:spcPts val="0"/>
              </a:spcBef>
              <a:spcAft>
                <a:spcPts val="0"/>
              </a:spcAft>
              <a:buClr>
                <a:srgbClr val="000000"/>
              </a:buClr>
              <a:buSzPts val="3000"/>
              <a:buFont typeface="Arial"/>
              <a:buNone/>
            </a:pPr>
            <a:endParaRPr sz="3000">
              <a:solidFill>
                <a:srgbClr val="666666"/>
              </a:solidFill>
            </a:endParaRPr>
          </a:p>
          <a:p>
            <a:pPr marL="0" marR="0" lvl="0" indent="0" algn="l" rtl="0">
              <a:lnSpc>
                <a:spcPct val="100000"/>
              </a:lnSpc>
              <a:spcBef>
                <a:spcPts val="0"/>
              </a:spcBef>
              <a:spcAft>
                <a:spcPts val="0"/>
              </a:spcAft>
              <a:buClr>
                <a:srgbClr val="000000"/>
              </a:buClr>
              <a:buSzPts val="3000"/>
              <a:buFont typeface="Arial"/>
              <a:buNone/>
            </a:pPr>
            <a:r>
              <a:rPr lang="en" sz="2400" b="0" i="0" u="none" strike="noStrike" cap="none">
                <a:solidFill>
                  <a:srgbClr val="666666"/>
                </a:solidFill>
                <a:latin typeface="Arial"/>
                <a:ea typeface="Arial"/>
                <a:cs typeface="Arial"/>
                <a:sym typeface="Arial"/>
              </a:rPr>
              <a:t>These are bold and rude accusations toward God.</a:t>
            </a:r>
            <a:endParaRPr sz="2400" b="0" i="0" u="none" strike="noStrike" cap="none">
              <a:solidFill>
                <a:srgbClr val="66666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38"/>
        <p:cNvGrpSpPr/>
        <p:nvPr/>
      </p:nvGrpSpPr>
      <p:grpSpPr>
        <a:xfrm>
          <a:off x="0" y="0"/>
          <a:ext cx="0" cy="0"/>
          <a:chOff x="0" y="0"/>
          <a:chExt cx="0" cy="0"/>
        </a:xfrm>
      </p:grpSpPr>
      <p:sp>
        <p:nvSpPr>
          <p:cNvPr id="139" name="Google Shape;139;p28"/>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10. 你 岂 要 行 奇 事 给 死 人 看 吗 ？ 难 道 阴 魂 还 能 起 来 称 赞 你 吗 ？ （ 细 拉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11. 岂 能 在 坟 墓 里 述 说 你 的 慈 爱 吗 ？ 岂 能 在 灭 亡 中 述 说 你 的 信 实 吗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12. 你 的 奇 事 ， 岂 能 在 幽 暗 里 被 知 道 吗 ？ 你 的 公 义 ， 岂 能 在 忘 记 之 地 被 知 道 吗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a:solidFill>
                  <a:srgbClr val="666666"/>
                </a:solidFill>
              </a:rPr>
              <a:t>这是对神的“质问”，质疑神的良善。</a:t>
            </a:r>
            <a:endParaRPr sz="3000">
              <a:solidFill>
                <a:srgbClr val="666666"/>
              </a:solidFill>
            </a:endParaRPr>
          </a:p>
          <a:p>
            <a:pPr marL="0" marR="0" lvl="0" indent="0" algn="l" rtl="0">
              <a:lnSpc>
                <a:spcPct val="100000"/>
              </a:lnSpc>
              <a:spcBef>
                <a:spcPts val="0"/>
              </a:spcBef>
              <a:spcAft>
                <a:spcPts val="0"/>
              </a:spcAft>
              <a:buClr>
                <a:srgbClr val="000000"/>
              </a:buClr>
              <a:buSzPts val="3000"/>
              <a:buFont typeface="Arial"/>
              <a:buNone/>
            </a:pPr>
            <a:endParaRPr sz="3000">
              <a:solidFill>
                <a:srgbClr val="666666"/>
              </a:solidFill>
            </a:endParaRPr>
          </a:p>
          <a:p>
            <a:pPr marL="0" marR="0" lvl="0" indent="0" algn="l" rtl="0">
              <a:lnSpc>
                <a:spcPct val="100000"/>
              </a:lnSpc>
              <a:spcBef>
                <a:spcPts val="0"/>
              </a:spcBef>
              <a:spcAft>
                <a:spcPts val="0"/>
              </a:spcAft>
              <a:buClr>
                <a:srgbClr val="000000"/>
              </a:buClr>
              <a:buSzPts val="3000"/>
              <a:buFont typeface="Arial"/>
              <a:buNone/>
            </a:pPr>
            <a:r>
              <a:rPr lang="en" sz="2400" b="0" i="0" u="none" strike="noStrike" cap="none">
                <a:solidFill>
                  <a:srgbClr val="666666"/>
                </a:solidFill>
                <a:latin typeface="Arial"/>
                <a:ea typeface="Arial"/>
                <a:cs typeface="Arial"/>
                <a:sym typeface="Arial"/>
              </a:rPr>
              <a:t>This is “interrogative” questioning of God.  A question accusing God of His goodness.</a:t>
            </a:r>
            <a:endParaRPr sz="2400" b="0" i="0" u="none" strike="noStrike" cap="none">
              <a:solidFill>
                <a:srgbClr val="666666"/>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43"/>
        <p:cNvGrpSpPr/>
        <p:nvPr/>
      </p:nvGrpSpPr>
      <p:grpSpPr>
        <a:xfrm>
          <a:off x="0" y="0"/>
          <a:ext cx="0" cy="0"/>
          <a:chOff x="0" y="0"/>
          <a:chExt cx="0" cy="0"/>
        </a:xfrm>
      </p:grpSpPr>
      <p:sp>
        <p:nvSpPr>
          <p:cNvPr id="144" name="Google Shape;144;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a:t>第10-12节 Vs 10-12 </a:t>
            </a:r>
            <a:endParaRPr/>
          </a:p>
        </p:txBody>
      </p:sp>
      <p:sp>
        <p:nvSpPr>
          <p:cNvPr id="145" name="Google Shape;145;p29"/>
          <p:cNvSpPr txBox="1">
            <a:spLocks noGrp="1"/>
          </p:cNvSpPr>
          <p:nvPr>
            <p:ph type="body" idx="1"/>
          </p:nvPr>
        </p:nvSpPr>
        <p:spPr>
          <a:xfrm>
            <a:off x="0" y="1152475"/>
            <a:ext cx="9144000" cy="3990900"/>
          </a:xfrm>
          <a:prstGeom prst="rect">
            <a:avLst/>
          </a:prstGeom>
          <a:noFill/>
          <a:ln>
            <a:noFill/>
          </a:ln>
        </p:spPr>
        <p:txBody>
          <a:bodyPr spcFirstLastPara="1" wrap="square" lIns="91425" tIns="91425" rIns="91425" bIns="91425" anchor="t" anchorCtr="0">
            <a:noAutofit/>
          </a:bodyPr>
          <a:lstStyle/>
          <a:p>
            <a:pPr marL="0" lvl="0" indent="0" algn="l" rtl="0">
              <a:spcBef>
                <a:spcPts val="3200"/>
              </a:spcBef>
              <a:spcAft>
                <a:spcPts val="0"/>
              </a:spcAft>
              <a:buSzPts val="1800"/>
              <a:buNone/>
            </a:pPr>
            <a:r>
              <a:rPr lang="en" sz="3000"/>
              <a:t>诗人对神的态度是 “错误” 和 “不敬” 的吗？然而，神把这种 “错误” 的祷告放在圣经里。</a:t>
            </a:r>
            <a:endParaRPr sz="3000"/>
          </a:p>
          <a:p>
            <a:pPr marL="0" lvl="0" indent="0" algn="l" rtl="0">
              <a:lnSpc>
                <a:spcPct val="115000"/>
              </a:lnSpc>
              <a:spcBef>
                <a:spcPts val="0"/>
              </a:spcBef>
              <a:spcAft>
                <a:spcPts val="0"/>
              </a:spcAft>
              <a:buSzPts val="1800"/>
              <a:buNone/>
            </a:pPr>
            <a:r>
              <a:rPr lang="en" sz="3000"/>
              <a:t>“圣经中出现这段祷告，正见证了神对人的理解。神知道人在绝望时会怎么说话。”</a:t>
            </a:r>
            <a:endParaRPr sz="3000"/>
          </a:p>
          <a:p>
            <a:pPr marL="0" lvl="0" indent="0" algn="l" rtl="0">
              <a:lnSpc>
                <a:spcPct val="115000"/>
              </a:lnSpc>
              <a:spcBef>
                <a:spcPts val="0"/>
              </a:spcBef>
              <a:spcAft>
                <a:spcPts val="0"/>
              </a:spcAft>
              <a:buSzPts val="1800"/>
              <a:buNone/>
            </a:pPr>
            <a:endParaRPr/>
          </a:p>
          <a:p>
            <a:pPr marL="0" lvl="0" indent="0" algn="l" rtl="0">
              <a:lnSpc>
                <a:spcPct val="115000"/>
              </a:lnSpc>
              <a:spcBef>
                <a:spcPts val="0"/>
              </a:spcBef>
              <a:spcAft>
                <a:spcPts val="0"/>
              </a:spcAft>
              <a:buSzPts val="1800"/>
              <a:buNone/>
            </a:pPr>
            <a:r>
              <a:rPr lang="en" sz="1400"/>
              <a:t>Is the psalmist “wrong” and “disrespectful” toward God?  And yet, God puts this kind of “wrong” prayer in the Bible.</a:t>
            </a:r>
            <a:endParaRPr sz="1400"/>
          </a:p>
          <a:p>
            <a:pPr marL="0" lvl="0" indent="0" algn="l" rtl="0">
              <a:lnSpc>
                <a:spcPct val="115000"/>
              </a:lnSpc>
              <a:spcBef>
                <a:spcPts val="0"/>
              </a:spcBef>
              <a:spcAft>
                <a:spcPts val="0"/>
              </a:spcAft>
              <a:buSzPts val="1800"/>
              <a:buNone/>
            </a:pPr>
            <a:r>
              <a:rPr lang="en" sz="1400"/>
              <a:t>“The very presence of this prayer in the scriptures is the witness of God’s understanding.  God knows how man speaks when they are desperate”</a:t>
            </a:r>
            <a:endParaRPr sz="1400"/>
          </a:p>
          <a:p>
            <a:pPr marL="0" lvl="0" indent="0" algn="l" rtl="0">
              <a:lnSpc>
                <a:spcPct val="115000"/>
              </a:lnSpc>
              <a:spcBef>
                <a:spcPts val="3200"/>
              </a:spcBef>
              <a:spcAft>
                <a:spcPts val="0"/>
              </a:spcAft>
              <a:buSzPts val="1800"/>
              <a:buNone/>
            </a:pPr>
            <a:endParaRPr/>
          </a:p>
          <a:p>
            <a:pPr marL="0" lvl="0" indent="0" algn="l" rtl="0">
              <a:lnSpc>
                <a:spcPct val="115000"/>
              </a:lnSpc>
              <a:spcBef>
                <a:spcPts val="3200"/>
              </a:spcBef>
              <a:spcAft>
                <a:spcPts val="0"/>
              </a:spcAft>
              <a:buSzPts val="1800"/>
              <a:buNone/>
            </a:pPr>
            <a:endParaRPr/>
          </a:p>
          <a:p>
            <a:pPr marL="0" lvl="0" indent="0" algn="l" rtl="0">
              <a:lnSpc>
                <a:spcPct val="115000"/>
              </a:lnSpc>
              <a:spcBef>
                <a:spcPts val="3200"/>
              </a:spcBef>
              <a:spcAft>
                <a:spcPts val="160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49"/>
        <p:cNvGrpSpPr/>
        <p:nvPr/>
      </p:nvGrpSpPr>
      <p:grpSpPr>
        <a:xfrm>
          <a:off x="0" y="0"/>
          <a:ext cx="0" cy="0"/>
          <a:chOff x="0" y="0"/>
          <a:chExt cx="0" cy="0"/>
        </a:xfrm>
      </p:grpSpPr>
      <p:sp>
        <p:nvSpPr>
          <p:cNvPr id="150" name="Google Shape;150;p30"/>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6.	</a:t>
            </a:r>
            <a:r>
              <a:rPr lang="en" sz="3000" b="0" i="0" u="none" strike="noStrike" cap="none">
                <a:solidFill>
                  <a:srgbClr val="FF0000"/>
                </a:solidFill>
                <a:latin typeface="Arial"/>
                <a:ea typeface="Arial"/>
                <a:cs typeface="Arial"/>
                <a:sym typeface="Arial"/>
              </a:rPr>
              <a:t>你 </a:t>
            </a:r>
            <a:r>
              <a:rPr lang="en" sz="3000" b="0" i="0" u="none" strike="noStrike" cap="none">
                <a:solidFill>
                  <a:srgbClr val="000000"/>
                </a:solidFill>
                <a:latin typeface="Arial"/>
                <a:ea typeface="Arial"/>
                <a:cs typeface="Arial"/>
                <a:sym typeface="Arial"/>
              </a:rPr>
              <a:t>把 我 放 在 极 深 的 坑 里 ， 在 黑 暗 地 方 ， 在 深 处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7.	 </a:t>
            </a:r>
            <a:r>
              <a:rPr lang="en" sz="3000" b="0" i="0" u="none" strike="noStrike" cap="none">
                <a:solidFill>
                  <a:srgbClr val="FF0000"/>
                </a:solidFill>
                <a:latin typeface="Arial"/>
                <a:ea typeface="Arial"/>
                <a:cs typeface="Arial"/>
                <a:sym typeface="Arial"/>
              </a:rPr>
              <a:t>你</a:t>
            </a:r>
            <a:r>
              <a:rPr lang="en" sz="3000" b="0" i="0" u="none" strike="noStrike" cap="none">
                <a:solidFill>
                  <a:srgbClr val="000000"/>
                </a:solidFill>
                <a:latin typeface="Arial"/>
                <a:ea typeface="Arial"/>
                <a:cs typeface="Arial"/>
                <a:sym typeface="Arial"/>
              </a:rPr>
              <a:t> 的 忿 怒 重 压 我 身 。 </a:t>
            </a:r>
            <a:r>
              <a:rPr lang="en" sz="3000" b="0" i="0" u="none" strike="noStrike" cap="none">
                <a:solidFill>
                  <a:srgbClr val="FF0000"/>
                </a:solidFill>
                <a:latin typeface="Arial"/>
                <a:ea typeface="Arial"/>
                <a:cs typeface="Arial"/>
                <a:sym typeface="Arial"/>
              </a:rPr>
              <a:t>你 </a:t>
            </a:r>
            <a:r>
              <a:rPr lang="en" sz="3000" b="0" i="0" u="none" strike="noStrike" cap="none">
                <a:solidFill>
                  <a:srgbClr val="000000"/>
                </a:solidFill>
                <a:latin typeface="Arial"/>
                <a:ea typeface="Arial"/>
                <a:cs typeface="Arial"/>
                <a:sym typeface="Arial"/>
              </a:rPr>
              <a:t>用 一 切 的 波 浪 困 住 我 。 （ 细 拉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8.	 </a:t>
            </a:r>
            <a:r>
              <a:rPr lang="en" sz="3000" b="0" i="0" u="none" strike="noStrike" cap="none">
                <a:solidFill>
                  <a:srgbClr val="FF0000"/>
                </a:solidFill>
                <a:latin typeface="Arial"/>
                <a:ea typeface="Arial"/>
                <a:cs typeface="Arial"/>
                <a:sym typeface="Arial"/>
              </a:rPr>
              <a:t>你 </a:t>
            </a:r>
            <a:r>
              <a:rPr lang="en" sz="3000" b="0" i="0" u="none" strike="noStrike" cap="none">
                <a:solidFill>
                  <a:srgbClr val="000000"/>
                </a:solidFill>
                <a:latin typeface="Arial"/>
                <a:ea typeface="Arial"/>
                <a:cs typeface="Arial"/>
                <a:sym typeface="Arial"/>
              </a:rPr>
              <a:t>把 我 所 认 识 的 隔 在 远 处 ， 使 我 为 他 们 所 憎 恶 。 我 被 拘 困 ， 不 得 出 来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16. </a:t>
            </a:r>
            <a:r>
              <a:rPr lang="en" sz="3000" b="0" i="0" u="none" strike="noStrike" cap="none">
                <a:solidFill>
                  <a:srgbClr val="FF0000"/>
                </a:solidFill>
                <a:latin typeface="Arial"/>
                <a:ea typeface="Arial"/>
                <a:cs typeface="Arial"/>
                <a:sym typeface="Arial"/>
              </a:rPr>
              <a:t>你 </a:t>
            </a:r>
            <a:r>
              <a:rPr lang="en" sz="3000" b="0" i="0" u="none" strike="noStrike" cap="none">
                <a:solidFill>
                  <a:srgbClr val="000000"/>
                </a:solidFill>
                <a:latin typeface="Arial"/>
                <a:ea typeface="Arial"/>
                <a:cs typeface="Arial"/>
                <a:sym typeface="Arial"/>
              </a:rPr>
              <a:t>的 烈 怒 漫 过 我 身 。 </a:t>
            </a:r>
            <a:r>
              <a:rPr lang="en" sz="3000" b="0" i="0" u="none" strike="noStrike" cap="none">
                <a:solidFill>
                  <a:srgbClr val="FF0000"/>
                </a:solidFill>
                <a:latin typeface="Arial"/>
                <a:ea typeface="Arial"/>
                <a:cs typeface="Arial"/>
                <a:sym typeface="Arial"/>
              </a:rPr>
              <a:t>你 </a:t>
            </a:r>
            <a:r>
              <a:rPr lang="en" sz="3000" b="0" i="0" u="none" strike="noStrike" cap="none">
                <a:solidFill>
                  <a:srgbClr val="000000"/>
                </a:solidFill>
                <a:latin typeface="Arial"/>
                <a:ea typeface="Arial"/>
                <a:cs typeface="Arial"/>
                <a:sym typeface="Arial"/>
              </a:rPr>
              <a:t>的 惊 吓 ， 把 我 剪 除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18. </a:t>
            </a:r>
            <a:r>
              <a:rPr lang="en" sz="3000" b="0" i="0" u="none" strike="noStrike" cap="none">
                <a:solidFill>
                  <a:srgbClr val="FF0000"/>
                </a:solidFill>
                <a:latin typeface="Arial"/>
                <a:ea typeface="Arial"/>
                <a:cs typeface="Arial"/>
                <a:sym typeface="Arial"/>
              </a:rPr>
              <a:t>你 </a:t>
            </a:r>
            <a:r>
              <a:rPr lang="en" sz="3000" b="0" i="0" u="none" strike="noStrike" cap="none">
                <a:solidFill>
                  <a:srgbClr val="000000"/>
                </a:solidFill>
                <a:latin typeface="Arial"/>
                <a:ea typeface="Arial"/>
                <a:cs typeface="Arial"/>
                <a:sym typeface="Arial"/>
              </a:rPr>
              <a:t>把 我 的 良 朋 密 友 隔 在 远 处 ， 使 我 所 认 识 的 人 ， 进 入 黑 暗 里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54"/>
        <p:cNvGrpSpPr/>
        <p:nvPr/>
      </p:nvGrpSpPr>
      <p:grpSpPr>
        <a:xfrm>
          <a:off x="0" y="0"/>
          <a:ext cx="0" cy="0"/>
          <a:chOff x="0" y="0"/>
          <a:chExt cx="0" cy="0"/>
        </a:xfrm>
      </p:grpSpPr>
      <p:sp>
        <p:nvSpPr>
          <p:cNvPr id="155" name="Google Shape;155;p31"/>
          <p:cNvSpPr txBox="1">
            <a:spLocks noGrp="1"/>
          </p:cNvSpPr>
          <p:nvPr>
            <p:ph type="title"/>
          </p:nvPr>
        </p:nvSpPr>
        <p:spPr>
          <a:xfrm>
            <a:off x="311700" y="30897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第6,7,8,16,18节.  Vs 6, 7, 8, 16, 18</a:t>
            </a:r>
            <a:endParaRPr sz="3000"/>
          </a:p>
        </p:txBody>
      </p:sp>
      <p:sp>
        <p:nvSpPr>
          <p:cNvPr id="156" name="Google Shape;156;p31"/>
          <p:cNvSpPr txBox="1">
            <a:spLocks noGrp="1"/>
          </p:cNvSpPr>
          <p:nvPr>
            <p:ph type="body" idx="1"/>
          </p:nvPr>
        </p:nvSpPr>
        <p:spPr>
          <a:xfrm>
            <a:off x="0" y="978375"/>
            <a:ext cx="9144000" cy="41652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AutoNum type="arabicPeriod"/>
            </a:pPr>
            <a:r>
              <a:rPr lang="en" sz="3000"/>
              <a:t>神是恩慈的。</a:t>
            </a:r>
            <a:endParaRPr sz="3000"/>
          </a:p>
          <a:p>
            <a:pPr marL="457200" lvl="0" indent="-419100" algn="l" rtl="0">
              <a:spcBef>
                <a:spcPts val="0"/>
              </a:spcBef>
              <a:spcAft>
                <a:spcPts val="0"/>
              </a:spcAft>
              <a:buSzPts val="3000"/>
              <a:buAutoNum type="arabicPeriod"/>
            </a:pPr>
            <a:r>
              <a:rPr lang="en" sz="3000"/>
              <a:t>神知道我们的本相。神知道受苦的人会说什么话. 受苦的人归向神，总比逃避神好得多。</a:t>
            </a:r>
            <a:endParaRPr/>
          </a:p>
          <a:p>
            <a:pPr marL="457200" lvl="0" indent="0" algn="l" rtl="0">
              <a:lnSpc>
                <a:spcPct val="115000"/>
              </a:lnSpc>
              <a:spcBef>
                <a:spcPts val="0"/>
              </a:spcBef>
              <a:spcAft>
                <a:spcPts val="0"/>
              </a:spcAft>
              <a:buNone/>
            </a:pPr>
            <a:endParaRPr/>
          </a:p>
          <a:p>
            <a:pPr marL="457200" lvl="0" indent="-381000" algn="l" rtl="0">
              <a:lnSpc>
                <a:spcPct val="115000"/>
              </a:lnSpc>
              <a:spcBef>
                <a:spcPts val="0"/>
              </a:spcBef>
              <a:spcAft>
                <a:spcPts val="0"/>
              </a:spcAft>
              <a:buSzPts val="2400"/>
              <a:buAutoNum type="arabicPeriod"/>
            </a:pPr>
            <a:r>
              <a:rPr lang="en" sz="2400"/>
              <a:t>God is gracious.  </a:t>
            </a:r>
            <a:endParaRPr sz="2400"/>
          </a:p>
          <a:p>
            <a:pPr marL="457200" lvl="0" indent="-381000" algn="l" rtl="0">
              <a:lnSpc>
                <a:spcPct val="115000"/>
              </a:lnSpc>
              <a:spcBef>
                <a:spcPts val="0"/>
              </a:spcBef>
              <a:spcAft>
                <a:spcPts val="0"/>
              </a:spcAft>
              <a:buSzPts val="2400"/>
              <a:buAutoNum type="arabicPeriod"/>
            </a:pPr>
            <a:r>
              <a:rPr lang="en" sz="2400"/>
              <a:t>God understands our frame.  God knows how suffering people speak.  Much better that the suffering person comes to God than runs away from Him. </a:t>
            </a:r>
            <a:endParaRPr sz="2400"/>
          </a:p>
          <a:p>
            <a:pPr marL="457200" lvl="0" indent="0" algn="l" rtl="0">
              <a:lnSpc>
                <a:spcPct val="115000"/>
              </a:lnSpc>
              <a:spcBef>
                <a:spcPts val="0"/>
              </a:spcBef>
              <a:spcAft>
                <a:spcPts val="0"/>
              </a:spcAft>
              <a:buNone/>
            </a:pPr>
            <a:endParaRPr/>
          </a:p>
          <a:p>
            <a:pPr marL="457200" lvl="0" indent="-3429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 The book of Psalms </a:t>
            </a:r>
            <a:endParaRPr sz="3000"/>
          </a:p>
        </p:txBody>
      </p:sp>
      <p:sp>
        <p:nvSpPr>
          <p:cNvPr id="61" name="Google Shape;61;p14"/>
          <p:cNvSpPr txBox="1">
            <a:spLocks noGrp="1"/>
          </p:cNvSpPr>
          <p:nvPr>
            <p:ph type="body" idx="1"/>
          </p:nvPr>
        </p:nvSpPr>
        <p:spPr>
          <a:xfrm>
            <a:off x="0" y="1070850"/>
            <a:ext cx="9144000" cy="40725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诗篇常见的规律：从 “绝望” 到 “赞美” ，从 “哀伤” 到 “赞美”。</a:t>
            </a:r>
            <a:endParaRPr sz="3000"/>
          </a:p>
          <a:p>
            <a:pPr marL="457200" lvl="0" indent="-419100" algn="l" rtl="0">
              <a:spcBef>
                <a:spcPts val="0"/>
              </a:spcBef>
              <a:spcAft>
                <a:spcPts val="0"/>
              </a:spcAft>
              <a:buSzPts val="3000"/>
              <a:buChar char="●"/>
            </a:pPr>
            <a:r>
              <a:rPr lang="en" sz="3000"/>
              <a:t>诗篇给读者带来信心和盼望。</a:t>
            </a:r>
            <a:endParaRPr sz="3000"/>
          </a:p>
          <a:p>
            <a:pPr marL="457200" lvl="0" indent="-419100" algn="l" rtl="0">
              <a:lnSpc>
                <a:spcPct val="115000"/>
              </a:lnSpc>
              <a:spcBef>
                <a:spcPts val="0"/>
              </a:spcBef>
              <a:spcAft>
                <a:spcPts val="0"/>
              </a:spcAft>
              <a:buSzPts val="3000"/>
              <a:buChar char="●"/>
            </a:pPr>
            <a:r>
              <a:rPr lang="en" sz="3000"/>
              <a:t>虽然身处苦难，神最终的话语给我们带来救赎和益处，配得赞美。</a:t>
            </a:r>
            <a:endParaRPr sz="2000"/>
          </a:p>
          <a:p>
            <a:pPr marL="457200" lvl="0" indent="-330200" algn="l" rtl="0">
              <a:lnSpc>
                <a:spcPct val="115000"/>
              </a:lnSpc>
              <a:spcBef>
                <a:spcPts val="0"/>
              </a:spcBef>
              <a:spcAft>
                <a:spcPts val="0"/>
              </a:spcAft>
              <a:buSzPts val="1600"/>
              <a:buChar char="●"/>
            </a:pPr>
            <a:r>
              <a:rPr lang="en" sz="1600"/>
              <a:t>The book of Psalms has a “movement”.  A movement from “despair” to “praise”, from “lament” to “praise”. </a:t>
            </a:r>
            <a:endParaRPr sz="1600"/>
          </a:p>
          <a:p>
            <a:pPr marL="457200" lvl="0" indent="-330200" algn="l" rtl="0">
              <a:lnSpc>
                <a:spcPct val="115000"/>
              </a:lnSpc>
              <a:spcBef>
                <a:spcPts val="0"/>
              </a:spcBef>
              <a:spcAft>
                <a:spcPts val="0"/>
              </a:spcAft>
              <a:buSzPts val="1600"/>
              <a:buChar char="●"/>
            </a:pPr>
            <a:r>
              <a:rPr lang="en" sz="1600"/>
              <a:t>The book of Psalms gives confidence and hope for the readers.  </a:t>
            </a:r>
            <a:endParaRPr sz="1600"/>
          </a:p>
          <a:p>
            <a:pPr marL="457200" lvl="0" indent="-330200" algn="l" rtl="0">
              <a:lnSpc>
                <a:spcPct val="115000"/>
              </a:lnSpc>
              <a:spcBef>
                <a:spcPts val="0"/>
              </a:spcBef>
              <a:spcAft>
                <a:spcPts val="0"/>
              </a:spcAft>
              <a:buSzPts val="1600"/>
              <a:buChar char="●"/>
            </a:pPr>
            <a:r>
              <a:rPr lang="en" sz="1600"/>
              <a:t>Despite of the current suffering, God's final words are “deliverance” and “benefit” worthy praise.</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60"/>
        <p:cNvGrpSpPr/>
        <p:nvPr/>
      </p:nvGrpSpPr>
      <p:grpSpPr>
        <a:xfrm>
          <a:off x="0" y="0"/>
          <a:ext cx="0" cy="0"/>
          <a:chOff x="0" y="0"/>
          <a:chExt cx="0" cy="0"/>
        </a:xfrm>
      </p:grpSpPr>
      <p:sp>
        <p:nvSpPr>
          <p:cNvPr id="161" name="Google Shape;161;p32"/>
          <p:cNvSpPr txBox="1">
            <a:spLocks noGrp="1"/>
          </p:cNvSpPr>
          <p:nvPr>
            <p:ph type="title"/>
          </p:nvPr>
        </p:nvSpPr>
        <p:spPr>
          <a:xfrm>
            <a:off x="311700" y="308950"/>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第6,7,8,16,18节.  Vs 6, 7, 8, 16, 18</a:t>
            </a:r>
            <a:endParaRPr sz="3000"/>
          </a:p>
        </p:txBody>
      </p:sp>
      <p:sp>
        <p:nvSpPr>
          <p:cNvPr id="162" name="Google Shape;162;p32"/>
          <p:cNvSpPr txBox="1">
            <a:spLocks noGrp="1"/>
          </p:cNvSpPr>
          <p:nvPr>
            <p:ph type="body" idx="1"/>
          </p:nvPr>
        </p:nvSpPr>
        <p:spPr>
          <a:xfrm>
            <a:off x="0" y="978375"/>
            <a:ext cx="9144000" cy="416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t>3. 诗人通过向神抱怨，也表达了他对神的信心。诗人承认神的主权。</a:t>
            </a:r>
            <a:endParaRPr sz="3000"/>
          </a:p>
          <a:p>
            <a:pPr marL="457200" lvl="0" indent="0" algn="l" rtl="0">
              <a:lnSpc>
                <a:spcPct val="115000"/>
              </a:lnSpc>
              <a:spcBef>
                <a:spcPts val="0"/>
              </a:spcBef>
              <a:spcAft>
                <a:spcPts val="0"/>
              </a:spcAft>
              <a:buNone/>
            </a:pPr>
            <a:endParaRPr/>
          </a:p>
          <a:p>
            <a:pPr marL="0" lvl="0" indent="0" algn="l" rtl="0">
              <a:lnSpc>
                <a:spcPct val="115000"/>
              </a:lnSpc>
              <a:spcBef>
                <a:spcPts val="0"/>
              </a:spcBef>
              <a:spcAft>
                <a:spcPts val="0"/>
              </a:spcAft>
              <a:buNone/>
            </a:pPr>
            <a:endParaRPr sz="2400"/>
          </a:p>
          <a:p>
            <a:pPr marL="0" lvl="0" indent="0" algn="l" rtl="0">
              <a:lnSpc>
                <a:spcPct val="115000"/>
              </a:lnSpc>
              <a:spcBef>
                <a:spcPts val="0"/>
              </a:spcBef>
              <a:spcAft>
                <a:spcPts val="0"/>
              </a:spcAft>
              <a:buNone/>
            </a:pPr>
            <a:r>
              <a:rPr lang="en" sz="2400"/>
              <a:t>3. By complaining to God, the psalmist also expresses his faith in God.  The psalmist acknowledges that God is sovereign.</a:t>
            </a:r>
            <a:endParaRPr sz="2400"/>
          </a:p>
          <a:p>
            <a:pPr marL="457200" lvl="0" indent="0" algn="l" rtl="0">
              <a:lnSpc>
                <a:spcPct val="115000"/>
              </a:lnSpc>
              <a:spcBef>
                <a:spcPts val="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66"/>
        <p:cNvGrpSpPr/>
        <p:nvPr/>
      </p:nvGrpSpPr>
      <p:grpSpPr>
        <a:xfrm>
          <a:off x="0" y="0"/>
          <a:ext cx="0" cy="0"/>
          <a:chOff x="0" y="0"/>
          <a:chExt cx="0" cy="0"/>
        </a:xfrm>
      </p:grpSpPr>
      <p:sp>
        <p:nvSpPr>
          <p:cNvPr id="167" name="Google Shape;167;p3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000"/>
              <a:t>第6,7,8,16,18节.  Vs 6, 7, 8, 16, 18</a:t>
            </a:r>
            <a:endParaRPr sz="3000"/>
          </a:p>
        </p:txBody>
      </p:sp>
      <p:sp>
        <p:nvSpPr>
          <p:cNvPr id="168" name="Google Shape;168;p33"/>
          <p:cNvSpPr txBox="1">
            <a:spLocks noGrp="1"/>
          </p:cNvSpPr>
          <p:nvPr>
            <p:ph type="body" idx="1"/>
          </p:nvPr>
        </p:nvSpPr>
        <p:spPr>
          <a:xfrm>
            <a:off x="0" y="1152475"/>
            <a:ext cx="9144000" cy="39909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基督徒千万不要认为我们是 “机会” 或 “坏运气” 的受害者，或某人行为的受害者。</a:t>
            </a:r>
            <a:endParaRPr sz="3000"/>
          </a:p>
          <a:p>
            <a:pPr marL="457200" lvl="0" indent="-419100" algn="l" rtl="0">
              <a:spcBef>
                <a:spcPts val="0"/>
              </a:spcBef>
              <a:spcAft>
                <a:spcPts val="0"/>
              </a:spcAft>
              <a:buSzPts val="3000"/>
              <a:buChar char="●"/>
            </a:pPr>
            <a:r>
              <a:rPr lang="en" sz="3000"/>
              <a:t>没有上帝的允许，任何人，任何政府，任何力量，任何恶魔都不能碰我们。</a:t>
            </a:r>
            <a:endParaRPr sz="3000"/>
          </a:p>
          <a:p>
            <a:pPr marL="0" lvl="0" indent="0" algn="l" rtl="0">
              <a:lnSpc>
                <a:spcPct val="115000"/>
              </a:lnSpc>
              <a:spcBef>
                <a:spcPts val="0"/>
              </a:spcBef>
              <a:spcAft>
                <a:spcPts val="0"/>
              </a:spcAft>
              <a:buNone/>
            </a:pPr>
            <a:r>
              <a:rPr lang="en" sz="3000"/>
              <a:t> 歌 罗 西 书 3:3 “...你 们 的 生 命 与 基 督 一 同 藏 在 神 里 面” </a:t>
            </a:r>
            <a:endParaRPr/>
          </a:p>
          <a:p>
            <a:pPr marL="457200" lvl="0" indent="-317500" algn="l" rtl="0">
              <a:lnSpc>
                <a:spcPct val="115000"/>
              </a:lnSpc>
              <a:spcBef>
                <a:spcPts val="0"/>
              </a:spcBef>
              <a:spcAft>
                <a:spcPts val="0"/>
              </a:spcAft>
              <a:buSzPts val="1400"/>
              <a:buChar char="●"/>
            </a:pPr>
            <a:r>
              <a:rPr lang="en" sz="1400"/>
              <a:t>Christians must </a:t>
            </a:r>
            <a:r>
              <a:rPr lang="en" sz="1400" u="sng"/>
              <a:t>not </a:t>
            </a:r>
            <a:r>
              <a:rPr lang="en" sz="1400"/>
              <a:t>think we are victims of “chance”,  or  “bad luck”, or victims of someone’s doing.</a:t>
            </a:r>
            <a:endParaRPr sz="1400"/>
          </a:p>
          <a:p>
            <a:pPr marL="457200" lvl="0" indent="-317500" algn="l" rtl="0">
              <a:lnSpc>
                <a:spcPct val="115000"/>
              </a:lnSpc>
              <a:spcBef>
                <a:spcPts val="0"/>
              </a:spcBef>
              <a:spcAft>
                <a:spcPts val="0"/>
              </a:spcAft>
              <a:buSzPts val="1400"/>
              <a:buChar char="●"/>
            </a:pPr>
            <a:r>
              <a:rPr lang="en" sz="1400"/>
              <a:t>No man, no government, no power, no demon can touch us without God’s permission.  Col 3:3</a:t>
            </a:r>
            <a:endParaRPr sz="1400"/>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72"/>
        <p:cNvGrpSpPr/>
        <p:nvPr/>
      </p:nvGrpSpPr>
      <p:grpSpPr>
        <a:xfrm>
          <a:off x="0" y="0"/>
          <a:ext cx="0" cy="0"/>
          <a:chOff x="0" y="0"/>
          <a:chExt cx="0" cy="0"/>
        </a:xfrm>
      </p:grpSpPr>
      <p:sp>
        <p:nvSpPr>
          <p:cNvPr id="173" name="Google Shape;173;p3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174" name="Google Shape;174;p34"/>
          <p:cNvSpPr txBox="1">
            <a:spLocks noGrp="1"/>
          </p:cNvSpPr>
          <p:nvPr>
            <p:ph type="body" idx="1"/>
          </p:nvPr>
        </p:nvSpPr>
        <p:spPr>
          <a:xfrm>
            <a:off x="0" y="1152475"/>
            <a:ext cx="9144000" cy="3990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SzPts val="1800"/>
              <a:buNone/>
            </a:pPr>
            <a:r>
              <a:rPr lang="en" sz="3000"/>
              <a:t>教训:</a:t>
            </a:r>
            <a:endParaRPr sz="3000"/>
          </a:p>
          <a:p>
            <a:pPr marL="0" lvl="0" indent="0" algn="l" rtl="0">
              <a:spcBef>
                <a:spcPts val="0"/>
              </a:spcBef>
              <a:spcAft>
                <a:spcPts val="0"/>
              </a:spcAft>
              <a:buNone/>
            </a:pPr>
            <a:r>
              <a:rPr lang="en" sz="3000"/>
              <a:t>1.“黑暗的日子” 可能持续很久；</a:t>
            </a:r>
            <a:endParaRPr sz="3000"/>
          </a:p>
          <a:p>
            <a:pPr marL="0" lvl="0" indent="0" algn="l" rtl="0">
              <a:spcBef>
                <a:spcPts val="0"/>
              </a:spcBef>
              <a:spcAft>
                <a:spcPts val="0"/>
              </a:spcAft>
              <a:buNone/>
            </a:pPr>
            <a:r>
              <a:rPr lang="en" sz="3000"/>
              <a:t>2.神使用“黑暗的日子” 向人教导祂的恩典；</a:t>
            </a:r>
            <a:endParaRPr sz="3000"/>
          </a:p>
          <a:p>
            <a:pPr marL="0" lvl="0" indent="0" algn="l" rtl="0">
              <a:lnSpc>
                <a:spcPct val="115000"/>
              </a:lnSpc>
              <a:spcBef>
                <a:spcPts val="0"/>
              </a:spcBef>
              <a:spcAft>
                <a:spcPts val="0"/>
              </a:spcAft>
              <a:buSzPts val="1800"/>
              <a:buNone/>
            </a:pPr>
            <a:r>
              <a:rPr lang="en" sz="3000"/>
              <a:t>3.神使用“黑暗的日子” 造就伟大的人。</a:t>
            </a:r>
            <a:endParaRPr sz="3000"/>
          </a:p>
          <a:p>
            <a:pPr marL="0" lvl="0" indent="0" algn="l" rtl="0">
              <a:lnSpc>
                <a:spcPct val="115000"/>
              </a:lnSpc>
              <a:spcBef>
                <a:spcPts val="0"/>
              </a:spcBef>
              <a:spcAft>
                <a:spcPts val="0"/>
              </a:spcAft>
              <a:buSzPts val="1800"/>
              <a:buNone/>
            </a:pPr>
            <a:endParaRPr/>
          </a:p>
          <a:p>
            <a:pPr marL="0" lvl="0" indent="0" algn="l" rtl="0">
              <a:lnSpc>
                <a:spcPct val="115000"/>
              </a:lnSpc>
              <a:spcBef>
                <a:spcPts val="0"/>
              </a:spcBef>
              <a:spcAft>
                <a:spcPts val="0"/>
              </a:spcAft>
              <a:buSzPts val="1800"/>
              <a:buNone/>
            </a:pPr>
            <a:r>
              <a:rPr lang="en"/>
              <a:t>Lessons:</a:t>
            </a:r>
            <a:endParaRPr/>
          </a:p>
          <a:p>
            <a:pPr marL="457200" lvl="0" indent="-342900" algn="l" rtl="0">
              <a:lnSpc>
                <a:spcPct val="115000"/>
              </a:lnSpc>
              <a:spcBef>
                <a:spcPts val="1600"/>
              </a:spcBef>
              <a:spcAft>
                <a:spcPts val="0"/>
              </a:spcAft>
              <a:buSzPts val="1800"/>
              <a:buAutoNum type="arabicPeriod"/>
            </a:pPr>
            <a:r>
              <a:rPr lang="en"/>
              <a:t>“Dark time” can last a long time.</a:t>
            </a:r>
            <a:endParaRPr/>
          </a:p>
          <a:p>
            <a:pPr marL="457200" lvl="0" indent="-342900" algn="l" rtl="0">
              <a:lnSpc>
                <a:spcPct val="115000"/>
              </a:lnSpc>
              <a:spcBef>
                <a:spcPts val="0"/>
              </a:spcBef>
              <a:spcAft>
                <a:spcPts val="0"/>
              </a:spcAft>
              <a:buSzPts val="1800"/>
              <a:buAutoNum type="arabicPeriod"/>
            </a:pPr>
            <a:r>
              <a:rPr lang="en"/>
              <a:t>God uses “dark time” to teach us His grace.</a:t>
            </a:r>
            <a:endParaRPr/>
          </a:p>
          <a:p>
            <a:pPr marL="457200" lvl="0" indent="-342900" algn="l" rtl="0">
              <a:lnSpc>
                <a:spcPct val="115000"/>
              </a:lnSpc>
              <a:spcBef>
                <a:spcPts val="0"/>
              </a:spcBef>
              <a:spcAft>
                <a:spcPts val="0"/>
              </a:spcAft>
              <a:buSzPts val="1800"/>
              <a:buAutoNum type="arabicPeriod"/>
            </a:pPr>
            <a:r>
              <a:rPr lang="en"/>
              <a:t>God uses “dark time” to make a person great.</a:t>
            </a:r>
            <a:endParaRPr/>
          </a:p>
          <a:p>
            <a:pPr marL="0" lvl="0" indent="0" algn="l" rtl="0">
              <a:lnSpc>
                <a:spcPct val="115000"/>
              </a:lnSpc>
              <a:spcBef>
                <a:spcPts val="1600"/>
              </a:spcBef>
              <a:spcAft>
                <a:spcPts val="0"/>
              </a:spcAft>
              <a:buSzPts val="1800"/>
              <a:buNone/>
            </a:pPr>
            <a:endParaRPr/>
          </a:p>
          <a:p>
            <a:pPr marL="914400" lvl="0" indent="0" algn="l" rtl="0">
              <a:lnSpc>
                <a:spcPct val="115000"/>
              </a:lnSpc>
              <a:spcBef>
                <a:spcPts val="1600"/>
              </a:spcBef>
              <a:spcAft>
                <a:spcPts val="0"/>
              </a:spcAft>
              <a:buSzPts val="1800"/>
              <a:buNone/>
            </a:pPr>
            <a:endParaRPr/>
          </a:p>
          <a:p>
            <a:pPr marL="457200" lvl="0" indent="0" algn="l" rtl="0">
              <a:lnSpc>
                <a:spcPct val="115000"/>
              </a:lnSpc>
              <a:spcBef>
                <a:spcPts val="1600"/>
              </a:spcBef>
              <a:spcAft>
                <a:spcPts val="1600"/>
              </a:spcAft>
              <a:buSzPts val="1800"/>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78"/>
        <p:cNvGrpSpPr/>
        <p:nvPr/>
      </p:nvGrpSpPr>
      <p:grpSpPr>
        <a:xfrm>
          <a:off x="0" y="0"/>
          <a:ext cx="0" cy="0"/>
          <a:chOff x="0" y="0"/>
          <a:chExt cx="0" cy="0"/>
        </a:xfrm>
      </p:grpSpPr>
      <p:sp>
        <p:nvSpPr>
          <p:cNvPr id="179" name="Google Shape;179;p35"/>
          <p:cNvSpPr txBox="1">
            <a:spLocks noGrp="1"/>
          </p:cNvSpPr>
          <p:nvPr>
            <p:ph type="title"/>
          </p:nvPr>
        </p:nvSpPr>
        <p:spPr>
          <a:xfrm>
            <a:off x="311700" y="2273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180" name="Google Shape;180;p35"/>
          <p:cNvSpPr txBox="1">
            <a:spLocks noGrp="1"/>
          </p:cNvSpPr>
          <p:nvPr>
            <p:ph type="body" idx="1"/>
          </p:nvPr>
        </p:nvSpPr>
        <p:spPr>
          <a:xfrm>
            <a:off x="0" y="968975"/>
            <a:ext cx="9144000" cy="41745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跟神 “交易” 的关系 : “因为神祝福我，所以我服事祂。” “如果神不祝福我，我就离开祂。”</a:t>
            </a:r>
            <a:endParaRPr sz="3000"/>
          </a:p>
          <a:p>
            <a:pPr marL="457200" lvl="0" indent="-419100" algn="l" rtl="0">
              <a:spcBef>
                <a:spcPts val="0"/>
              </a:spcBef>
              <a:spcAft>
                <a:spcPts val="0"/>
              </a:spcAft>
              <a:buSzPts val="3000"/>
              <a:buChar char="●"/>
            </a:pPr>
            <a:r>
              <a:rPr lang="en" sz="3000"/>
              <a:t>透过 “黑暗的日子” ，我们学习除掉跟神的 “交易”关系。</a:t>
            </a:r>
            <a:endParaRPr sz="3000"/>
          </a:p>
          <a:p>
            <a:pPr marL="457200" lvl="0" indent="0" algn="l" rtl="0">
              <a:spcBef>
                <a:spcPts val="0"/>
              </a:spcBef>
              <a:spcAft>
                <a:spcPts val="0"/>
              </a:spcAft>
              <a:buNone/>
            </a:pPr>
            <a:endParaRPr sz="3000"/>
          </a:p>
          <a:p>
            <a:pPr marL="457200" lvl="0" indent="-342900" algn="l" rtl="0">
              <a:lnSpc>
                <a:spcPct val="115000"/>
              </a:lnSpc>
              <a:spcBef>
                <a:spcPts val="0"/>
              </a:spcBef>
              <a:spcAft>
                <a:spcPts val="0"/>
              </a:spcAft>
              <a:buSzPts val="1800"/>
              <a:buChar char="●"/>
            </a:pPr>
            <a:r>
              <a:rPr lang="en"/>
              <a:t>“Transactional” relationship with God: “God blesses me so I serve Him”.  “If God does not bless me, I am going to leave Him”.  </a:t>
            </a:r>
            <a:endParaRPr/>
          </a:p>
          <a:p>
            <a:pPr marL="457200" lvl="0" indent="-342900" algn="l" rtl="0">
              <a:lnSpc>
                <a:spcPct val="115000"/>
              </a:lnSpc>
              <a:spcBef>
                <a:spcPts val="0"/>
              </a:spcBef>
              <a:spcAft>
                <a:spcPts val="0"/>
              </a:spcAft>
              <a:buSzPts val="1800"/>
              <a:buChar char="●"/>
            </a:pPr>
            <a:r>
              <a:rPr lang="en"/>
              <a:t>Through “dark time”, we learn to do away with “transactional” relationship with God.  </a:t>
            </a:r>
            <a:endParaRPr/>
          </a:p>
          <a:p>
            <a:pPr marL="457200" lvl="0" indent="0" algn="l" rtl="0">
              <a:lnSpc>
                <a:spcPct val="115000"/>
              </a:lnSpc>
              <a:spcBef>
                <a:spcPts val="0"/>
              </a:spcBef>
              <a:spcAft>
                <a:spcPts val="0"/>
              </a:spcAft>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84"/>
        <p:cNvGrpSpPr/>
        <p:nvPr/>
      </p:nvGrpSpPr>
      <p:grpSpPr>
        <a:xfrm>
          <a:off x="0" y="0"/>
          <a:ext cx="0" cy="0"/>
          <a:chOff x="0" y="0"/>
          <a:chExt cx="0" cy="0"/>
        </a:xfrm>
      </p:grpSpPr>
      <p:sp>
        <p:nvSpPr>
          <p:cNvPr id="185" name="Google Shape;185;p36"/>
          <p:cNvSpPr txBox="1">
            <a:spLocks noGrp="1"/>
          </p:cNvSpPr>
          <p:nvPr>
            <p:ph type="title"/>
          </p:nvPr>
        </p:nvSpPr>
        <p:spPr>
          <a:xfrm>
            <a:off x="311700" y="2273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186" name="Google Shape;186;p36"/>
          <p:cNvSpPr txBox="1">
            <a:spLocks noGrp="1"/>
          </p:cNvSpPr>
          <p:nvPr>
            <p:ph type="body" idx="1"/>
          </p:nvPr>
        </p:nvSpPr>
        <p:spPr>
          <a:xfrm>
            <a:off x="0" y="968975"/>
            <a:ext cx="9144000" cy="4174500"/>
          </a:xfrm>
          <a:prstGeom prst="rect">
            <a:avLst/>
          </a:prstGeom>
          <a:noFill/>
          <a:ln>
            <a:noFill/>
          </a:ln>
        </p:spPr>
        <p:txBody>
          <a:bodyPr spcFirstLastPara="1" wrap="square" lIns="91425" tIns="91425" rIns="91425" bIns="91425" anchor="t" anchorCtr="0">
            <a:noAutofit/>
          </a:bodyPr>
          <a:lstStyle/>
          <a:p>
            <a:pPr marL="457200" lvl="0" indent="-419100" algn="l" rtl="0">
              <a:lnSpc>
                <a:spcPct val="115000"/>
              </a:lnSpc>
              <a:spcBef>
                <a:spcPts val="0"/>
              </a:spcBef>
              <a:spcAft>
                <a:spcPts val="0"/>
              </a:spcAft>
              <a:buSzPts val="3000"/>
              <a:buChar char="●"/>
            </a:pPr>
            <a:r>
              <a:rPr lang="en" sz="3000"/>
              <a:t>在黑暗中，我们对神的信心和爱受到考验。我们真的爱神吗？还是因为得到的好处而爱祂?</a:t>
            </a:r>
            <a:endParaRPr sz="3000"/>
          </a:p>
          <a:p>
            <a:pPr marL="0" lvl="0" indent="0" algn="l" rtl="0">
              <a:lnSpc>
                <a:spcPct val="115000"/>
              </a:lnSpc>
              <a:spcBef>
                <a:spcPts val="0"/>
              </a:spcBef>
              <a:spcAft>
                <a:spcPts val="0"/>
              </a:spcAft>
              <a:buNone/>
            </a:pPr>
            <a:r>
              <a:rPr lang="en"/>
              <a:t> </a:t>
            </a:r>
            <a:endParaRPr/>
          </a:p>
          <a:p>
            <a:pPr marL="457200" lvl="0" indent="-342900" algn="l" rtl="0">
              <a:lnSpc>
                <a:spcPct val="115000"/>
              </a:lnSpc>
              <a:spcBef>
                <a:spcPts val="0"/>
              </a:spcBef>
              <a:spcAft>
                <a:spcPts val="0"/>
              </a:spcAft>
              <a:buSzPts val="1800"/>
              <a:buChar char="●"/>
            </a:pPr>
            <a:r>
              <a:rPr lang="en"/>
              <a:t>In times of darkness, our faith, our love for God are tested.  Do we really love God for who God is?  Or do we love Him because of the benefits we receive?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90"/>
        <p:cNvGrpSpPr/>
        <p:nvPr/>
      </p:nvGrpSpPr>
      <p:grpSpPr>
        <a:xfrm>
          <a:off x="0" y="0"/>
          <a:ext cx="0" cy="0"/>
          <a:chOff x="0" y="0"/>
          <a:chExt cx="0" cy="0"/>
        </a:xfrm>
      </p:grpSpPr>
      <p:sp>
        <p:nvSpPr>
          <p:cNvPr id="191" name="Google Shape;191;p37"/>
          <p:cNvSpPr txBox="1">
            <a:spLocks noGrp="1"/>
          </p:cNvSpPr>
          <p:nvPr>
            <p:ph type="title"/>
          </p:nvPr>
        </p:nvSpPr>
        <p:spPr>
          <a:xfrm>
            <a:off x="311700" y="150519"/>
            <a:ext cx="8520600" cy="867206"/>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 结论  Psalm 88 – Conclusion </a:t>
            </a:r>
            <a:endParaRPr sz="3000"/>
          </a:p>
        </p:txBody>
      </p:sp>
      <p:sp>
        <p:nvSpPr>
          <p:cNvPr id="192" name="Google Shape;192;p37"/>
          <p:cNvSpPr txBox="1">
            <a:spLocks noGrp="1"/>
          </p:cNvSpPr>
          <p:nvPr>
            <p:ph type="body" idx="1"/>
          </p:nvPr>
        </p:nvSpPr>
        <p:spPr>
          <a:xfrm>
            <a:off x="0" y="893700"/>
            <a:ext cx="9144000" cy="42498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不要惧怕</a:t>
            </a:r>
            <a:endParaRPr sz="3000"/>
          </a:p>
          <a:p>
            <a:pPr marL="457200" lvl="0" indent="-419100" algn="l" rtl="0">
              <a:spcBef>
                <a:spcPts val="0"/>
              </a:spcBef>
              <a:spcAft>
                <a:spcPts val="0"/>
              </a:spcAft>
              <a:buSzPts val="3000"/>
              <a:buChar char="●"/>
            </a:pPr>
            <a:r>
              <a:rPr lang="en" sz="3000"/>
              <a:t>神在我们生命中掌权。神在祂儿女生命中做的一切都是为着我们的 “益处”。</a:t>
            </a:r>
            <a:endParaRPr sz="3000"/>
          </a:p>
          <a:p>
            <a:pPr marL="457200" lvl="0" indent="-419100" algn="l" rtl="0">
              <a:spcBef>
                <a:spcPts val="0"/>
              </a:spcBef>
              <a:spcAft>
                <a:spcPts val="0"/>
              </a:spcAft>
              <a:buSzPts val="3000"/>
              <a:buChar char="●"/>
            </a:pPr>
            <a:r>
              <a:rPr lang="en" sz="3000"/>
              <a:t> 在 “黑暗的日子” 中，神在哪里？ 他没有远离你，他与你同在。</a:t>
            </a:r>
            <a:endParaRPr sz="3000"/>
          </a:p>
          <a:p>
            <a:pPr marL="457200" lvl="0" indent="-342900" algn="l" rtl="0">
              <a:lnSpc>
                <a:spcPct val="115000"/>
              </a:lnSpc>
              <a:spcBef>
                <a:spcPts val="0"/>
              </a:spcBef>
              <a:spcAft>
                <a:spcPts val="0"/>
              </a:spcAft>
              <a:buSzPts val="1800"/>
              <a:buChar char="●"/>
            </a:pPr>
            <a:r>
              <a:rPr lang="en" sz="1600"/>
              <a:t>Do not fear</a:t>
            </a:r>
            <a:endParaRPr sz="1600"/>
          </a:p>
          <a:p>
            <a:pPr marL="457200" lvl="0" indent="-342900" algn="l" rtl="0">
              <a:lnSpc>
                <a:spcPct val="115000"/>
              </a:lnSpc>
              <a:spcBef>
                <a:spcPts val="0"/>
              </a:spcBef>
              <a:spcAft>
                <a:spcPts val="0"/>
              </a:spcAft>
              <a:buSzPts val="1800"/>
              <a:buChar char="●"/>
            </a:pPr>
            <a:r>
              <a:rPr lang="en" sz="1600"/>
              <a:t>God is sovereign over our lives. All that God does in the life of His children are for the “good” of His children.</a:t>
            </a:r>
            <a:endParaRPr sz="1600"/>
          </a:p>
          <a:p>
            <a:pPr marL="457200" lvl="0" indent="-342900" algn="l" rtl="0">
              <a:lnSpc>
                <a:spcPct val="115000"/>
              </a:lnSpc>
              <a:spcBef>
                <a:spcPts val="0"/>
              </a:spcBef>
              <a:spcAft>
                <a:spcPts val="0"/>
              </a:spcAft>
              <a:buSzPts val="1800"/>
              <a:buChar char="●"/>
            </a:pPr>
            <a:r>
              <a:rPr lang="en" sz="1600"/>
              <a:t>Where is God in the “dark time”?  He is not far away.  He is with you.  </a:t>
            </a:r>
            <a:endParaRPr sz="1600"/>
          </a:p>
          <a:p>
            <a:pPr marL="0" lvl="0" indent="0" algn="l" rtl="0">
              <a:lnSpc>
                <a:spcPct val="115000"/>
              </a:lnSpc>
              <a:spcBef>
                <a:spcPts val="0"/>
              </a:spcBef>
              <a:spcAft>
                <a:spcPts val="0"/>
              </a:spcAft>
              <a:buSzPts val="1800"/>
              <a:buNone/>
            </a:pPr>
            <a:endParaRPr sz="1600"/>
          </a:p>
          <a:p>
            <a:pPr marL="457200" lvl="0" indent="-228600" algn="l" rtl="0">
              <a:lnSpc>
                <a:spcPct val="115000"/>
              </a:lnSpc>
              <a:spcBef>
                <a:spcPts val="0"/>
              </a:spcBef>
              <a:spcAft>
                <a:spcPts val="0"/>
              </a:spcAft>
              <a:buSzPts val="1800"/>
              <a:buNone/>
            </a:pPr>
            <a:endParaRPr sz="1600"/>
          </a:p>
          <a:p>
            <a:pPr marL="457200" lvl="0" indent="-228600" algn="l" rtl="0">
              <a:lnSpc>
                <a:spcPct val="115000"/>
              </a:lnSpc>
              <a:spcBef>
                <a:spcPts val="0"/>
              </a:spcBef>
              <a:spcAft>
                <a:spcPts val="0"/>
              </a:spcAft>
              <a:buSzPts val="1800"/>
              <a:buNone/>
            </a:pPr>
            <a:endParaRPr sz="16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196"/>
        <p:cNvGrpSpPr/>
        <p:nvPr/>
      </p:nvGrpSpPr>
      <p:grpSpPr>
        <a:xfrm>
          <a:off x="0" y="0"/>
          <a:ext cx="0" cy="0"/>
          <a:chOff x="0" y="0"/>
          <a:chExt cx="0" cy="0"/>
        </a:xfrm>
      </p:grpSpPr>
      <p:sp>
        <p:nvSpPr>
          <p:cNvPr id="197" name="Google Shape;197;p38"/>
          <p:cNvSpPr txBox="1">
            <a:spLocks noGrp="1"/>
          </p:cNvSpPr>
          <p:nvPr>
            <p:ph type="title"/>
          </p:nvPr>
        </p:nvSpPr>
        <p:spPr>
          <a:xfrm>
            <a:off x="311700" y="150519"/>
            <a:ext cx="8520600" cy="8673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 结论  Psalm 88 – Conclusion </a:t>
            </a:r>
            <a:endParaRPr sz="3000"/>
          </a:p>
        </p:txBody>
      </p:sp>
      <p:sp>
        <p:nvSpPr>
          <p:cNvPr id="198" name="Google Shape;198;p38"/>
          <p:cNvSpPr txBox="1">
            <a:spLocks noGrp="1"/>
          </p:cNvSpPr>
          <p:nvPr>
            <p:ph type="body" idx="1"/>
          </p:nvPr>
        </p:nvSpPr>
        <p:spPr>
          <a:xfrm>
            <a:off x="0" y="893700"/>
            <a:ext cx="9144000" cy="42498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因为神的儿子基督所受的苦，叫我们不用永远受苦。</a:t>
            </a:r>
            <a:endParaRPr sz="3000"/>
          </a:p>
          <a:p>
            <a:pPr marL="457200" lvl="0" indent="-419100" algn="l" rtl="0">
              <a:spcBef>
                <a:spcPts val="0"/>
              </a:spcBef>
              <a:spcAft>
                <a:spcPts val="0"/>
              </a:spcAft>
              <a:buSzPts val="3000"/>
              <a:buChar char="●"/>
            </a:pPr>
            <a:r>
              <a:rPr lang="en" sz="3000"/>
              <a:t>他被弃绝，被藐视，被压伤，使我们得蒙神的救恩，蒙神的悦纳，永远称为神的儿女。</a:t>
            </a:r>
            <a:endParaRPr sz="3000"/>
          </a:p>
          <a:p>
            <a:pPr marL="457200" lvl="0" indent="0" algn="l" rtl="0">
              <a:lnSpc>
                <a:spcPct val="115000"/>
              </a:lnSpc>
              <a:spcBef>
                <a:spcPts val="0"/>
              </a:spcBef>
              <a:spcAft>
                <a:spcPts val="0"/>
              </a:spcAft>
              <a:buNone/>
            </a:pPr>
            <a:endParaRPr/>
          </a:p>
          <a:p>
            <a:pPr marL="457200" lvl="0" indent="-342900" algn="l" rtl="0">
              <a:spcBef>
                <a:spcPts val="0"/>
              </a:spcBef>
              <a:spcAft>
                <a:spcPts val="0"/>
              </a:spcAft>
              <a:buSzPts val="1800"/>
              <a:buChar char="●"/>
            </a:pPr>
            <a:r>
              <a:rPr lang="en" sz="1600"/>
              <a:t>Christ, the Son of God, suffered so that you will not suffer for eternity.  </a:t>
            </a:r>
            <a:endParaRPr sz="1600"/>
          </a:p>
          <a:p>
            <a:pPr marL="457200" lvl="0" indent="-342900" algn="l" rtl="0">
              <a:spcBef>
                <a:spcPts val="0"/>
              </a:spcBef>
              <a:spcAft>
                <a:spcPts val="0"/>
              </a:spcAft>
              <a:buSzPts val="1800"/>
              <a:buChar char="●"/>
            </a:pPr>
            <a:r>
              <a:rPr lang="en" sz="1600"/>
              <a:t>He was rejected, despised and crushed so you have God’s deliverance, God’s acceptance, and be accounted as sons and daughters of God for eternity.</a:t>
            </a:r>
            <a:endParaRPr/>
          </a:p>
          <a:p>
            <a:pPr marL="457200" lvl="0" indent="-228600" algn="l" rtl="0">
              <a:spcBef>
                <a:spcPts val="0"/>
              </a:spcBef>
              <a:spcAft>
                <a:spcPts val="0"/>
              </a:spcAft>
              <a:buNone/>
            </a:pPr>
            <a:endParaRPr sz="1600"/>
          </a:p>
          <a:p>
            <a:pPr marL="0" lvl="0" indent="0" algn="l" rtl="0">
              <a:lnSpc>
                <a:spcPct val="115000"/>
              </a:lnSpc>
              <a:spcBef>
                <a:spcPts val="0"/>
              </a:spcBef>
              <a:spcAft>
                <a:spcPts val="0"/>
              </a:spcAft>
              <a:buNone/>
            </a:pPr>
            <a:endParaRPr sz="1600"/>
          </a:p>
          <a:p>
            <a:pPr marL="457200" lvl="0" indent="-228600" algn="l" rtl="0">
              <a:lnSpc>
                <a:spcPct val="115000"/>
              </a:lnSpc>
              <a:spcBef>
                <a:spcPts val="0"/>
              </a:spcBef>
              <a:spcAft>
                <a:spcPts val="0"/>
              </a:spcAft>
              <a:buSzPts val="1800"/>
              <a:buNone/>
            </a:pPr>
            <a:endParaRPr sz="1600"/>
          </a:p>
          <a:p>
            <a:pPr marL="457200" lvl="0" indent="-228600" algn="l" rtl="0">
              <a:lnSpc>
                <a:spcPct val="115000"/>
              </a:lnSpc>
              <a:spcBef>
                <a:spcPts val="0"/>
              </a:spcBef>
              <a:spcAft>
                <a:spcPts val="0"/>
              </a:spcAft>
              <a:buSzPts val="1800"/>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 The book of Psalms </a:t>
            </a:r>
            <a:endParaRPr sz="3000"/>
          </a:p>
        </p:txBody>
      </p:sp>
      <p:sp>
        <p:nvSpPr>
          <p:cNvPr id="67" name="Google Shape;67;p15"/>
          <p:cNvSpPr txBox="1">
            <a:spLocks noGrp="1"/>
          </p:cNvSpPr>
          <p:nvPr>
            <p:ph type="body" idx="1"/>
          </p:nvPr>
        </p:nvSpPr>
        <p:spPr>
          <a:xfrm>
            <a:off x="0" y="1152475"/>
            <a:ext cx="9144000" cy="3990900"/>
          </a:xfrm>
          <a:prstGeom prst="rect">
            <a:avLst/>
          </a:prstGeom>
          <a:noFill/>
          <a:ln>
            <a:noFill/>
          </a:ln>
        </p:spPr>
        <p:txBody>
          <a:bodyPr spcFirstLastPara="1" wrap="square" lIns="91425" tIns="91425" rIns="91425" bIns="91425" anchor="t" anchorCtr="0">
            <a:noAutofit/>
          </a:bodyPr>
          <a:lstStyle/>
          <a:p>
            <a:pPr marL="457200" lvl="0" indent="-419100" algn="l" rtl="0">
              <a:spcBef>
                <a:spcPts val="0"/>
              </a:spcBef>
              <a:spcAft>
                <a:spcPts val="0"/>
              </a:spcAft>
              <a:buSzPts val="3000"/>
              <a:buChar char="●"/>
            </a:pPr>
            <a:r>
              <a:rPr lang="en" sz="3000"/>
              <a:t>几乎所有的 “哀歌” 诗篇都以 “高音” 结尾。</a:t>
            </a:r>
            <a:endParaRPr sz="3000"/>
          </a:p>
          <a:p>
            <a:pPr marL="457200" lvl="0" indent="-419100" algn="l" rtl="0">
              <a:lnSpc>
                <a:spcPct val="115000"/>
              </a:lnSpc>
              <a:spcBef>
                <a:spcPts val="0"/>
              </a:spcBef>
              <a:spcAft>
                <a:spcPts val="0"/>
              </a:spcAft>
              <a:buSzPts val="3000"/>
              <a:buChar char="●"/>
            </a:pPr>
            <a:r>
              <a:rPr lang="en" sz="3000"/>
              <a:t>诗篇88和39除外：不以“高音” 结尾。</a:t>
            </a:r>
            <a:endParaRPr sz="3000"/>
          </a:p>
          <a:p>
            <a:pPr marL="0" lvl="0" indent="0" algn="l" rtl="0">
              <a:lnSpc>
                <a:spcPct val="115000"/>
              </a:lnSpc>
              <a:spcBef>
                <a:spcPts val="0"/>
              </a:spcBef>
              <a:spcAft>
                <a:spcPts val="0"/>
              </a:spcAft>
              <a:buNone/>
            </a:pPr>
            <a:endParaRPr sz="2400"/>
          </a:p>
          <a:p>
            <a:pPr marL="457200" lvl="0" indent="-342900" algn="l" rtl="0">
              <a:lnSpc>
                <a:spcPct val="115000"/>
              </a:lnSpc>
              <a:spcBef>
                <a:spcPts val="0"/>
              </a:spcBef>
              <a:spcAft>
                <a:spcPts val="0"/>
              </a:spcAft>
              <a:buSzPts val="1800"/>
              <a:buChar char="●"/>
            </a:pPr>
            <a:r>
              <a:rPr lang="en" sz="2400"/>
              <a:t>Almost all psalms of “lament” end with “high notes” at the end of the psalms.  </a:t>
            </a:r>
            <a:endParaRPr sz="2400"/>
          </a:p>
          <a:p>
            <a:pPr marL="457200" lvl="0" indent="-342900" algn="l" rtl="0">
              <a:lnSpc>
                <a:spcPct val="115000"/>
              </a:lnSpc>
              <a:spcBef>
                <a:spcPts val="0"/>
              </a:spcBef>
              <a:spcAft>
                <a:spcPts val="0"/>
              </a:spcAft>
              <a:buSzPts val="1800"/>
              <a:buChar char="●"/>
            </a:pPr>
            <a:r>
              <a:rPr lang="en" sz="2400"/>
              <a:t>The Psalm 88 and 39 are the only 2 psalms, where the psalms do not end with “high notes”</a:t>
            </a:r>
            <a:endParaRPr/>
          </a:p>
          <a:p>
            <a:pPr marL="457200" lvl="0" indent="-342900" algn="l" rtl="0">
              <a:lnSpc>
                <a:spcPct val="115000"/>
              </a:lnSpc>
              <a:spcBef>
                <a:spcPts val="0"/>
              </a:spcBef>
              <a:spcAft>
                <a:spcPts val="0"/>
              </a:spcAft>
              <a:buSzPts val="1800"/>
              <a:buNone/>
            </a:pPr>
            <a:r>
              <a:rPr lang="en" sz="2400"/>
              <a:t>     </a:t>
            </a:r>
            <a:endParaRPr sz="2400"/>
          </a:p>
          <a:p>
            <a:pPr marL="457200" lvl="0" indent="0" algn="l" rtl="0">
              <a:lnSpc>
                <a:spcPct val="115000"/>
              </a:lnSpc>
              <a:spcBef>
                <a:spcPts val="1600"/>
              </a:spcBef>
              <a:spcAft>
                <a:spcPts val="1600"/>
              </a:spcAft>
              <a:buSzPts val="1800"/>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1"/>
        <p:cNvGrpSpPr/>
        <p:nvPr/>
      </p:nvGrpSpPr>
      <p:grpSpPr>
        <a:xfrm>
          <a:off x="0" y="0"/>
          <a:ext cx="0" cy="0"/>
          <a:chOff x="0" y="0"/>
          <a:chExt cx="0" cy="0"/>
        </a:xfrm>
      </p:grpSpPr>
      <p:sp>
        <p:nvSpPr>
          <p:cNvPr id="72" name="Google Shape;72;p16"/>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诗 篇 88</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 可 拉 后 裔 的 诗 歌 ， 就 是 以 斯 拉 人 希 幔 的 训 诲 诗 ， 交 与 伶 长 。 调 用 麻 哈 拉 利 暗 俄 。 ） 耶 和 华 拯 救 我 的 神 啊 ， 我 昼 夜 在 你 面 前 呼 吁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2. 愿 我 的 祷 告 达 到 你 面 前 。 求 你 侧 耳 听 我 的 呼 求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3.	因 为 我 心 里 满 了 患 难 ， 我 的 性 命 临 近 阴 间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4.  我 算 和 下 坑 的 人 同 列 ， 如 同 无 力 的 人 一 样 。 （ 无 力 或 作 没 有 帮 助 ） </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76"/>
        <p:cNvGrpSpPr/>
        <p:nvPr/>
      </p:nvGrpSpPr>
      <p:grpSpPr>
        <a:xfrm>
          <a:off x="0" y="0"/>
          <a:ext cx="0" cy="0"/>
          <a:chOff x="0" y="0"/>
          <a:chExt cx="0" cy="0"/>
        </a:xfrm>
      </p:grpSpPr>
      <p:sp>
        <p:nvSpPr>
          <p:cNvPr id="77" name="Google Shape;77;p17"/>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5.	我 被 丢 在 死 人 中 ， 好 像 被 杀 的 人 ， 躺 在 坟 墓 里 。 他 们 是 你 不 再 记 念 的 ， 与 你 隔 绝 了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6.	你 把 我 放 在 极 深 的 坑 里 ， 在 黑 暗 地 方 ， 在 深 处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7.	 你 的 忿 怒 重 压 我 身 。 你 用 一 切 的 波 浪 困 住 我 。 （ 细 拉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8.	 你 把 我 所 认 识 的 隔 在 远 处 ， 使 我 为 他 们 所 憎 恶 。 我 被 拘 困 ， 不 得 出 来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9.	  我 的 眼 睛 ， 因 困 苦 而 干 瘪 。 耶 和 华 啊 ， 我 天 天 求 告 你 ， 向 你 举 手 。</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1"/>
        <p:cNvGrpSpPr/>
        <p:nvPr/>
      </p:nvGrpSpPr>
      <p:grpSpPr>
        <a:xfrm>
          <a:off x="0" y="0"/>
          <a:ext cx="0" cy="0"/>
          <a:chOff x="0" y="0"/>
          <a:chExt cx="0" cy="0"/>
        </a:xfrm>
      </p:grpSpPr>
      <p:sp>
        <p:nvSpPr>
          <p:cNvPr id="82" name="Google Shape;82;p18"/>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10. 你 岂 要 行 奇 事 给 死 人 看 吗 ？ 难 道 阴 魂 还 能 起 来 称 赞 你 吗 ？ （ 细 拉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11. 岂 能 在 坟 墓 里 述 说 你 的 慈 爱 吗 ？ 岂 能 在 灭 亡 中 述 说 你 的 信 实 吗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12. 你 的 奇 事 ， 岂 能 在 幽 暗 里 被 知 道 吗 ？ 你 的 公 义 ， 岂 能 在 忘 记 之 地 被 知 道 吗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13	. 耶 和 华 啊 ， 我 呼 求 你 。 我 早 晨 的 祷 告 要 达 到 你 面 前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14.  耶 和 华 啊， 你 为 何 丢 弃 我 。 为 何 掩 面 不 顾 我 。</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86"/>
        <p:cNvGrpSpPr/>
        <p:nvPr/>
      </p:nvGrpSpPr>
      <p:grpSpPr>
        <a:xfrm>
          <a:off x="0" y="0"/>
          <a:ext cx="0" cy="0"/>
          <a:chOff x="0" y="0"/>
          <a:chExt cx="0" cy="0"/>
        </a:xfrm>
      </p:grpSpPr>
      <p:sp>
        <p:nvSpPr>
          <p:cNvPr id="87" name="Google Shape;87;p19"/>
          <p:cNvSpPr txBox="1"/>
          <p:nvPr/>
        </p:nvSpPr>
        <p:spPr>
          <a:xfrm>
            <a:off x="0" y="0"/>
            <a:ext cx="9144000" cy="51435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15. 我 自 幼 受 苦 ， 几 乎 死 亡 。 我 受 你 的 惊 恐 ， 甚 至 慌 张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16. 你 的 烈 怒 漫 过 我 身 。 你 的 惊 吓 ， 把 我 剪 除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17. 这 些 终 日 如 水 环 绕 我 ， 一 齐 都 来 围 困 我 。</a:t>
            </a:r>
            <a:endParaRPr sz="30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rgbClr val="000000"/>
                </a:solidFill>
                <a:latin typeface="Arial"/>
                <a:ea typeface="Arial"/>
                <a:cs typeface="Arial"/>
                <a:sym typeface="Arial"/>
              </a:rPr>
              <a:t>18. 你 把 我 的 良 朋 密 友 隔 在 远 处 ， 使 我 所 认 识 的 人 ， 进 入 黑 暗 里 。</a:t>
            </a:r>
            <a:endParaRPr sz="30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311700" y="235178"/>
            <a:ext cx="8520600" cy="58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93" name="Google Shape;93;p20"/>
          <p:cNvSpPr txBox="1">
            <a:spLocks noGrp="1"/>
          </p:cNvSpPr>
          <p:nvPr>
            <p:ph type="body" idx="1"/>
          </p:nvPr>
        </p:nvSpPr>
        <p:spPr>
          <a:xfrm>
            <a:off x="0" y="762000"/>
            <a:ext cx="9144000" cy="4381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3000"/>
              <a:t>教训：</a:t>
            </a:r>
            <a:endParaRPr sz="3000"/>
          </a:p>
          <a:p>
            <a:pPr marL="0" lvl="0" indent="0" algn="l" rtl="0">
              <a:spcBef>
                <a:spcPts val="1600"/>
              </a:spcBef>
              <a:spcAft>
                <a:spcPts val="0"/>
              </a:spcAft>
              <a:buNone/>
            </a:pPr>
            <a:r>
              <a:rPr lang="en" sz="3000"/>
              <a:t>1.“黑暗的日子” 可能很长。</a:t>
            </a:r>
            <a:endParaRPr sz="3000"/>
          </a:p>
          <a:p>
            <a:pPr marL="457200" lvl="0" indent="-419100" algn="l" rtl="0">
              <a:spcBef>
                <a:spcPts val="0"/>
              </a:spcBef>
              <a:spcAft>
                <a:spcPts val="0"/>
              </a:spcAft>
              <a:buSzPts val="3000"/>
              <a:buChar char="●"/>
            </a:pPr>
            <a:r>
              <a:rPr lang="en" sz="3000"/>
              <a:t>基督徒会受苦。神的子民身上也会发生 “坏事”。</a:t>
            </a:r>
            <a:endParaRPr sz="2400"/>
          </a:p>
          <a:p>
            <a:pPr marL="0" lvl="0" indent="0" algn="l" rtl="0">
              <a:lnSpc>
                <a:spcPct val="115000"/>
              </a:lnSpc>
              <a:spcBef>
                <a:spcPts val="1600"/>
              </a:spcBef>
              <a:spcAft>
                <a:spcPts val="0"/>
              </a:spcAft>
              <a:buNone/>
            </a:pPr>
            <a:r>
              <a:rPr lang="en" sz="2400"/>
              <a:t>Lessons:</a:t>
            </a:r>
            <a:endParaRPr sz="2400"/>
          </a:p>
          <a:p>
            <a:pPr marL="0" lvl="0" indent="0" algn="l" rtl="0">
              <a:lnSpc>
                <a:spcPct val="115000"/>
              </a:lnSpc>
              <a:spcBef>
                <a:spcPts val="1600"/>
              </a:spcBef>
              <a:spcAft>
                <a:spcPts val="0"/>
              </a:spcAft>
              <a:buNone/>
            </a:pPr>
            <a:r>
              <a:rPr lang="en" sz="2400"/>
              <a:t>1.“Dark time” can last a long time. </a:t>
            </a:r>
            <a:endParaRPr sz="2400"/>
          </a:p>
          <a:p>
            <a:pPr marL="457200" lvl="0" indent="-381000" algn="l" rtl="0">
              <a:lnSpc>
                <a:spcPct val="115000"/>
              </a:lnSpc>
              <a:spcBef>
                <a:spcPts val="0"/>
              </a:spcBef>
              <a:spcAft>
                <a:spcPts val="0"/>
              </a:spcAft>
              <a:buSzPts val="2400"/>
              <a:buChar char="●"/>
            </a:pPr>
            <a:r>
              <a:rPr lang="en" sz="2400"/>
              <a:t>Christians do suffer.  “Bad” things do happen to the people of God.</a:t>
            </a:r>
            <a:endParaRPr sz="2400"/>
          </a:p>
          <a:p>
            <a:pPr marL="457200" lvl="0" indent="0" algn="l" rtl="0">
              <a:lnSpc>
                <a:spcPct val="115000"/>
              </a:lnSpc>
              <a:spcBef>
                <a:spcPts val="0"/>
              </a:spcBef>
              <a:spcAft>
                <a:spcPts val="0"/>
              </a:spcAft>
              <a:buNone/>
            </a:pPr>
            <a:endParaRPr sz="2000"/>
          </a:p>
          <a:p>
            <a:pPr marL="457200" lvl="0" indent="0" algn="l" rtl="0">
              <a:lnSpc>
                <a:spcPct val="115000"/>
              </a:lnSpc>
              <a:spcBef>
                <a:spcPts val="1600"/>
              </a:spcBef>
              <a:spcAft>
                <a:spcPts val="16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9EAD3"/>
        </a:solidFill>
        <a:effectLst/>
      </p:bgPr>
    </p:bg>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311700" y="235178"/>
            <a:ext cx="8520600" cy="580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000"/>
              <a:t>诗篇88 Psalm 88 </a:t>
            </a:r>
            <a:endParaRPr sz="3000"/>
          </a:p>
        </p:txBody>
      </p:sp>
      <p:sp>
        <p:nvSpPr>
          <p:cNvPr id="99" name="Google Shape;99;p21"/>
          <p:cNvSpPr txBox="1">
            <a:spLocks noGrp="1"/>
          </p:cNvSpPr>
          <p:nvPr>
            <p:ph type="body" idx="1"/>
          </p:nvPr>
        </p:nvSpPr>
        <p:spPr>
          <a:xfrm>
            <a:off x="0" y="762000"/>
            <a:ext cx="9144000" cy="4381500"/>
          </a:xfrm>
          <a:prstGeom prst="rect">
            <a:avLst/>
          </a:prstGeom>
          <a:noFill/>
          <a:ln>
            <a:noFill/>
          </a:ln>
        </p:spPr>
        <p:txBody>
          <a:bodyPr spcFirstLastPara="1" wrap="square" lIns="91425" tIns="91425" rIns="91425" bIns="91425" anchor="t" anchorCtr="0">
            <a:noAutofit/>
          </a:bodyPr>
          <a:lstStyle/>
          <a:p>
            <a:pPr marL="0" lvl="0" indent="0" algn="l" rtl="0">
              <a:spcBef>
                <a:spcPts val="1600"/>
              </a:spcBef>
              <a:spcAft>
                <a:spcPts val="0"/>
              </a:spcAft>
              <a:buNone/>
            </a:pPr>
            <a:r>
              <a:rPr lang="en" sz="3000"/>
              <a:t>1.“黑暗的日子” 可能很长。</a:t>
            </a:r>
            <a:endParaRPr sz="3000"/>
          </a:p>
          <a:p>
            <a:pPr marL="457200" lvl="0" indent="-419100" algn="l" rtl="0">
              <a:spcBef>
                <a:spcPts val="0"/>
              </a:spcBef>
              <a:spcAft>
                <a:spcPts val="0"/>
              </a:spcAft>
              <a:buSzPts val="3000"/>
              <a:buChar char="●"/>
            </a:pPr>
            <a:r>
              <a:rPr lang="en" sz="3000"/>
              <a:t>圣经没有给出人生的假象。圣经没有给现实生活裹上“糖衣”。</a:t>
            </a:r>
            <a:endParaRPr sz="3000"/>
          </a:p>
          <a:p>
            <a:pPr marL="0" lvl="0" indent="0" algn="l" rtl="0">
              <a:lnSpc>
                <a:spcPct val="115000"/>
              </a:lnSpc>
              <a:spcBef>
                <a:spcPts val="1600"/>
              </a:spcBef>
              <a:spcAft>
                <a:spcPts val="0"/>
              </a:spcAft>
              <a:buNone/>
            </a:pPr>
            <a:endParaRPr sz="2400"/>
          </a:p>
          <a:p>
            <a:pPr marL="0" lvl="0" indent="0" algn="l" rtl="0">
              <a:lnSpc>
                <a:spcPct val="115000"/>
              </a:lnSpc>
              <a:spcBef>
                <a:spcPts val="1600"/>
              </a:spcBef>
              <a:spcAft>
                <a:spcPts val="0"/>
              </a:spcAft>
              <a:buNone/>
            </a:pPr>
            <a:r>
              <a:rPr lang="en" sz="2400"/>
              <a:t>1.“Dark time” can last a long time. </a:t>
            </a:r>
            <a:endParaRPr sz="2400"/>
          </a:p>
          <a:p>
            <a:pPr marL="457200" lvl="0" indent="-381000" algn="l" rtl="0">
              <a:lnSpc>
                <a:spcPct val="115000"/>
              </a:lnSpc>
              <a:spcBef>
                <a:spcPts val="0"/>
              </a:spcBef>
              <a:spcAft>
                <a:spcPts val="0"/>
              </a:spcAft>
              <a:buSzPts val="2400"/>
              <a:buChar char="●"/>
            </a:pPr>
            <a:r>
              <a:rPr lang="en" sz="2400"/>
              <a:t>The Bible does not give a false picture about the reality of life.  The Bible does not “sugar-coat” the reality of life.</a:t>
            </a:r>
            <a:endParaRPr sz="2400"/>
          </a:p>
          <a:p>
            <a:pPr marL="457200" lvl="0" indent="0" algn="l" rtl="0">
              <a:lnSpc>
                <a:spcPct val="115000"/>
              </a:lnSpc>
              <a:spcBef>
                <a:spcPts val="1600"/>
              </a:spcBef>
              <a:spcAft>
                <a:spcPts val="160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1699</Words>
  <Application>Microsoft Office PowerPoint</Application>
  <PresentationFormat>On-screen Show (16:9)</PresentationFormat>
  <Paragraphs>164</Paragraphs>
  <Slides>26</Slides>
  <Notes>26</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Simple Light</vt:lpstr>
      <vt:lpstr>当苦难持续时 WHEN THE SUFFERING IS LONG</vt:lpstr>
      <vt:lpstr>诗篇 The book of Psalms </vt:lpstr>
      <vt:lpstr>诗篇 The book of Psalms </vt:lpstr>
      <vt:lpstr>PowerPoint Presentation</vt:lpstr>
      <vt:lpstr>PowerPoint Presentation</vt:lpstr>
      <vt:lpstr>PowerPoint Presentation</vt:lpstr>
      <vt:lpstr>PowerPoint Presentation</vt:lpstr>
      <vt:lpstr>诗篇88 Psalm 88 </vt:lpstr>
      <vt:lpstr>诗篇88 Psalm 88 </vt:lpstr>
      <vt:lpstr>诗篇88 Psalm 88 </vt:lpstr>
      <vt:lpstr>诗篇88 Psalm 88 </vt:lpstr>
      <vt:lpstr>诗篇88 Psalm 88 </vt:lpstr>
      <vt:lpstr>诗篇88 Psalm 88 </vt:lpstr>
      <vt:lpstr>Psalm 88  诗篇88</vt:lpstr>
      <vt:lpstr>PowerPoint Presentation</vt:lpstr>
      <vt:lpstr>PowerPoint Presentation</vt:lpstr>
      <vt:lpstr>第10-12节 Vs 10-12 </vt:lpstr>
      <vt:lpstr>PowerPoint Presentation</vt:lpstr>
      <vt:lpstr>第6,7,8,16,18节.  Vs 6, 7, 8, 16, 18</vt:lpstr>
      <vt:lpstr>第6,7,8,16,18节.  Vs 6, 7, 8, 16, 18</vt:lpstr>
      <vt:lpstr>第6,7,8,16,18节.  Vs 6, 7, 8, 16, 18</vt:lpstr>
      <vt:lpstr>诗篇88 Psalm 88 </vt:lpstr>
      <vt:lpstr>诗篇88 Psalm 88 </vt:lpstr>
      <vt:lpstr>诗篇88 Psalm 88 </vt:lpstr>
      <vt:lpstr>诗篇88 — 结论  Psalm 88 – Conclusion </vt:lpstr>
      <vt:lpstr>诗篇88 — 结论  Psalm 88 – 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当苦难持续时 WHEN THE SUFFERING IS LONG</dc:title>
  <dc:creator>LRC Sound Booth</dc:creator>
  <cp:lastModifiedBy>LRC Sound Booth</cp:lastModifiedBy>
  <cp:revision>1</cp:revision>
  <dcterms:modified xsi:type="dcterms:W3CDTF">2020-02-23T14:21:57Z</dcterms:modified>
</cp:coreProperties>
</file>