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9" r:id="rId4"/>
    <p:sldId id="260" r:id="rId5"/>
    <p:sldId id="257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E5A2"/>
    <a:srgbClr val="E0D874"/>
    <a:srgbClr val="CCCC88"/>
    <a:srgbClr val="C3C290"/>
    <a:srgbClr val="AAAA66"/>
    <a:srgbClr val="2A2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1" d="100"/>
          <a:sy n="91" d="100"/>
        </p:scale>
        <p:origin x="-1210" y="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98D7F6-E7F1-4620-9767-70B0A4B03185}" type="datetimeFigureOut">
              <a:rPr lang="en-CA" smtClean="0"/>
              <a:t>20/01/2019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2C0AEC-BEFF-48EC-AD4E-61E293B05AD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1493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2C0AEC-BEFF-48EC-AD4E-61E293B05AD4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4614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CC6D-D3BF-445F-AD2B-80A8FB97A809}" type="datetime1">
              <a:rPr lang="en-CA" smtClean="0"/>
              <a:t>20/01/2019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50203-AB63-429E-A868-80407D431C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394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7A43B-F9FD-4A45-8C0E-E6EF9C334935}" type="datetime1">
              <a:rPr lang="en-CA" smtClean="0"/>
              <a:t>20/01/2019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50203-AB63-429E-A868-80407D431C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9309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E8726-F852-4C56-9E62-7518309FFF7B}" type="datetime1">
              <a:rPr lang="en-CA" smtClean="0"/>
              <a:t>20/01/2019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50203-AB63-429E-A868-80407D431C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5418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687C3-F423-4BC1-9E7E-26EC3F3DEAF4}" type="datetime1">
              <a:rPr lang="en-CA" smtClean="0"/>
              <a:t>20/01/2019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50203-AB63-429E-A868-80407D431C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1526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BCEA4-FB99-4F3D-82C2-D3D4FBD21FAE}" type="datetime1">
              <a:rPr lang="en-CA" smtClean="0"/>
              <a:t>20/01/2019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50203-AB63-429E-A868-80407D431C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6626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1D8D1-5742-49CA-92F1-51DB77C103DD}" type="datetime1">
              <a:rPr lang="en-CA" smtClean="0"/>
              <a:t>20/01/2019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50203-AB63-429E-A868-80407D431C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8774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CB7FF-CF62-400A-BD43-DD4A2320C7CD}" type="datetime1">
              <a:rPr lang="en-CA" smtClean="0"/>
              <a:t>20/01/2019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50203-AB63-429E-A868-80407D431C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7653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14837-EDDB-4BD4-83EE-8D7D7AF6F938}" type="datetime1">
              <a:rPr lang="en-CA" smtClean="0"/>
              <a:t>20/01/2019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50203-AB63-429E-A868-80407D431C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4585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C28B0-A3C0-4279-BC7A-DA525EAF04C4}" type="datetime1">
              <a:rPr lang="en-CA" smtClean="0"/>
              <a:t>20/01/2019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50203-AB63-429E-A868-80407D431C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5214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D34A-1859-4AD9-959C-241E5C70182F}" type="datetime1">
              <a:rPr lang="en-CA" smtClean="0"/>
              <a:t>20/01/2019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50203-AB63-429E-A868-80407D431C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6775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18AC-7BB8-4982-B992-BF062876B177}" type="datetime1">
              <a:rPr lang="en-CA" smtClean="0"/>
              <a:t>20/01/2019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50203-AB63-429E-A868-80407D431C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4536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444067-B441-430F-B8A2-7F650AA001BD}" type="datetime1">
              <a:rPr lang="en-CA" smtClean="0"/>
              <a:t>20/01/2019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50203-AB63-429E-A868-80407D431C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3609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5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1115" y="427881"/>
            <a:ext cx="3394276" cy="4676553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zh-CN" altLang="en-US" sz="9800" b="1" dirty="0" smtClean="0">
                <a:solidFill>
                  <a:srgbClr val="C0000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神</a:t>
            </a:r>
            <a:r>
              <a:rPr lang="en-US" altLang="zh-CN" sz="6600" b="1" dirty="0"/>
              <a:t/>
            </a:r>
            <a:br>
              <a:rPr lang="en-US" altLang="zh-CN" sz="6600" b="1" dirty="0"/>
            </a:br>
            <a:r>
              <a:rPr lang="zh-CN" altLang="en-US" sz="6600" b="1" dirty="0" smtClean="0"/>
              <a:t>有 个</a:t>
            </a:r>
            <a:r>
              <a:rPr lang="en-US" altLang="zh-CN" sz="6600" b="1" dirty="0" smtClean="0"/>
              <a:t/>
            </a:r>
            <a:br>
              <a:rPr lang="en-US" altLang="zh-CN" sz="6600" b="1" dirty="0" smtClean="0"/>
            </a:br>
            <a:r>
              <a:rPr lang="zh-CN" altLang="en-US" sz="8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计   划</a:t>
            </a:r>
            <a:endParaRPr lang="en-CA" sz="115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2999" y="6007260"/>
            <a:ext cx="6858000" cy="639501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旧约人物系列讲道：摩西（</a:t>
            </a:r>
            <a:r>
              <a:rPr lang="en-US" altLang="zh-CN" sz="3600" dirty="0" smtClean="0"/>
              <a:t>1</a:t>
            </a:r>
            <a:r>
              <a:rPr lang="zh-CN" altLang="en-US" sz="3600" dirty="0" smtClean="0"/>
              <a:t>）</a:t>
            </a:r>
            <a:endParaRPr lang="en-CA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9" y="427881"/>
            <a:ext cx="4093029" cy="540005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44479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516" y="277793"/>
            <a:ext cx="8565266" cy="798654"/>
          </a:xfrm>
        </p:spPr>
        <p:txBody>
          <a:bodyPr>
            <a:normAutofit/>
          </a:bodyPr>
          <a:lstStyle/>
          <a:p>
            <a:r>
              <a:rPr lang="en-US" altLang="zh-CN" sz="4000" b="1" dirty="0"/>
              <a:t>4</a:t>
            </a:r>
            <a:r>
              <a:rPr lang="en-US" altLang="zh-CN" sz="4000" b="1" dirty="0" smtClean="0"/>
              <a:t>. </a:t>
            </a:r>
            <a:r>
              <a:rPr lang="zh-CN" altLang="en-US" sz="4000" b="1" dirty="0" smtClean="0"/>
              <a:t>不变的神圣旨意</a:t>
            </a:r>
            <a:endParaRPr lang="en-CA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516" y="1076446"/>
            <a:ext cx="8565266" cy="5590571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出埃及是神永恒旨意的重要步骤</a:t>
            </a:r>
            <a:endParaRPr lang="en-US" altLang="zh-CN" sz="4000" dirty="0" smtClean="0"/>
          </a:p>
          <a:p>
            <a:r>
              <a:rPr lang="zh-CN" altLang="en-US" sz="4000" dirty="0"/>
              <a:t>摩</a:t>
            </a:r>
            <a:r>
              <a:rPr lang="zh-CN" altLang="en-US" sz="4000" dirty="0" smtClean="0"/>
              <a:t>西一生在神的计划旨意中</a:t>
            </a:r>
            <a:endParaRPr lang="en-CA" altLang="zh-CN" sz="4000" dirty="0" smtClean="0"/>
          </a:p>
          <a:p>
            <a:r>
              <a:rPr lang="zh-CN" altLang="en-US" sz="4000" dirty="0" smtClean="0"/>
              <a:t>神的计划旨意中有我、有你</a:t>
            </a:r>
            <a:endParaRPr lang="en-US" altLang="zh-CN" sz="4000" dirty="0" smtClean="0"/>
          </a:p>
          <a:p>
            <a:r>
              <a:rPr lang="zh-CN" altLang="en-US" sz="4000" dirty="0" smtClean="0"/>
              <a:t>认识神，明白神在你身上的计划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当将你的事交托耶和华，并倚靠祂，祂就必成全。               </a:t>
            </a:r>
            <a:r>
              <a:rPr lang="zh-CN" altLang="en-US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诗</a:t>
            </a:r>
            <a:r>
              <a:rPr lang="en-US" altLang="zh-CN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37:5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50203-AB63-429E-A868-80407D431C2A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1528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516" y="277793"/>
            <a:ext cx="8565266" cy="798654"/>
          </a:xfrm>
        </p:spPr>
        <p:txBody>
          <a:bodyPr>
            <a:normAutofit/>
          </a:bodyPr>
          <a:lstStyle/>
          <a:p>
            <a:r>
              <a:rPr lang="zh-CN" altLang="en-US" sz="4000" b="1" dirty="0" smtClean="0"/>
              <a:t>小    结</a:t>
            </a:r>
            <a:endParaRPr lang="en-CA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516" y="1076446"/>
            <a:ext cx="8565266" cy="5590571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神的计划体现在摩西生命的每一步</a:t>
            </a:r>
            <a:endParaRPr lang="en-US" altLang="zh-CN" sz="4000" dirty="0" smtClean="0"/>
          </a:p>
          <a:p>
            <a:r>
              <a:rPr lang="zh-CN" altLang="en-US" sz="4000" dirty="0" smtClean="0"/>
              <a:t>在每个人身上神都有一个计划</a:t>
            </a:r>
            <a:endParaRPr lang="en-CA" altLang="zh-CN" sz="4000" dirty="0" smtClean="0"/>
          </a:p>
          <a:p>
            <a:pPr marL="0" indent="0">
              <a:buNone/>
            </a:pP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我们原是他的工作，在基督耶稣里造成的，为要叫我们行善，就是神所预备叫我们行的。        </a:t>
            </a:r>
            <a:r>
              <a:rPr lang="zh-CN" altLang="en-US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以弗所书</a:t>
            </a:r>
            <a:r>
              <a:rPr lang="en-US" altLang="zh-CN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2:10</a:t>
            </a:r>
          </a:p>
          <a:p>
            <a:r>
              <a:rPr lang="zh-CN" altLang="en-US" sz="4000" dirty="0"/>
              <a:t>愿</a:t>
            </a:r>
            <a:r>
              <a:rPr lang="zh-CN" altLang="en-US" sz="4000" dirty="0" smtClean="0"/>
              <a:t>神的计划旨意完全成就！</a:t>
            </a:r>
            <a:endParaRPr lang="en-US" altLang="zh-CN" sz="4000" dirty="0" smtClean="0"/>
          </a:p>
          <a:p>
            <a:pPr marL="0" indent="0">
              <a:buNone/>
            </a:pPr>
            <a:endParaRPr lang="en-US" altLang="zh-CN" sz="32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50203-AB63-429E-A868-80407D431C2A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906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44010"/>
            <a:ext cx="7886700" cy="56329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4000" dirty="0" smtClean="0"/>
              <a:t>引    言：</a:t>
            </a:r>
            <a:endParaRPr lang="en-US" altLang="zh-CN" sz="4000" dirty="0" smtClean="0"/>
          </a:p>
          <a:p>
            <a:r>
              <a:rPr lang="zh-CN" altLang="en-US" sz="4000" dirty="0" smtClean="0"/>
              <a:t>回到旧约圣经</a:t>
            </a:r>
            <a:endParaRPr lang="en-US" altLang="zh-CN" sz="4000" dirty="0" smtClean="0"/>
          </a:p>
          <a:p>
            <a:r>
              <a:rPr lang="zh-CN" altLang="en-US" sz="4000" dirty="0" smtClean="0"/>
              <a:t>采用人物系列</a:t>
            </a:r>
            <a:endParaRPr lang="en-US" altLang="zh-CN" sz="4000" dirty="0" smtClean="0"/>
          </a:p>
          <a:p>
            <a:r>
              <a:rPr lang="zh-CN" altLang="en-US" sz="4000" dirty="0"/>
              <a:t>继</a:t>
            </a:r>
            <a:r>
              <a:rPr lang="zh-CN" altLang="en-US" sz="4000" dirty="0" smtClean="0"/>
              <a:t>续摩西五经</a:t>
            </a:r>
            <a:endParaRPr lang="en-US" altLang="zh-CN" sz="4000" dirty="0" smtClean="0"/>
          </a:p>
          <a:p>
            <a:endParaRPr lang="en-CA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3466618" y="3712598"/>
            <a:ext cx="22107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/>
              <a:t>摩 西</a:t>
            </a:r>
            <a:endParaRPr lang="en-CA" sz="4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50203-AB63-429E-A868-80407D431C2A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753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5666" y="335054"/>
            <a:ext cx="857684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1 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有一个利未家的人娶了一个利未女子为妻。</a:t>
            </a:r>
            <a:r>
              <a:rPr lang="en-US" altLang="zh-CN" sz="3600" dirty="0" smtClean="0">
                <a:solidFill>
                  <a:srgbClr val="00206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2 </a:t>
            </a:r>
            <a:r>
              <a:rPr lang="zh-CN" altLang="en-US" sz="3600" dirty="0" smtClean="0">
                <a:solidFill>
                  <a:srgbClr val="00206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那女人怀孕，生一个儿子，见他俊美，就藏了他三个月，</a:t>
            </a:r>
            <a:r>
              <a:rPr lang="en-US" altLang="zh-CN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3 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後来不能再藏，就取了一个蒲草箱，抹上石漆和石油，将孩子放在里头，把箱子搁在河边的芦荻中。</a:t>
            </a:r>
            <a:r>
              <a:rPr lang="en-US" altLang="zh-CN" sz="3600" dirty="0" smtClean="0">
                <a:solidFill>
                  <a:srgbClr val="00206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4 </a:t>
            </a:r>
            <a:r>
              <a:rPr lang="zh-CN" altLang="en-US" sz="3600" dirty="0" smtClean="0">
                <a:solidFill>
                  <a:srgbClr val="00206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孩子的姊姊远远站著，要知道他究竟怎麽样。</a:t>
            </a:r>
            <a:r>
              <a:rPr lang="en-US" altLang="zh-CN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5 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法老的女儿来到河边洗澡，他的使女们在河边行走。他看见箱子在芦荻中，就打发一个婢女拿来。</a:t>
            </a:r>
            <a:r>
              <a:rPr lang="en-US" altLang="zh-CN" sz="3600" dirty="0" smtClean="0">
                <a:solidFill>
                  <a:srgbClr val="00206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6 </a:t>
            </a:r>
            <a:r>
              <a:rPr lang="zh-CN" altLang="en-US" sz="3600" dirty="0" smtClean="0">
                <a:solidFill>
                  <a:srgbClr val="00206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他打开箱子，看见那孩子。孩子哭了，他就可怜他，说：「这是希伯来人的一个孩子。」</a:t>
            </a:r>
            <a:endParaRPr lang="en-CA" sz="3600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50203-AB63-429E-A868-80407D431C2A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2354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5666" y="335054"/>
            <a:ext cx="857684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>
                <a:latin typeface="KaiTi" panose="02010609060101010101" pitchFamily="49" charset="-122"/>
                <a:ea typeface="KaiTi" panose="02010609060101010101" pitchFamily="49" charset="-122"/>
              </a:rPr>
              <a:t>7 </a:t>
            </a: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孩子的姊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姊对法老的女儿说：「我去在希伯来妇人中叫一个奶妈来，为你奶这孩子，可以不可以？」</a:t>
            </a:r>
            <a:r>
              <a:rPr lang="en-US" altLang="zh-CN" sz="3600" dirty="0" smtClean="0">
                <a:solidFill>
                  <a:srgbClr val="00206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8 </a:t>
            </a:r>
            <a:r>
              <a:rPr lang="zh-CN" altLang="en-US" sz="3600" dirty="0" smtClean="0">
                <a:solidFill>
                  <a:srgbClr val="00206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法老的女儿说：「可以。」童女就去叫了孩子的母亲来。</a:t>
            </a:r>
            <a:r>
              <a:rPr lang="en-US" altLang="zh-CN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9 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法老的女儿对他说：「你把这孩子抱去，为我奶他，我必给你工价。」妇人就抱了孩子去奶他。</a:t>
            </a:r>
            <a:r>
              <a:rPr lang="en-US" altLang="zh-CN" sz="3600" dirty="0" smtClean="0">
                <a:solidFill>
                  <a:srgbClr val="00206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10 </a:t>
            </a:r>
            <a:r>
              <a:rPr lang="zh-CN" altLang="en-US" sz="3600" dirty="0" smtClean="0">
                <a:solidFill>
                  <a:srgbClr val="00206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孩子渐长，妇人把他带到法老的女儿那里，就作了他的儿子。他给孩子起名叫摩西，意思说：「因我把他从水里拉出来。」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endParaRPr lang="en-CA" sz="3600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337895" y="5578669"/>
            <a:ext cx="3057247" cy="6192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zh-CN" altLang="en-US" sz="32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出埃及记</a:t>
            </a:r>
            <a:r>
              <a:rPr lang="en-CA" sz="32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2:1-10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50203-AB63-429E-A868-80407D431C2A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053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516" y="277793"/>
            <a:ext cx="8565266" cy="798654"/>
          </a:xfrm>
        </p:spPr>
        <p:txBody>
          <a:bodyPr>
            <a:normAutofit/>
          </a:bodyPr>
          <a:lstStyle/>
          <a:p>
            <a:r>
              <a:rPr lang="en-US" altLang="zh-CN" sz="4000" b="1" dirty="0" smtClean="0"/>
              <a:t>1. </a:t>
            </a:r>
            <a:r>
              <a:rPr lang="zh-CN" altLang="en-US" sz="4000" b="1" dirty="0" smtClean="0"/>
              <a:t>惊险的出生过程</a:t>
            </a:r>
            <a:endParaRPr lang="en-CA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516" y="1076446"/>
            <a:ext cx="8565266" cy="5590571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生不逢时（摩西出生的时代背景）</a:t>
            </a:r>
            <a:endParaRPr lang="en-US" altLang="zh-CN" sz="4000" dirty="0" smtClean="0"/>
          </a:p>
          <a:p>
            <a:r>
              <a:rPr lang="zh-CN" altLang="en-US" sz="4000" dirty="0"/>
              <a:t>种</a:t>
            </a:r>
            <a:r>
              <a:rPr lang="zh-CN" altLang="en-US" sz="4000" dirty="0" smtClean="0"/>
              <a:t>族灭绝政策</a:t>
            </a:r>
            <a:endParaRPr lang="en-US" altLang="zh-CN" sz="4000" dirty="0" smtClean="0"/>
          </a:p>
          <a:p>
            <a:r>
              <a:rPr lang="zh-CN" altLang="en-US" sz="4000" dirty="0"/>
              <a:t>摩</a:t>
            </a:r>
            <a:r>
              <a:rPr lang="zh-CN" altLang="en-US" sz="4000" dirty="0" smtClean="0"/>
              <a:t>西出生经过</a:t>
            </a:r>
            <a:endParaRPr lang="en-US" altLang="zh-CN" sz="4000" dirty="0" smtClean="0"/>
          </a:p>
          <a:p>
            <a:r>
              <a:rPr lang="zh-CN" altLang="en-US" sz="4000" dirty="0"/>
              <a:t>诸</a:t>
            </a:r>
            <a:r>
              <a:rPr lang="zh-CN" altLang="en-US" sz="4000" dirty="0" smtClean="0"/>
              <a:t>多巧合：偶然？必然？</a:t>
            </a:r>
            <a:endParaRPr lang="en-US" altLang="zh-CN" sz="4000" dirty="0" smtClean="0"/>
          </a:p>
          <a:p>
            <a:r>
              <a:rPr lang="zh-CN" altLang="en-US" sz="4000" dirty="0"/>
              <a:t>一</a:t>
            </a:r>
            <a:r>
              <a:rPr lang="zh-CN" altLang="en-US" sz="4000" dirty="0" smtClean="0"/>
              <a:t>切都是神的美意</a:t>
            </a:r>
            <a:endParaRPr lang="en-US" altLang="zh-CN" sz="4000" dirty="0" smtClean="0"/>
          </a:p>
          <a:p>
            <a:r>
              <a:rPr lang="zh-CN" altLang="en-US" sz="4000" dirty="0"/>
              <a:t>每</a:t>
            </a:r>
            <a:r>
              <a:rPr lang="zh-CN" altLang="en-US" sz="4000"/>
              <a:t>个</a:t>
            </a:r>
            <a:r>
              <a:rPr lang="zh-CN" altLang="en-US" sz="4000" smtClean="0"/>
              <a:t>人生从开始就有神的计划</a:t>
            </a:r>
            <a:endParaRPr lang="en-CA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50203-AB63-429E-A868-80407D431C2A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2281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516" y="277793"/>
            <a:ext cx="8565266" cy="798654"/>
          </a:xfrm>
        </p:spPr>
        <p:txBody>
          <a:bodyPr>
            <a:normAutofit/>
          </a:bodyPr>
          <a:lstStyle/>
          <a:p>
            <a:r>
              <a:rPr lang="en-US" altLang="zh-CN" sz="4000" b="1" dirty="0" smtClean="0"/>
              <a:t>2. </a:t>
            </a:r>
            <a:r>
              <a:rPr lang="zh-CN" altLang="en-US" sz="4000" b="1" dirty="0" smtClean="0"/>
              <a:t>离奇的成长经历</a:t>
            </a:r>
            <a:endParaRPr lang="en-CA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516" y="1076446"/>
            <a:ext cx="8565266" cy="5590571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远古时代的“灰小伙儿”</a:t>
            </a:r>
            <a:endParaRPr lang="en-US" altLang="zh-CN" sz="4000" dirty="0"/>
          </a:p>
          <a:p>
            <a:r>
              <a:rPr lang="zh-CN" altLang="en-US" sz="4000" dirty="0"/>
              <a:t>奢华</a:t>
            </a:r>
            <a:r>
              <a:rPr lang="zh-CN" altLang="en-US" sz="4000" dirty="0" smtClean="0"/>
              <a:t>的宫廷生活</a:t>
            </a:r>
            <a:endParaRPr lang="en-US" altLang="zh-CN" sz="4000" dirty="0" smtClean="0"/>
          </a:p>
          <a:p>
            <a:r>
              <a:rPr lang="zh-CN" altLang="en-US" sz="4000" dirty="0" smtClean="0"/>
              <a:t>最高水平的教育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摩西学了埃及人一切的学问，说话行事都有才能。</a:t>
            </a:r>
            <a:r>
              <a:rPr lang="zh-CN" altLang="en-US" sz="4000" dirty="0" smtClean="0"/>
              <a:t>                       </a:t>
            </a:r>
            <a:r>
              <a:rPr lang="zh-CN" altLang="en-US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使徒行传</a:t>
            </a:r>
            <a:r>
              <a:rPr lang="en-US" altLang="zh-CN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7:22</a:t>
            </a:r>
            <a:endParaRPr lang="en-US" altLang="zh-CN" sz="40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4000" dirty="0"/>
              <a:t>血</a:t>
            </a:r>
            <a:r>
              <a:rPr lang="zh-CN" altLang="en-US" sz="4000" dirty="0" smtClean="0"/>
              <a:t>气冲动的官二代性格</a:t>
            </a:r>
            <a:endParaRPr lang="en-US" altLang="zh-CN" sz="4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50203-AB63-429E-A868-80407D431C2A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6849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516" y="277793"/>
            <a:ext cx="8565266" cy="798654"/>
          </a:xfrm>
        </p:spPr>
        <p:txBody>
          <a:bodyPr>
            <a:normAutofit/>
          </a:bodyPr>
          <a:lstStyle/>
          <a:p>
            <a:r>
              <a:rPr lang="en-US" altLang="zh-CN" sz="4000" b="1" dirty="0" smtClean="0"/>
              <a:t>2. </a:t>
            </a:r>
            <a:r>
              <a:rPr lang="zh-CN" altLang="en-US" sz="4000" b="1" dirty="0" smtClean="0"/>
              <a:t>离奇的成长经历</a:t>
            </a:r>
            <a:endParaRPr lang="en-CA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516" y="1076446"/>
            <a:ext cx="8565266" cy="5590571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依靠自己本事的失败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你要专心仰赖耶和华，不可倚靠自己的聪明，在你一切所行的事上都要认定他，他必指引你的路。</a:t>
            </a:r>
            <a:r>
              <a:rPr lang="zh-CN" altLang="en-US" sz="4000" dirty="0" smtClean="0"/>
              <a:t>      </a:t>
            </a:r>
            <a:r>
              <a:rPr lang="zh-CN" altLang="en-US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箴言</a:t>
            </a:r>
            <a:r>
              <a:rPr lang="en-US" altLang="zh-CN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3:5-6</a:t>
            </a:r>
            <a:endParaRPr lang="en-US" altLang="zh-CN" sz="40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4000" dirty="0" smtClean="0"/>
              <a:t>人生成长道路上神在引领</a:t>
            </a:r>
            <a:endParaRPr lang="en-US" altLang="zh-CN" sz="4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50203-AB63-429E-A868-80407D431C2A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5139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516" y="277793"/>
            <a:ext cx="8565266" cy="798654"/>
          </a:xfrm>
        </p:spPr>
        <p:txBody>
          <a:bodyPr>
            <a:normAutofit/>
          </a:bodyPr>
          <a:lstStyle/>
          <a:p>
            <a:r>
              <a:rPr lang="en-US" altLang="zh-CN" sz="4000" b="1" dirty="0" smtClean="0"/>
              <a:t>3. </a:t>
            </a:r>
            <a:r>
              <a:rPr lang="zh-CN" altLang="en-US" sz="4000" b="1" dirty="0" smtClean="0"/>
              <a:t>必要的磨炼功课</a:t>
            </a:r>
            <a:endParaRPr lang="en-CA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516" y="1076446"/>
            <a:ext cx="8565266" cy="5590571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米甸大学 </a:t>
            </a:r>
            <a:r>
              <a:rPr lang="en-US" altLang="zh-CN" sz="4000" dirty="0" smtClean="0"/>
              <a:t>· </a:t>
            </a:r>
            <a:r>
              <a:rPr lang="zh-CN" altLang="en-US" sz="4000" dirty="0" smtClean="0"/>
              <a:t>羊倌专业</a:t>
            </a:r>
            <a:endParaRPr lang="en-US" altLang="zh-CN" sz="4000" dirty="0" smtClean="0"/>
          </a:p>
          <a:p>
            <a:r>
              <a:rPr lang="zh-CN" altLang="en-US" sz="4000" dirty="0" smtClean="0"/>
              <a:t>从‘我能’ 到 ‘我不能，神能’</a:t>
            </a:r>
            <a:endParaRPr lang="en-CA" altLang="zh-CN" sz="4000" dirty="0" smtClean="0"/>
          </a:p>
          <a:p>
            <a:r>
              <a:rPr lang="zh-CN" altLang="en-US" sz="4000" dirty="0" smtClean="0"/>
              <a:t>磨炼人生有神美好计划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因为知道患难生忍耐，忍耐生老练，老练生盼望；盼望不至於羞耻，</a:t>
            </a:r>
            <a:r>
              <a:rPr lang="en-US" altLang="zh-CN" sz="3200" dirty="0">
                <a:latin typeface="SimSun" panose="02010600030101010101" pitchFamily="2" charset="-122"/>
                <a:ea typeface="SimSun" panose="02010600030101010101" pitchFamily="2" charset="-122"/>
              </a:rPr>
              <a:t/>
            </a:r>
            <a:br>
              <a:rPr lang="en-US" altLang="zh-CN" sz="3200" dirty="0"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en-US" altLang="zh-CN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						</a:t>
            </a:r>
            <a:r>
              <a:rPr lang="zh-CN" altLang="en-US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罗马书</a:t>
            </a:r>
            <a:r>
              <a:rPr lang="en-US" altLang="zh-CN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5:3-5</a:t>
            </a:r>
            <a:endParaRPr lang="en-US" altLang="zh-CN" sz="40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4000" dirty="0"/>
              <a:t>我经历</a:t>
            </a:r>
            <a:r>
              <a:rPr lang="zh-CN" altLang="en-US" sz="4000" dirty="0" smtClean="0"/>
              <a:t>的磨炼</a:t>
            </a:r>
            <a:endParaRPr lang="en-US" altLang="zh-CN" sz="4000" dirty="0" smtClean="0"/>
          </a:p>
          <a:p>
            <a:r>
              <a:rPr lang="zh-CN" altLang="en-US" sz="4000" dirty="0" smtClean="0"/>
              <a:t>你的人生有磨炼吗？</a:t>
            </a:r>
            <a:endParaRPr lang="en-US" altLang="zh-CN" sz="4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50203-AB63-429E-A868-80407D431C2A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2943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516" y="277793"/>
            <a:ext cx="8565266" cy="798654"/>
          </a:xfrm>
        </p:spPr>
        <p:txBody>
          <a:bodyPr>
            <a:normAutofit/>
          </a:bodyPr>
          <a:lstStyle/>
          <a:p>
            <a:r>
              <a:rPr lang="en-US" altLang="zh-CN" sz="4000" b="1" dirty="0"/>
              <a:t>4</a:t>
            </a:r>
            <a:r>
              <a:rPr lang="en-US" altLang="zh-CN" sz="4000" b="1" dirty="0" smtClean="0"/>
              <a:t>. </a:t>
            </a:r>
            <a:r>
              <a:rPr lang="zh-CN" altLang="en-US" sz="4000" b="1" dirty="0" smtClean="0"/>
              <a:t>不变的神圣旨意</a:t>
            </a:r>
            <a:endParaRPr lang="en-CA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516" y="1076446"/>
            <a:ext cx="8565266" cy="5590571"/>
          </a:xfrm>
        </p:spPr>
        <p:txBody>
          <a:bodyPr>
            <a:normAutofit/>
          </a:bodyPr>
          <a:lstStyle/>
          <a:p>
            <a:r>
              <a:rPr lang="zh-CN" altLang="en-US" sz="4000" smtClean="0"/>
              <a:t>世</a:t>
            </a:r>
            <a:r>
              <a:rPr lang="zh-CN" altLang="en-US" sz="4000" dirty="0" smtClean="0"/>
              <a:t>事改变，神的旨意不变</a:t>
            </a:r>
            <a:endParaRPr lang="en-CA" altLang="zh-CN" sz="4000" dirty="0" smtClean="0"/>
          </a:p>
          <a:p>
            <a:r>
              <a:rPr lang="zh-CN" altLang="en-US" sz="4000" dirty="0" smtClean="0"/>
              <a:t>神呼召</a:t>
            </a:r>
            <a:endParaRPr lang="en-US" altLang="zh-CN" sz="4000" dirty="0" smtClean="0"/>
          </a:p>
          <a:p>
            <a:r>
              <a:rPr lang="zh-CN" altLang="en-US" sz="4000" dirty="0"/>
              <a:t>神同在</a:t>
            </a:r>
            <a:endParaRPr lang="en-US" altLang="zh-CN" sz="4000" dirty="0" smtClean="0"/>
          </a:p>
          <a:p>
            <a:r>
              <a:rPr lang="zh-CN" altLang="en-US" sz="4000" dirty="0" smtClean="0"/>
              <a:t>神保守、引领</a:t>
            </a:r>
            <a:endParaRPr lang="en-US" altLang="zh-CN" sz="4000" dirty="0" smtClean="0"/>
          </a:p>
          <a:p>
            <a:r>
              <a:rPr lang="zh-CN" altLang="en-US" sz="4000" dirty="0" smtClean="0"/>
              <a:t>神成就</a:t>
            </a:r>
            <a:endParaRPr lang="en-US" altLang="zh-CN" sz="4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50203-AB63-429E-A868-80407D431C2A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0423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901</Words>
  <Application>Microsoft Office PowerPoint</Application>
  <PresentationFormat>On-screen Show (4:3)</PresentationFormat>
  <Paragraphs>62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神 有 个 计   划</vt:lpstr>
      <vt:lpstr>PowerPoint Presentation</vt:lpstr>
      <vt:lpstr>PowerPoint Presentation</vt:lpstr>
      <vt:lpstr>PowerPoint Presentation</vt:lpstr>
      <vt:lpstr>1. 惊险的出生过程</vt:lpstr>
      <vt:lpstr>2. 离奇的成长经历</vt:lpstr>
      <vt:lpstr>2. 离奇的成长经历</vt:lpstr>
      <vt:lpstr>3. 必要的磨炼功课</vt:lpstr>
      <vt:lpstr>4. 不变的神圣旨意</vt:lpstr>
      <vt:lpstr>4. 不变的神圣旨意</vt:lpstr>
      <vt:lpstr>小    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神有个计划</dc:title>
  <dc:creator>Don Li</dc:creator>
  <cp:lastModifiedBy>LRC Sound Booth</cp:lastModifiedBy>
  <cp:revision>26</cp:revision>
  <dcterms:created xsi:type="dcterms:W3CDTF">2019-01-15T19:55:26Z</dcterms:created>
  <dcterms:modified xsi:type="dcterms:W3CDTF">2019-01-20T14:41:42Z</dcterms:modified>
</cp:coreProperties>
</file>