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41" r:id="rId3"/>
    <p:sldId id="342" r:id="rId4"/>
    <p:sldId id="256" r:id="rId5"/>
    <p:sldId id="397" r:id="rId6"/>
    <p:sldId id="354" r:id="rId7"/>
    <p:sldId id="355" r:id="rId8"/>
    <p:sldId id="418" r:id="rId9"/>
    <p:sldId id="419" r:id="rId10"/>
    <p:sldId id="440" r:id="rId11"/>
    <p:sldId id="420" r:id="rId12"/>
    <p:sldId id="421" r:id="rId13"/>
    <p:sldId id="371" r:id="rId14"/>
    <p:sldId id="389" r:id="rId15"/>
    <p:sldId id="390" r:id="rId16"/>
    <p:sldId id="391" r:id="rId17"/>
    <p:sldId id="392" r:id="rId18"/>
    <p:sldId id="393" r:id="rId19"/>
    <p:sldId id="394" r:id="rId20"/>
    <p:sldId id="362" r:id="rId21"/>
    <p:sldId id="395" r:id="rId22"/>
    <p:sldId id="363" r:id="rId23"/>
    <p:sldId id="396" r:id="rId24"/>
    <p:sldId id="365" r:id="rId25"/>
    <p:sldId id="366" r:id="rId26"/>
    <p:sldId id="367" r:id="rId27"/>
    <p:sldId id="370" r:id="rId28"/>
    <p:sldId id="398" r:id="rId2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4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114" y="-216"/>
      </p:cViewPr>
      <p:guideLst>
        <p:guide orient="horz" pos="2145"/>
        <p:guide pos="291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6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主降临与圣徒被提</a:t>
            </a:r>
            <a:endParaRPr lang="zh-CN" altLang="en-US" sz="66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8890" y="32385"/>
            <a:ext cx="9088755" cy="6746240"/>
          </a:xfrm>
        </p:spPr>
        <p:txBody>
          <a:bodyPr>
            <a:normAutofit/>
          </a:bodyPr>
          <a:lstStyle/>
          <a:p>
            <a:pPr marL="0" algn="l" fontAlgn="base">
              <a:lnSpc>
                <a:spcPct val="100000"/>
              </a:lnSpc>
              <a:buNone/>
            </a:pPr>
            <a:r>
              <a:rPr lang="zh-CN" altLang="en-US" sz="3600" b="1">
                <a:solidFill>
                  <a:schemeClr val="bg1"/>
                </a:solidFill>
              </a:rPr>
              <a:t>太7:21 “凡称呼我‘主啊，主啊’的人不能都进天国；</a:t>
            </a:r>
            <a:r>
              <a:rPr lang="zh-CN" altLang="en-US" sz="3600" b="1">
                <a:solidFill>
                  <a:srgbClr val="FFFF00"/>
                </a:solidFill>
              </a:rPr>
              <a:t>惟独遵行我天父旨意的人，才能进去</a:t>
            </a:r>
            <a:r>
              <a:rPr lang="zh-CN" altLang="en-US" sz="3600" b="1">
                <a:solidFill>
                  <a:schemeClr val="bg1"/>
                </a:solidFill>
              </a:rPr>
              <a:t>。</a:t>
            </a:r>
            <a:endParaRPr lang="zh-CN" altLang="en-US" sz="3600" b="1">
              <a:solidFill>
                <a:schemeClr val="bg1"/>
              </a:solidFill>
            </a:endParaRPr>
          </a:p>
          <a:p>
            <a:pPr marL="0" algn="l" fontAlgn="base">
              <a:lnSpc>
                <a:spcPct val="100000"/>
              </a:lnSpc>
              <a:buNone/>
            </a:pPr>
            <a:r>
              <a:rPr lang="zh-CN" altLang="en-US" sz="3600" b="1">
                <a:solidFill>
                  <a:schemeClr val="bg1"/>
                </a:solidFill>
              </a:rPr>
              <a:t>22 当那日，必有许多人对我说：‘主啊，主啊，我们不是奉你的名传道，奉你的名赶鬼，奉你的名行许多异能吗？’</a:t>
            </a:r>
            <a:endParaRPr lang="zh-CN" altLang="en-US" sz="3600" b="1">
              <a:solidFill>
                <a:schemeClr val="bg1"/>
              </a:solidFill>
            </a:endParaRPr>
          </a:p>
          <a:p>
            <a:pPr marL="0" algn="l" fontAlgn="base">
              <a:lnSpc>
                <a:spcPct val="100000"/>
              </a:lnSpc>
              <a:buNone/>
            </a:pPr>
            <a:r>
              <a:rPr lang="zh-CN" altLang="en-US" sz="3600" b="1">
                <a:solidFill>
                  <a:schemeClr val="bg1"/>
                </a:solidFill>
              </a:rPr>
              <a:t>23 我就明明地告诉他们说：‘我从来不认识你们，你们这些作恶的人，离开我去吧！’”</a:t>
            </a:r>
            <a:endParaRPr lang="zh-CN" altLang="en-US" sz="3600" b="1">
              <a:solidFill>
                <a:schemeClr val="bg1"/>
              </a:solidFill>
            </a:endParaRPr>
          </a:p>
          <a:p>
            <a:pPr marL="0" algn="l" fontAlgn="base">
              <a:lnSpc>
                <a:spcPct val="100000"/>
              </a:lnSpc>
              <a:buNone/>
            </a:pPr>
            <a:r>
              <a:rPr lang="zh-CN" altLang="en-US" sz="3600" b="1">
                <a:solidFill>
                  <a:schemeClr val="bg1"/>
                </a:solidFill>
              </a:rPr>
              <a:t>24 “所以，</a:t>
            </a:r>
            <a:r>
              <a:rPr lang="zh-CN" altLang="en-US" sz="3600" b="1">
                <a:solidFill>
                  <a:srgbClr val="FFFF00"/>
                </a:solidFill>
              </a:rPr>
              <a:t>凡听见我这话就去行的，好比一个聪明人</a:t>
            </a:r>
            <a:r>
              <a:rPr lang="zh-CN" altLang="en-US" sz="3600" b="1">
                <a:solidFill>
                  <a:schemeClr val="bg1"/>
                </a:solidFill>
              </a:rPr>
              <a:t>，把房子盖在磐石上。</a:t>
            </a:r>
            <a:endParaRPr lang="zh-CN" altLang="en-US" sz="3600" b="1">
              <a:solidFill>
                <a:schemeClr val="bg1"/>
              </a:solidFill>
            </a:endParaRPr>
          </a:p>
          <a:p>
            <a:pPr marL="0" algn="l" fontAlgn="base">
              <a:lnSpc>
                <a:spcPct val="100000"/>
              </a:lnSpc>
              <a:buNone/>
            </a:pPr>
            <a:endParaRPr lang="zh-CN" altLang="en-US" sz="3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8890" y="32385"/>
            <a:ext cx="9088755" cy="6746240"/>
          </a:xfrm>
        </p:spPr>
        <p:txBody>
          <a:bodyPr>
            <a:normAutofit/>
          </a:bodyPr>
          <a:lstStyle/>
          <a:p>
            <a:pPr marL="0" algn="l" fontAlgn="base">
              <a:lnSpc>
                <a:spcPct val="100000"/>
              </a:lnSpc>
              <a:buNone/>
            </a:pPr>
            <a:endParaRPr lang="zh-CN" altLang="en-US" sz="3600" b="1">
              <a:solidFill>
                <a:schemeClr val="bg1"/>
              </a:solidFill>
            </a:endParaRPr>
          </a:p>
          <a:p>
            <a:pPr marL="0" algn="l" fontAlgn="base">
              <a:lnSpc>
                <a:spcPct val="150000"/>
              </a:lnSpc>
              <a:buNone/>
            </a:pPr>
            <a:r>
              <a:rPr lang="zh-CN" altLang="en-US" sz="3600" b="1">
                <a:solidFill>
                  <a:schemeClr val="bg1"/>
                </a:solidFill>
              </a:rPr>
              <a:t>弗4:1我为主被囚的劝你们：既然蒙召，行事为人就当与蒙召的恩相称。</a:t>
            </a:r>
            <a:endParaRPr lang="zh-CN" altLang="en-US" sz="3600" b="1">
              <a:solidFill>
                <a:schemeClr val="bg1"/>
              </a:solidFill>
            </a:endParaRPr>
          </a:p>
          <a:p>
            <a:pPr marL="0" algn="l" fontAlgn="base">
              <a:lnSpc>
                <a:spcPct val="150000"/>
              </a:lnSpc>
              <a:buNone/>
            </a:pPr>
            <a:r>
              <a:rPr lang="zh-CN" altLang="en-US" sz="3600" b="1">
                <a:solidFill>
                  <a:schemeClr val="bg1"/>
                </a:solidFill>
                <a:sym typeface="+mn-ea"/>
              </a:rPr>
              <a:t>帖前</a:t>
            </a:r>
            <a:r>
              <a:rPr lang="en-US" altLang="zh-CN" sz="3600" b="1">
                <a:solidFill>
                  <a:schemeClr val="bg1"/>
                </a:solidFill>
                <a:sym typeface="+mn-ea"/>
              </a:rPr>
              <a:t>2</a:t>
            </a:r>
            <a:r>
              <a:rPr lang="zh-CN" altLang="en-US" sz="3600" b="1">
                <a:solidFill>
                  <a:schemeClr val="bg1"/>
                </a:solidFill>
                <a:sym typeface="+mn-ea"/>
              </a:rPr>
              <a:t>： 12要叫你们行事对得起那召你们进他国、得他荣耀的　神。</a:t>
            </a:r>
            <a:endParaRPr lang="zh-CN" altLang="en-US" sz="3600" b="1">
              <a:solidFill>
                <a:schemeClr val="bg1"/>
              </a:solidFill>
              <a:sym typeface="+mn-ea"/>
            </a:endParaRPr>
          </a:p>
          <a:p>
            <a:pPr marL="0" algn="l" fontAlgn="base">
              <a:lnSpc>
                <a:spcPct val="150000"/>
              </a:lnSpc>
              <a:buNone/>
            </a:pPr>
            <a:endParaRPr lang="zh-CN" altLang="en-US" sz="3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1115"/>
            <a:ext cx="8229600" cy="909320"/>
          </a:xfrm>
        </p:spPr>
        <p:txBody>
          <a:bodyPr>
            <a:normAutofit fontScale="90000"/>
          </a:bodyPr>
          <a:p>
            <a:r>
              <a:rPr lang="zh-CN" altLang="en-US" b="1">
                <a:solidFill>
                  <a:srgbClr val="FFFF00"/>
                </a:solidFill>
                <a:sym typeface="+mn-ea"/>
              </a:rPr>
              <a:t>1、主必亲自从天降临---击杀列国</a:t>
            </a:r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21590" y="828040"/>
            <a:ext cx="9185275" cy="5977890"/>
          </a:xfrm>
        </p:spPr>
        <p:txBody>
          <a:bodyPr>
            <a:normAutofit fontScale="90000"/>
          </a:bodyPr>
          <a:p>
            <a:r>
              <a:rPr lang="zh-CN" altLang="en-US" sz="3600" b="1">
                <a:solidFill>
                  <a:schemeClr val="bg1"/>
                </a:solidFill>
              </a:rPr>
              <a:t>启</a:t>
            </a:r>
            <a:r>
              <a:rPr lang="en-US" altLang="zh-CN" sz="3600" b="1">
                <a:solidFill>
                  <a:schemeClr val="bg1"/>
                </a:solidFill>
              </a:rPr>
              <a:t>19</a:t>
            </a:r>
            <a:r>
              <a:rPr lang="zh-CN" altLang="en-US" sz="3600" b="1">
                <a:solidFill>
                  <a:schemeClr val="bg1"/>
                </a:solidFill>
              </a:rPr>
              <a:t>：11我观看，见天开了。有一匹白马，骑在马上的称为诚信真实，他审判、争战都按着公义。</a:t>
            </a:r>
            <a:endParaRPr lang="zh-CN" altLang="en-US" sz="3600" b="1">
              <a:solidFill>
                <a:schemeClr val="bg1"/>
              </a:solidFill>
            </a:endParaRPr>
          </a:p>
          <a:p>
            <a:r>
              <a:rPr lang="zh-CN" altLang="en-US" sz="3600" b="1">
                <a:solidFill>
                  <a:schemeClr val="bg1"/>
                </a:solidFill>
              </a:rPr>
              <a:t>12他的眼睛如火焰，他头上戴着许多冠冕，又有写着的名字，除了他自己没有人知道。</a:t>
            </a:r>
            <a:endParaRPr lang="zh-CN" altLang="en-US" sz="3600" b="1">
              <a:solidFill>
                <a:schemeClr val="bg1"/>
              </a:solidFill>
            </a:endParaRPr>
          </a:p>
          <a:p>
            <a:r>
              <a:rPr lang="zh-CN" altLang="en-US" sz="3600" b="1">
                <a:solidFill>
                  <a:schemeClr val="bg1"/>
                </a:solidFill>
              </a:rPr>
              <a:t>13他穿着溅了血的衣服，他的名称为　神之道。14在天上的众军骑着白马，穿着细麻衣，又白又洁，跟随他。</a:t>
            </a:r>
            <a:endParaRPr lang="zh-CN" altLang="en-US" sz="3600" b="1">
              <a:solidFill>
                <a:schemeClr val="bg1"/>
              </a:solidFill>
            </a:endParaRPr>
          </a:p>
          <a:p>
            <a:r>
              <a:rPr lang="zh-CN" altLang="en-US" sz="3600" b="1">
                <a:solidFill>
                  <a:schemeClr val="bg1"/>
                </a:solidFill>
              </a:rPr>
              <a:t>15有利剑从他口中出来，可以击杀列国。他必用铁杖辖管他们，并要踹全能　神烈怒的酒榨。</a:t>
            </a:r>
            <a:endParaRPr lang="zh-CN" altLang="en-US" sz="3600" b="1">
              <a:solidFill>
                <a:schemeClr val="bg1"/>
              </a:solidFill>
            </a:endParaRPr>
          </a:p>
          <a:p>
            <a:r>
              <a:rPr lang="zh-CN" altLang="en-US" sz="3600" b="1">
                <a:solidFill>
                  <a:schemeClr val="bg1"/>
                </a:solidFill>
              </a:rPr>
              <a:t>16在他衣服和大腿上有名写着说：“万王之王，万主之主。”</a:t>
            </a:r>
            <a:endParaRPr lang="zh-CN" altLang="en-US" sz="36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1115"/>
            <a:ext cx="8229600" cy="909320"/>
          </a:xfrm>
        </p:spPr>
        <p:txBody>
          <a:bodyPr>
            <a:normAutofit fontScale="90000"/>
          </a:bodyPr>
          <a:p>
            <a:r>
              <a:rPr lang="zh-CN" altLang="en-US" b="1">
                <a:solidFill>
                  <a:srgbClr val="FFFF00"/>
                </a:solidFill>
                <a:sym typeface="+mn-ea"/>
              </a:rPr>
              <a:t>1、主必亲自从天降临---击杀列国</a:t>
            </a:r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21590" y="828040"/>
            <a:ext cx="9185275" cy="5977890"/>
          </a:xfrm>
        </p:spPr>
        <p:txBody>
          <a:bodyPr>
            <a:normAutofit/>
          </a:bodyPr>
          <a:p>
            <a:r>
              <a:rPr lang="zh-CN" altLang="en-US" sz="3600" b="1">
                <a:solidFill>
                  <a:schemeClr val="bg1"/>
                </a:solidFill>
              </a:rPr>
              <a:t>启</a:t>
            </a:r>
            <a:r>
              <a:rPr lang="en-US" altLang="zh-CN" sz="3600" b="1">
                <a:solidFill>
                  <a:schemeClr val="bg1"/>
                </a:solidFill>
              </a:rPr>
              <a:t>19</a:t>
            </a:r>
            <a:r>
              <a:rPr lang="zh-CN" altLang="en-US" sz="3600" b="1">
                <a:solidFill>
                  <a:schemeClr val="bg1"/>
                </a:solidFill>
              </a:rPr>
              <a:t>：11我观看，见天开了。有一匹白马，骑在马上的称</a:t>
            </a:r>
            <a:r>
              <a:rPr lang="zh-CN" altLang="en-US" sz="4000" b="1">
                <a:solidFill>
                  <a:srgbClr val="FFFF00"/>
                </a:solidFill>
                <a:latin typeface="+mj-lt"/>
                <a:ea typeface="+mj-ea"/>
                <a:cs typeface="+mj-cs"/>
              </a:rPr>
              <a:t>为诚信真实</a:t>
            </a:r>
            <a:r>
              <a:rPr lang="zh-CN" altLang="en-US" sz="3600" b="1">
                <a:solidFill>
                  <a:schemeClr val="bg1"/>
                </a:solidFill>
              </a:rPr>
              <a:t>，他审判、争战都按着公义。</a:t>
            </a:r>
            <a:endParaRPr lang="zh-CN" altLang="en-US" sz="3600" b="1">
              <a:solidFill>
                <a:schemeClr val="bg1"/>
              </a:solidFill>
            </a:endParaRPr>
          </a:p>
          <a:p>
            <a:r>
              <a:rPr lang="zh-CN" altLang="en-US" sz="3600" b="1">
                <a:solidFill>
                  <a:schemeClr val="bg1"/>
                </a:solidFill>
              </a:rPr>
              <a:t>启</a:t>
            </a:r>
            <a:r>
              <a:rPr lang="en-US" altLang="zh-CN" sz="3600" b="1">
                <a:solidFill>
                  <a:schemeClr val="bg1"/>
                </a:solidFill>
              </a:rPr>
              <a:t>3</a:t>
            </a:r>
            <a:r>
              <a:rPr lang="zh-CN" altLang="en-US" sz="3600" b="1">
                <a:solidFill>
                  <a:schemeClr val="bg1"/>
                </a:solidFill>
              </a:rPr>
              <a:t>：14“你要写信给老底嘉教会的使者说：那为阿们的，</a:t>
            </a:r>
            <a:r>
              <a:rPr lang="zh-CN" altLang="en-US" sz="4000" b="1">
                <a:solidFill>
                  <a:srgbClr val="FFFF00"/>
                </a:solidFill>
                <a:latin typeface="+mj-lt"/>
                <a:ea typeface="+mj-ea"/>
                <a:cs typeface="+mj-cs"/>
              </a:rPr>
              <a:t>为诚信真实</a:t>
            </a:r>
            <a:r>
              <a:rPr lang="zh-CN" altLang="en-US" sz="3600" b="1">
                <a:solidFill>
                  <a:schemeClr val="bg1"/>
                </a:solidFill>
              </a:rPr>
              <a:t>见证的，在　神创造万物之上为元首的，说：</a:t>
            </a:r>
            <a:endParaRPr lang="zh-CN" altLang="en-US" sz="3600" b="1">
              <a:solidFill>
                <a:schemeClr val="bg1"/>
              </a:solidFill>
            </a:endParaRPr>
          </a:p>
          <a:p>
            <a:endParaRPr lang="zh-CN" altLang="en-US" sz="36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1115"/>
            <a:ext cx="8229600" cy="909320"/>
          </a:xfrm>
        </p:spPr>
        <p:txBody>
          <a:bodyPr>
            <a:normAutofit fontScale="90000"/>
          </a:bodyPr>
          <a:p>
            <a:r>
              <a:rPr lang="zh-CN" altLang="en-US" b="1">
                <a:solidFill>
                  <a:srgbClr val="FFFF00"/>
                </a:solidFill>
                <a:sym typeface="+mn-ea"/>
              </a:rPr>
              <a:t>1、主必亲自从天降临---击杀列国</a:t>
            </a:r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21590" y="828040"/>
            <a:ext cx="9185275" cy="5977890"/>
          </a:xfrm>
        </p:spPr>
        <p:txBody>
          <a:bodyPr>
            <a:normAutofit/>
          </a:bodyPr>
          <a:p>
            <a:r>
              <a:rPr lang="zh-CN" altLang="en-US" sz="3600" b="1">
                <a:solidFill>
                  <a:schemeClr val="bg1"/>
                </a:solidFill>
              </a:rPr>
              <a:t>启</a:t>
            </a:r>
            <a:r>
              <a:rPr lang="en-US" altLang="zh-CN" sz="3600" b="1">
                <a:solidFill>
                  <a:schemeClr val="bg1"/>
                </a:solidFill>
              </a:rPr>
              <a:t>19</a:t>
            </a:r>
            <a:r>
              <a:rPr lang="zh-CN" altLang="en-US" sz="3600" b="1">
                <a:solidFill>
                  <a:schemeClr val="bg1"/>
                </a:solidFill>
              </a:rPr>
              <a:t>：12他的</a:t>
            </a:r>
            <a:r>
              <a:rPr lang="zh-CN" altLang="en-US" sz="4000" b="1">
                <a:solidFill>
                  <a:srgbClr val="FFFF00"/>
                </a:solidFill>
                <a:latin typeface="+mj-lt"/>
                <a:ea typeface="+mj-ea"/>
                <a:cs typeface="+mj-cs"/>
              </a:rPr>
              <a:t>眼睛如火焰</a:t>
            </a:r>
            <a:r>
              <a:rPr lang="zh-CN" altLang="en-US" sz="3600" b="1">
                <a:solidFill>
                  <a:schemeClr val="bg1"/>
                </a:solidFill>
              </a:rPr>
              <a:t>，他头上戴着许多冠冕，又有写着的名字，除了他自己没有人知道。</a:t>
            </a:r>
            <a:endParaRPr lang="zh-CN" altLang="en-US" sz="3600" b="1">
              <a:solidFill>
                <a:schemeClr val="bg1"/>
              </a:solidFill>
            </a:endParaRPr>
          </a:p>
          <a:p>
            <a:r>
              <a:rPr lang="zh-CN" altLang="en-US" sz="3600" b="1">
                <a:solidFill>
                  <a:schemeClr val="bg1"/>
                </a:solidFill>
              </a:rPr>
              <a:t>启</a:t>
            </a:r>
            <a:r>
              <a:rPr lang="en-US" altLang="zh-CN" sz="3600" b="1">
                <a:solidFill>
                  <a:schemeClr val="bg1"/>
                </a:solidFill>
              </a:rPr>
              <a:t>1</a:t>
            </a:r>
            <a:r>
              <a:rPr lang="zh-CN" altLang="en-US" sz="3600" b="1">
                <a:solidFill>
                  <a:schemeClr val="bg1"/>
                </a:solidFill>
              </a:rPr>
              <a:t>：14他的头与发皆白，如白羊毛，如雪，</a:t>
            </a:r>
            <a:r>
              <a:rPr lang="zh-CN" altLang="en-US" sz="4000" b="1">
                <a:solidFill>
                  <a:srgbClr val="FFFF00"/>
                </a:solidFill>
                <a:latin typeface="+mj-lt"/>
                <a:ea typeface="+mj-ea"/>
                <a:cs typeface="+mj-cs"/>
              </a:rPr>
              <a:t>眼目如同火焰</a:t>
            </a:r>
            <a:r>
              <a:rPr lang="zh-CN" altLang="en-US" sz="3600" b="1">
                <a:solidFill>
                  <a:schemeClr val="bg1"/>
                </a:solidFill>
              </a:rPr>
              <a:t>，</a:t>
            </a:r>
            <a:endParaRPr lang="zh-CN" altLang="en-US" sz="3600" b="1">
              <a:solidFill>
                <a:schemeClr val="bg1"/>
              </a:solidFill>
            </a:endParaRPr>
          </a:p>
          <a:p>
            <a:r>
              <a:rPr lang="zh-CN" altLang="en-US" sz="3600" b="1">
                <a:solidFill>
                  <a:schemeClr val="bg1"/>
                </a:solidFill>
              </a:rPr>
              <a:t>启</a:t>
            </a:r>
            <a:r>
              <a:rPr lang="en-US" altLang="zh-CN" sz="3600" b="1">
                <a:solidFill>
                  <a:schemeClr val="bg1"/>
                </a:solidFill>
              </a:rPr>
              <a:t>2</a:t>
            </a:r>
            <a:r>
              <a:rPr lang="zh-CN" altLang="en-US" sz="3600" b="1">
                <a:solidFill>
                  <a:schemeClr val="bg1"/>
                </a:solidFill>
              </a:rPr>
              <a:t>：18“你要写信给推雅推喇教会的使者说，那</a:t>
            </a:r>
            <a:r>
              <a:rPr lang="zh-CN" altLang="en-US" sz="4000" b="1">
                <a:solidFill>
                  <a:srgbClr val="FFFF00"/>
                </a:solidFill>
                <a:latin typeface="+mj-lt"/>
                <a:ea typeface="+mj-ea"/>
                <a:cs typeface="+mj-cs"/>
              </a:rPr>
              <a:t>眼目如火焰</a:t>
            </a:r>
            <a:r>
              <a:rPr lang="zh-CN" altLang="en-US" sz="3600" b="1">
                <a:solidFill>
                  <a:schemeClr val="bg1"/>
                </a:solidFill>
              </a:rPr>
              <a:t>、脚像光明铜的　神之子说：</a:t>
            </a:r>
            <a:endParaRPr lang="zh-CN" altLang="en-US" sz="36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1115"/>
            <a:ext cx="8229600" cy="909320"/>
          </a:xfrm>
        </p:spPr>
        <p:txBody>
          <a:bodyPr>
            <a:normAutofit fontScale="90000"/>
          </a:bodyPr>
          <a:p>
            <a:r>
              <a:rPr lang="zh-CN" altLang="en-US" b="1">
                <a:solidFill>
                  <a:srgbClr val="FFFF00"/>
                </a:solidFill>
                <a:sym typeface="+mn-ea"/>
              </a:rPr>
              <a:t>1、主必亲自从天降临---击杀列国</a:t>
            </a:r>
            <a:endParaRPr lang="zh-CN" altLang="en-US" b="1">
              <a:ln w="22225">
                <a:solidFill>
                  <a:schemeClr val="accent2"/>
                </a:solidFill>
                <a:prstDash val="solid"/>
              </a:ln>
              <a:solidFill>
                <a:srgbClr val="FFFF00"/>
              </a:solidFill>
              <a:effectLst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21590" y="828040"/>
            <a:ext cx="9185275" cy="5977890"/>
          </a:xfrm>
        </p:spPr>
        <p:txBody>
          <a:bodyPr>
            <a:normAutofit/>
          </a:bodyPr>
          <a:p>
            <a:r>
              <a:rPr lang="zh-CN" altLang="en-US" sz="3600" b="1">
                <a:solidFill>
                  <a:schemeClr val="bg1"/>
                </a:solidFill>
              </a:rPr>
              <a:t>启</a:t>
            </a:r>
            <a:r>
              <a:rPr lang="en-US" altLang="zh-CN" sz="3600" b="1">
                <a:solidFill>
                  <a:schemeClr val="bg1"/>
                </a:solidFill>
              </a:rPr>
              <a:t>19</a:t>
            </a:r>
            <a:r>
              <a:rPr lang="zh-CN" altLang="en-US" sz="3600" b="1">
                <a:solidFill>
                  <a:schemeClr val="bg1"/>
                </a:solidFill>
              </a:rPr>
              <a:t>：13他穿着溅了血的衣服，他的名称为　神之道。</a:t>
            </a:r>
            <a:endParaRPr lang="zh-CN" altLang="en-US" sz="3600" b="1">
              <a:solidFill>
                <a:schemeClr val="bg1"/>
              </a:solidFill>
            </a:endParaRPr>
          </a:p>
          <a:p>
            <a:r>
              <a:rPr lang="zh-CN" altLang="en-US" sz="3600" b="1">
                <a:solidFill>
                  <a:schemeClr val="bg1"/>
                </a:solidFill>
              </a:rPr>
              <a:t>14在天上的众军骑着白马，穿着细麻衣，又白又洁，跟随他。</a:t>
            </a:r>
            <a:endParaRPr lang="zh-CN" altLang="en-US" sz="3600" b="1">
              <a:solidFill>
                <a:schemeClr val="bg1"/>
              </a:solidFill>
            </a:endParaRPr>
          </a:p>
          <a:p>
            <a:r>
              <a:rPr lang="zh-CN" altLang="en-US" sz="3600" b="1">
                <a:solidFill>
                  <a:schemeClr val="bg1"/>
                </a:solidFill>
              </a:rPr>
              <a:t>15</a:t>
            </a:r>
            <a:r>
              <a:rPr lang="zh-CN" altLang="en-US" sz="4000" b="1">
                <a:solidFill>
                  <a:srgbClr val="FFFF00"/>
                </a:solidFill>
                <a:latin typeface="+mj-lt"/>
                <a:ea typeface="+mj-ea"/>
                <a:cs typeface="+mj-cs"/>
              </a:rPr>
              <a:t>有利剑从他口中出来，可以击杀列国</a:t>
            </a:r>
            <a:r>
              <a:rPr lang="zh-CN" altLang="en-US" sz="3600" b="1">
                <a:solidFill>
                  <a:schemeClr val="bg1"/>
                </a:solidFill>
              </a:rPr>
              <a:t>。他必用铁杖辖管他们，并要踹全能　神烈怒的酒榨。</a:t>
            </a:r>
            <a:endParaRPr lang="zh-CN" altLang="en-US" sz="3600" b="1">
              <a:solidFill>
                <a:schemeClr val="bg1"/>
              </a:solidFill>
            </a:endParaRPr>
          </a:p>
          <a:p>
            <a:r>
              <a:rPr lang="zh-CN" altLang="en-US" sz="3600" b="1">
                <a:solidFill>
                  <a:schemeClr val="bg1"/>
                </a:solidFill>
              </a:rPr>
              <a:t>16在他衣服和大腿上有名写着说：“万王之王，万主之主。”</a:t>
            </a:r>
            <a:endParaRPr lang="zh-CN" altLang="en-US" sz="36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1590" y="31115"/>
            <a:ext cx="8708390" cy="909320"/>
          </a:xfrm>
        </p:spPr>
        <p:txBody>
          <a:bodyPr>
            <a:normAutofit/>
          </a:bodyPr>
          <a:p>
            <a:r>
              <a:rPr lang="zh-CN" altLang="en-US" sz="3800" b="1">
                <a:solidFill>
                  <a:srgbClr val="FFFF00"/>
                </a:solidFill>
                <a:sym typeface="+mn-ea"/>
              </a:rPr>
              <a:t>1、主必亲自从天降临---喊飞鸟赴  神筵</a:t>
            </a:r>
            <a:endParaRPr lang="zh-CN" altLang="en-US" sz="3800" b="1">
              <a:solidFill>
                <a:srgbClr val="FFFF0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21590" y="940435"/>
            <a:ext cx="9185275" cy="5865495"/>
          </a:xfrm>
        </p:spPr>
        <p:txBody>
          <a:bodyPr>
            <a:normAutofit fontScale="90000" lnSpcReduction="20000"/>
          </a:bodyPr>
          <a:p>
            <a:r>
              <a:rPr lang="zh-CN" altLang="en-US" sz="3600" b="1">
                <a:solidFill>
                  <a:schemeClr val="bg1"/>
                </a:solidFill>
              </a:rPr>
              <a:t>启</a:t>
            </a:r>
            <a:r>
              <a:rPr lang="en-US" altLang="zh-CN" sz="3600" b="1">
                <a:solidFill>
                  <a:schemeClr val="bg1"/>
                </a:solidFill>
              </a:rPr>
              <a:t>19</a:t>
            </a:r>
            <a:r>
              <a:rPr lang="zh-CN" altLang="en-US" sz="3600" b="1">
                <a:solidFill>
                  <a:schemeClr val="bg1"/>
                </a:solidFill>
              </a:rPr>
              <a:t>：17我又看见一位天使站在日头中，</a:t>
            </a:r>
            <a:r>
              <a:rPr lang="zh-CN" altLang="en-US" sz="3600" b="1">
                <a:solidFill>
                  <a:srgbClr val="FFFF00"/>
                </a:solidFill>
              </a:rPr>
              <a:t>向天空所飞的鸟大声喊着说：“你们聚集来赴　神的大筵席，</a:t>
            </a:r>
            <a:endParaRPr lang="zh-CN" altLang="en-US" sz="3600" b="1">
              <a:solidFill>
                <a:srgbClr val="FFFF00"/>
              </a:solidFill>
            </a:endParaRPr>
          </a:p>
          <a:p>
            <a:r>
              <a:rPr lang="zh-CN" altLang="en-US" sz="3600" b="1">
                <a:solidFill>
                  <a:schemeClr val="bg1"/>
                </a:solidFill>
              </a:rPr>
              <a:t>18</a:t>
            </a:r>
            <a:r>
              <a:rPr lang="zh-CN" altLang="en-US" sz="3600" b="1">
                <a:solidFill>
                  <a:srgbClr val="FF0000"/>
                </a:solidFill>
              </a:rPr>
              <a:t>可以吃君王与将军的肉</a:t>
            </a:r>
            <a:r>
              <a:rPr lang="zh-CN" altLang="en-US" sz="3600" b="1">
                <a:solidFill>
                  <a:schemeClr val="bg1"/>
                </a:solidFill>
              </a:rPr>
              <a:t>，壮士与马和骑马者的肉，并一切自主的、为奴的，</a:t>
            </a:r>
            <a:r>
              <a:rPr lang="zh-CN" altLang="en-US" sz="3600" b="1">
                <a:solidFill>
                  <a:srgbClr val="FF0000"/>
                </a:solidFill>
              </a:rPr>
              <a:t>以及大小人民的肉</a:t>
            </a:r>
            <a:r>
              <a:rPr lang="zh-CN" altLang="en-US" sz="3600" b="1">
                <a:solidFill>
                  <a:schemeClr val="bg1"/>
                </a:solidFill>
              </a:rPr>
              <a:t>。”</a:t>
            </a:r>
            <a:endParaRPr lang="zh-CN" altLang="en-US" sz="3600" b="1">
              <a:solidFill>
                <a:schemeClr val="bg1"/>
              </a:solidFill>
            </a:endParaRPr>
          </a:p>
          <a:p>
            <a:r>
              <a:rPr lang="zh-CN" altLang="en-US" sz="3600" b="1">
                <a:solidFill>
                  <a:schemeClr val="bg1"/>
                </a:solidFill>
              </a:rPr>
              <a:t>19我看见那兽和地上的君王，并他们的众军都聚集，要与骑白马的并他的军兵争战。</a:t>
            </a:r>
            <a:endParaRPr lang="zh-CN" altLang="en-US" sz="3600" b="1">
              <a:solidFill>
                <a:schemeClr val="bg1"/>
              </a:solidFill>
            </a:endParaRPr>
          </a:p>
          <a:p>
            <a:r>
              <a:rPr lang="zh-CN" altLang="en-US" sz="3600" b="1">
                <a:solidFill>
                  <a:schemeClr val="bg1"/>
                </a:solidFill>
              </a:rPr>
              <a:t>20那兽被擒拿，那在兽面前曾行奇事、迷惑受兽印记和拜兽像之人的假先知，也与兽同被擒拿。他们两个就活活地被扔在烧着硫磺的火湖里，</a:t>
            </a:r>
            <a:endParaRPr lang="zh-CN" altLang="en-US" sz="3600" b="1">
              <a:solidFill>
                <a:schemeClr val="bg1"/>
              </a:solidFill>
            </a:endParaRPr>
          </a:p>
          <a:p>
            <a:r>
              <a:rPr lang="zh-CN" altLang="en-US" sz="3600" b="1">
                <a:solidFill>
                  <a:schemeClr val="bg1"/>
                </a:solidFill>
              </a:rPr>
              <a:t>21其余的被骑白马者口中出来的剑杀了。</a:t>
            </a:r>
            <a:r>
              <a:rPr lang="zh-CN" altLang="en-US" sz="3600" b="1">
                <a:solidFill>
                  <a:srgbClr val="FF0000"/>
                </a:solidFill>
              </a:rPr>
              <a:t>飞鸟都吃饱了他们的肉</a:t>
            </a:r>
            <a:r>
              <a:rPr lang="zh-CN" altLang="en-US" sz="3600" b="1">
                <a:solidFill>
                  <a:schemeClr val="bg1"/>
                </a:solidFill>
              </a:rPr>
              <a:t>。</a:t>
            </a:r>
            <a:endParaRPr lang="zh-CN" altLang="en-US" sz="36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1590" y="31115"/>
            <a:ext cx="8708390" cy="909320"/>
          </a:xfrm>
        </p:spPr>
        <p:txBody>
          <a:bodyPr>
            <a:normAutofit/>
          </a:bodyPr>
          <a:p>
            <a:r>
              <a:rPr lang="zh-CN" altLang="en-US" sz="3800" b="1">
                <a:solidFill>
                  <a:srgbClr val="FFFF00"/>
                </a:solidFill>
                <a:sym typeface="+mn-ea"/>
              </a:rPr>
              <a:t>1、主必亲自从天降临---喊飞鸟赴  神筵</a:t>
            </a:r>
            <a:endParaRPr lang="zh-CN" altLang="en-US" sz="3800" b="1">
              <a:solidFill>
                <a:srgbClr val="FFFF0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21590" y="940435"/>
            <a:ext cx="9185275" cy="5865495"/>
          </a:xfrm>
        </p:spPr>
        <p:txBody>
          <a:bodyPr>
            <a:normAutofit lnSpcReduction="20000"/>
          </a:bodyPr>
          <a:p>
            <a:r>
              <a:rPr lang="zh-CN" altLang="en-US" sz="3000" b="1">
                <a:solidFill>
                  <a:schemeClr val="bg1"/>
                </a:solidFill>
              </a:rPr>
              <a:t>启</a:t>
            </a:r>
            <a:r>
              <a:rPr lang="en-US" altLang="zh-CN" sz="3000" b="1">
                <a:solidFill>
                  <a:schemeClr val="bg1"/>
                </a:solidFill>
              </a:rPr>
              <a:t>19</a:t>
            </a:r>
            <a:r>
              <a:rPr lang="zh-CN" altLang="en-US" sz="3000" b="1">
                <a:solidFill>
                  <a:schemeClr val="bg1"/>
                </a:solidFill>
              </a:rPr>
              <a:t>：17我又看见一位天使站在日头中，</a:t>
            </a:r>
            <a:r>
              <a:rPr lang="zh-CN" altLang="en-US" sz="3000" b="1">
                <a:solidFill>
                  <a:srgbClr val="FFFF00"/>
                </a:solidFill>
              </a:rPr>
              <a:t>向天空所飞的鸟大声喊着说：“你们聚集来赴　神的大筵席，</a:t>
            </a:r>
            <a:endParaRPr lang="zh-CN" altLang="en-US" sz="3000" b="1">
              <a:solidFill>
                <a:srgbClr val="FFFF00"/>
              </a:solidFill>
            </a:endParaRPr>
          </a:p>
          <a:p>
            <a:r>
              <a:rPr lang="zh-CN" altLang="en-US" sz="3000" b="1">
                <a:solidFill>
                  <a:schemeClr val="bg1"/>
                </a:solidFill>
              </a:rPr>
              <a:t>18</a:t>
            </a:r>
            <a:r>
              <a:rPr lang="zh-CN" altLang="en-US" sz="3000" b="1">
                <a:solidFill>
                  <a:srgbClr val="FF0000"/>
                </a:solidFill>
              </a:rPr>
              <a:t>可以吃君王与将军的肉</a:t>
            </a:r>
            <a:r>
              <a:rPr lang="zh-CN" altLang="en-US" sz="3000" b="1">
                <a:solidFill>
                  <a:schemeClr val="bg1"/>
                </a:solidFill>
              </a:rPr>
              <a:t>，壮士与马和骑马者的肉，并一切自主的、为奴的，</a:t>
            </a:r>
            <a:r>
              <a:rPr lang="zh-CN" altLang="en-US" sz="3000" b="1">
                <a:solidFill>
                  <a:srgbClr val="FF0000"/>
                </a:solidFill>
              </a:rPr>
              <a:t>以及大小人民的肉</a:t>
            </a:r>
            <a:r>
              <a:rPr lang="zh-CN" altLang="en-US" sz="3000" b="1">
                <a:solidFill>
                  <a:schemeClr val="bg1"/>
                </a:solidFill>
              </a:rPr>
              <a:t>。”</a:t>
            </a:r>
            <a:endParaRPr lang="zh-CN" altLang="en-US" sz="3000" b="1">
              <a:solidFill>
                <a:schemeClr val="bg1"/>
              </a:solidFill>
            </a:endParaRPr>
          </a:p>
          <a:p>
            <a:r>
              <a:rPr lang="zh-CN" altLang="en-US" sz="3000" b="1">
                <a:solidFill>
                  <a:schemeClr val="bg1"/>
                </a:solidFill>
              </a:rPr>
              <a:t>21其余的被骑白马者口中出来的剑杀了。</a:t>
            </a:r>
            <a:r>
              <a:rPr lang="zh-CN" altLang="en-US" sz="3000" b="1">
                <a:solidFill>
                  <a:srgbClr val="FF0000"/>
                </a:solidFill>
              </a:rPr>
              <a:t>飞鸟都吃饱了他们的肉</a:t>
            </a:r>
            <a:r>
              <a:rPr lang="zh-CN" altLang="en-US" sz="3000" b="1">
                <a:solidFill>
                  <a:schemeClr val="bg1"/>
                </a:solidFill>
              </a:rPr>
              <a:t>。</a:t>
            </a:r>
            <a:endParaRPr lang="zh-CN" altLang="en-US" sz="3000" b="1">
              <a:solidFill>
                <a:schemeClr val="bg1"/>
              </a:solidFill>
            </a:endParaRPr>
          </a:p>
          <a:p>
            <a:r>
              <a:rPr lang="zh-CN" altLang="en-US" sz="3600" b="1">
                <a:solidFill>
                  <a:schemeClr val="bg1"/>
                </a:solidFill>
              </a:rPr>
              <a:t>太</a:t>
            </a:r>
            <a:r>
              <a:rPr lang="en-US" altLang="zh-CN" sz="3600" b="1">
                <a:solidFill>
                  <a:schemeClr val="bg1"/>
                </a:solidFill>
              </a:rPr>
              <a:t>24</a:t>
            </a:r>
            <a:r>
              <a:rPr lang="zh-CN" altLang="en-US" sz="3600" b="1">
                <a:solidFill>
                  <a:schemeClr val="bg1"/>
                </a:solidFill>
              </a:rPr>
              <a:t>：27闪电从东边发出，直照到西边。人子降临，也要这样。</a:t>
            </a:r>
            <a:endParaRPr lang="zh-CN" altLang="en-US" sz="3600" b="1">
              <a:solidFill>
                <a:schemeClr val="bg1"/>
              </a:solidFill>
            </a:endParaRPr>
          </a:p>
          <a:p>
            <a:r>
              <a:rPr lang="zh-CN" altLang="en-US" sz="3600" b="1">
                <a:solidFill>
                  <a:schemeClr val="bg1"/>
                </a:solidFill>
              </a:rPr>
              <a:t>28</a:t>
            </a:r>
            <a:r>
              <a:rPr lang="zh-CN" altLang="en-US" sz="3600" b="1">
                <a:solidFill>
                  <a:srgbClr val="FFFF00"/>
                </a:solidFill>
              </a:rPr>
              <a:t>尸首在哪里，鹰也必聚在那里</a:t>
            </a:r>
            <a:r>
              <a:rPr lang="zh-CN" altLang="en-US" sz="3600" b="1">
                <a:solidFill>
                  <a:schemeClr val="bg1"/>
                </a:solidFill>
              </a:rPr>
              <a:t>。”</a:t>
            </a:r>
            <a:endParaRPr lang="zh-CN" altLang="en-US" sz="3600" b="1">
              <a:solidFill>
                <a:schemeClr val="bg1"/>
              </a:solidFill>
            </a:endParaRPr>
          </a:p>
          <a:p>
            <a:endParaRPr lang="zh-CN" altLang="en-US" sz="36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1590" y="31115"/>
            <a:ext cx="8708390" cy="909320"/>
          </a:xfrm>
        </p:spPr>
        <p:txBody>
          <a:bodyPr>
            <a:normAutofit/>
          </a:bodyPr>
          <a:p>
            <a:r>
              <a:rPr lang="zh-CN" altLang="en-US" sz="3800" b="1">
                <a:solidFill>
                  <a:srgbClr val="FFFF00"/>
                </a:solidFill>
                <a:sym typeface="+mn-ea"/>
              </a:rPr>
              <a:t>1、主必亲自从天降临---喊飞鸟赴  神筵</a:t>
            </a:r>
            <a:endParaRPr lang="zh-CN" altLang="en-US" sz="3800" b="1">
              <a:solidFill>
                <a:srgbClr val="FFFF00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21590" y="940435"/>
            <a:ext cx="9185275" cy="5865495"/>
          </a:xfrm>
        </p:spPr>
        <p:txBody>
          <a:bodyPr>
            <a:normAutofit lnSpcReduction="20000"/>
          </a:bodyPr>
          <a:p>
            <a:r>
              <a:rPr lang="zh-CN" altLang="en-US" sz="3000" b="1">
                <a:solidFill>
                  <a:schemeClr val="bg1"/>
                </a:solidFill>
              </a:rPr>
              <a:t>启</a:t>
            </a:r>
            <a:r>
              <a:rPr lang="en-US" altLang="zh-CN" sz="3000" b="1">
                <a:solidFill>
                  <a:schemeClr val="bg1"/>
                </a:solidFill>
              </a:rPr>
              <a:t>19</a:t>
            </a:r>
            <a:r>
              <a:rPr lang="zh-CN" altLang="en-US" sz="3000" b="1">
                <a:solidFill>
                  <a:schemeClr val="bg1"/>
                </a:solidFill>
              </a:rPr>
              <a:t>：17我又看见一位天使站在日头中，</a:t>
            </a:r>
            <a:r>
              <a:rPr lang="zh-CN" altLang="en-US" sz="3000" b="1">
                <a:solidFill>
                  <a:srgbClr val="FFFF00"/>
                </a:solidFill>
              </a:rPr>
              <a:t>向天空所飞的鸟大声喊着说：“你们聚集来赴　神的大筵席，</a:t>
            </a:r>
            <a:endParaRPr lang="zh-CN" altLang="en-US" sz="3000" b="1">
              <a:solidFill>
                <a:srgbClr val="FFFF00"/>
              </a:solidFill>
            </a:endParaRPr>
          </a:p>
          <a:p>
            <a:r>
              <a:rPr lang="zh-CN" altLang="en-US" sz="3000" b="1">
                <a:solidFill>
                  <a:schemeClr val="bg1"/>
                </a:solidFill>
              </a:rPr>
              <a:t>18</a:t>
            </a:r>
            <a:r>
              <a:rPr lang="zh-CN" altLang="en-US" sz="3000" b="1">
                <a:solidFill>
                  <a:srgbClr val="FF0000"/>
                </a:solidFill>
              </a:rPr>
              <a:t>可以吃君王与将军的肉</a:t>
            </a:r>
            <a:r>
              <a:rPr lang="zh-CN" altLang="en-US" sz="3000" b="1">
                <a:solidFill>
                  <a:schemeClr val="bg1"/>
                </a:solidFill>
              </a:rPr>
              <a:t>，壮士与马和骑马者的肉，并一切自主的、为奴的，</a:t>
            </a:r>
            <a:r>
              <a:rPr lang="zh-CN" altLang="en-US" sz="3000" b="1">
                <a:solidFill>
                  <a:srgbClr val="FF0000"/>
                </a:solidFill>
              </a:rPr>
              <a:t>以及大小人民的肉</a:t>
            </a:r>
            <a:r>
              <a:rPr lang="zh-CN" altLang="en-US" sz="3000" b="1">
                <a:solidFill>
                  <a:schemeClr val="bg1"/>
                </a:solidFill>
              </a:rPr>
              <a:t>。”</a:t>
            </a:r>
            <a:endParaRPr lang="zh-CN" altLang="en-US" sz="3000" b="1">
              <a:solidFill>
                <a:schemeClr val="bg1"/>
              </a:solidFill>
            </a:endParaRPr>
          </a:p>
          <a:p>
            <a:r>
              <a:rPr lang="zh-CN" altLang="en-US" sz="3000" b="1">
                <a:solidFill>
                  <a:schemeClr val="bg1"/>
                </a:solidFill>
              </a:rPr>
              <a:t>21其余的被骑白马者口中出来的剑杀了。</a:t>
            </a:r>
            <a:r>
              <a:rPr lang="zh-CN" altLang="en-US" sz="3000" b="1">
                <a:solidFill>
                  <a:srgbClr val="FF0000"/>
                </a:solidFill>
              </a:rPr>
              <a:t>飞鸟都吃饱了他们的肉</a:t>
            </a:r>
            <a:r>
              <a:rPr lang="zh-CN" altLang="en-US" sz="3000" b="1">
                <a:solidFill>
                  <a:schemeClr val="bg1"/>
                </a:solidFill>
              </a:rPr>
              <a:t>。</a:t>
            </a:r>
            <a:endParaRPr lang="zh-CN" altLang="en-US" sz="3000" b="1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3600" b="1">
                <a:solidFill>
                  <a:schemeClr val="bg1"/>
                </a:solidFill>
              </a:rPr>
              <a:t>太</a:t>
            </a:r>
            <a:r>
              <a:rPr lang="en-US" altLang="zh-CN" sz="3600" b="1">
                <a:solidFill>
                  <a:schemeClr val="bg1"/>
                </a:solidFill>
              </a:rPr>
              <a:t>24</a:t>
            </a:r>
            <a:r>
              <a:rPr lang="zh-CN" altLang="en-US" sz="3600" b="1">
                <a:solidFill>
                  <a:schemeClr val="bg1"/>
                </a:solidFill>
              </a:rPr>
              <a:t>：30那时，人子的兆头要显在天上，</a:t>
            </a:r>
            <a:r>
              <a:rPr lang="zh-CN" altLang="en-US" sz="3600" b="1">
                <a:solidFill>
                  <a:srgbClr val="FFFF00"/>
                </a:solidFill>
              </a:rPr>
              <a:t>地上的万族都要哀哭</a:t>
            </a:r>
            <a:r>
              <a:rPr lang="zh-CN" altLang="en-US" sz="3600" b="1">
                <a:solidFill>
                  <a:schemeClr val="bg1"/>
                </a:solidFill>
              </a:rPr>
              <a:t>。他们要看见人子有能力，有大荣耀，驾着天上的云降临。</a:t>
            </a:r>
            <a:endParaRPr lang="zh-CN" altLang="en-US" sz="36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9220"/>
            <a:ext cx="8229600" cy="634365"/>
          </a:xfrm>
        </p:spPr>
        <p:txBody>
          <a:bodyPr>
            <a:normAutofit fontScale="90000"/>
          </a:bodyPr>
          <a:lstStyle/>
          <a:p>
            <a:r>
              <a:rPr lang="zh-CN" altLang="en-US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  <a:sym typeface="+mn-ea"/>
              </a:rPr>
              <a:t>三．主降临的情形</a:t>
            </a:r>
            <a:endParaRPr lang="zh-CN" altLang="en-US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effectLst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5110" y="743585"/>
            <a:ext cx="8774430" cy="585279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2、有呼叫的声音</a:t>
            </a:r>
            <a:r>
              <a:rPr lang="en-US" altLang="zh-CN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---</a:t>
            </a:r>
            <a:r>
              <a:rPr lang="zh-CN" altLang="en-US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主出令</a:t>
            </a:r>
            <a:endParaRPr lang="zh-CN" altLang="en-US" sz="4000" b="1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effectLst/>
              <a:sym typeface="+mn-ea"/>
            </a:endParaRPr>
          </a:p>
          <a:p>
            <a:pPr marL="0" indent="0" fontAlgn="base">
              <a:buNone/>
            </a:pPr>
            <a:r>
              <a:rPr lang="zh-CN" altLang="en-US" sz="3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16因为主必亲自从天降临，</a:t>
            </a:r>
            <a:r>
              <a:rPr lang="zh-CN" altLang="en-US" sz="38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有呼叫的声音</a:t>
            </a:r>
            <a:r>
              <a:rPr lang="zh-CN" altLang="en-US" sz="3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，那在基督里死了的人必先复活。</a:t>
            </a:r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marL="0" indent="0" fontAlgn="base">
              <a:buNone/>
            </a:pPr>
            <a:r>
              <a:rPr lang="zh-CN" altLang="en-US"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路8:54 耶稣拉着她的手，</a:t>
            </a:r>
            <a:r>
              <a:rPr lang="zh-CN" altLang="en-US" sz="3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呼叫说：“女儿，起来吧</a:t>
            </a:r>
            <a:r>
              <a:rPr lang="zh-CN" altLang="en-US"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！”</a:t>
            </a:r>
            <a:endParaRPr lang="zh-CN" altLang="en-US" sz="3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marL="0" indent="0" fontAlgn="base">
              <a:buNone/>
            </a:pPr>
            <a:r>
              <a:rPr lang="zh-CN" altLang="en-US"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8:55 她的灵魂便回来，她就立刻起来了。</a:t>
            </a:r>
            <a:endParaRPr lang="zh-CN" altLang="en-US" sz="3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6990"/>
            <a:ext cx="8229600" cy="765175"/>
          </a:xfrm>
        </p:spPr>
        <p:txBody>
          <a:bodyPr>
            <a:normAutofit/>
          </a:bodyPr>
          <a:p>
            <a:pPr fontAlgn="base"/>
            <a:r>
              <a:rPr lang="zh-CN" altLang="en-US" sz="3600" b="1" strike="noStrike" noProof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帖前4：15-18</a:t>
            </a:r>
            <a:endParaRPr lang="zh-CN" altLang="en-US" sz="3600" b="1" strike="noStrike" noProof="1">
              <a:solidFill>
                <a:schemeClr val="bg1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3200" y="812165"/>
            <a:ext cx="8749665" cy="5942965"/>
          </a:xfrm>
        </p:spPr>
        <p:txBody>
          <a:bodyPr>
            <a:normAutofit lnSpcReduction="10000"/>
            <a:scene3d>
              <a:camera prst="orthographicFront"/>
              <a:lightRig rig="threePt" dir="t"/>
            </a:scene3d>
          </a:bodyPr>
          <a:p>
            <a:pPr marL="0" indent="0" fontAlgn="base">
              <a:buNone/>
            </a:pPr>
            <a:r>
              <a:rPr lang="zh-CN" altLang="en-US" sz="3600" b="1" strike="noStrike" noProof="1">
                <a:solidFill>
                  <a:schemeClr val="bg1"/>
                </a:solidFill>
              </a:rPr>
              <a:t>15我们现在照主的话告诉你们一件事，我们这活着还存留到主降临的人，断不能在那已经睡了的人之先；</a:t>
            </a:r>
            <a:endParaRPr lang="zh-CN" altLang="en-US" b="1" strike="noStrike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marL="0" indent="0" fontAlgn="base">
              <a:buNone/>
            </a:pPr>
            <a:r>
              <a:rPr lang="zh-CN" altLang="en-US" sz="3600" b="1" strike="noStrike" noProof="1">
                <a:solidFill>
                  <a:schemeClr val="bg1"/>
                </a:solidFill>
              </a:rPr>
              <a:t>16因为主必亲自从天降临，有呼叫的声音，和天使长的声音，又有神的号吹响；那在基督里死了的人必先复活。</a:t>
            </a:r>
            <a:endParaRPr lang="zh-CN" altLang="en-US" b="1" strike="noStrike" noProof="1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l"/>
            <a:r>
              <a:rPr lang="zh-CN" altLang="en-US" sz="3600" b="1" strike="noStrike" noProof="1">
                <a:solidFill>
                  <a:schemeClr val="bg1"/>
                </a:solidFill>
              </a:rPr>
              <a:t>17以后我们这活着还存留的人，必和他们一同被提到云里，在空中与主相遇，这样我们就要和主永远同在。</a:t>
            </a:r>
            <a:endParaRPr lang="zh-CN" altLang="en-US" sz="3600" b="1" strike="noStrike" noProof="1">
              <a:solidFill>
                <a:schemeClr val="bg1"/>
              </a:solidFill>
            </a:endParaRPr>
          </a:p>
          <a:p>
            <a:pPr algn="l"/>
            <a:r>
              <a:rPr lang="zh-CN" altLang="en-US" sz="3600" b="1" strike="noStrike" noProof="1">
                <a:solidFill>
                  <a:schemeClr val="bg1"/>
                </a:solidFill>
              </a:rPr>
              <a:t>18所以，你们当用这些话彼此劝慰。</a:t>
            </a:r>
            <a:endParaRPr lang="zh-CN" altLang="en-US" sz="3600" b="1" strike="noStrike" noProof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9220"/>
            <a:ext cx="8229600" cy="634365"/>
          </a:xfrm>
        </p:spPr>
        <p:txBody>
          <a:bodyPr>
            <a:normAutofit fontScale="90000"/>
          </a:bodyPr>
          <a:lstStyle/>
          <a:p>
            <a:r>
              <a:rPr lang="zh-CN" altLang="en-US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  <a:sym typeface="+mn-ea"/>
              </a:rPr>
              <a:t>三．主降临的情形</a:t>
            </a:r>
            <a:endParaRPr lang="zh-CN" altLang="en-US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effectLst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5110" y="743585"/>
            <a:ext cx="8774430" cy="585279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2、有呼叫的声音</a:t>
            </a:r>
            <a:r>
              <a:rPr lang="en-US" altLang="zh-CN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---</a:t>
            </a:r>
            <a:r>
              <a:rPr lang="zh-CN" altLang="en-US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主出令</a:t>
            </a:r>
            <a:endParaRPr lang="zh-CN" altLang="en-US" sz="4000" b="1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effectLst/>
              <a:sym typeface="+mn-ea"/>
            </a:endParaRPr>
          </a:p>
          <a:p>
            <a:pPr marL="0" indent="0" fontAlgn="base">
              <a:buNone/>
            </a:pPr>
            <a:r>
              <a:rPr lang="zh-CN" altLang="en-US" sz="3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16因为主必亲自从天降临，</a:t>
            </a:r>
            <a:r>
              <a:rPr lang="zh-CN" altLang="en-US" sz="38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有呼叫的声音</a:t>
            </a:r>
            <a:r>
              <a:rPr lang="zh-CN" altLang="en-US" sz="3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，那在基督里死了的人必先复活。</a:t>
            </a:r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marL="0" indent="0" fontAlgn="base">
              <a:buNone/>
            </a:pPr>
            <a:endParaRPr lang="zh-CN" altLang="en-US" sz="3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marL="0" indent="0" fontAlgn="base">
              <a:buNone/>
            </a:pPr>
            <a:r>
              <a:rPr lang="zh-CN" altLang="en-US"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约11:43 说了这话，就大声</a:t>
            </a:r>
            <a:r>
              <a:rPr lang="zh-CN" altLang="en-US" sz="3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呼叫说：“拉撒路出来</a:t>
            </a:r>
            <a:r>
              <a:rPr lang="zh-CN" altLang="en-US"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！”44 那死人就出来了，</a:t>
            </a:r>
            <a:endParaRPr lang="zh-CN" altLang="en-US" sz="3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9220"/>
            <a:ext cx="8229600" cy="634365"/>
          </a:xfrm>
        </p:spPr>
        <p:txBody>
          <a:bodyPr>
            <a:normAutofit fontScale="90000"/>
          </a:bodyPr>
          <a:lstStyle/>
          <a:p>
            <a:r>
              <a:rPr lang="zh-CN" altLang="en-US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  <a:sym typeface="+mn-ea"/>
              </a:rPr>
              <a:t>三．主降临的情形</a:t>
            </a:r>
            <a:endParaRPr lang="zh-CN" altLang="en-US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effectLst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5110" y="743585"/>
            <a:ext cx="8774430" cy="585279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2、有呼叫的声音</a:t>
            </a:r>
            <a:r>
              <a:rPr lang="en-US" altLang="zh-CN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---</a:t>
            </a:r>
            <a:r>
              <a:rPr lang="zh-CN" altLang="en-US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主出令</a:t>
            </a:r>
            <a:endParaRPr lang="zh-CN" altLang="en-US" sz="4000" b="1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effectLst/>
              <a:sym typeface="+mn-ea"/>
            </a:endParaRPr>
          </a:p>
          <a:p>
            <a:pPr marL="0" indent="0" fontAlgn="base">
              <a:lnSpc>
                <a:spcPct val="150000"/>
              </a:lnSpc>
              <a:buNone/>
            </a:pPr>
            <a:r>
              <a:rPr lang="zh-CN" sz="3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太</a:t>
            </a:r>
            <a:r>
              <a:rPr lang="en-US" altLang="zh-CN" sz="3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24</a:t>
            </a:r>
            <a:r>
              <a:rPr lang="zh-CN" altLang="en-US" sz="3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：</a:t>
            </a:r>
            <a:r>
              <a:rPr sz="3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31</a:t>
            </a:r>
            <a:r>
              <a:rPr lang="zh-CN" sz="38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  <a:sym typeface="+mn-ea"/>
              </a:rPr>
              <a:t>祂</a:t>
            </a:r>
            <a:r>
              <a:rPr sz="38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  <a:sym typeface="+mn-ea"/>
              </a:rPr>
              <a:t>要差遣使者</a:t>
            </a:r>
            <a:r>
              <a:rPr sz="3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，用号筒的大声，将他的选民从四方，从天这边到天那边，都招聚了来。”</a:t>
            </a:r>
            <a:endParaRPr lang="zh-CN" altLang="en-US" sz="3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2870"/>
            <a:ext cx="8229600" cy="1030605"/>
          </a:xfrm>
        </p:spPr>
        <p:txBody>
          <a:bodyPr/>
          <a:p>
            <a:r>
              <a:rPr lang="zh-CN" altLang="en-US" sz="4000" b="1">
                <a:solidFill>
                  <a:schemeClr val="bg1"/>
                </a:solidFill>
                <a:sym typeface="+mn-ea"/>
              </a:rPr>
              <a:t>3、天使长的声音</a:t>
            </a:r>
            <a:endParaRPr lang="zh-CN" altLang="en-US" sz="40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33475"/>
            <a:ext cx="8229600" cy="4993005"/>
          </a:xfrm>
        </p:spPr>
        <p:txBody>
          <a:bodyPr/>
          <a:p>
            <a:pPr marL="0" algn="l">
              <a:lnSpc>
                <a:spcPct val="120000"/>
              </a:lnSpc>
              <a:buNone/>
            </a:pPr>
            <a:r>
              <a:rPr lang="zh-CN" altLang="en-US" sz="3600" b="1">
                <a:solidFill>
                  <a:schemeClr val="bg1"/>
                </a:solidFill>
                <a:sym typeface="+mn-ea"/>
              </a:rPr>
              <a:t>16因为主必亲自从天降临，有呼叫的声音，和</a:t>
            </a:r>
            <a:r>
              <a:rPr lang="zh-CN" altLang="en-US" sz="3600" b="1">
                <a:solidFill>
                  <a:srgbClr val="FFFF00"/>
                </a:solidFill>
                <a:sym typeface="+mn-ea"/>
              </a:rPr>
              <a:t>天使长的声音</a:t>
            </a:r>
            <a:r>
              <a:rPr lang="zh-CN" altLang="en-US" sz="3600" b="1">
                <a:solidFill>
                  <a:schemeClr val="bg1"/>
                </a:solidFill>
                <a:sym typeface="+mn-ea"/>
              </a:rPr>
              <a:t>，那在基督里死了的人必先复活。</a:t>
            </a:r>
            <a:endParaRPr lang="zh-CN" altLang="en-US" sz="3600" b="1">
              <a:solidFill>
                <a:schemeClr val="bg1"/>
              </a:solidFill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3600" b="1">
                <a:solidFill>
                  <a:srgbClr val="FFFF00"/>
                </a:solidFill>
                <a:sym typeface="+mn-ea"/>
              </a:rPr>
              <a:t>是召集众天使天军所发出的声音</a:t>
            </a:r>
            <a:endParaRPr lang="zh-CN" altLang="en-US" sz="36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endParaRPr lang="zh-CN" altLang="en-US" sz="36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9220"/>
            <a:ext cx="8229600" cy="634365"/>
          </a:xfrm>
        </p:spPr>
        <p:txBody>
          <a:bodyPr>
            <a:normAutofit fontScale="90000"/>
          </a:bodyPr>
          <a:lstStyle/>
          <a:p>
            <a:r>
              <a:rPr lang="zh-CN" altLang="en-US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  <a:sym typeface="+mn-ea"/>
              </a:rPr>
              <a:t>三．主降临的情形</a:t>
            </a:r>
            <a:endParaRPr lang="zh-CN" altLang="en-US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effectLst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5110" y="743585"/>
            <a:ext cx="8774430" cy="5852795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3</a:t>
            </a:r>
            <a:r>
              <a:rPr lang="zh-CN" altLang="en-US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、天使长的声音</a:t>
            </a:r>
            <a:endParaRPr lang="zh-CN" altLang="en-US" sz="40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3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16因为主必亲自从天降临，有呼叫的声音，和天使长的声音，那在基督里死了的人必先复活。</a:t>
            </a:r>
            <a:endParaRPr lang="zh-CN" altLang="en-US" sz="3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太16:27人子要在他父的荣耀里，</a:t>
            </a:r>
            <a:r>
              <a:rPr lang="zh-CN" altLang="en-US" sz="3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同着众使者降临</a:t>
            </a:r>
            <a:r>
              <a:rPr lang="zh-CN" altLang="en-US"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，那时候，他要照各人的行为报应各人。</a:t>
            </a:r>
            <a:endParaRPr lang="zh-CN" altLang="en-US" sz="38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9220"/>
            <a:ext cx="8229600" cy="634365"/>
          </a:xfrm>
        </p:spPr>
        <p:txBody>
          <a:bodyPr>
            <a:normAutofit fontScale="90000"/>
          </a:bodyPr>
          <a:lstStyle/>
          <a:p>
            <a:r>
              <a:rPr lang="zh-CN" altLang="en-US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  <a:sym typeface="+mn-ea"/>
              </a:rPr>
              <a:t>三．主降临的情形</a:t>
            </a:r>
            <a:endParaRPr lang="zh-CN" altLang="en-US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effectLst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5110" y="743585"/>
            <a:ext cx="8774430" cy="5852795"/>
          </a:xfrm>
        </p:spPr>
        <p:txBody>
          <a:bodyPr>
            <a:normAutofit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4</a:t>
            </a:r>
            <a:r>
              <a:rPr lang="zh-CN" altLang="en-US" sz="40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、有神的号吹响</a:t>
            </a:r>
            <a:endParaRPr lang="zh-CN" altLang="en-US" sz="40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38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16因为主必亲自从天降临，有呼叫的声音，和天使长的声音，又有神的号吹响；那在基督里死了的人必先复活。</a:t>
            </a:r>
            <a:endParaRPr lang="zh-CN" altLang="en-US" sz="38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太31他要差遣使者，</a:t>
            </a:r>
            <a:r>
              <a:rPr lang="zh-CN" altLang="en-US" sz="3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用号筒的大声</a:t>
            </a:r>
            <a:r>
              <a:rPr lang="zh-CN" altLang="en-US" sz="38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，</a:t>
            </a:r>
            <a:r>
              <a:rPr lang="zh-CN" altLang="en-US" sz="38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将他的选民从四方，从天这边到天那边，都招聚了来。”</a:t>
            </a:r>
            <a:endParaRPr lang="zh-CN" altLang="en-US" sz="3800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  <a:p>
            <a:pPr marL="0" indent="0">
              <a:lnSpc>
                <a:spcPct val="120000"/>
              </a:lnSpc>
              <a:buNone/>
            </a:pPr>
            <a:endParaRPr lang="zh-CN" altLang="en-US" sz="36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9220"/>
            <a:ext cx="8229600" cy="634365"/>
          </a:xfrm>
        </p:spPr>
        <p:txBody>
          <a:bodyPr>
            <a:normAutofit fontScale="90000"/>
          </a:bodyPr>
          <a:lstStyle/>
          <a:p>
            <a:r>
              <a:rPr lang="zh-CN" altLang="en-US" sz="40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  <a:sym typeface="+mn-ea"/>
              </a:rPr>
              <a:t>三．主降临的情形</a:t>
            </a:r>
            <a:endParaRPr lang="zh-CN" altLang="en-US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effectLst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50" y="743585"/>
            <a:ext cx="9044305" cy="5953125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3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4</a:t>
            </a:r>
            <a:r>
              <a:rPr lang="zh-CN" altLang="en-US" sz="36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、有神的号吹响</a:t>
            </a:r>
            <a:endParaRPr lang="zh-CN" altLang="en-US" sz="4000" b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36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林前</a:t>
            </a:r>
            <a:r>
              <a:rPr lang="en-US" altLang="zh-CN" sz="36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15</a:t>
            </a:r>
            <a:r>
              <a:rPr lang="zh-CN" altLang="en-US" sz="36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：52就在一霎时，眨眼之间，</a:t>
            </a:r>
            <a:r>
              <a:rPr lang="zh-CN" altLang="en-US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号筒末次吹响的时候</a:t>
            </a:r>
            <a:r>
              <a:rPr lang="zh-CN" altLang="en-US" sz="36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；因号筒要响，死人要复活，成为不朽坏的，我们也要改变。</a:t>
            </a:r>
            <a:endParaRPr lang="zh-CN" altLang="en-US" sz="36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2395"/>
            <a:ext cx="8229600" cy="1031875"/>
          </a:xfrm>
        </p:spPr>
        <p:txBody>
          <a:bodyPr/>
          <a:p>
            <a:pPr marL="342900" indent="-342900" algn="ctr">
              <a:spcBef>
                <a:spcPct val="20000"/>
              </a:spcBef>
              <a:buFont typeface="Arial" panose="020B0604020202020204" pitchFamily="34" charset="0"/>
            </a:pPr>
            <a:r>
              <a:rPr lang="zh-CN" altLang="en-US" sz="3800" b="1"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rPr>
              <a:t>四、</a:t>
            </a:r>
            <a:r>
              <a:rPr lang="zh-CN" altLang="en-US" sz="3800" b="1"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  <a:sym typeface="+mn-ea"/>
              </a:rPr>
              <a:t>圣徒被提</a:t>
            </a:r>
            <a:endParaRPr lang="zh-CN" altLang="en-US" sz="3800" b="1">
              <a:solidFill>
                <a:srgbClr val="FFFF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" y="1264920"/>
            <a:ext cx="8818245" cy="5307965"/>
          </a:xfrm>
        </p:spPr>
        <p:txBody>
          <a:bodyPr/>
          <a:p>
            <a:r>
              <a:rPr lang="zh-CN" altLang="en-US" sz="3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17以后我们这活着还存留的人，</a:t>
            </a:r>
            <a:r>
              <a:rPr lang="zh-CN" altLang="en-US" sz="3800" b="1">
                <a:solidFill>
                  <a:srgbClr val="FFFF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必和他们一同被提到云里，在空中与主相遇</a:t>
            </a:r>
            <a:r>
              <a:rPr lang="zh-CN" altLang="en-US" sz="3800" b="1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，这样我们就要和主永远同在。</a:t>
            </a:r>
            <a:endParaRPr lang="zh-CN" altLang="en-US" sz="3800" b="1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4000" y="274955"/>
            <a:ext cx="8777605" cy="6237605"/>
          </a:xfrm>
        </p:spPr>
        <p:txBody>
          <a:bodyPr>
            <a:normAutofit/>
          </a:bodyPr>
          <a:p>
            <a:pPr algn="l"/>
            <a:r>
              <a:rPr lang="zh-CN" altLang="en-US" sz="3800" b="1">
                <a:solidFill>
                  <a:schemeClr val="bg1"/>
                </a:solidFill>
                <a:sym typeface="+mn-ea"/>
              </a:rPr>
              <a:t>18所以，你们当用这些话彼此劝慰。</a:t>
            </a:r>
            <a:endParaRPr lang="zh-CN" altLang="en-US" sz="3800" b="1">
              <a:solidFill>
                <a:schemeClr val="bg1"/>
              </a:solidFill>
              <a:sym typeface="+mn-ea"/>
            </a:endParaRPr>
          </a:p>
          <a:p>
            <a:pPr algn="l"/>
            <a:r>
              <a:rPr lang="zh-CN" altLang="en-US" sz="3800" b="1">
                <a:solidFill>
                  <a:schemeClr val="bg1"/>
                </a:solidFill>
              </a:rPr>
              <a:t>来</a:t>
            </a:r>
            <a:r>
              <a:rPr lang="en-US" altLang="zh-CN" sz="3800" b="1">
                <a:solidFill>
                  <a:schemeClr val="bg1"/>
                </a:solidFill>
              </a:rPr>
              <a:t>3</a:t>
            </a:r>
            <a:r>
              <a:rPr lang="zh-CN" altLang="en-US" sz="3800" b="1">
                <a:solidFill>
                  <a:schemeClr val="bg1"/>
                </a:solidFill>
              </a:rPr>
              <a:t>：12弟兄们，你们要谨慎，免得你们中间或有人存着不信的恶心，把永生　神离弃了。</a:t>
            </a:r>
            <a:endParaRPr lang="zh-CN" altLang="en-US" sz="3800" b="1">
              <a:solidFill>
                <a:schemeClr val="bg1"/>
              </a:solidFill>
            </a:endParaRPr>
          </a:p>
          <a:p>
            <a:pPr algn="l"/>
            <a:r>
              <a:rPr lang="zh-CN" altLang="en-US" sz="3800" b="1">
                <a:solidFill>
                  <a:schemeClr val="bg1"/>
                </a:solidFill>
              </a:rPr>
              <a:t>13总要趁着还有今日，天天彼此相劝，免得你们中间有人被罪迷惑，心里就刚硬了。</a:t>
            </a:r>
            <a:endParaRPr lang="zh-CN" altLang="en-US" sz="3800" b="1">
              <a:solidFill>
                <a:schemeClr val="bg1"/>
              </a:solidFill>
            </a:endParaRPr>
          </a:p>
          <a:p>
            <a:pPr algn="l"/>
            <a:r>
              <a:rPr lang="zh-CN" altLang="en-US" sz="3800" b="1">
                <a:solidFill>
                  <a:schemeClr val="bg1"/>
                </a:solidFill>
              </a:rPr>
              <a:t>14我们若将起初确实的信心坚持到底，就在基督里有份了。</a:t>
            </a:r>
            <a:endParaRPr lang="zh-CN" altLang="en-US" sz="3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60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+mn-ea"/>
              </a:rPr>
              <a:t>主降临与圣徒被提</a:t>
            </a:r>
            <a:endParaRPr lang="zh-CN" altLang="en-US" sz="6000" b="1" dirty="0" smtClean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FFC00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+mn-lt"/>
              <a:ea typeface="+mn-ea"/>
              <a:cs typeface="+mn-cs"/>
              <a:sym typeface="+mn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3995" y="634365"/>
            <a:ext cx="8472805" cy="5492115"/>
          </a:xfrm>
        </p:spPr>
        <p:txBody>
          <a:bodyPr/>
          <a:lstStyle/>
          <a:p>
            <a:r>
              <a:rPr lang="zh-CN" altLang="en-US" sz="40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这是大喜的日子，是我们所盼望的</a:t>
            </a:r>
            <a:endParaRPr lang="zh-CN" altLang="en-US" sz="40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09220"/>
            <a:ext cx="8229600" cy="634365"/>
          </a:xfrm>
        </p:spPr>
        <p:txBody>
          <a:bodyPr>
            <a:normAutofit fontScale="90000"/>
          </a:bodyPr>
          <a:lstStyle/>
          <a:p>
            <a:r>
              <a:rPr lang="zh-CN" altLang="en-US" sz="40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sym typeface="+mn-ea"/>
              </a:rPr>
              <a:t>主降临与圣徒被提</a:t>
            </a:r>
            <a:endParaRPr lang="zh-CN" altLang="en-US" sz="4000" b="1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5110" y="743585"/>
            <a:ext cx="8774430" cy="5852795"/>
          </a:xfrm>
        </p:spPr>
        <p:txBody>
          <a:bodyPr>
            <a:normAutofit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4000" b="1">
                <a:solidFill>
                  <a:schemeClr val="bg1"/>
                </a:solidFill>
                <a:sym typeface="+mn-ea"/>
              </a:rPr>
              <a:t>三．主降临的情形</a:t>
            </a:r>
            <a:endParaRPr lang="zh-CN" altLang="en-US" sz="4000" b="1">
              <a:ln w="22225">
                <a:solidFill>
                  <a:schemeClr val="accent2"/>
                </a:solidFill>
                <a:prstDash val="solid"/>
              </a:ln>
              <a:solidFill>
                <a:srgbClr val="C00000"/>
              </a:solidFill>
              <a:effectLst/>
              <a:sym typeface="+mn-ea"/>
            </a:endParaRPr>
          </a:p>
          <a:p>
            <a:pPr marL="0" indent="0" fontAlgn="base">
              <a:lnSpc>
                <a:spcPct val="150000"/>
              </a:lnSpc>
              <a:buNone/>
            </a:pPr>
            <a:r>
              <a:rPr lang="zh-CN" altLang="en-US" sz="3600" b="1">
                <a:solidFill>
                  <a:schemeClr val="bg1"/>
                </a:solidFill>
                <a:sym typeface="+mn-ea"/>
              </a:rPr>
              <a:t>16因为主必亲自从天降临，有呼叫的声音，和天使长的声音，又有神的号吹响；那在基督里死了的人必先复活。</a:t>
            </a:r>
            <a:endParaRPr lang="zh-CN" altLang="en-US" sz="4000" b="1">
              <a:ln w="6600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  <a:sym typeface="+mn-ea"/>
            </a:endParaRPr>
          </a:p>
          <a:p>
            <a:pPr marL="0" indent="0" fontAlgn="base">
              <a:buNone/>
            </a:pPr>
            <a:endParaRPr lang="zh-CN" altLang="en-US" sz="4000" b="1" dirty="0" smtClean="0">
              <a:ln w="6600">
                <a:solidFill>
                  <a:schemeClr val="accent2"/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8260"/>
            <a:ext cx="8229600" cy="614680"/>
          </a:xfrm>
        </p:spPr>
        <p:txBody>
          <a:bodyPr>
            <a:normAutofit fontScale="90000"/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三．主降临的情形</a:t>
            </a:r>
            <a:endParaRPr lang="zh-CN" altLang="en-US" sz="40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4470" y="743585"/>
            <a:ext cx="8875395" cy="6004560"/>
          </a:xfrm>
        </p:spPr>
        <p:txBody>
          <a:bodyPr>
            <a:normAutofit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36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  <a:sym typeface="+mn-ea"/>
              </a:rPr>
              <a:t>1</a:t>
            </a:r>
            <a:r>
              <a:rPr lang="zh-CN" altLang="en-US" sz="36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  <a:sym typeface="+mn-ea"/>
              </a:rPr>
              <a:t>、主必亲自从天降临 </a:t>
            </a:r>
            <a:r>
              <a:rPr lang="en-US" altLang="zh-CN" sz="36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  <a:sym typeface="+mn-ea"/>
              </a:rPr>
              <a:t>----</a:t>
            </a:r>
            <a:r>
              <a:rPr lang="zh-CN" altLang="en-US" sz="36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  <a:sym typeface="+mn-ea"/>
              </a:rPr>
              <a:t>接圣徒</a:t>
            </a:r>
            <a:r>
              <a:rPr lang="zh-CN" altLang="en-US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赴婚筵</a:t>
            </a:r>
            <a:endParaRPr lang="zh-CN" altLang="en-US" sz="3600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36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林后 </a:t>
            </a:r>
            <a:r>
              <a:rPr lang="en-US" altLang="zh-CN" sz="36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11</a:t>
            </a:r>
            <a:r>
              <a:rPr lang="zh-CN" altLang="en-US" sz="36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：2因为我曾把你们许配一个丈夫，要把你们如同贞洁的童女献给基督；</a:t>
            </a:r>
            <a:endParaRPr lang="zh-CN" altLang="en-US" sz="36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endParaRPr lang="zh-CN" altLang="en-US" sz="3600" b="1" dirty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8890" y="124460"/>
            <a:ext cx="9088755" cy="6623685"/>
          </a:xfrm>
        </p:spPr>
        <p:txBody>
          <a:bodyPr>
            <a:normAutofit fontScale="90000"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36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  <a:sym typeface="+mn-ea"/>
              </a:rPr>
              <a:t>1</a:t>
            </a:r>
            <a:r>
              <a:rPr lang="zh-CN" altLang="en-US" sz="36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  <a:sym typeface="+mn-ea"/>
              </a:rPr>
              <a:t>、主必亲自从天降临 </a:t>
            </a:r>
            <a:r>
              <a:rPr lang="en-US" altLang="zh-CN" sz="36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  <a:sym typeface="+mn-ea"/>
              </a:rPr>
              <a:t>----</a:t>
            </a:r>
            <a:r>
              <a:rPr lang="zh-CN" altLang="en-US" sz="3600" b="1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C00000"/>
                </a:solidFill>
                <a:effectLst/>
                <a:sym typeface="+mn-ea"/>
              </a:rPr>
              <a:t>接圣徒</a:t>
            </a:r>
            <a:r>
              <a:rPr lang="zh-CN" altLang="en-US" sz="36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  <a:sym typeface="+mn-ea"/>
              </a:rPr>
              <a:t>赴婚筵</a:t>
            </a:r>
            <a:endParaRPr lang="zh-CN" altLang="en-US" sz="3600" b="1" dirty="0" smtClean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  <a:sym typeface="+mn-ea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3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启</a:t>
            </a:r>
            <a:r>
              <a:rPr lang="en-US" altLang="zh-CN" sz="3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19</a:t>
            </a:r>
            <a:r>
              <a:rPr lang="zh-CN" altLang="en-US" sz="3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：5有声音从宝座出来说：“　神的众仆人</a:t>
            </a:r>
            <a:r>
              <a:rPr lang="zh-CN" altLang="en-US" sz="3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哪，凡敬畏他的，无论大小，都要赞美我们的　神。”</a:t>
            </a:r>
            <a:endParaRPr lang="zh-CN" altLang="en-US" sz="34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marL="0" indent="0" fontAlgn="base">
              <a:buNone/>
            </a:pPr>
            <a:r>
              <a:rPr lang="zh-CN" altLang="en-US" sz="3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6我听见好像群众的声音，众水的声音，大雷的声音，说：“哈利路亚！因为主我们的　神，全能者作王了。</a:t>
            </a:r>
            <a:r>
              <a:rPr lang="zh-CN" altLang="en-US" sz="29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”</a:t>
            </a:r>
            <a:endParaRPr lang="zh-CN" altLang="en-US" sz="29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marL="0" indent="0" fontAlgn="base">
              <a:buNone/>
            </a:pPr>
            <a:r>
              <a:rPr lang="zh-CN" altLang="en-US" sz="3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7我们要欢喜快乐，将荣耀归给他。</a:t>
            </a:r>
            <a:r>
              <a:rPr lang="zh-CN" altLang="en-US" sz="3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因为羔羊婚娶的时候到了，新妇也自己预备好了</a:t>
            </a:r>
            <a:r>
              <a:rPr lang="zh-CN" altLang="en-US" sz="3400" b="1" dirty="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</a:t>
            </a:r>
            <a:endParaRPr lang="zh-CN" altLang="en-US" sz="34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marL="0" indent="0" fontAlgn="base">
              <a:buNone/>
            </a:pPr>
            <a:r>
              <a:rPr lang="zh-CN" altLang="en-US" sz="3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8就蒙恩得穿光明洁白的细麻衣。这细麻衣就是圣徒所行的义。</a:t>
            </a:r>
            <a:endParaRPr lang="zh-CN" altLang="en-US" sz="34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marL="0" indent="0" fontAlgn="base">
              <a:buNone/>
            </a:pPr>
            <a:r>
              <a:rPr lang="zh-CN" altLang="en-US" sz="3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9天使吩咐我说：“你要写上，</a:t>
            </a:r>
            <a:r>
              <a:rPr lang="zh-CN" altLang="en-US" sz="3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凡被请赴羔羊之婚筵的有福了</a:t>
            </a:r>
            <a:r>
              <a:rPr lang="zh-CN" altLang="en-US" sz="3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！</a:t>
            </a:r>
            <a:endParaRPr lang="zh-CN" altLang="en-US" sz="3400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8890" y="32385"/>
            <a:ext cx="9088755" cy="6746240"/>
          </a:xfrm>
        </p:spPr>
        <p:txBody>
          <a:bodyPr>
            <a:normAutofit fontScale="90000"/>
          </a:bodyPr>
          <a:lstStyle/>
          <a:p>
            <a:pPr marL="0" algn="l" fontAlgn="base">
              <a:lnSpc>
                <a:spcPct val="100000"/>
              </a:lnSpc>
              <a:buNone/>
            </a:pPr>
            <a:r>
              <a:rPr lang="zh-CN" altLang="en-US" sz="3600" b="1">
                <a:solidFill>
                  <a:schemeClr val="bg1"/>
                </a:solidFill>
              </a:rPr>
              <a:t>太</a:t>
            </a:r>
            <a:r>
              <a:rPr lang="en-US" altLang="zh-CN" sz="3600" b="1">
                <a:solidFill>
                  <a:schemeClr val="bg1"/>
                </a:solidFill>
              </a:rPr>
              <a:t>22</a:t>
            </a:r>
            <a:r>
              <a:rPr lang="zh-CN" altLang="en-US" sz="3600" b="1">
                <a:solidFill>
                  <a:schemeClr val="bg1"/>
                </a:solidFill>
              </a:rPr>
              <a:t>：1耶稣又用比喻对他们说：</a:t>
            </a:r>
            <a:endParaRPr lang="zh-CN" altLang="en-US" sz="3600" b="1">
              <a:solidFill>
                <a:schemeClr val="bg1"/>
              </a:solidFill>
            </a:endParaRPr>
          </a:p>
          <a:p>
            <a:pPr marL="0" algn="l" fontAlgn="base">
              <a:lnSpc>
                <a:spcPct val="100000"/>
              </a:lnSpc>
              <a:buNone/>
            </a:pPr>
            <a:r>
              <a:rPr lang="zh-CN" altLang="en-US" sz="3600" b="1">
                <a:solidFill>
                  <a:schemeClr val="bg1"/>
                </a:solidFill>
              </a:rPr>
              <a:t>2“天国好比一个王为他儿子摆设娶亲的筵席，</a:t>
            </a:r>
            <a:endParaRPr lang="zh-CN" altLang="en-US" sz="3600" b="1">
              <a:solidFill>
                <a:schemeClr val="bg1"/>
              </a:solidFill>
            </a:endParaRPr>
          </a:p>
          <a:p>
            <a:pPr marL="0" algn="l" fontAlgn="base">
              <a:lnSpc>
                <a:spcPct val="100000"/>
              </a:lnSpc>
              <a:buNone/>
            </a:pPr>
            <a:r>
              <a:rPr lang="zh-CN" altLang="en-US" sz="3600" b="1">
                <a:solidFill>
                  <a:schemeClr val="bg1"/>
                </a:solidFill>
              </a:rPr>
              <a:t>9所以你们要往岔路口上去，凡遇见的，都召来赴席。’</a:t>
            </a:r>
            <a:endParaRPr lang="zh-CN" altLang="en-US" sz="3600" b="1">
              <a:solidFill>
                <a:schemeClr val="bg1"/>
              </a:solidFill>
            </a:endParaRPr>
          </a:p>
          <a:p>
            <a:pPr marL="0" algn="l" fontAlgn="base">
              <a:lnSpc>
                <a:spcPct val="100000"/>
              </a:lnSpc>
              <a:buNone/>
            </a:pPr>
            <a:r>
              <a:rPr lang="zh-CN" altLang="en-US" sz="3600" b="1">
                <a:solidFill>
                  <a:schemeClr val="bg1"/>
                </a:solidFill>
              </a:rPr>
              <a:t>10那些仆人就出去到大路上，凡遇见的，不论善恶都召聚了来，筵席上就坐满了客。</a:t>
            </a:r>
            <a:endParaRPr lang="zh-CN" altLang="en-US" sz="3600" b="1">
              <a:solidFill>
                <a:schemeClr val="bg1"/>
              </a:solidFill>
            </a:endParaRPr>
          </a:p>
          <a:p>
            <a:pPr marL="0" algn="l" fontAlgn="base">
              <a:lnSpc>
                <a:spcPct val="100000"/>
              </a:lnSpc>
              <a:buNone/>
            </a:pPr>
            <a:r>
              <a:rPr lang="zh-CN" altLang="en-US" sz="3600" b="1">
                <a:solidFill>
                  <a:schemeClr val="bg1"/>
                </a:solidFill>
              </a:rPr>
              <a:t>11</a:t>
            </a:r>
            <a:r>
              <a:rPr lang="zh-CN" altLang="en-US" sz="3600" b="1">
                <a:solidFill>
                  <a:srgbClr val="FFFF00"/>
                </a:solidFill>
              </a:rPr>
              <a:t>王进来观看宾客，见那里有一个没有穿礼服的</a:t>
            </a:r>
            <a:r>
              <a:rPr lang="zh-CN" altLang="en-US" sz="3600" b="1">
                <a:solidFill>
                  <a:schemeClr val="bg1"/>
                </a:solidFill>
              </a:rPr>
              <a:t>，</a:t>
            </a:r>
            <a:endParaRPr lang="zh-CN" altLang="en-US" sz="3600" b="1">
              <a:solidFill>
                <a:schemeClr val="bg1"/>
              </a:solidFill>
            </a:endParaRPr>
          </a:p>
          <a:p>
            <a:pPr marL="0" algn="l" fontAlgn="base">
              <a:lnSpc>
                <a:spcPct val="100000"/>
              </a:lnSpc>
              <a:buNone/>
            </a:pPr>
            <a:r>
              <a:rPr lang="zh-CN" altLang="en-US" sz="3600" b="1">
                <a:solidFill>
                  <a:schemeClr val="bg1"/>
                </a:solidFill>
              </a:rPr>
              <a:t>12就对他说：‘朋友，你到这里来怎么不</a:t>
            </a:r>
            <a:r>
              <a:rPr lang="zh-CN" altLang="en-US" sz="2800" b="1">
                <a:solidFill>
                  <a:schemeClr val="bg1"/>
                </a:solidFill>
              </a:rPr>
              <a:t>【</a:t>
            </a:r>
            <a:r>
              <a:rPr lang="zh-CN" altLang="en-US" sz="3000" b="1">
                <a:solidFill>
                  <a:srgbClr val="FFFF00"/>
                </a:solidFill>
              </a:rPr>
              <a:t>是思想，定意不穿</a:t>
            </a:r>
            <a:r>
              <a:rPr lang="zh-CN" altLang="en-US" sz="2800" b="1">
                <a:solidFill>
                  <a:schemeClr val="bg1"/>
                </a:solidFill>
              </a:rPr>
              <a:t>】</a:t>
            </a:r>
            <a:r>
              <a:rPr lang="zh-CN" altLang="en-US" sz="3600" b="1">
                <a:solidFill>
                  <a:schemeClr val="bg1"/>
                </a:solidFill>
              </a:rPr>
              <a:t>穿礼服呢？’那人无言可答。</a:t>
            </a:r>
            <a:endParaRPr lang="zh-CN" altLang="en-US" sz="3600" b="1">
              <a:solidFill>
                <a:schemeClr val="bg1"/>
              </a:solidFill>
            </a:endParaRPr>
          </a:p>
          <a:p>
            <a:pPr marL="0" algn="l" fontAlgn="base">
              <a:lnSpc>
                <a:spcPct val="100000"/>
              </a:lnSpc>
              <a:buNone/>
            </a:pPr>
            <a:r>
              <a:rPr lang="zh-CN" altLang="en-US" sz="3600" b="1">
                <a:solidFill>
                  <a:schemeClr val="bg1"/>
                </a:solidFill>
              </a:rPr>
              <a:t>13于是王对使唤的人说：‘</a:t>
            </a:r>
            <a:r>
              <a:rPr lang="zh-CN" altLang="en-US" sz="3600" b="1">
                <a:solidFill>
                  <a:srgbClr val="FFFF00"/>
                </a:solidFill>
              </a:rPr>
              <a:t>捆起他的手脚来，把他丢在外边的黑暗里，</a:t>
            </a:r>
            <a:r>
              <a:rPr lang="zh-CN" altLang="en-US" sz="36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C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在那里必要哀哭切齿了</a:t>
            </a:r>
            <a:r>
              <a:rPr lang="zh-CN" altLang="en-US" sz="3600" b="1">
                <a:solidFill>
                  <a:schemeClr val="bg1"/>
                </a:solidFill>
              </a:rPr>
              <a:t>。</a:t>
            </a:r>
            <a:endParaRPr lang="zh-CN" altLang="en-US" sz="3600" b="1">
              <a:solidFill>
                <a:schemeClr val="bg1"/>
              </a:solidFill>
            </a:endParaRPr>
          </a:p>
          <a:p>
            <a:pPr marL="0" algn="l" fontAlgn="base">
              <a:lnSpc>
                <a:spcPct val="100000"/>
              </a:lnSpc>
              <a:buNone/>
            </a:pPr>
            <a:r>
              <a:rPr lang="zh-CN" altLang="en-US" sz="3600" b="1">
                <a:solidFill>
                  <a:schemeClr val="bg1"/>
                </a:solidFill>
              </a:rPr>
              <a:t>14因为被召的人多，选上的人少。”</a:t>
            </a:r>
            <a:endParaRPr lang="zh-CN" altLang="en-US" sz="36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8890" y="32385"/>
            <a:ext cx="9088755" cy="6746240"/>
          </a:xfrm>
        </p:spPr>
        <p:txBody>
          <a:bodyPr>
            <a:noAutofit/>
          </a:bodyPr>
          <a:lstStyle/>
          <a:p>
            <a:pPr marL="0" algn="l" fontAlgn="base">
              <a:lnSpc>
                <a:spcPct val="100000"/>
              </a:lnSpc>
              <a:buNone/>
            </a:pPr>
            <a:r>
              <a:rPr lang="zh-CN" altLang="en-US" sz="2500" b="1">
                <a:solidFill>
                  <a:schemeClr val="bg1"/>
                </a:solidFill>
              </a:rPr>
              <a:t>太</a:t>
            </a:r>
            <a:r>
              <a:rPr lang="en-US" altLang="zh-CN" sz="2500" b="1">
                <a:solidFill>
                  <a:schemeClr val="bg1"/>
                </a:solidFill>
              </a:rPr>
              <a:t>25</a:t>
            </a:r>
            <a:r>
              <a:rPr lang="zh-CN" altLang="en-US" sz="2500" b="1">
                <a:solidFill>
                  <a:schemeClr val="bg1"/>
                </a:solidFill>
              </a:rPr>
              <a:t>：1“那时，天国好比十个童女拿着灯，出去迎接新郎。</a:t>
            </a:r>
            <a:endParaRPr lang="zh-CN" altLang="en-US" sz="2500" b="1">
              <a:solidFill>
                <a:schemeClr val="bg1"/>
              </a:solidFill>
            </a:endParaRPr>
          </a:p>
          <a:p>
            <a:pPr marL="0" algn="l" fontAlgn="base">
              <a:lnSpc>
                <a:spcPct val="100000"/>
              </a:lnSpc>
              <a:buNone/>
            </a:pPr>
            <a:r>
              <a:rPr lang="zh-CN" altLang="en-US" sz="2500" b="1">
                <a:solidFill>
                  <a:schemeClr val="bg1"/>
                </a:solidFill>
              </a:rPr>
              <a:t>2其中有五个是愚拙的，五个是聪明的。</a:t>
            </a:r>
            <a:endParaRPr lang="zh-CN" altLang="en-US" sz="2500" b="1">
              <a:solidFill>
                <a:schemeClr val="bg1"/>
              </a:solidFill>
            </a:endParaRPr>
          </a:p>
          <a:p>
            <a:pPr marL="0" algn="l" fontAlgn="base">
              <a:lnSpc>
                <a:spcPct val="100000"/>
              </a:lnSpc>
              <a:buNone/>
            </a:pPr>
            <a:r>
              <a:rPr lang="zh-CN" altLang="en-US" sz="2500" b="1">
                <a:solidFill>
                  <a:schemeClr val="bg1"/>
                </a:solidFill>
              </a:rPr>
              <a:t>3愚拙的拿着灯，却不预备油；4聪明的拿着灯，又预备油在器皿里。5新郎迟延的时候，她们都打盹、睡着了。</a:t>
            </a:r>
            <a:endParaRPr lang="zh-CN" altLang="en-US" sz="2500" b="1">
              <a:solidFill>
                <a:schemeClr val="bg1"/>
              </a:solidFill>
            </a:endParaRPr>
          </a:p>
          <a:p>
            <a:pPr marL="0" algn="l" fontAlgn="base">
              <a:lnSpc>
                <a:spcPct val="100000"/>
              </a:lnSpc>
              <a:buNone/>
            </a:pPr>
            <a:r>
              <a:rPr lang="zh-CN" altLang="en-US" sz="2500" b="1">
                <a:solidFill>
                  <a:schemeClr val="bg1"/>
                </a:solidFill>
              </a:rPr>
              <a:t>6半夜有人喊着说：‘新郎来了，你们出来迎接他！’</a:t>
            </a:r>
            <a:endParaRPr lang="zh-CN" altLang="en-US" sz="2500" b="1">
              <a:solidFill>
                <a:schemeClr val="bg1"/>
              </a:solidFill>
            </a:endParaRPr>
          </a:p>
          <a:p>
            <a:pPr marL="0" algn="l" fontAlgn="base">
              <a:lnSpc>
                <a:spcPct val="100000"/>
              </a:lnSpc>
              <a:buNone/>
            </a:pPr>
            <a:r>
              <a:rPr lang="zh-CN" altLang="en-US" sz="2500" b="1">
                <a:solidFill>
                  <a:schemeClr val="bg1"/>
                </a:solidFill>
              </a:rPr>
              <a:t>7那些童女就都起来收拾灯。</a:t>
            </a:r>
            <a:endParaRPr lang="zh-CN" altLang="en-US" sz="2500" b="1">
              <a:solidFill>
                <a:schemeClr val="bg1"/>
              </a:solidFill>
            </a:endParaRPr>
          </a:p>
          <a:p>
            <a:pPr marL="0" algn="l" fontAlgn="base">
              <a:lnSpc>
                <a:spcPct val="100000"/>
              </a:lnSpc>
              <a:buNone/>
            </a:pPr>
            <a:r>
              <a:rPr lang="zh-CN" altLang="en-US" sz="2500" b="1">
                <a:solidFill>
                  <a:schemeClr val="bg1"/>
                </a:solidFill>
              </a:rPr>
              <a:t>8愚拙的对聪明的说：‘请分点油给我们，因为我们的灯要灭了。’9聪明的回答说：‘恐怕不够你我用的，不如你们自己到卖油的那里去买吧！’</a:t>
            </a:r>
            <a:endParaRPr lang="zh-CN" altLang="en-US" sz="2500" b="1">
              <a:solidFill>
                <a:schemeClr val="bg1"/>
              </a:solidFill>
            </a:endParaRPr>
          </a:p>
          <a:p>
            <a:pPr marL="0" algn="l" fontAlgn="base">
              <a:lnSpc>
                <a:spcPct val="100000"/>
              </a:lnSpc>
              <a:buNone/>
            </a:pPr>
            <a:r>
              <a:rPr lang="zh-CN" altLang="en-US" sz="2500" b="1">
                <a:solidFill>
                  <a:schemeClr val="bg1"/>
                </a:solidFill>
              </a:rPr>
              <a:t>10她们去买的时候，新郎到了，那预备好了的，同他进去坐席，门就关了。</a:t>
            </a:r>
            <a:endParaRPr lang="zh-CN" altLang="en-US" sz="2500" b="1">
              <a:solidFill>
                <a:schemeClr val="bg1"/>
              </a:solidFill>
            </a:endParaRPr>
          </a:p>
          <a:p>
            <a:pPr marL="0" algn="l" fontAlgn="base">
              <a:lnSpc>
                <a:spcPct val="100000"/>
              </a:lnSpc>
              <a:buNone/>
            </a:pPr>
            <a:r>
              <a:rPr lang="zh-CN" altLang="en-US" sz="2500" b="1">
                <a:solidFill>
                  <a:schemeClr val="bg1"/>
                </a:solidFill>
              </a:rPr>
              <a:t>11其余的童女随后也来了，说：‘主啊，主啊，给我们开门！’</a:t>
            </a:r>
            <a:endParaRPr lang="zh-CN" altLang="en-US" sz="2500" b="1">
              <a:solidFill>
                <a:schemeClr val="bg1"/>
              </a:solidFill>
            </a:endParaRPr>
          </a:p>
          <a:p>
            <a:pPr marL="0" algn="l" fontAlgn="base">
              <a:lnSpc>
                <a:spcPct val="100000"/>
              </a:lnSpc>
              <a:buNone/>
            </a:pPr>
            <a:r>
              <a:rPr lang="zh-CN" altLang="en-US" sz="2500" b="1">
                <a:solidFill>
                  <a:schemeClr val="bg1"/>
                </a:solidFill>
              </a:rPr>
              <a:t>12他却回答说：‘我实在告诉你们：我不认识你们。’</a:t>
            </a:r>
            <a:endParaRPr lang="zh-CN" altLang="en-US" sz="2500" b="1">
              <a:solidFill>
                <a:schemeClr val="bg1"/>
              </a:solidFill>
            </a:endParaRPr>
          </a:p>
          <a:p>
            <a:pPr marL="0" algn="l" fontAlgn="base">
              <a:lnSpc>
                <a:spcPct val="100000"/>
              </a:lnSpc>
              <a:buNone/>
            </a:pPr>
            <a:r>
              <a:rPr lang="zh-CN" altLang="en-US" sz="2800" b="1">
                <a:solidFill>
                  <a:schemeClr val="bg1"/>
                </a:solidFill>
              </a:rPr>
              <a:t>13</a:t>
            </a:r>
            <a:r>
              <a:rPr lang="zh-CN" altLang="en-US" sz="2800" b="1">
                <a:solidFill>
                  <a:srgbClr val="FFFF00"/>
                </a:solidFill>
              </a:rPr>
              <a:t>所以，你们要警醒，因为那日子、那时辰，你们不知道。</a:t>
            </a:r>
            <a:r>
              <a:rPr lang="zh-CN" altLang="en-US" sz="2500" b="1">
                <a:solidFill>
                  <a:schemeClr val="bg1"/>
                </a:solidFill>
              </a:rPr>
              <a:t>”</a:t>
            </a:r>
            <a:endParaRPr lang="zh-CN" altLang="en-US" sz="2500" b="1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3344</Words>
  <Application>WPS 演示</Application>
  <PresentationFormat>全屏显示(4:3)</PresentationFormat>
  <Paragraphs>167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Arial</vt:lpstr>
      <vt:lpstr>宋体</vt:lpstr>
      <vt:lpstr>Wingdings</vt:lpstr>
      <vt:lpstr>新宋体</vt:lpstr>
      <vt:lpstr>Calibri</vt:lpstr>
      <vt:lpstr>微软雅黑</vt:lpstr>
      <vt:lpstr>Arial Unicode MS</vt:lpstr>
      <vt:lpstr>Office 主题</vt:lpstr>
      <vt:lpstr>主降临与圣徒被提</vt:lpstr>
      <vt:lpstr>帖前4：15-18</vt:lpstr>
      <vt:lpstr>主降临与圣徒被提</vt:lpstr>
      <vt:lpstr> </vt:lpstr>
      <vt:lpstr>主降临与圣徒被提</vt:lpstr>
      <vt:lpstr>三．主降临的情形</vt:lpstr>
      <vt:lpstr>三．主降临的情形</vt:lpstr>
      <vt:lpstr>PowerPoint 演示文稿</vt:lpstr>
      <vt:lpstr>PowerPoint 演示文稿</vt:lpstr>
      <vt:lpstr>PowerPoint 演示文稿</vt:lpstr>
      <vt:lpstr>PowerPoint 演示文稿</vt:lpstr>
      <vt:lpstr>1、主必亲自从天降临---击杀列国</vt:lpstr>
      <vt:lpstr>1、主必亲自从天降临---击杀列国</vt:lpstr>
      <vt:lpstr>1、主必亲自从天降临---击杀列国</vt:lpstr>
      <vt:lpstr>1、主必亲自从天降临---击杀列国</vt:lpstr>
      <vt:lpstr>1、主必亲自从天降临---喊飞鸟赴  神筵</vt:lpstr>
      <vt:lpstr>1、主必亲自从天降临---喊飞鸟赴  神筵</vt:lpstr>
      <vt:lpstr>1、主必亲自从天降临---喊飞鸟赴  神筵</vt:lpstr>
      <vt:lpstr>三．主降临的情形</vt:lpstr>
      <vt:lpstr>三．主降临的情形</vt:lpstr>
      <vt:lpstr>三．主降临的情形</vt:lpstr>
      <vt:lpstr>3、天使长的声音</vt:lpstr>
      <vt:lpstr>三．主降临的情形</vt:lpstr>
      <vt:lpstr>三．主降临的情形</vt:lpstr>
      <vt:lpstr>三．主降临的情形</vt:lpstr>
      <vt:lpstr>四、圣徒被提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/>
  <cp:lastModifiedBy>LJZ</cp:lastModifiedBy>
  <cp:revision>81</cp:revision>
  <dcterms:created xsi:type="dcterms:W3CDTF">2018-07-21T19:43:00Z</dcterms:created>
  <dcterms:modified xsi:type="dcterms:W3CDTF">2019-01-27T13:28:38Z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2052-11.1.0.8203</vt:lpwstr>
  </property>
</Properties>
</file>