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330" r:id="rId3"/>
    <p:sldId id="261" r:id="rId4"/>
    <p:sldId id="289" r:id="rId5"/>
    <p:sldId id="307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0" r:id="rId16"/>
    <p:sldId id="321" r:id="rId17"/>
    <p:sldId id="323" r:id="rId18"/>
    <p:sldId id="325" r:id="rId19"/>
    <p:sldId id="326" r:id="rId20"/>
    <p:sldId id="327" r:id="rId21"/>
    <p:sldId id="328" r:id="rId22"/>
    <p:sldId id="329" r:id="rId23"/>
    <p:sldId id="331" r:id="rId24"/>
    <p:sldId id="332" r:id="rId25"/>
    <p:sldId id="333" r:id="rId26"/>
    <p:sldId id="33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22EAF-5DA4-48E1-82E8-A04318799DBF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45462-F527-4950-80AB-CECD7647D82F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CBE9-5B46-4916-9654-3661ECB56F13}" type="datetimeFigureOut">
              <a:rPr lang="en-CA" smtClean="0"/>
              <a:t>2019-02-16</a:t>
            </a:fld>
            <a:endParaRPr lang="en-CA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2B3A-9571-45DB-B833-4BAE189FEC87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115" y="1523839"/>
            <a:ext cx="8001182" cy="2559889"/>
          </a:xfrm>
          <a:prstGeom prst="rect">
            <a:avLst/>
          </a:prstGeom>
          <a:noFill/>
        </p:spPr>
        <p:txBody>
          <a:bodyPr wrap="square" lIns="96732" tIns="48366" rIns="96732" bIns="48366" rtlCol="0">
            <a:spAutoFit/>
          </a:bodyPr>
          <a:lstStyle/>
          <a:p>
            <a:pPr algn="ctr">
              <a:defRPr/>
            </a:pPr>
            <a:r>
              <a:rPr lang="zh-CN" altLang="en-US" sz="8000">
                <a:solidFill>
                  <a:srgbClr val="000000"/>
                </a:solidFill>
                <a:latin typeface="+mn-ea"/>
              </a:rPr>
              <a:t>为家争战</a:t>
            </a:r>
            <a:endParaRPr lang="en-CA" altLang="zh-CN" sz="8000" dirty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endParaRPr lang="en-CA" altLang="zh-CN" sz="80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	夫妻同心建造</a:t>
            </a:r>
            <a:endParaRPr lang="en-CA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二、起来建造</a:t>
            </a:r>
          </a:p>
        </p:txBody>
      </p:sp>
    </p:spTree>
    <p:extLst>
      <p:ext uri="{BB962C8B-B14F-4D97-AF65-F5344CB8AC3E}">
        <p14:creationId xmlns:p14="http://schemas.microsoft.com/office/powerpoint/2010/main" val="15646909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婚姻誓言：   </a:t>
            </a:r>
            <a:endParaRPr lang="en-CA" altLang="zh-CN" sz="3600" dirty="0"/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我某某人，愿意娶你为妻，在上帝和众人面前立约：无论顺境或逆境、健康或疾病、富贵或贫穷，我都愿意一生爱你，保护你，呵护你，直到死亡把我们分离。</a:t>
            </a:r>
            <a:endParaRPr lang="en-CA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二、起来建造</a:t>
            </a:r>
          </a:p>
        </p:txBody>
      </p:sp>
    </p:spTree>
    <p:extLst>
      <p:ext uri="{BB962C8B-B14F-4D97-AF65-F5344CB8AC3E}">
        <p14:creationId xmlns:p14="http://schemas.microsoft.com/office/powerpoint/2010/main" val="38013023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	保护孩子</a:t>
            </a:r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“少年时所生的儿女，好像勇士手中的箭。” </a:t>
            </a:r>
            <a:endParaRPr lang="en-CA" altLang="zh-CN" sz="3600" dirty="0"/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</a:t>
            </a:r>
            <a:r>
              <a:rPr lang="zh-CN" altLang="en-US" sz="3600" dirty="0"/>
              <a:t>诗篇</a:t>
            </a:r>
            <a:r>
              <a:rPr lang="en-CA" altLang="zh-CN" sz="3600" dirty="0"/>
              <a:t>127:4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二、起来建造</a:t>
            </a:r>
          </a:p>
        </p:txBody>
      </p:sp>
    </p:spTree>
    <p:extLst>
      <p:ext uri="{BB962C8B-B14F-4D97-AF65-F5344CB8AC3E}">
        <p14:creationId xmlns:p14="http://schemas.microsoft.com/office/powerpoint/2010/main" val="132775081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	保护孩子</a:t>
            </a:r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建立关系</a:t>
            </a:r>
            <a:r>
              <a:rPr lang="en-CA" altLang="zh-CN" sz="3600" dirty="0"/>
              <a:t>3</a:t>
            </a:r>
            <a:r>
              <a:rPr lang="en-US" altLang="zh-CN" sz="3600" dirty="0"/>
              <a:t>T</a:t>
            </a:r>
            <a:r>
              <a:rPr lang="zh-CN" altLang="en-US" sz="3600" dirty="0"/>
              <a:t>：</a:t>
            </a:r>
            <a:endParaRPr lang="en-CA" altLang="zh-CN" sz="3600" dirty="0"/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Time </a:t>
            </a:r>
          </a:p>
          <a:p>
            <a:pPr marL="0" indent="0">
              <a:buNone/>
            </a:pPr>
            <a:r>
              <a:rPr lang="en-US" altLang="zh-CN" sz="3600" dirty="0"/>
              <a:t>T</a:t>
            </a:r>
            <a:r>
              <a:rPr lang="en-CA" altLang="zh-CN" sz="3600" dirty="0"/>
              <a:t>ouch </a:t>
            </a:r>
          </a:p>
          <a:p>
            <a:pPr marL="0" indent="0">
              <a:buNone/>
            </a:pPr>
            <a:r>
              <a:rPr lang="en-US" altLang="zh-CN" sz="3600" dirty="0"/>
              <a:t>T</a:t>
            </a:r>
            <a:r>
              <a:rPr lang="en-CA" altLang="zh-CN" sz="3600" dirty="0" err="1"/>
              <a:t>alk</a:t>
            </a:r>
            <a:endParaRPr lang="en-CA" altLang="zh-CN" sz="3600" dirty="0"/>
          </a:p>
          <a:p>
            <a:pPr marL="0" indent="0">
              <a:buNone/>
            </a:pPr>
            <a:endParaRPr lang="en-CA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二、起来建造</a:t>
            </a:r>
          </a:p>
        </p:txBody>
      </p:sp>
    </p:spTree>
    <p:extLst>
      <p:ext uri="{BB962C8B-B14F-4D97-AF65-F5344CB8AC3E}">
        <p14:creationId xmlns:p14="http://schemas.microsoft.com/office/powerpoint/2010/main" val="13356012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参巴拉听见我们修造城墙就发怒，大大恼恨，</a:t>
            </a:r>
            <a:r>
              <a:rPr lang="zh-CN" altLang="en-US" sz="3600" dirty="0">
                <a:solidFill>
                  <a:srgbClr val="FF0000"/>
                </a:solidFill>
              </a:rPr>
              <a:t>嗤笑</a:t>
            </a:r>
            <a:r>
              <a:rPr lang="zh-CN" altLang="en-US" sz="3600" dirty="0"/>
              <a:t>犹大人。</a:t>
            </a:r>
          </a:p>
          <a:p>
            <a:pPr marL="0" indent="0">
              <a:buNone/>
            </a:pPr>
            <a:r>
              <a:rPr lang="zh-CN" altLang="en-US" sz="3600" dirty="0"/>
              <a:t>对他弟兄和撒玛利亚的军兵说，这些软弱的犹大人做什么呢？要保护自己吗？要献祭吗？要一日成功吗？要从土堆里拿出火烧的石头再立墙吗？</a:t>
            </a:r>
          </a:p>
          <a:p>
            <a:pPr marL="0" indent="0">
              <a:buNone/>
            </a:pPr>
            <a:r>
              <a:rPr lang="zh-CN" altLang="en-US" sz="3600" dirty="0"/>
              <a:t>亚扪人多比雅站在旁边，说，他们所修造的石墙，就是狐狸上去也必跐倒。</a:t>
            </a: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  </a:t>
            </a:r>
            <a:r>
              <a:rPr lang="zh-CN" altLang="en-US" sz="3600" dirty="0"/>
              <a:t>尼希米记</a:t>
            </a:r>
            <a:r>
              <a:rPr lang="en-CA" altLang="zh-CN" sz="3600" dirty="0"/>
              <a:t>4:1</a:t>
            </a:r>
            <a:r>
              <a:rPr lang="en-US" altLang="zh-CN" sz="3600" dirty="0"/>
              <a:t>-3</a:t>
            </a:r>
            <a:endParaRPr lang="en-CA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10988698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大家同谋要来</a:t>
            </a:r>
            <a:r>
              <a:rPr lang="zh-CN" altLang="en-US" sz="3600" dirty="0">
                <a:solidFill>
                  <a:srgbClr val="FF0000"/>
                </a:solidFill>
              </a:rPr>
              <a:t>攻击耶路撒冷</a:t>
            </a:r>
            <a:r>
              <a:rPr lang="zh-CN" altLang="en-US" sz="3600" dirty="0"/>
              <a:t>，使城内扰乱。</a:t>
            </a:r>
            <a:r>
              <a:rPr lang="en-CA" altLang="zh-CN" sz="3600" dirty="0"/>
              <a:t> </a:t>
            </a:r>
          </a:p>
          <a:p>
            <a:pPr marL="0" indent="0">
              <a:buNone/>
            </a:pPr>
            <a:r>
              <a:rPr lang="en-CA" altLang="zh-CN" sz="3600" dirty="0"/>
              <a:t> </a:t>
            </a:r>
            <a:r>
              <a:rPr lang="zh-CN" altLang="en-US" sz="3600" dirty="0"/>
              <a:t>我们的敌人且说，趁他们不知，不见，我们进入他们中间，</a:t>
            </a:r>
            <a:r>
              <a:rPr lang="zh-CN" altLang="en-US" sz="3600" dirty="0">
                <a:solidFill>
                  <a:srgbClr val="FF0000"/>
                </a:solidFill>
              </a:rPr>
              <a:t>杀他们</a:t>
            </a:r>
            <a:r>
              <a:rPr lang="zh-CN" altLang="en-US" sz="3600" dirty="0"/>
              <a:t>，使工作止住。</a:t>
            </a:r>
            <a:r>
              <a:rPr lang="en-CA" altLang="zh-CN" sz="3600" dirty="0"/>
              <a:t>               </a:t>
            </a:r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                </a:t>
            </a:r>
            <a:r>
              <a:rPr lang="zh-CN" altLang="en-US" sz="3600" dirty="0"/>
              <a:t>尼希米记</a:t>
            </a:r>
            <a:r>
              <a:rPr lang="en-CA" altLang="zh-CN" sz="3600" dirty="0"/>
              <a:t>4:8</a:t>
            </a:r>
            <a:r>
              <a:rPr lang="zh-CN" altLang="en-US" sz="3600" dirty="0"/>
              <a:t>，</a:t>
            </a:r>
            <a:r>
              <a:rPr lang="en-CA" altLang="zh-CN" sz="3600" dirty="0"/>
              <a:t>11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8039057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14</a:t>
            </a:r>
            <a:r>
              <a:rPr lang="zh-CN" altLang="en-US" sz="3600" dirty="0"/>
              <a:t>、当记念主是大而可畏的。你们要为弟兄，儿女，妻子，家产</a:t>
            </a:r>
            <a:r>
              <a:rPr lang="zh-CN" altLang="en-US" sz="3600" dirty="0">
                <a:solidFill>
                  <a:srgbClr val="FF0000"/>
                </a:solidFill>
              </a:rPr>
              <a:t>争战</a:t>
            </a:r>
            <a:r>
              <a:rPr lang="zh-CN" altLang="en-US" sz="3600" dirty="0"/>
              <a:t>。</a:t>
            </a:r>
          </a:p>
          <a:p>
            <a:pPr marL="0" indent="0">
              <a:buNone/>
            </a:pPr>
            <a:r>
              <a:rPr lang="en-US" altLang="zh-CN" sz="3600" dirty="0"/>
              <a:t>20</a:t>
            </a:r>
            <a:r>
              <a:rPr lang="zh-CN" altLang="en-US" sz="3600" dirty="0"/>
              <a:t>、我们的神必为我们</a:t>
            </a:r>
            <a:r>
              <a:rPr lang="zh-CN" altLang="en-US" sz="3600" dirty="0">
                <a:solidFill>
                  <a:srgbClr val="FF0000"/>
                </a:solidFill>
              </a:rPr>
              <a:t>争战</a:t>
            </a:r>
            <a:r>
              <a:rPr lang="zh-CN" altLang="en-US" sz="3600" dirty="0"/>
              <a:t>。</a:t>
            </a:r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                </a:t>
            </a:r>
            <a:r>
              <a:rPr lang="zh-CN" altLang="en-US" sz="3600" dirty="0"/>
              <a:t>尼希米记</a:t>
            </a:r>
            <a:r>
              <a:rPr lang="en-CA" altLang="zh-CN" sz="3600" dirty="0"/>
              <a:t>4:14</a:t>
            </a:r>
            <a:r>
              <a:rPr lang="zh-CN" altLang="en-US" sz="3600" dirty="0"/>
              <a:t>，</a:t>
            </a:r>
            <a:r>
              <a:rPr lang="en-CA" altLang="zh-CN" sz="3600" dirty="0"/>
              <a:t>20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41716866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若不是耶和华建造房屋，建造的人就枉然劳力。</a:t>
            </a:r>
            <a:endParaRPr lang="en-CA" altLang="zh-CN" sz="3600" dirty="0"/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           </a:t>
            </a:r>
            <a:r>
              <a:rPr lang="zh-HK" altLang="en-US" sz="3600" dirty="0"/>
              <a:t>诗篇</a:t>
            </a:r>
            <a:r>
              <a:rPr lang="en-US" altLang="zh-HK" sz="3600" dirty="0"/>
              <a:t>127:1 </a:t>
            </a:r>
            <a:endParaRPr lang="en-CA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384360141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林肯总统：一个国家是否强大取决于这个国家的每一个家庭。</a:t>
            </a:r>
            <a:endParaRPr lang="en-US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217265557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3600" dirty="0"/>
              <a:t>一、悔改</a:t>
            </a:r>
            <a:endParaRPr lang="en-CA" altLang="zh-CN" sz="3600" dirty="0"/>
          </a:p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	灵性是否后退了？悔改</a:t>
            </a:r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	你是否看过色情书刊或网页？悔改</a:t>
            </a:r>
          </a:p>
          <a:p>
            <a:pPr marL="0" indent="0">
              <a:buNone/>
            </a:pPr>
            <a:r>
              <a:rPr lang="en-US" altLang="zh-CN" sz="3600" dirty="0"/>
              <a:t>3</a:t>
            </a:r>
            <a:r>
              <a:rPr lang="zh-CN" altLang="en-US" sz="3600" dirty="0"/>
              <a:t>、	你是否说谎？悔改</a:t>
            </a:r>
          </a:p>
          <a:p>
            <a:pPr marL="0" indent="0">
              <a:buNone/>
            </a:pPr>
            <a:r>
              <a:rPr lang="en-US" altLang="zh-CN" sz="3600" dirty="0"/>
              <a:t>4</a:t>
            </a:r>
            <a:r>
              <a:rPr lang="zh-CN" altLang="en-US" sz="3600" dirty="0"/>
              <a:t>、	你欺骗过自己的配偶吗？悔改</a:t>
            </a:r>
          </a:p>
          <a:p>
            <a:pPr marL="0" indent="0">
              <a:buNone/>
            </a:pPr>
            <a:r>
              <a:rPr lang="en-US" altLang="zh-CN" sz="3600" dirty="0"/>
              <a:t>5</a:t>
            </a:r>
            <a:r>
              <a:rPr lang="zh-CN" altLang="en-US" sz="3600" dirty="0"/>
              <a:t>、	如果是单身，是否在两性关系上不够检点？悔改</a:t>
            </a:r>
          </a:p>
          <a:p>
            <a:pPr marL="0" indent="0">
              <a:buNone/>
            </a:pPr>
            <a:r>
              <a:rPr lang="en-US" altLang="zh-CN" sz="3600" dirty="0"/>
              <a:t>6</a:t>
            </a:r>
            <a:r>
              <a:rPr lang="zh-CN" altLang="en-US" sz="3600" dirty="0"/>
              <a:t>、	是否有什么事或人取代了神，主宰你的生活？悔改</a:t>
            </a:r>
          </a:p>
          <a:p>
            <a:pPr marL="0" indent="0">
              <a:buNone/>
            </a:pPr>
            <a:r>
              <a:rPr lang="en-US" altLang="zh-CN" sz="3600" dirty="0"/>
              <a:t>7</a:t>
            </a:r>
            <a:r>
              <a:rPr lang="zh-CN" altLang="en-US" sz="3600" dirty="0"/>
              <a:t>、	你是否不肯饶恕某个人？悔改</a:t>
            </a:r>
          </a:p>
          <a:p>
            <a:pPr marL="0" indent="0">
              <a:buNone/>
            </a:pPr>
            <a:r>
              <a:rPr lang="en-US" altLang="zh-CN" sz="3600" dirty="0"/>
              <a:t>8</a:t>
            </a:r>
            <a:r>
              <a:rPr lang="zh-CN" altLang="en-US" sz="3600" dirty="0"/>
              <a:t>、	如果你已经离异，是否对以前的配偶还心怀怨恨？         </a:t>
            </a: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</a:t>
            </a:r>
            <a:r>
              <a:rPr lang="zh-CN" altLang="en-US" sz="3600" dirty="0"/>
              <a:t>悔改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8633892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9"/>
            <a:ext cx="9036496" cy="5022102"/>
          </a:xfrm>
          <a:prstGeom prst="rect">
            <a:avLst/>
          </a:prstGeom>
          <a:noFill/>
        </p:spPr>
        <p:txBody>
          <a:bodyPr wrap="square" lIns="96732" tIns="48366" rIns="96732" bIns="48366" rtlCol="0">
            <a:spAutoFit/>
          </a:bodyPr>
          <a:lstStyle/>
          <a:p>
            <a:pPr algn="ctr">
              <a:defRPr/>
            </a:pPr>
            <a:r>
              <a:rPr lang="zh-CN" altLang="en-US" sz="8000" dirty="0">
                <a:solidFill>
                  <a:srgbClr val="000000"/>
                </a:solidFill>
                <a:latin typeface="+mn-ea"/>
              </a:rPr>
              <a:t>一、	家庭现状</a:t>
            </a:r>
            <a:r>
              <a:rPr lang="en-US" altLang="zh-CN" sz="80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algn="ctr">
              <a:defRPr/>
            </a:pPr>
            <a:endParaRPr lang="en-US" altLang="zh-CN" sz="8000" dirty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r>
              <a:rPr lang="en-US" altLang="zh-CN" sz="8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8000" dirty="0">
                <a:solidFill>
                  <a:srgbClr val="000000"/>
                </a:solidFill>
                <a:latin typeface="+mn-ea"/>
              </a:rPr>
              <a:t>城墙拆毁，</a:t>
            </a:r>
            <a:endParaRPr lang="en-CA" altLang="zh-CN" sz="8000" dirty="0">
              <a:solidFill>
                <a:srgbClr val="000000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8000" dirty="0">
                <a:solidFill>
                  <a:srgbClr val="000000"/>
                </a:solidFill>
                <a:latin typeface="+mn-ea"/>
              </a:rPr>
              <a:t>城门被火焚烧</a:t>
            </a:r>
            <a:endParaRPr lang="en-CA" altLang="zh-CN" sz="80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692190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US" altLang="zh-CN" sz="3600" dirty="0"/>
              <a:t>9</a:t>
            </a:r>
            <a:r>
              <a:rPr lang="zh-CN" altLang="en-US" sz="3600" dirty="0"/>
              <a:t>、	你是否没有十一奉献，夺取上帝的供物？悔改</a:t>
            </a:r>
          </a:p>
          <a:p>
            <a:pPr marL="0" indent="0">
              <a:buNone/>
            </a:pPr>
            <a:r>
              <a:rPr lang="en-US" altLang="zh-CN" sz="3600" dirty="0"/>
              <a:t>10</a:t>
            </a:r>
            <a:r>
              <a:rPr lang="zh-CN" altLang="en-US" sz="3600" dirty="0"/>
              <a:t>、	你是否没有和妻子一同祈祷，保护她？悔改</a:t>
            </a:r>
          </a:p>
          <a:p>
            <a:pPr marL="0" indent="0">
              <a:buNone/>
            </a:pPr>
            <a:r>
              <a:rPr lang="en-US" altLang="zh-CN" sz="3600" dirty="0"/>
              <a:t>11</a:t>
            </a:r>
            <a:r>
              <a:rPr lang="zh-CN" altLang="en-US" sz="3600" dirty="0"/>
              <a:t>、	你是否热衷照顾孩子，忽略丈夫的需要？悔改</a:t>
            </a:r>
          </a:p>
          <a:p>
            <a:pPr marL="0" indent="0">
              <a:buNone/>
            </a:pPr>
            <a:r>
              <a:rPr lang="en-US" altLang="zh-CN" sz="3600" dirty="0"/>
              <a:t>12</a:t>
            </a:r>
            <a:r>
              <a:rPr lang="zh-CN" altLang="en-US" sz="3600" dirty="0"/>
              <a:t>、	你是否很少和配偶和孩子一起读圣经？悔改</a:t>
            </a:r>
          </a:p>
          <a:p>
            <a:pPr marL="0" indent="0">
              <a:buNone/>
            </a:pPr>
            <a:r>
              <a:rPr lang="en-US" altLang="zh-CN" sz="3600" dirty="0"/>
              <a:t>13</a:t>
            </a:r>
            <a:r>
              <a:rPr lang="zh-CN" altLang="en-US" sz="3600" dirty="0"/>
              <a:t>、	你是否不太有家庭责任感？做家务少？悔改</a:t>
            </a:r>
          </a:p>
          <a:p>
            <a:pPr marL="0" indent="0">
              <a:buNone/>
            </a:pPr>
            <a:r>
              <a:rPr lang="en-US" altLang="zh-CN" sz="3600" dirty="0"/>
              <a:t>14</a:t>
            </a:r>
            <a:r>
              <a:rPr lang="zh-CN" altLang="en-US" sz="3600" dirty="0"/>
              <a:t>、	你是否忽略配偶的情感需要？悔改</a:t>
            </a:r>
          </a:p>
          <a:p>
            <a:pPr marL="0" indent="0">
              <a:buNone/>
            </a:pPr>
            <a:r>
              <a:rPr lang="en-US" altLang="zh-CN" sz="3600" dirty="0"/>
              <a:t>15</a:t>
            </a:r>
            <a:r>
              <a:rPr lang="zh-CN" altLang="en-US" sz="3600" dirty="0"/>
              <a:t>、	你是否不愿意与配偶有亲密的夫妻性爱？悔改</a:t>
            </a:r>
          </a:p>
          <a:p>
            <a:pPr marL="0" indent="0">
              <a:buNone/>
            </a:pP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19782755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二、靠神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11983512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如果真理的确对你至关重要，你必须争战！</a:t>
            </a:r>
          </a:p>
          <a:p>
            <a:pPr marL="0" indent="0">
              <a:buNone/>
            </a:pPr>
            <a:r>
              <a:rPr lang="zh-CN" altLang="en-US" sz="3600" dirty="0"/>
              <a:t>如果婚姻的确对你至关重要，你必须争战！</a:t>
            </a:r>
          </a:p>
          <a:p>
            <a:pPr marL="0" indent="0">
              <a:buNone/>
            </a:pPr>
            <a:r>
              <a:rPr lang="zh-CN" altLang="en-US" sz="3600" dirty="0"/>
              <a:t>如果家庭的确对你至关重要，你必须争战！</a:t>
            </a:r>
          </a:p>
          <a:p>
            <a:pPr marL="0" indent="0">
              <a:buNone/>
            </a:pPr>
            <a:r>
              <a:rPr lang="zh-CN" altLang="en-US" sz="3600" dirty="0"/>
              <a:t>如果儿女的确对你至关重要，你必须争战！</a:t>
            </a:r>
          </a:p>
          <a:p>
            <a:pPr marL="0" indent="0">
              <a:buNone/>
            </a:pPr>
            <a:r>
              <a:rPr lang="zh-CN" altLang="en-US" sz="3600" dirty="0"/>
              <a:t>如果教会的确对你至关重要，你必须争战！</a:t>
            </a:r>
          </a:p>
          <a:p>
            <a:pPr marL="0" indent="0">
              <a:buNone/>
            </a:pPr>
            <a:r>
              <a:rPr lang="zh-CN" altLang="en-US" sz="3600" dirty="0"/>
              <a:t> 如果国家的确对你至关重要，你必须争战！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317552402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不要怕他们。当记念主是大而可畏的。你们要为弟兄，儿女，妻子，家产争战。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824549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US" altLang="zh-CN" sz="3600" dirty="0"/>
              <a:t>4:10  </a:t>
            </a:r>
            <a:r>
              <a:rPr lang="zh-CN" altLang="en-US" sz="3600" dirty="0"/>
              <a:t>犹大人说，灰土尚多，扛抬的人</a:t>
            </a:r>
            <a:r>
              <a:rPr lang="zh-CN" altLang="en-US" sz="3600" dirty="0">
                <a:solidFill>
                  <a:srgbClr val="FF0000"/>
                </a:solidFill>
              </a:rPr>
              <a:t>力气已经衰败</a:t>
            </a:r>
            <a:r>
              <a:rPr lang="zh-CN" altLang="en-US" sz="3600" dirty="0"/>
              <a:t>，所以我们</a:t>
            </a:r>
            <a:r>
              <a:rPr lang="zh-CN" altLang="en-US" sz="3600" dirty="0">
                <a:solidFill>
                  <a:srgbClr val="FF0000"/>
                </a:solidFill>
              </a:rPr>
              <a:t>不能建造城墙</a:t>
            </a:r>
            <a:r>
              <a:rPr lang="zh-CN" altLang="en-US" sz="3600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123486658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14</a:t>
            </a:r>
            <a:r>
              <a:rPr lang="zh-CN" altLang="en-US" sz="3600" dirty="0"/>
              <a:t>、当记念主是大而可畏的。你们要为弟兄，儿女，妻子，家产</a:t>
            </a:r>
            <a:r>
              <a:rPr lang="zh-CN" altLang="en-US" sz="3600" dirty="0">
                <a:solidFill>
                  <a:srgbClr val="FF0000"/>
                </a:solidFill>
              </a:rPr>
              <a:t>争战</a:t>
            </a:r>
            <a:r>
              <a:rPr lang="zh-CN" altLang="en-US" sz="3600" dirty="0"/>
              <a:t>。</a:t>
            </a:r>
          </a:p>
          <a:p>
            <a:pPr marL="0" indent="0">
              <a:buNone/>
            </a:pPr>
            <a:r>
              <a:rPr lang="en-US" altLang="zh-CN" sz="3600" dirty="0"/>
              <a:t>20</a:t>
            </a:r>
            <a:r>
              <a:rPr lang="zh-CN" altLang="en-US" sz="3600" dirty="0"/>
              <a:t>、我们的神必为我们</a:t>
            </a:r>
            <a:r>
              <a:rPr lang="zh-CN" altLang="en-US" sz="3600" dirty="0">
                <a:solidFill>
                  <a:srgbClr val="FF0000"/>
                </a:solidFill>
              </a:rPr>
              <a:t>争战</a:t>
            </a:r>
            <a:r>
              <a:rPr lang="zh-CN" altLang="en-US" sz="3600" dirty="0"/>
              <a:t>。</a:t>
            </a:r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                </a:t>
            </a:r>
            <a:r>
              <a:rPr lang="zh-CN" altLang="en-US" sz="3600" dirty="0"/>
              <a:t>尼希米记</a:t>
            </a:r>
            <a:r>
              <a:rPr lang="en-CA" altLang="zh-CN" sz="3600" dirty="0"/>
              <a:t>4:14</a:t>
            </a:r>
            <a:r>
              <a:rPr lang="zh-CN" altLang="en-US" sz="3600" dirty="0"/>
              <a:t>，</a:t>
            </a:r>
            <a:r>
              <a:rPr lang="en-CA" altLang="zh-CN" sz="3600" dirty="0"/>
              <a:t>20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三、靠神争战</a:t>
            </a:r>
          </a:p>
        </p:txBody>
      </p:sp>
    </p:spTree>
    <p:extLst>
      <p:ext uri="{BB962C8B-B14F-4D97-AF65-F5344CB8AC3E}">
        <p14:creationId xmlns:p14="http://schemas.microsoft.com/office/powerpoint/2010/main" val="25566495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一、城墙被毁、城门被火焚烧</a:t>
            </a:r>
            <a:br>
              <a:rPr lang="en-CA" altLang="zh-CN" sz="3600" dirty="0"/>
            </a:b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二、起来建造</a:t>
            </a:r>
            <a:endParaRPr lang="en-CA" altLang="zh-CN" sz="3600"/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三、靠主争战</a:t>
            </a:r>
            <a:endParaRPr lang="en-CA" altLang="zh-CN" sz="3600" dirty="0"/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为家争战</a:t>
            </a:r>
          </a:p>
        </p:txBody>
      </p:sp>
    </p:spTree>
    <p:extLst>
      <p:ext uri="{BB962C8B-B14F-4D97-AF65-F5344CB8AC3E}">
        <p14:creationId xmlns:p14="http://schemas.microsoft.com/office/powerpoint/2010/main" val="31433204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城墙拆毁，城门被火焚烧</a:t>
            </a:r>
          </a:p>
        </p:txBody>
      </p:sp>
      <p:pic>
        <p:nvPicPr>
          <p:cNvPr id="4" name="Content Placeholder 3" descr="https://img.chyxx.com/2018/03/20180321141344_m.png">
            <a:extLst>
              <a:ext uri="{FF2B5EF4-FFF2-40B4-BE49-F238E27FC236}">
                <a16:creationId xmlns:a16="http://schemas.microsoft.com/office/drawing/2014/main" id="{4258D505-9C3E-4A9E-9584-4F12D87FCE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7638"/>
            <a:ext cx="8928992" cy="525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愿你睁眼看，侧耳听，你仆人昼夜在你面前，为你众仆人以色列民的祈祷，承认我们以色列人向你</a:t>
            </a:r>
            <a:r>
              <a:rPr lang="zh-CN" altLang="en-US" sz="3600" dirty="0">
                <a:solidFill>
                  <a:srgbClr val="FF0000"/>
                </a:solidFill>
              </a:rPr>
              <a:t>所犯的罪</a:t>
            </a:r>
            <a:r>
              <a:rPr lang="zh-CN" altLang="en-US" sz="3600" dirty="0"/>
              <a:t>。我与我父家</a:t>
            </a:r>
            <a:r>
              <a:rPr lang="zh-CN" altLang="en-US" sz="3600" dirty="0">
                <a:solidFill>
                  <a:srgbClr val="FF0000"/>
                </a:solidFill>
              </a:rPr>
              <a:t>都有罪</a:t>
            </a:r>
            <a:r>
              <a:rPr lang="zh-CN" altLang="en-US" sz="3600" dirty="0"/>
              <a:t>了。</a:t>
            </a:r>
          </a:p>
          <a:p>
            <a:pPr marL="0" indent="0">
              <a:buNone/>
            </a:pPr>
            <a:r>
              <a:rPr lang="zh-CN" altLang="en-US" sz="3600" dirty="0"/>
              <a:t>我们向你所</a:t>
            </a:r>
            <a:r>
              <a:rPr lang="zh-CN" altLang="en-US" sz="3600" dirty="0">
                <a:solidFill>
                  <a:srgbClr val="FF0000"/>
                </a:solidFill>
              </a:rPr>
              <a:t>行的甚是邪恶</a:t>
            </a:r>
            <a:r>
              <a:rPr lang="zh-CN" altLang="en-US" sz="3600" dirty="0"/>
              <a:t>，</a:t>
            </a:r>
            <a:r>
              <a:rPr lang="zh-CN" altLang="en-US" sz="3600" dirty="0">
                <a:solidFill>
                  <a:srgbClr val="FF0000"/>
                </a:solidFill>
              </a:rPr>
              <a:t>没有遵守</a:t>
            </a:r>
            <a:r>
              <a:rPr lang="zh-CN" altLang="en-US" sz="3600" dirty="0"/>
              <a:t>你借着仆人，摩西所吩咐的诫命，律例，典章。</a:t>
            </a: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   </a:t>
            </a:r>
            <a:r>
              <a:rPr lang="zh-CN" altLang="en-US" sz="3600" dirty="0"/>
              <a:t>尼希米记</a:t>
            </a:r>
            <a:r>
              <a:rPr lang="en-CA" altLang="zh-CN" sz="3600" dirty="0"/>
              <a:t>1:6</a:t>
            </a:r>
            <a:r>
              <a:rPr lang="en-US" altLang="zh-CN" sz="3600" dirty="0"/>
              <a:t>-7</a:t>
            </a:r>
            <a:endParaRPr lang="zh-CN" altLang="en-US" sz="3600" dirty="0"/>
          </a:p>
          <a:p>
            <a:pPr marL="0" indent="0">
              <a:buNone/>
            </a:pPr>
            <a:endParaRPr lang="en-US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为何城墙毁坏？</a:t>
            </a:r>
          </a:p>
        </p:txBody>
      </p:sp>
    </p:spTree>
    <p:extLst>
      <p:ext uri="{BB962C8B-B14F-4D97-AF65-F5344CB8AC3E}">
        <p14:creationId xmlns:p14="http://schemas.microsoft.com/office/powerpoint/2010/main" val="7418285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HK" sz="3600" dirty="0"/>
              <a:t>1</a:t>
            </a:r>
            <a:r>
              <a:rPr lang="zh-CN" altLang="en-US" sz="3600" dirty="0"/>
              <a:t>、</a:t>
            </a:r>
            <a:r>
              <a:rPr lang="zh-HK" altLang="en-US" sz="3600" dirty="0"/>
              <a:t>不再敬畏上帝</a:t>
            </a:r>
            <a:endParaRPr lang="en-CA" altLang="zh-HK" sz="3600" dirty="0"/>
          </a:p>
          <a:p>
            <a:pPr marL="0" indent="0">
              <a:buNone/>
            </a:pPr>
            <a:r>
              <a:rPr lang="en-CA" altLang="zh-CN" sz="3600" dirty="0"/>
              <a:t>      </a:t>
            </a:r>
          </a:p>
          <a:p>
            <a:pPr marL="0" indent="0">
              <a:buNone/>
            </a:pPr>
            <a:r>
              <a:rPr lang="zh-CN" altLang="en-US" sz="3600" dirty="0"/>
              <a:t>陶恕说：几乎所有的基督徒都不太敬畏上帝了，这是罪恶泛滥的主要原因。</a:t>
            </a:r>
            <a:endParaRPr lang="en-CA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为何城墙毁坏？</a:t>
            </a:r>
          </a:p>
        </p:txBody>
      </p:sp>
    </p:spTree>
    <p:extLst>
      <p:ext uri="{BB962C8B-B14F-4D97-AF65-F5344CB8AC3E}">
        <p14:creationId xmlns:p14="http://schemas.microsoft.com/office/powerpoint/2010/main" val="37045303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、认同离婚</a:t>
            </a:r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“休妻的事和以强暴待妻的人都是我（上帝）所恨恶的”</a:t>
            </a: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                  </a:t>
            </a:r>
            <a:r>
              <a:rPr lang="zh-CN" altLang="en-US" sz="3600" dirty="0"/>
              <a:t>玛拉基书</a:t>
            </a:r>
            <a:r>
              <a:rPr lang="en-CA" altLang="zh-CN" sz="3600" dirty="0"/>
              <a:t>2:16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为何城墙被毁？</a:t>
            </a:r>
          </a:p>
        </p:txBody>
      </p:sp>
    </p:spTree>
    <p:extLst>
      <p:ext uri="{BB962C8B-B14F-4D97-AF65-F5344CB8AC3E}">
        <p14:creationId xmlns:p14="http://schemas.microsoft.com/office/powerpoint/2010/main" val="373436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3</a:t>
            </a:r>
            <a:r>
              <a:rPr lang="zh-CN" altLang="en-US" sz="3600" dirty="0"/>
              <a:t>、放弃孩子</a:t>
            </a:r>
            <a:endParaRPr lang="en-CA" altLang="zh-CN" sz="3600" dirty="0"/>
          </a:p>
          <a:p>
            <a:pPr marL="0" indent="0">
              <a:buNone/>
            </a:pPr>
            <a:endParaRPr lang="zh-CN" altLang="en-US" sz="3600" dirty="0"/>
          </a:p>
          <a:p>
            <a:pPr marL="0" indent="0">
              <a:buNone/>
            </a:pPr>
            <a:r>
              <a:rPr lang="zh-CN" altLang="en-US" sz="3600" dirty="0"/>
              <a:t>儿女是耶和华所赐的产业，所怀的胎是祂所给的赏赐。</a:t>
            </a:r>
            <a:endParaRPr lang="en-CA" altLang="zh-CN" sz="3600" dirty="0"/>
          </a:p>
          <a:p>
            <a:pPr marL="0" indent="0">
              <a:buNone/>
            </a:pP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  </a:t>
            </a:r>
            <a:r>
              <a:rPr lang="zh-CN" altLang="en-US" sz="3600" dirty="0"/>
              <a:t>诗篇</a:t>
            </a:r>
            <a:r>
              <a:rPr lang="en-CA" altLang="zh-CN" sz="3600" dirty="0"/>
              <a:t>127:3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为何城墙被毁？</a:t>
            </a:r>
          </a:p>
        </p:txBody>
      </p:sp>
    </p:spTree>
    <p:extLst>
      <p:ext uri="{BB962C8B-B14F-4D97-AF65-F5344CB8AC3E}">
        <p14:creationId xmlns:p14="http://schemas.microsoft.com/office/powerpoint/2010/main" val="36784874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3600" dirty="0"/>
              <a:t>4</a:t>
            </a:r>
            <a:r>
              <a:rPr lang="zh-CN" altLang="en-US" sz="3600" dirty="0"/>
              <a:t>、魔鬼攻击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为何城墙被毁？</a:t>
            </a:r>
          </a:p>
        </p:txBody>
      </p:sp>
    </p:spTree>
    <p:extLst>
      <p:ext uri="{BB962C8B-B14F-4D97-AF65-F5344CB8AC3E}">
        <p14:creationId xmlns:p14="http://schemas.microsoft.com/office/powerpoint/2010/main" val="30616114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/>
              <a:t>我们所遭的难，耶路撒冷怎样荒凉，城门被火焚烧，你们都看见了。来吧，我们</a:t>
            </a:r>
            <a:r>
              <a:rPr lang="zh-CN" altLang="en-US" sz="3600" dirty="0">
                <a:solidFill>
                  <a:srgbClr val="FF0000"/>
                </a:solidFill>
              </a:rPr>
              <a:t>重建</a:t>
            </a:r>
            <a:r>
              <a:rPr lang="zh-CN" altLang="en-US" sz="3600" dirty="0"/>
              <a:t>耶路撒冷的城墙，免得再受凌辱。</a:t>
            </a:r>
          </a:p>
          <a:p>
            <a:pPr marL="0" indent="0">
              <a:buNone/>
            </a:pPr>
            <a:r>
              <a:rPr lang="zh-CN" altLang="en-US" sz="3600" dirty="0"/>
              <a:t>我告诉他们我神施恩的手怎样帮助我，并王对我所说的话。他们就说，我们</a:t>
            </a:r>
            <a:r>
              <a:rPr lang="zh-CN" altLang="en-US" sz="3600" dirty="0">
                <a:solidFill>
                  <a:srgbClr val="FF0000"/>
                </a:solidFill>
              </a:rPr>
              <a:t>起来建造</a:t>
            </a:r>
            <a:r>
              <a:rPr lang="zh-CN" altLang="en-US" sz="3600" dirty="0"/>
              <a:t>吧。于是他们</a:t>
            </a:r>
            <a:r>
              <a:rPr lang="zh-CN" altLang="en-US" sz="3600" dirty="0">
                <a:solidFill>
                  <a:srgbClr val="FF0000"/>
                </a:solidFill>
              </a:rPr>
              <a:t>奋勇做这善工</a:t>
            </a:r>
            <a:r>
              <a:rPr lang="zh-CN" altLang="en-US" sz="3600" dirty="0"/>
              <a:t>。</a:t>
            </a:r>
            <a:endParaRPr lang="en-CA" altLang="zh-CN" sz="3600" dirty="0"/>
          </a:p>
          <a:p>
            <a:pPr marL="0" indent="0">
              <a:buNone/>
            </a:pPr>
            <a:r>
              <a:rPr lang="zh-CN" altLang="en-US" sz="3600" dirty="0"/>
              <a:t>                 </a:t>
            </a:r>
            <a:endParaRPr lang="en-CA" altLang="zh-CN" sz="3600" dirty="0"/>
          </a:p>
          <a:p>
            <a:pPr marL="0" indent="0">
              <a:buNone/>
            </a:pPr>
            <a:r>
              <a:rPr lang="en-CA" altLang="zh-CN" sz="3600" dirty="0"/>
              <a:t>                    </a:t>
            </a:r>
            <a:r>
              <a:rPr lang="zh-CN" altLang="en-US" sz="3600" dirty="0"/>
              <a:t>尼希米记</a:t>
            </a:r>
            <a:r>
              <a:rPr lang="en-CA" altLang="zh-CN" sz="3600" dirty="0"/>
              <a:t>2:17</a:t>
            </a:r>
            <a:r>
              <a:rPr lang="en-US" altLang="zh-CN" sz="3600" dirty="0"/>
              <a:t>-18</a:t>
            </a:r>
            <a:endParaRPr lang="en-CA" altLang="zh-CN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en-US" sz="4200" dirty="0">
                <a:solidFill>
                  <a:srgbClr val="000000"/>
                </a:solidFill>
                <a:latin typeface="+mn-ea"/>
              </a:rPr>
              <a:t>二、起来建造</a:t>
            </a:r>
          </a:p>
        </p:txBody>
      </p:sp>
    </p:spTree>
    <p:extLst>
      <p:ext uri="{BB962C8B-B14F-4D97-AF65-F5344CB8AC3E}">
        <p14:creationId xmlns:p14="http://schemas.microsoft.com/office/powerpoint/2010/main" val="33461929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819</Words>
  <Application>Microsoft Office PowerPoint</Application>
  <PresentationFormat>On-screen Show (4:3)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宋体</vt:lpstr>
      <vt:lpstr>Arial</vt:lpstr>
      <vt:lpstr>Calibri</vt:lpstr>
      <vt:lpstr>Office 主题</vt:lpstr>
      <vt:lpstr>PowerPoint Presentation</vt:lpstr>
      <vt:lpstr>PowerPoint Presentation</vt:lpstr>
      <vt:lpstr>城墙拆毁，城门被火焚烧</vt:lpstr>
      <vt:lpstr>为何城墙毁坏？</vt:lpstr>
      <vt:lpstr>为何城墙毁坏？</vt:lpstr>
      <vt:lpstr>为何城墙被毁？</vt:lpstr>
      <vt:lpstr>为何城墙被毁？</vt:lpstr>
      <vt:lpstr>为何城墙被毁？</vt:lpstr>
      <vt:lpstr>二、起来建造</vt:lpstr>
      <vt:lpstr>二、起来建造</vt:lpstr>
      <vt:lpstr>二、起来建造</vt:lpstr>
      <vt:lpstr>二、起来建造</vt:lpstr>
      <vt:lpstr>二、起来建造</vt:lpstr>
      <vt:lpstr>三、靠神争战</vt:lpstr>
      <vt:lpstr>三、靠神争战</vt:lpstr>
      <vt:lpstr>三、靠神争战</vt:lpstr>
      <vt:lpstr>三、靠神争战</vt:lpstr>
      <vt:lpstr>三、靠神争战</vt:lpstr>
      <vt:lpstr>三、靠神争战</vt:lpstr>
      <vt:lpstr>三、靠神争战</vt:lpstr>
      <vt:lpstr>三、靠神争战</vt:lpstr>
      <vt:lpstr>三、靠神争战</vt:lpstr>
      <vt:lpstr>三、靠神争战</vt:lpstr>
      <vt:lpstr>三、靠神争战</vt:lpstr>
      <vt:lpstr>三、靠神争战</vt:lpstr>
      <vt:lpstr>为家争战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Hu Family</dc:creator>
  <cp:lastModifiedBy>joehu</cp:lastModifiedBy>
  <cp:revision>117</cp:revision>
  <dcterms:created xsi:type="dcterms:W3CDTF">2016-11-13T04:10:24Z</dcterms:created>
  <dcterms:modified xsi:type="dcterms:W3CDTF">2019-02-17T14:11:01Z</dcterms:modified>
</cp:coreProperties>
</file>