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1" r:id="rId5"/>
    <p:sldId id="260" r:id="rId6"/>
    <p:sldId id="272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BCF14-62DD-4001-AB6D-980A454D67BE}" type="datetimeFigureOut">
              <a:rPr lang="en-CA" smtClean="0"/>
              <a:t>2019-04-26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C462B-C525-4909-BD83-C5DF173701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94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379E-D909-42B3-8835-144BE9D4BE36}" type="datetime1">
              <a:rPr lang="en-CA" smtClean="0"/>
              <a:t>2019-04-26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81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D9D62-8155-417F-81F9-102B92CFEEFD}" type="datetime1">
              <a:rPr lang="en-CA" smtClean="0"/>
              <a:t>2019-04-26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528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A9A9-6692-47B6-99C1-81E7C19114D3}" type="datetime1">
              <a:rPr lang="en-CA" smtClean="0"/>
              <a:t>2019-04-26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428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584A-6F30-4B68-8570-5AA371E0A515}" type="datetime1">
              <a:rPr lang="en-CA" smtClean="0"/>
              <a:t>2019-04-26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936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4561-2A98-4B85-B4DB-2CAE6A1E369D}" type="datetime1">
              <a:rPr lang="en-CA" smtClean="0"/>
              <a:t>2019-04-26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717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9113-5E58-49E6-8935-4B3965D92BC2}" type="datetime1">
              <a:rPr lang="en-CA" smtClean="0"/>
              <a:t>2019-04-26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204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1995-2A2D-4E69-A998-3A32AE2A5B39}" type="datetime1">
              <a:rPr lang="en-CA" smtClean="0"/>
              <a:t>2019-04-26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97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C6B9-5CA0-4596-9E6B-D53A82F9FF49}" type="datetime1">
              <a:rPr lang="en-CA" smtClean="0"/>
              <a:t>2019-04-26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69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3440-4E59-4FDB-8DD5-AC21B7596C71}" type="datetime1">
              <a:rPr lang="en-CA" smtClean="0"/>
              <a:t>2019-04-26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69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46DC-D66C-42E7-8CCC-3A30F9659216}" type="datetime1">
              <a:rPr lang="en-CA" smtClean="0"/>
              <a:t>2019-04-26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804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65C8-7860-4F72-B645-3BC7BF902287}" type="datetime1">
              <a:rPr lang="en-CA" smtClean="0"/>
              <a:t>2019-04-26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89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A0F9-1A5D-4F5D-809C-7FE61C072AD5}" type="datetime1">
              <a:rPr lang="en-CA" smtClean="0"/>
              <a:t>2019-04-26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0CA5-709F-4A02-A725-36D025AF95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171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124" y="543997"/>
            <a:ext cx="69563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/>
              <a:t>以下是神人摩西在未死之先为以色列人所祝的福：</a:t>
            </a:r>
            <a:endParaRPr lang="en-CA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301205" y="2229407"/>
            <a:ext cx="2696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出埃及记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33:1</a:t>
            </a:r>
            <a:endParaRPr lang="en-CA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0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08" y="284103"/>
            <a:ext cx="8550074" cy="64187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>
                <a:latin typeface="+mn-ea"/>
                <a:ea typeface="+mn-ea"/>
              </a:rPr>
              <a:t>常</a:t>
            </a:r>
            <a:r>
              <a:rPr lang="zh-CN" altLang="en-US" sz="4000" dirty="0" smtClean="0">
                <a:latin typeface="+mn-ea"/>
                <a:ea typeface="+mn-ea"/>
              </a:rPr>
              <a:t>向神祷告的人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8" y="945948"/>
            <a:ext cx="8550074" cy="435133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遇重大事件向神祷告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争</a:t>
            </a:r>
            <a:r>
              <a:rPr lang="zh-CN" altLang="en-US" sz="4000" dirty="0"/>
              <a:t>战</a:t>
            </a:r>
            <a:r>
              <a:rPr lang="zh-CN" altLang="en-US" sz="4000" dirty="0" smtClean="0"/>
              <a:t>中：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与</a:t>
            </a:r>
            <a:r>
              <a:rPr lang="zh-CN" altLang="en-US" sz="4000" dirty="0" smtClean="0"/>
              <a:t>亚玛利人争</a:t>
            </a:r>
            <a:r>
              <a:rPr lang="zh-CN" altLang="en-US" sz="4000" dirty="0" smtClean="0"/>
              <a:t>战</a:t>
            </a:r>
            <a:r>
              <a:rPr lang="en-US" altLang="zh-CN" sz="4000" dirty="0" smtClean="0"/>
              <a:t>) </a:t>
            </a:r>
            <a:r>
              <a:rPr lang="zh-CN" altLang="en-US" sz="4000" dirty="0" smtClean="0"/>
              <a:t>“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摩西何时举手，以色列人就得胜，何时垂手，亚玛力人就得胜。</a:t>
            </a:r>
            <a:r>
              <a:rPr lang="zh-CN" altLang="en-US" sz="4000" dirty="0" smtClean="0"/>
              <a:t>”              </a:t>
            </a:r>
            <a:r>
              <a:rPr lang="en-US" altLang="zh-CN" sz="4000" dirty="0" smtClean="0"/>
              <a:t>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出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17:11</a:t>
            </a:r>
          </a:p>
          <a:p>
            <a:r>
              <a:rPr lang="en-US" altLang="zh-CN" sz="4000" dirty="0" smtClean="0"/>
              <a:t>“</a:t>
            </a:r>
            <a:r>
              <a:rPr lang="zh-CN" altLang="en-US" sz="4000" dirty="0" smtClean="0"/>
              <a:t>神人</a:t>
            </a:r>
            <a:r>
              <a:rPr lang="en-US" altLang="zh-CN" sz="4000" dirty="0" smtClean="0"/>
              <a:t>” </a:t>
            </a:r>
            <a:r>
              <a:rPr lang="zh-CN" altLang="en-US" sz="4000" dirty="0" smtClean="0"/>
              <a:t>一</a:t>
            </a:r>
            <a:r>
              <a:rPr lang="zh-CN" altLang="en-US" sz="4000" dirty="0" smtClean="0"/>
              <a:t>定是祷告的勇士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313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08" y="284103"/>
            <a:ext cx="8550074" cy="6418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4. </a:t>
            </a:r>
            <a:r>
              <a:rPr lang="zh-CN" altLang="en-US" sz="4000" dirty="0">
                <a:latin typeface="+mn-ea"/>
                <a:ea typeface="+mn-ea"/>
              </a:rPr>
              <a:t>为</a:t>
            </a:r>
            <a:r>
              <a:rPr lang="zh-CN" altLang="en-US" sz="4000" dirty="0" smtClean="0">
                <a:latin typeface="+mn-ea"/>
                <a:ea typeface="+mn-ea"/>
              </a:rPr>
              <a:t>人极谦和的人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8" y="945947"/>
            <a:ext cx="8550074" cy="577894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摩</a:t>
            </a:r>
            <a:r>
              <a:rPr lang="zh-CN" altLang="en-US" sz="4000" dirty="0" smtClean="0"/>
              <a:t>西功高权重却极其谦和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摩西为人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极其谦和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，胜过世上众人。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	                            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民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12:3</a:t>
            </a:r>
          </a:p>
          <a:p>
            <a:r>
              <a:rPr lang="zh-CN" altLang="en-US" sz="4000" dirty="0"/>
              <a:t>谦</a:t>
            </a:r>
            <a:r>
              <a:rPr lang="zh-CN" altLang="en-US" sz="4000" dirty="0" smtClean="0"/>
              <a:t>卑和蔼是属灵美德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我们务要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追求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和睦的事与彼此建立德行的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事。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罗马书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14:19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25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08" y="284103"/>
            <a:ext cx="8550074" cy="6418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5. </a:t>
            </a:r>
            <a:r>
              <a:rPr lang="zh-CN" altLang="en-US" sz="4000" dirty="0">
                <a:latin typeface="+mn-ea"/>
                <a:ea typeface="+mn-ea"/>
              </a:rPr>
              <a:t>与</a:t>
            </a:r>
            <a:r>
              <a:rPr lang="zh-CN" altLang="en-US" sz="4000" dirty="0" smtClean="0">
                <a:latin typeface="+mn-ea"/>
                <a:ea typeface="+mn-ea"/>
              </a:rPr>
              <a:t>神面对面的人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8" y="945947"/>
            <a:ext cx="8550074" cy="577894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面对面见神是极大的荣耀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我要与他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面对面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说话，乃是明说，不用谜语，并且他必见我的形像。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民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11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08" y="284103"/>
            <a:ext cx="8550074" cy="6418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5. </a:t>
            </a:r>
            <a:r>
              <a:rPr lang="zh-CN" altLang="en-US" sz="4000" dirty="0">
                <a:latin typeface="+mn-ea"/>
                <a:ea typeface="+mn-ea"/>
              </a:rPr>
              <a:t>与</a:t>
            </a:r>
            <a:r>
              <a:rPr lang="zh-CN" altLang="en-US" sz="4000" dirty="0" smtClean="0">
                <a:latin typeface="+mn-ea"/>
                <a:ea typeface="+mn-ea"/>
              </a:rPr>
              <a:t>神面对面的人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708" y="925974"/>
            <a:ext cx="8550074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摩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西说：「求你显出你的荣耀给我看。」耶和华说：「我要显我一切的恩慈，在你面前经过，宣告我的名。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」；又说：「你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不能看见我的面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，因为人见我的面不能存活。」       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出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埃及记</a:t>
            </a:r>
            <a:r>
              <a:rPr lang="en-CA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33:1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8</a:t>
            </a:r>
            <a:r>
              <a:rPr lang="en-CA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-20</a:t>
            </a:r>
            <a:endParaRPr lang="en-CA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5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08" y="284103"/>
            <a:ext cx="8550074" cy="6418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5. </a:t>
            </a:r>
            <a:r>
              <a:rPr lang="zh-CN" altLang="en-US" sz="4000" dirty="0">
                <a:latin typeface="+mn-ea"/>
                <a:ea typeface="+mn-ea"/>
              </a:rPr>
              <a:t>与</a:t>
            </a:r>
            <a:r>
              <a:rPr lang="zh-CN" altLang="en-US" sz="4000" dirty="0" smtClean="0">
                <a:latin typeface="+mn-ea"/>
                <a:ea typeface="+mn-ea"/>
              </a:rPr>
              <a:t>神面对面的人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8" y="945947"/>
            <a:ext cx="8550074" cy="5778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神的“面”</a:t>
            </a:r>
            <a:endParaRPr lang="en-US" altLang="zh-CN" sz="4000" dirty="0" smtClean="0"/>
          </a:p>
          <a:p>
            <a:r>
              <a:rPr lang="zh-CN" altLang="en-US" sz="4000" dirty="0" smtClean="0"/>
              <a:t>与神面对面就是有亲密无间的关系</a:t>
            </a:r>
            <a:endParaRPr lang="en-US" altLang="zh-CN" sz="4000" dirty="0" smtClean="0"/>
          </a:p>
          <a:p>
            <a:r>
              <a:rPr lang="zh-CN" altLang="en-US" sz="4000" dirty="0" smtClean="0"/>
              <a:t>与神面对面就是感受神真实的同在</a:t>
            </a:r>
            <a:endParaRPr lang="en-US" altLang="zh-CN" sz="4000" dirty="0" smtClean="0"/>
          </a:p>
          <a:p>
            <a:r>
              <a:rPr lang="zh-CN" altLang="en-US" sz="4000" dirty="0" smtClean="0"/>
              <a:t>与神面对面脸上应有来自神的荣光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764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08" y="284103"/>
            <a:ext cx="8550074" cy="64187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6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>
                <a:latin typeface="+mn-ea"/>
                <a:ea typeface="+mn-ea"/>
              </a:rPr>
              <a:t>救赎史</a:t>
            </a:r>
            <a:r>
              <a:rPr lang="zh-CN" altLang="en-US" sz="4000" dirty="0" smtClean="0">
                <a:latin typeface="+mn-ea"/>
                <a:ea typeface="+mn-ea"/>
              </a:rPr>
              <a:t>上重要（里程碑式）的人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8" y="945947"/>
            <a:ext cx="8550074" cy="577894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神拣选的圣经作者</a:t>
            </a:r>
            <a:r>
              <a:rPr lang="en-US" altLang="zh-CN" sz="4000" dirty="0" smtClean="0"/>
              <a:t>(</a:t>
            </a:r>
            <a:r>
              <a:rPr lang="zh-CN" altLang="en-US" sz="4000" dirty="0" smtClean="0"/>
              <a:t>摩西五经</a:t>
            </a:r>
            <a:r>
              <a:rPr lang="en-US" altLang="zh-CN" sz="4000" dirty="0" smtClean="0"/>
              <a:t>)</a:t>
            </a:r>
          </a:p>
          <a:p>
            <a:r>
              <a:rPr lang="zh-CN" altLang="en-US" sz="4000" dirty="0" smtClean="0">
                <a:latin typeface="+mn-ea"/>
              </a:rPr>
              <a:t>带领选民进入应许之地的领袖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 smtClean="0">
                <a:latin typeface="+mn-ea"/>
              </a:rPr>
              <a:t>神与以色列人之间中保的身份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基</a:t>
            </a:r>
            <a:r>
              <a:rPr lang="zh-CN" altLang="en-US" sz="4000" dirty="0" smtClean="0">
                <a:latin typeface="+mn-ea"/>
              </a:rPr>
              <a:t>督耶稣救赎恩典的完美预表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46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08" y="284103"/>
            <a:ext cx="8550074" cy="64187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小结：神</a:t>
            </a:r>
            <a:r>
              <a:rPr lang="zh-CN" altLang="en-US" sz="4000" dirty="0" smtClean="0">
                <a:latin typeface="+mn-ea"/>
                <a:ea typeface="+mn-ea"/>
              </a:rPr>
              <a:t>人</a:t>
            </a:r>
            <a:r>
              <a:rPr lang="en-US" altLang="zh-CN" sz="4000" smtClean="0">
                <a:latin typeface="+mn-ea"/>
                <a:ea typeface="+mn-ea"/>
              </a:rPr>
              <a:t>= </a:t>
            </a:r>
            <a:r>
              <a:rPr lang="zh-CN" altLang="en-US" sz="4000" smtClean="0">
                <a:latin typeface="+mn-ea"/>
                <a:ea typeface="+mn-ea"/>
              </a:rPr>
              <a:t>属</a:t>
            </a:r>
            <a:r>
              <a:rPr lang="zh-CN" altLang="en-US" sz="4000" dirty="0" smtClean="0">
                <a:latin typeface="+mn-ea"/>
                <a:ea typeface="+mn-ea"/>
              </a:rPr>
              <a:t>神、合神心意的</a:t>
            </a:r>
            <a:r>
              <a:rPr lang="zh-CN" altLang="en-US" sz="4000" dirty="0" smtClean="0">
                <a:latin typeface="+mn-ea"/>
                <a:ea typeface="+mn-ea"/>
              </a:rPr>
              <a:t>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8" y="945947"/>
            <a:ext cx="8550074" cy="577894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</a:rPr>
              <a:t>摩西是属神的重要人物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摩</a:t>
            </a:r>
            <a:r>
              <a:rPr lang="zh-CN" altLang="en-US" sz="4000" dirty="0" smtClean="0">
                <a:latin typeface="+mn-ea"/>
              </a:rPr>
              <a:t>西身上有神人特点：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 smtClean="0">
                <a:latin typeface="+mn-ea"/>
              </a:rPr>
              <a:t>我们都是属神的人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5186" y="1591216"/>
            <a:ext cx="66901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 smtClean="0"/>
              <a:t>回到神面前</a:t>
            </a:r>
            <a:endParaRPr lang="en-US" altLang="zh-CN" sz="4000" dirty="0" smtClean="0"/>
          </a:p>
          <a:p>
            <a:pPr algn="r"/>
            <a:r>
              <a:rPr lang="zh-CN" altLang="en-US" sz="4000" dirty="0"/>
              <a:t>遵</a:t>
            </a:r>
            <a:r>
              <a:rPr lang="zh-CN" altLang="en-US" sz="4000" dirty="0" smtClean="0"/>
              <a:t>行神话语</a:t>
            </a:r>
            <a:endParaRPr lang="en-US" altLang="zh-CN" sz="4000" dirty="0" smtClean="0"/>
          </a:p>
          <a:p>
            <a:pPr algn="r"/>
            <a:r>
              <a:rPr lang="zh-CN" altLang="en-US" sz="4000" dirty="0"/>
              <a:t>常</a:t>
            </a:r>
            <a:r>
              <a:rPr lang="zh-CN" altLang="en-US" sz="4000" dirty="0" smtClean="0"/>
              <a:t>向神祷告</a:t>
            </a:r>
            <a:endParaRPr lang="en-US" altLang="zh-CN" sz="4000" dirty="0" smtClean="0"/>
          </a:p>
          <a:p>
            <a:pPr algn="r"/>
            <a:r>
              <a:rPr lang="zh-CN" altLang="en-US" sz="4000" dirty="0" smtClean="0"/>
              <a:t>为人极谦和</a:t>
            </a:r>
            <a:endParaRPr lang="en-US" altLang="zh-CN" sz="4000" dirty="0" smtClean="0"/>
          </a:p>
          <a:p>
            <a:pPr algn="r"/>
            <a:r>
              <a:rPr lang="zh-CN" altLang="en-US" sz="4000" dirty="0"/>
              <a:t>与</a:t>
            </a:r>
            <a:r>
              <a:rPr lang="zh-CN" altLang="en-US" sz="4000" dirty="0" smtClean="0"/>
              <a:t>神面对面</a:t>
            </a:r>
            <a:endParaRPr lang="en-US" altLang="zh-CN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6539" y="3323771"/>
            <a:ext cx="5596952" cy="31935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18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124" y="543997"/>
            <a:ext cx="69563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</a:rPr>
              <a:t>以下是</a:t>
            </a:r>
            <a:r>
              <a:rPr lang="zh-CN" altLang="en-US" sz="4800" dirty="0" smtClean="0"/>
              <a:t>神人摩西</a:t>
            </a:r>
            <a:r>
              <a:rPr lang="zh-CN" altLang="en-US" sz="4800" dirty="0" smtClean="0">
                <a:solidFill>
                  <a:schemeClr val="bg1"/>
                </a:solidFill>
              </a:rPr>
              <a:t>在未死之先为以色列人所祝的福：</a:t>
            </a:r>
            <a:endParaRPr lang="en-CA" sz="4800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653732" y="6003218"/>
            <a:ext cx="5547168" cy="6574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3200" dirty="0" smtClean="0"/>
              <a:t>旧约人物系列：摩西（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）</a:t>
            </a:r>
            <a:endParaRPr lang="en-US" altLang="zh-CN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2" y="1354697"/>
            <a:ext cx="7977442" cy="44673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49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877" y="57868"/>
            <a:ext cx="8912506" cy="66130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摩西便恳求耶和华他的神说：「耶和华啊，你为什麽向你的百姓发烈怒呢？这百姓是你用大力和大能的手从埃及地领出来的。为什麽使埃及人议论说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『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他领他们出去，是要降祸与他们，把他们杀在山中，将他们从地上除灭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』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？求你转意，不发你的烈怒，後悔，不降祸与你的百姓。求你记念你的仆人亚伯拉罕、以撒、以色列。你曾指著自己起誓说：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『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我必使你们的後裔像天上的星那样多，并且我所应许的这全地，必给你们的後裔，他们要永远承受为业。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』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」</a:t>
            </a:r>
            <a:r>
              <a:rPr lang="zh-CN" altLang="en-US" sz="3600" b="1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800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CA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32:11-13</a:t>
            </a:r>
            <a:r>
              <a:rPr lang="zh-CN" alt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CA" sz="3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8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08" y="284103"/>
            <a:ext cx="8550074" cy="641871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引</a:t>
            </a:r>
            <a:r>
              <a:rPr lang="zh-CN" altLang="en-US" sz="4000" dirty="0" smtClean="0">
                <a:latin typeface="+mn-ea"/>
                <a:ea typeface="+mn-ea"/>
              </a:rPr>
              <a:t>言：盖棺论定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8" y="945948"/>
            <a:ext cx="8550074" cy="435133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后人对摩西有很高的评价</a:t>
            </a:r>
            <a:endParaRPr lang="en-US" altLang="zh-CN" sz="4000" dirty="0" smtClean="0"/>
          </a:p>
          <a:p>
            <a:r>
              <a:rPr lang="zh-CN" altLang="en-US" sz="4000" dirty="0"/>
              <a:t>什么</a:t>
            </a:r>
            <a:r>
              <a:rPr lang="zh-CN" altLang="en-US" sz="4000" dirty="0" smtClean="0"/>
              <a:t>是对</a:t>
            </a:r>
            <a:r>
              <a:rPr lang="zh-CN" altLang="en-US" sz="4000" dirty="0"/>
              <a:t>摩</a:t>
            </a:r>
            <a:r>
              <a:rPr lang="zh-CN" altLang="en-US" sz="4000" dirty="0" smtClean="0"/>
              <a:t>西的最高评价？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  </a:t>
            </a:r>
            <a:r>
              <a:rPr lang="zh-CN" altLang="en-US" sz="6600" dirty="0" smtClean="0"/>
              <a:t>神  人：</a:t>
            </a:r>
            <a:endParaRPr lang="en-CA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3454402" y="2274515"/>
            <a:ext cx="42264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 smtClean="0"/>
              <a:t>回到神面前的人</a:t>
            </a:r>
            <a:endParaRPr lang="en-US" altLang="zh-CN" sz="4000" dirty="0" smtClean="0"/>
          </a:p>
          <a:p>
            <a:pPr algn="r"/>
            <a:r>
              <a:rPr lang="zh-CN" altLang="en-US" sz="4000" dirty="0"/>
              <a:t>遵</a:t>
            </a:r>
            <a:r>
              <a:rPr lang="zh-CN" altLang="en-US" sz="4000" dirty="0" smtClean="0"/>
              <a:t>行神话语的人</a:t>
            </a:r>
            <a:endParaRPr lang="en-US" altLang="zh-CN" sz="4000" dirty="0" smtClean="0"/>
          </a:p>
          <a:p>
            <a:pPr algn="r"/>
            <a:r>
              <a:rPr lang="zh-CN" altLang="en-US" sz="4000" dirty="0" smtClean="0"/>
              <a:t>常向神祷告的人</a:t>
            </a:r>
            <a:endParaRPr lang="en-US" altLang="zh-CN" sz="4000" dirty="0" smtClean="0"/>
          </a:p>
          <a:p>
            <a:pPr algn="r"/>
            <a:r>
              <a:rPr lang="zh-CN" altLang="en-US" sz="4000" dirty="0" smtClean="0"/>
              <a:t>为人极谦和的人</a:t>
            </a:r>
            <a:endParaRPr lang="en-US" altLang="zh-CN" sz="4000" dirty="0" smtClean="0"/>
          </a:p>
          <a:p>
            <a:pPr algn="r"/>
            <a:r>
              <a:rPr lang="zh-CN" altLang="en-US" sz="4000" dirty="0"/>
              <a:t>与</a:t>
            </a:r>
            <a:r>
              <a:rPr lang="zh-CN" altLang="en-US" sz="4000" dirty="0" smtClean="0"/>
              <a:t>神面对面的人</a:t>
            </a:r>
            <a:endParaRPr lang="en-US" altLang="zh-CN" sz="4000" dirty="0" smtClean="0"/>
          </a:p>
          <a:p>
            <a:pPr algn="r"/>
            <a:r>
              <a:rPr lang="zh-CN" altLang="en-US" sz="4000" dirty="0"/>
              <a:t>救</a:t>
            </a:r>
            <a:r>
              <a:rPr lang="zh-CN" altLang="en-US" sz="4000" dirty="0" smtClean="0"/>
              <a:t>赎史重要的人</a:t>
            </a:r>
            <a:endParaRPr lang="en-CA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7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6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08" y="284103"/>
            <a:ext cx="8550074" cy="6418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回到神面前的人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8" y="945948"/>
            <a:ext cx="8550074" cy="435133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专</a:t>
            </a:r>
            <a:r>
              <a:rPr lang="zh-CN" altLang="en-US" sz="4000" dirty="0" smtClean="0"/>
              <a:t>心依靠神，时时回到神的面前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摩西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回到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耶和华那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里。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出</a:t>
            </a:r>
            <a:r>
              <a:rPr lang="en-CA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5:22,32:31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回到神的面前是得安慰的唯一途径</a:t>
            </a:r>
            <a:endParaRPr lang="en-US" altLang="zh-CN" sz="4000" dirty="0" smtClean="0"/>
          </a:p>
          <a:p>
            <a:r>
              <a:rPr lang="zh-CN" altLang="en-US" sz="4000" dirty="0" smtClean="0"/>
              <a:t>回到神的面前是得力量的唯一源头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33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08" y="284103"/>
            <a:ext cx="8550074" cy="6418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回到神面前的人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8" y="945948"/>
            <a:ext cx="8550074" cy="435133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专</a:t>
            </a:r>
            <a:r>
              <a:rPr lang="zh-CN" altLang="en-US" sz="4000" dirty="0" smtClean="0"/>
              <a:t>心依靠神，时</a:t>
            </a:r>
            <a:r>
              <a:rPr lang="zh-CN" altLang="en-US" sz="4000" dirty="0" smtClean="0"/>
              <a:t>时俯伏在神</a:t>
            </a:r>
            <a:r>
              <a:rPr lang="zh-CN" altLang="en-US" sz="4000" dirty="0" smtClean="0"/>
              <a:t>的面前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4000" dirty="0" smtClean="0"/>
              <a:t>摩西“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俯伏在地</a:t>
            </a:r>
            <a:r>
              <a:rPr lang="zh-CN" altLang="en-US" sz="4000" dirty="0" smtClean="0"/>
              <a:t>”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民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16</a:t>
            </a:r>
            <a:r>
              <a:rPr lang="en-CA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en-US" altLang="zh-CN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,</a:t>
            </a:r>
            <a:r>
              <a:rPr lang="en-CA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22,45;20:6</a:t>
            </a:r>
            <a:endParaRPr lang="en-US" altLang="zh-CN" sz="4000" dirty="0" smtClean="0"/>
          </a:p>
          <a:p>
            <a:r>
              <a:rPr lang="zh-CN" altLang="en-US" sz="4000" dirty="0"/>
              <a:t>俯伏在</a:t>
            </a:r>
            <a:r>
              <a:rPr lang="zh-CN" altLang="en-US" sz="4000" dirty="0" smtClean="0"/>
              <a:t>地是承认自己软弱无能</a:t>
            </a:r>
            <a:endParaRPr lang="en-US" altLang="zh-CN" sz="4000" dirty="0" smtClean="0"/>
          </a:p>
          <a:p>
            <a:r>
              <a:rPr lang="zh-CN" altLang="en-US" sz="4000" dirty="0"/>
              <a:t>俯伏在</a:t>
            </a:r>
            <a:r>
              <a:rPr lang="zh-CN" altLang="en-US" sz="4000" dirty="0" smtClean="0"/>
              <a:t>地是顺服神的权柄能力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75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08" y="284103"/>
            <a:ext cx="8550074" cy="641871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>
                <a:latin typeface="+mn-ea"/>
                <a:ea typeface="+mn-ea"/>
              </a:rPr>
              <a:t>遵行</a:t>
            </a:r>
            <a:r>
              <a:rPr lang="zh-CN" altLang="en-US" sz="4000" dirty="0" smtClean="0">
                <a:latin typeface="+mn-ea"/>
                <a:ea typeface="+mn-ea"/>
              </a:rPr>
              <a:t>神话语的人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8" y="945948"/>
            <a:ext cx="855007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“耶和华对摩西说”、“耶和华吩咐摩西”、“耶和华晓谕摩西”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x 160+</a:t>
            </a:r>
          </a:p>
          <a:p>
            <a:r>
              <a:rPr lang="zh-CN" altLang="en-US" sz="4000" dirty="0"/>
              <a:t>遵</a:t>
            </a:r>
            <a:r>
              <a:rPr lang="zh-CN" altLang="en-US" sz="4000" dirty="0" smtClean="0"/>
              <a:t>行神话语是得胜的保障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耶和华怎样吩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咐，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就怎样行。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x11</a:t>
            </a:r>
            <a:endParaRPr lang="en-US" altLang="zh-CN" sz="54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 smtClean="0"/>
              <a:t>遵行神话语才能合神心意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70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08" y="284103"/>
            <a:ext cx="8550074" cy="64187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>
                <a:latin typeface="+mn-ea"/>
                <a:ea typeface="+mn-ea"/>
              </a:rPr>
              <a:t>常</a:t>
            </a:r>
            <a:r>
              <a:rPr lang="zh-CN" altLang="en-US" sz="4000" dirty="0" smtClean="0">
                <a:latin typeface="+mn-ea"/>
                <a:ea typeface="+mn-ea"/>
              </a:rPr>
              <a:t>向神祷告的人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8" y="945948"/>
            <a:ext cx="8550074" cy="435133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为犯罪的同胞代祷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摩西便恳求耶和华他的神说：「耶和华啊，你为什麽向你的百姓发烈怒呢？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求你转意，不发你的烈怒，後悔，不降祸与你的百姓。」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出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32:11-12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88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708" y="284103"/>
            <a:ext cx="8550074" cy="64187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>
                <a:latin typeface="+mn-ea"/>
                <a:ea typeface="+mn-ea"/>
              </a:rPr>
              <a:t>常</a:t>
            </a:r>
            <a:r>
              <a:rPr lang="zh-CN" altLang="en-US" sz="4000" dirty="0" smtClean="0">
                <a:latin typeface="+mn-ea"/>
                <a:ea typeface="+mn-ea"/>
              </a:rPr>
              <a:t>向神祷告的人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708" y="945948"/>
            <a:ext cx="8550074" cy="515391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遇重大事件向神祷告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过红</a:t>
            </a:r>
            <a:r>
              <a:rPr lang="zh-CN" altLang="en-US" sz="4000" dirty="0" smtClean="0"/>
              <a:t>海：摩西祷告，神说：“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你为什麽向我哀求呢？你吩咐以色列人往前走。你举手向海伸杖，把水分开。以色列人要下海中走乾地</a:t>
            </a:r>
            <a:r>
              <a:rPr lang="zh-CN" altLang="en-US" sz="4000" dirty="0" smtClean="0"/>
              <a:t>。”</a:t>
            </a:r>
            <a:r>
              <a:rPr lang="en-US" altLang="zh-CN" sz="4000" dirty="0" smtClean="0"/>
              <a:t>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出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14:15-16</a:t>
            </a:r>
          </a:p>
          <a:p>
            <a:pPr marL="0" indent="0">
              <a:buNone/>
            </a:pPr>
            <a:r>
              <a:rPr lang="zh-CN" altLang="en-US" sz="4000" dirty="0" smtClean="0"/>
              <a:t>在旷野：摩西为缺水呼求神，神就让水从磐石流出来；为食物呼求神，神就从天上降下吗那来。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0CA5-709F-4A02-A725-36D025AF95B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579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1209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DengXian</vt:lpstr>
      <vt:lpstr>DengXian</vt:lpstr>
      <vt:lpstr>KaiTi</vt:lpstr>
      <vt:lpstr>SimSun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引言：盖棺论定</vt:lpstr>
      <vt:lpstr>1. 回到神面前的人</vt:lpstr>
      <vt:lpstr>1. 回到神面前的人</vt:lpstr>
      <vt:lpstr>2. 遵行神话语的人</vt:lpstr>
      <vt:lpstr>3. 常向神祷告的人</vt:lpstr>
      <vt:lpstr>3. 常向神祷告的人</vt:lpstr>
      <vt:lpstr>3. 常向神祷告的人</vt:lpstr>
      <vt:lpstr>4. 为人极谦和的人</vt:lpstr>
      <vt:lpstr>5. 与神面对面的人</vt:lpstr>
      <vt:lpstr>5. 与神面对面的人</vt:lpstr>
      <vt:lpstr>5. 与神面对面的人</vt:lpstr>
      <vt:lpstr>6. 救赎史上重要（里程碑式）的人</vt:lpstr>
      <vt:lpstr>小结：神人= 属神、合神心意的人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Li</dc:creator>
  <cp:lastModifiedBy>Don Li</cp:lastModifiedBy>
  <cp:revision>41</cp:revision>
  <dcterms:created xsi:type="dcterms:W3CDTF">2019-03-19T15:26:57Z</dcterms:created>
  <dcterms:modified xsi:type="dcterms:W3CDTF">2019-04-26T14:08:58Z</dcterms:modified>
</cp:coreProperties>
</file>