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5" r:id="rId8"/>
    <p:sldId id="348" r:id="rId9"/>
    <p:sldId id="322" r:id="rId10"/>
    <p:sldId id="349" r:id="rId11"/>
    <p:sldId id="323" r:id="rId12"/>
    <p:sldId id="350" r:id="rId13"/>
    <p:sldId id="324" r:id="rId14"/>
    <p:sldId id="351" r:id="rId15"/>
    <p:sldId id="352" r:id="rId16"/>
    <p:sldId id="369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70" r:id="rId25"/>
    <p:sldId id="360" r:id="rId26"/>
    <p:sldId id="362" r:id="rId27"/>
    <p:sldId id="368" r:id="rId28"/>
    <p:sldId id="365" r:id="rId29"/>
    <p:sldId id="36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216"/>
      </p:cViewPr>
      <p:guideLst>
        <p:guide orient="horz" pos="2130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490"/>
            <a:ext cx="7772400" cy="192341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等候再</a:t>
            </a:r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主来</a:t>
            </a:r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的生活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310" y="2033905"/>
            <a:ext cx="9245600" cy="484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2、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彼此和睦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你们也要彼此和睦。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我们有表面的和谐，却没有真正的和睦，因为我们逃避，不去做困难的调解工作。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不去找当事人说，却在背后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说。这样会带来很多的误会和更多的伤害。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endParaRPr lang="zh-CN" alt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10" y="130175"/>
            <a:ext cx="8912860" cy="6513830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2、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彼此和睦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你们也要彼此和睦。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太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18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：15“倘若你的弟兄得罪你，你就去趁着只有他和你在一处的时候，指出他的错来。他若听你，你便得了你的弟兄；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3、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互相关心爱护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14我们又劝弟兄们，要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警戒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不守规矩的人，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太</a:t>
            </a:r>
            <a:r>
              <a:rPr lang="en-US" altLang="zh-CN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18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：16他若不听，你就另外带一两个人同去，要凭两三个人的口作见证，句句都可定准。</a:t>
            </a: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17若是不听他们，就告诉教会；若是不听教会，就看他像外邦人和税吏一样。</a:t>
            </a: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58420"/>
            <a:ext cx="8779510" cy="658558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3、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互相关心爱护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14我们又劝弟兄们，要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警戒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不守规矩的人，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勉励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灰心的人，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扶助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软弱的人，也要向众人忍耐。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58420"/>
            <a:ext cx="8779510" cy="658558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3、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互相关心爱护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你们要谨慎，无论是谁都不可以恶报恶。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22各样的恶事要禁戒不作。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58420"/>
            <a:ext cx="8779510" cy="658558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3、</a:t>
            </a:r>
            <a:r>
              <a:rPr lang="en-US" altLang="zh-CN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互相关心爱护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你们要谨慎，无论是谁都不可以恶报恶。或是彼此相待，或是待众人，常要追求良善。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【现代本】要谨慎，谁都不可以恶报恶，要常常彼此关心，为别人的好处着想。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21但要凡事察验，善美的要持守，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 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16--28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、内心充满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喜乐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16要常常喜乐，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5:18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因为这是　神在基督耶稣里向你们所定的旨意。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16--28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、内心充满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喜乐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喜乐是健康的泉源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箴十七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22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「喜乐的心，乃是良药；忧伤的灵，使骨枯干。」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我们若能靠主常常喜乐，身体必定更健康。</a:t>
            </a:r>
            <a:br>
              <a:rPr lang="zh-CN" altLang="en-US" sz="3800" dirty="0" smtClean="0">
                <a:sym typeface="+mn-ea"/>
              </a:rPr>
            </a:b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、内心充满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喜乐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腓 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4:4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要靠主常常喜乐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；我再说，你们要喜乐。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不住地祷告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17不住地祷告，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太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14:23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散了众人以后，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他就独自上山去祷告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。到了晚上，只有他一人在那里。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路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6:12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那时，耶稣出去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上山祷告，整夜祷告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　神。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可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1:35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次日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早晨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天未亮的时候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，耶稣起来，到旷野地方去，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在那里祷告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帖前五：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12--28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548324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弟兄们，我们劝你们敬重那在你们中间劳苦的人，就是在主里面治理你们、劝戒你们的。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又因他们所作的工，用爱心格外尊重他们。你们也要彼此和睦。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我们又劝弟兄们，要警戒不守规矩的人，勉励灰心的人，扶助软弱的人，也要向众人忍耐。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不住地祷告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凡事都要祷告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帖前</a:t>
            </a:r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5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25请弟兄们为我们祷告。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3、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凡事谢恩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18凡事谢恩，因为这是　神在基督耶稣里向你们所定的旨意。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、顺服圣灵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19不要消灭圣灵的感动，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、顺服圣灵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19不要消灭圣灵的感动，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21但要凡事察验，善美的要持守，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9700"/>
            <a:ext cx="8779510" cy="650430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以  神为中心的生活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、遵行主道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20不要藐视先知的讲论。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21但要凡事察验，善美的要持守，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22各样的恶事要禁戒不作。</a:t>
            </a:r>
            <a:endParaRPr lang="zh-CN" altLang="en-US"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  神为中心的生活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6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神必保守</a:t>
            </a:r>
            <a:r>
              <a:rPr sz="4000" b="1" dirty="0" smtClean="0"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23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23愿赐平安的　神亲自使你们全然成圣。又愿你们的灵与魂与身子得蒙保守，在我们主耶稣基督降临的时候，完全无可指摘。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  神为中心的生活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7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神必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成就</a:t>
            </a:r>
            <a:r>
              <a:rPr sz="4000" b="1" dirty="0" smtClean="0"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24</a:t>
            </a:r>
            <a:endParaRPr sz="38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24那召你们的本是信实的，他必成就这事。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3800" b="1" dirty="0" smtClean="0">
                <a:latin typeface="+mj-lt"/>
                <a:ea typeface="+mj-ea"/>
                <a:cs typeface="+mj-cs"/>
                <a:sym typeface="+mn-ea"/>
              </a:rPr>
              <a:t>帖前</a:t>
            </a:r>
            <a:r>
              <a:rPr lang="en-US" altLang="zh-CN" sz="3800" b="1" dirty="0" smtClean="0"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3800" b="1" dirty="0" smtClean="0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4被　神所爱的弟兄啊，我知道你们是蒙拣选的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以  神为中心的生活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7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神必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成就</a:t>
            </a:r>
            <a:r>
              <a:rPr sz="4000" b="1" dirty="0" smtClean="0">
                <a:latin typeface="+mj-lt"/>
                <a:ea typeface="+mj-ea"/>
                <a:cs typeface="+mj-cs"/>
                <a:sym typeface="+mn-ea"/>
              </a:rPr>
              <a:t>  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24</a:t>
            </a:r>
            <a:endParaRPr sz="40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24那召你们的本是信实的，他必成就这事。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1: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10等候他儿子从天降临，就是他从死里复活的、那位救我们脱离将来忿怒的耶稣</a:t>
            </a:r>
            <a:r>
              <a:rPr sz="3800" b="1" dirty="0" smtClean="0">
                <a:sym typeface="+mn-ea"/>
              </a:rPr>
              <a:t>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26与众弟兄亲嘴问安，务要圣洁。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27我指着主嘱咐你们，要把这信念给众弟兄听。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  <a:p>
            <a:r>
              <a:rPr sz="3800" b="1" dirty="0" smtClean="0">
                <a:latin typeface="+mj-lt"/>
                <a:ea typeface="+mj-ea"/>
                <a:cs typeface="+mj-cs"/>
                <a:sym typeface="+mn-ea"/>
              </a:rPr>
              <a:t>28愿我主耶稣基督的恩常与你们同在！</a:t>
            </a:r>
            <a:endParaRPr sz="3800" b="1" dirty="0" smtClean="0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71480"/>
            <a:ext cx="8572560" cy="614366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5:15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你们要谨慎，无论是谁都不可以恶报恶。或是彼此相待，或是待众人，常要追求良善。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5:16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要常常喜乐，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5:17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不住地祷告，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凡事谢恩，因为这是　神在基督耶稣里向你们所定的旨意。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14290"/>
            <a:ext cx="8858312" cy="650085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5:19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不要消灭圣灵的感动，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5:20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不要藐视先知的讲论。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5:21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但要凡事察验，善美的要持守，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5:22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各样的恶事要禁戒不作。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愿赐平安的　神亲自使你们全然成圣。又愿你们的灵与魂与身子得蒙保守，在我们主耶稣基督降临的时候，完全无可指摘。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357166"/>
            <a:ext cx="8858312" cy="6357982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5:24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那召你们的本是信实的，他必成就这事。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5:25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请弟兄们为我们祷告。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5:26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与众弟兄亲嘴问安，务要圣洁。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5:27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我指着主嘱咐你们，要把这信念给众弟兄听。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5:28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愿我主耶稣基督的恩常与你们同在！</a:t>
            </a:r>
            <a:endParaRPr lang="zh-CN" alt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95" y="298450"/>
            <a:ext cx="8803640" cy="63601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9因为　神不是预定我们受刑，乃是预定我们藉着我们主耶稣基督得救。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祂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替我们死，叫我们无论醒着、睡着，都与他同活。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所以，你们该彼此劝慰，互相建立，正如你们素常所行的。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920"/>
            <a:ext cx="8229600" cy="1560195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等候再</a:t>
            </a:r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主来</a:t>
            </a:r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的生活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95" y="1405255"/>
            <a:ext cx="8854440" cy="5253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4000" b="1" dirty="0" smtClean="0">
                <a:latin typeface="+mj-lt"/>
                <a:ea typeface="+mj-ea"/>
                <a:cs typeface="+mj-cs"/>
                <a:sym typeface="+mn-ea"/>
              </a:rPr>
              <a:t>要叫你们行事对得起那召你们进他国、得他荣耀的　神。</a:t>
            </a:r>
            <a:r>
              <a:rPr lang="zh-CN" sz="4000" b="1" dirty="0" smtClean="0">
                <a:latin typeface="+mj-lt"/>
                <a:ea typeface="+mj-ea"/>
                <a:cs typeface="+mj-cs"/>
                <a:sym typeface="+mn-ea"/>
              </a:rPr>
              <a:t>帖前</a:t>
            </a:r>
            <a:r>
              <a:rPr lang="en-US" altLang="zh-CN" sz="4000" b="1" dirty="0" smtClean="0"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4000" b="1" dirty="0" smtClean="0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4000" b="1" dirty="0" smtClean="0">
                <a:latin typeface="+mj-lt"/>
                <a:ea typeface="+mj-ea"/>
                <a:cs typeface="+mj-cs"/>
                <a:sym typeface="+mn-ea"/>
              </a:rPr>
              <a:t>12</a:t>
            </a:r>
            <a:endParaRPr sz="40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941955"/>
            <a:ext cx="9169400" cy="3882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等候再主来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的生活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857250"/>
            <a:ext cx="8779510" cy="578675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在教会里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的生活  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12--15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1、敬重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在主里劳苦的人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12弟兄们，我们劝你们敬重那在你们中间劳苦的人，就是在主里面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治理你们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（带领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、保护、照顾）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劝戒你们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的。</a:t>
            </a: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13又因他们所作的工，用爱心格外尊重他们。</a:t>
            </a: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" y="109855"/>
            <a:ext cx="8964295" cy="6647180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1、敬重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在主里劳苦的人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帖前</a:t>
            </a:r>
            <a:r>
              <a:rPr lang="en-US" altLang="zh-CN" sz="3600" b="1" dirty="0" smtClean="0">
                <a:latin typeface="+mj-lt"/>
                <a:ea typeface="+mj-ea"/>
                <a:cs typeface="+mj-cs"/>
              </a:rPr>
              <a:t>2</a:t>
            </a: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：7只在你们中间存心温柔，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如同母亲乳养自己的孩子</a:t>
            </a: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。</a:t>
            </a:r>
            <a:endParaRPr lang="zh-CN" altLang="en-US" sz="3600" b="1" dirty="0" smtClean="0"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8我们既是这样爱你们，不但愿意将　神的福音给你们，连自己的性命也愿意给你们，因你们是我们所疼爱的。</a:t>
            </a:r>
            <a:endParaRPr lang="zh-CN" altLang="en-US" sz="3600" b="1" dirty="0" smtClean="0"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9弟兄们，你们记念我们的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辛苦劳碌，昼夜作工</a:t>
            </a: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，</a:t>
            </a:r>
            <a:endParaRPr lang="zh-CN" altLang="en-US" sz="3600" b="1" dirty="0" smtClean="0"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11你们也晓得我们怎样劝勉你们，安慰你们，嘱咐你们各人，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好像父亲待自己的儿女一样</a:t>
            </a: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。</a:t>
            </a:r>
            <a:endParaRPr lang="zh-CN" altLang="en-US" b="1" dirty="0" smtClean="0">
              <a:latin typeface="+mj-lt"/>
              <a:ea typeface="+mj-ea"/>
              <a:cs typeface="+mj-cs"/>
            </a:endParaRPr>
          </a:p>
          <a:p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2204</Words>
  <Application>WPS 演示</Application>
  <PresentationFormat>全屏显示(4:3)</PresentationFormat>
  <Paragraphs>174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等候再主来的生活</vt:lpstr>
      <vt:lpstr>帖前五：12--28</vt:lpstr>
      <vt:lpstr>PowerPoint 演示文稿</vt:lpstr>
      <vt:lpstr>PowerPoint 演示文稿</vt:lpstr>
      <vt:lpstr>PowerPoint 演示文稿</vt:lpstr>
      <vt:lpstr>PowerPoint 演示文稿</vt:lpstr>
      <vt:lpstr>等候再主来的生活</vt:lpstr>
      <vt:lpstr>等候再主来的生活</vt:lpstr>
      <vt:lpstr>PowerPoint 演示文稿</vt:lpstr>
      <vt:lpstr>等候再主来的生活</vt:lpstr>
      <vt:lpstr>PowerPoint 演示文稿</vt:lpstr>
      <vt:lpstr>等候再主来的生活</vt:lpstr>
      <vt:lpstr>PowerPoint 演示文稿</vt:lpstr>
      <vt:lpstr>PowerPoint 演示文稿</vt:lpstr>
      <vt:lpstr>PowerPoint 演示文稿</vt:lpstr>
      <vt:lpstr>等候再主来的生活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等候再主来的生活</vt:lpstr>
      <vt:lpstr>以  神为中心的生活</vt:lpstr>
      <vt:lpstr>等候再主来的生活</vt:lpstr>
      <vt:lpstr>等候再主来的生活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LJZ</cp:lastModifiedBy>
  <cp:revision>67</cp:revision>
  <dcterms:created xsi:type="dcterms:W3CDTF">2019-05-21T18:56:00Z</dcterms:created>
  <dcterms:modified xsi:type="dcterms:W3CDTF">2019-05-26T13:08:56Z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