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4B156-2863-4500-8B42-BA5B7E106B00}" type="datetimeFigureOut">
              <a:rPr lang="en-CA" smtClean="0"/>
              <a:t>2019-06-06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54E39-202E-4188-927A-8557C88E9E2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95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0A9D-0639-4DCB-88CA-21FF43489F2D}" type="datetime1">
              <a:rPr lang="en-CA" smtClean="0"/>
              <a:t>2019-06-06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08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3F3EB-0E74-4C3A-8612-BA1B0E899918}" type="datetime1">
              <a:rPr lang="en-CA" smtClean="0"/>
              <a:t>2019-06-06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59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0808C-8999-4B86-AA63-14F7D010FE01}" type="datetime1">
              <a:rPr lang="en-CA" smtClean="0"/>
              <a:t>2019-06-06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6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9A467-C20F-4079-8D17-B4197EA66F7A}" type="datetime1">
              <a:rPr lang="en-CA" smtClean="0"/>
              <a:t>2019-06-06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10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52452-F4B9-4831-9616-F4720D818E96}" type="datetime1">
              <a:rPr lang="en-CA" smtClean="0"/>
              <a:t>2019-06-06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033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A2A05-1136-48E3-9A25-958A069C31F2}" type="datetime1">
              <a:rPr lang="en-CA" smtClean="0"/>
              <a:t>2019-06-06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1301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F8F2A-55A4-40A7-8EAF-B2465CFB138B}" type="datetime1">
              <a:rPr lang="en-CA" smtClean="0"/>
              <a:t>2019-06-06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29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7F25-E351-4B07-A7CA-70BCC3168A05}" type="datetime1">
              <a:rPr lang="en-CA" smtClean="0"/>
              <a:t>2019-06-06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119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2BAC-9201-4A19-8C4E-FF24B737CCD0}" type="datetime1">
              <a:rPr lang="en-CA" smtClean="0"/>
              <a:t>2019-06-06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4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DE7E-47C2-446B-A2D8-93A739ECAEB3}" type="datetime1">
              <a:rPr lang="en-CA" smtClean="0"/>
              <a:t>2019-06-06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286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08CA-C5E7-47AD-A3EC-88B9782B8BDE}" type="datetime1">
              <a:rPr lang="en-CA" smtClean="0"/>
              <a:t>2019-06-06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27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DF711-8DE0-4CF6-A75E-B8790E6AFE4A}" type="datetime1">
              <a:rPr lang="en-CA" smtClean="0"/>
              <a:t>2019-06-06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41D90-7E0A-4C91-8A50-84FE3496DD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171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215" r="-1" b="18897"/>
          <a:stretch/>
        </p:blipFill>
        <p:spPr>
          <a:xfrm>
            <a:off x="127321" y="121730"/>
            <a:ext cx="8854633" cy="65931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6658" y="312137"/>
            <a:ext cx="5139160" cy="1111551"/>
          </a:xfrm>
        </p:spPr>
        <p:txBody>
          <a:bodyPr anchor="t">
            <a:normAutofit/>
          </a:bodyPr>
          <a:lstStyle/>
          <a:p>
            <a:pPr algn="dist"/>
            <a:r>
              <a:rPr lang="zh-CN" altLang="en-US" sz="6600" b="1" dirty="0" smtClean="0"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神国承传者</a:t>
            </a:r>
            <a:endParaRPr lang="en-CA" sz="6600" b="1" dirty="0">
              <a:effectLst>
                <a:glow rad="101600">
                  <a:schemeClr val="bg1">
                    <a:alpha val="90000"/>
                  </a:schemeClr>
                </a:glo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2860" y="1784819"/>
            <a:ext cx="3703899" cy="1655762"/>
          </a:xfrm>
        </p:spPr>
        <p:txBody>
          <a:bodyPr>
            <a:normAutofit/>
          </a:bodyPr>
          <a:lstStyle/>
          <a:p>
            <a:pPr algn="r"/>
            <a:r>
              <a:rPr lang="zh-CN" altLang="en-US" sz="4000" dirty="0" smtClean="0">
                <a:effectLst>
                  <a:glow rad="127000">
                    <a:schemeClr val="bg1"/>
                  </a:glow>
                </a:effectLst>
              </a:rPr>
              <a:t>旧约人物系列：</a:t>
            </a:r>
            <a:endParaRPr lang="en-CA" altLang="zh-CN" sz="4000" dirty="0" smtClean="0">
              <a:effectLst>
                <a:glow rad="127000">
                  <a:schemeClr val="bg1"/>
                </a:glow>
              </a:effectLst>
            </a:endParaRPr>
          </a:p>
          <a:p>
            <a:pPr algn="r"/>
            <a:r>
              <a:rPr lang="zh-CN" altLang="en-US" sz="4000" dirty="0" smtClean="0">
                <a:effectLst>
                  <a:glow rad="127000">
                    <a:schemeClr val="bg1"/>
                  </a:glow>
                </a:effectLst>
              </a:rPr>
              <a:t>约书亚（</a:t>
            </a:r>
            <a:r>
              <a:rPr lang="en-US" altLang="zh-CN" sz="4000" dirty="0" smtClean="0">
                <a:effectLst>
                  <a:glow rad="127000">
                    <a:schemeClr val="bg1"/>
                  </a:glow>
                </a:effectLst>
              </a:rPr>
              <a:t>1</a:t>
            </a:r>
            <a:r>
              <a:rPr lang="zh-CN" altLang="en-US" sz="4000" dirty="0" smtClean="0">
                <a:effectLst>
                  <a:glow rad="127000">
                    <a:schemeClr val="bg1"/>
                  </a:glow>
                </a:effectLst>
              </a:rPr>
              <a:t>）</a:t>
            </a:r>
            <a:endParaRPr lang="en-CA" sz="4000" dirty="0">
              <a:effectLst>
                <a:glow rad="1270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9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42" y="277793"/>
            <a:ext cx="8530542" cy="77550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在帮助中建立责任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42" y="1053296"/>
            <a:ext cx="8530542" cy="5625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“摩西的帮手”</a:t>
            </a:r>
            <a:r>
              <a:rPr lang="zh-CN" altLang="en-US" sz="4000" dirty="0" smtClean="0">
                <a:ea typeface="KaiTi" panose="02010609060101010101" pitchFamily="49" charset="-122"/>
              </a:rPr>
              <a:t>（</a:t>
            </a:r>
            <a:r>
              <a:rPr lang="en-US" altLang="zh-CN" sz="4000" dirty="0" smtClean="0">
                <a:ea typeface="KaiTi" panose="02010609060101010101" pitchFamily="49" charset="-122"/>
              </a:rPr>
              <a:t>Helper</a:t>
            </a:r>
            <a:r>
              <a:rPr lang="zh-CN" altLang="en-US" sz="4000" dirty="0" smtClean="0">
                <a:ea typeface="KaiTi" panose="02010609060101010101" pitchFamily="49" charset="-122"/>
              </a:rPr>
              <a:t>）     </a:t>
            </a:r>
            <a:r>
              <a:rPr lang="en-US" altLang="zh-CN" sz="4000" dirty="0" smtClean="0">
                <a:ea typeface="KaiTi" panose="02010609060101010101" pitchFamily="49" charset="-122"/>
              </a:rPr>
              <a:t>x5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4000" dirty="0" smtClean="0"/>
              <a:t>清楚帮助者的身份和责任</a:t>
            </a:r>
            <a:endParaRPr lang="en-US" altLang="zh-CN" sz="4000" dirty="0" smtClean="0"/>
          </a:p>
          <a:p>
            <a:r>
              <a:rPr lang="zh-CN" altLang="en-US" sz="4000" dirty="0" smtClean="0"/>
              <a:t>尽心顺服、积极完成使命</a:t>
            </a:r>
            <a:endParaRPr lang="en-US" altLang="zh-CN" sz="4000" dirty="0" smtClean="0"/>
          </a:p>
          <a:p>
            <a:r>
              <a:rPr lang="zh-CN" altLang="en-US" sz="4000" dirty="0" smtClean="0"/>
              <a:t>跟随摩西、赢得摩西信任</a:t>
            </a:r>
            <a:endParaRPr lang="en-US" altLang="zh-CN" sz="4000" dirty="0" smtClean="0"/>
          </a:p>
          <a:p>
            <a:r>
              <a:rPr lang="zh-CN" altLang="en-US" sz="4000" dirty="0"/>
              <a:t>作一</a:t>
            </a:r>
            <a:r>
              <a:rPr lang="zh-CN" altLang="en-US" sz="4000" dirty="0" smtClean="0"/>
              <a:t>个好的帮助者不容易</a:t>
            </a:r>
            <a:endParaRPr lang="en-US" altLang="zh-CN" sz="4000" dirty="0" smtClean="0"/>
          </a:p>
          <a:p>
            <a:r>
              <a:rPr lang="zh-CN" altLang="en-US" sz="4000" dirty="0" smtClean="0"/>
              <a:t>作帮手是必要的属灵操练</a:t>
            </a:r>
            <a:endParaRPr lang="en-US" altLang="zh-CN" sz="4000" dirty="0" smtClean="0"/>
          </a:p>
          <a:p>
            <a:pPr marL="0" indent="0">
              <a:buNone/>
            </a:pP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488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42" y="277793"/>
            <a:ext cx="8530542" cy="77550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4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在考验中凸显信心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42" y="1053296"/>
            <a:ext cx="8530542" cy="562529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属灵承传者要经历信心考验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  </a:t>
            </a:r>
            <a:r>
              <a:rPr lang="zh-CN" altLang="en-US" sz="4000" dirty="0" smtClean="0"/>
              <a:t>进迦南之前的集体侦察任务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摩西打发他们去窥探迦南地，说：你们从南地上山地去，看那地如何，其中所住的民是强是弱，是多是少，所住之处是好是歹，所住之处是营盘是坚城。又看那地土是肥美是瘠薄，其中有树木没有。你们要放开胆量，把那地的果子带些来</a:t>
            </a:r>
            <a:r>
              <a:rPr lang="zh-CN" altLang="en-US" sz="4000" dirty="0" smtClean="0"/>
              <a:t>。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民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数记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13:17-20</a:t>
            </a:r>
            <a:endParaRPr lang="en-US" altLang="zh-CN" sz="4000" dirty="0" smtClean="0"/>
          </a:p>
          <a:p>
            <a:pPr marL="0" indent="0">
              <a:buNone/>
            </a:pP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5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42" y="277793"/>
            <a:ext cx="8530542" cy="77550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4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在考验中凸显信心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42" y="1053296"/>
            <a:ext cx="8530542" cy="5625295"/>
          </a:xfrm>
        </p:spPr>
        <p:txBody>
          <a:bodyPr>
            <a:normAutofit lnSpcReduction="10000"/>
          </a:bodyPr>
          <a:lstStyle/>
          <a:p>
            <a:r>
              <a:rPr lang="zh-CN" altLang="en-US" sz="4000" dirty="0" smtClean="0"/>
              <a:t>侦察报告：消极与积极 </a:t>
            </a:r>
            <a:r>
              <a:rPr lang="en-CA" altLang="zh-CN" sz="4000" dirty="0" smtClean="0"/>
              <a:t>10:2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  </a:t>
            </a:r>
            <a:r>
              <a:rPr lang="zh-CN" altLang="en-US" sz="4000" dirty="0"/>
              <a:t>唯</a:t>
            </a:r>
            <a:r>
              <a:rPr lang="zh-CN" altLang="en-US" sz="4000" dirty="0" smtClean="0"/>
              <a:t>有约书亚和迦勒有信心：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们所窥探、经过之地是极美之地。耶和华若喜悦我们，就必将我们领进那地，把地赐给我们；那地原是流奶与蜜之地。但你们不可背叛耶和华，也不要怕那地的居民；因为他们是我们的食物，并且荫庇他们的已经离开他们。有耶和华与我们同在，不要怕他们！             </a:t>
            </a:r>
            <a:r>
              <a:rPr lang="zh-CN" altLang="en-US" sz="4000" dirty="0" smtClean="0"/>
              <a:t>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民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数记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14:6-9</a:t>
            </a:r>
            <a:endParaRPr lang="en-US" altLang="zh-CN" sz="4000" dirty="0" smtClean="0"/>
          </a:p>
          <a:p>
            <a:pPr marL="0" indent="0">
              <a:buNone/>
            </a:pP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0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42" y="277793"/>
            <a:ext cx="8530542" cy="77550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4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在考验中凸显信心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42" y="1053296"/>
            <a:ext cx="8530542" cy="562529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疾风劲</a:t>
            </a:r>
            <a:r>
              <a:rPr lang="zh-CN" altLang="en-US" sz="4000" dirty="0" smtClean="0"/>
              <a:t>草方显出信心坚定</a:t>
            </a:r>
            <a:endParaRPr lang="en-US" altLang="zh-CN" sz="4000" dirty="0" smtClean="0"/>
          </a:p>
          <a:p>
            <a:r>
              <a:rPr lang="zh-CN" altLang="en-US" sz="4000" dirty="0"/>
              <a:t>坚</a:t>
            </a:r>
            <a:r>
              <a:rPr lang="zh-CN" altLang="en-US" sz="4000" dirty="0" smtClean="0"/>
              <a:t>定信心来自对神的信靠</a:t>
            </a:r>
            <a:endParaRPr lang="en-US" altLang="zh-CN" sz="4000" dirty="0" smtClean="0"/>
          </a:p>
          <a:p>
            <a:r>
              <a:rPr lang="zh-CN" altLang="en-US" sz="4000" dirty="0"/>
              <a:t>服事</a:t>
            </a:r>
            <a:r>
              <a:rPr lang="zh-CN" altLang="en-US" sz="4000" dirty="0" smtClean="0"/>
              <a:t>神都要经历信心考验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神若帮助我们，谁能敌挡我们呢？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             罗马书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8:31</a:t>
            </a:r>
            <a:endParaRPr lang="en-US" altLang="zh-CN" sz="4000" dirty="0" smtClean="0"/>
          </a:p>
          <a:p>
            <a:pPr marL="0" indent="0">
              <a:buNone/>
            </a:pP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22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42" y="277793"/>
            <a:ext cx="8530542" cy="77550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5. </a:t>
            </a:r>
            <a:r>
              <a:rPr lang="zh-CN" altLang="en-US" sz="4000" dirty="0" smtClean="0">
                <a:latin typeface="+mn-ea"/>
                <a:ea typeface="+mn-ea"/>
              </a:rPr>
              <a:t>在错误中汲取教训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42" y="1053296"/>
            <a:ext cx="8530542" cy="562529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每个人都</a:t>
            </a:r>
            <a:r>
              <a:rPr lang="zh-CN" altLang="en-US" sz="4000" dirty="0" smtClean="0"/>
              <a:t>有犯错误的时候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 </a:t>
            </a:r>
            <a:r>
              <a:rPr lang="zh-CN" altLang="en-US" sz="4000" dirty="0" smtClean="0"/>
              <a:t> 约书亚对</a:t>
            </a:r>
            <a:r>
              <a:rPr lang="en-US" altLang="zh-CN" sz="4000" dirty="0" smtClean="0"/>
              <a:t>70</a:t>
            </a:r>
            <a:r>
              <a:rPr lang="zh-CN" altLang="en-US" sz="4000" dirty="0" smtClean="0"/>
              <a:t>个长老说预言的态度：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摩西的帮手，嫩的儿子约书亚，就是摩西所拣选的一个人，说：「请我主摩西禁止他们。」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民数记</a:t>
            </a:r>
            <a:r>
              <a:rPr lang="en-US" altLang="zh-CN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11:28</a:t>
            </a:r>
            <a:endParaRPr lang="en-US" altLang="zh-CN" sz="4000" dirty="0" smtClean="0"/>
          </a:p>
          <a:p>
            <a:pPr marL="0" indent="0">
              <a:buNone/>
            </a:pP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85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42" y="277793"/>
            <a:ext cx="8530542" cy="77550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5. </a:t>
            </a:r>
            <a:r>
              <a:rPr lang="zh-CN" altLang="en-US" sz="4000" dirty="0" smtClean="0">
                <a:latin typeface="+mn-ea"/>
                <a:ea typeface="+mn-ea"/>
              </a:rPr>
              <a:t>在错误中汲取教训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42" y="1053296"/>
            <a:ext cx="8530542" cy="562529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摩西对约书亚的批评：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摩西对他说：「你为我的缘故嫉妒人吗？惟愿耶和华的百姓都受感说话！愿耶和华把他的灵降在他们身上！」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民数记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11:29</a:t>
            </a:r>
            <a:endParaRPr lang="en-US" altLang="zh-CN" sz="4000" dirty="0" smtClean="0"/>
          </a:p>
          <a:p>
            <a:pPr marL="0" indent="0">
              <a:buNone/>
            </a:pP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93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42" y="277793"/>
            <a:ext cx="8530542" cy="77550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5. </a:t>
            </a:r>
            <a:r>
              <a:rPr lang="zh-CN" altLang="en-US" sz="4000" dirty="0" smtClean="0">
                <a:latin typeface="+mn-ea"/>
                <a:ea typeface="+mn-ea"/>
              </a:rPr>
              <a:t>在错误中汲取教训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42" y="1053296"/>
            <a:ext cx="8530542" cy="562529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嫉妒是很常见的罪</a:t>
            </a:r>
            <a:endParaRPr lang="en-US" altLang="zh-CN" sz="4000" dirty="0"/>
          </a:p>
          <a:p>
            <a:r>
              <a:rPr lang="zh-CN" altLang="en-US" sz="4000" dirty="0" smtClean="0"/>
              <a:t>约书亚对别人比自己强有嫉妒之心</a:t>
            </a:r>
            <a:endParaRPr lang="en-US" altLang="zh-CN" sz="4000" dirty="0" smtClean="0"/>
          </a:p>
          <a:p>
            <a:r>
              <a:rPr lang="zh-CN" altLang="en-US" sz="4000" dirty="0"/>
              <a:t>摩西</a:t>
            </a:r>
            <a:r>
              <a:rPr lang="zh-CN" altLang="en-US" sz="4000" dirty="0" smtClean="0"/>
              <a:t>的榜样和教诲使他受益终生</a:t>
            </a:r>
            <a:endParaRPr lang="en-US" altLang="zh-CN" sz="4000" dirty="0" smtClean="0"/>
          </a:p>
          <a:p>
            <a:r>
              <a:rPr lang="zh-CN" altLang="en-US" sz="4000" dirty="0" smtClean="0"/>
              <a:t>犯错就改并接受教训就是成长</a:t>
            </a:r>
            <a:endParaRPr lang="en-US" altLang="zh-CN" sz="4000" dirty="0" smtClean="0"/>
          </a:p>
          <a:p>
            <a:pPr marL="0" indent="0">
              <a:buNone/>
            </a:pP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27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42" y="277793"/>
            <a:ext cx="8530542" cy="775504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结</a:t>
            </a:r>
            <a:r>
              <a:rPr lang="zh-CN" altLang="en-US" sz="4000" dirty="0" smtClean="0">
                <a:latin typeface="+mn-ea"/>
                <a:ea typeface="+mn-ea"/>
              </a:rPr>
              <a:t>语：神国需要当代的约书亚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6805" y="1053297"/>
            <a:ext cx="4128545" cy="5625295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zh-CN" altLang="en-US" sz="4000" dirty="0"/>
              <a:t>教会缺</a:t>
            </a:r>
            <a:r>
              <a:rPr lang="zh-CN" altLang="en-US" sz="4000" dirty="0" smtClean="0"/>
              <a:t>少承传人、接班人</a:t>
            </a:r>
            <a:endParaRPr lang="en-US" altLang="zh-CN" sz="4000" dirty="0" smtClean="0"/>
          </a:p>
          <a:p>
            <a:pPr>
              <a:spcAft>
                <a:spcPts val="1800"/>
              </a:spcAft>
            </a:pPr>
            <a:r>
              <a:rPr lang="zh-CN" altLang="en-US" sz="4000" dirty="0" smtClean="0"/>
              <a:t>教会要发现、造就年轻领袖</a:t>
            </a:r>
            <a:endParaRPr lang="en-US" altLang="zh-CN" sz="4000" dirty="0" smtClean="0"/>
          </a:p>
          <a:p>
            <a:pPr>
              <a:spcAft>
                <a:spcPts val="1800"/>
              </a:spcAft>
            </a:pPr>
            <a:r>
              <a:rPr lang="zh-CN" altLang="en-US" sz="4000" dirty="0" smtClean="0"/>
              <a:t>神在呼召当代的约书亚！</a:t>
            </a:r>
            <a:endParaRPr lang="en-US" altLang="zh-CN" sz="4000" dirty="0" smtClean="0"/>
          </a:p>
          <a:p>
            <a:pPr marL="0" indent="0">
              <a:spcAft>
                <a:spcPts val="1800"/>
              </a:spcAft>
              <a:buNone/>
            </a:pP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17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47" y="1053297"/>
            <a:ext cx="3718253" cy="442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0471" y="150471"/>
            <a:ext cx="88199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那时，亚玛力人来在利非订，和以色列人争战。摩西对约书亚说：「你为我们选出人来，出去和亚玛力人争战。明天我手里要拿著神的杖，站在山顶上。」於是约书亚照著摩西对他所说的话行，和亚玛力人争战</a:t>
            </a:r>
            <a:r>
              <a:rPr lang="zh-CN" altLang="en-US" sz="4000" dirty="0" smtClean="0"/>
              <a:t>。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出埃及记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17:8-10</a:t>
            </a: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60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322" y="162046"/>
            <a:ext cx="88314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窥探地的人中，嫩的儿子约书亚和耶孚尼的儿子迦勒撕裂衣服，对以色列全会众说：「我们所窥探、经过之地是极美之地。耶和华若喜悦我们，就必将我们领进那地，把地赐给我们；那地原是流奶与蜜之地。但你们不可背叛耶和华，也不要怕那地的居民；因为他们是我们的食物，并且荫庇他们的已经离开他们。有耶和华与我们同在，不要怕他们！」</a:t>
            </a:r>
            <a:r>
              <a:rPr lang="zh-CN" altLang="en-US" sz="4000" dirty="0" smtClean="0"/>
              <a:t>。 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                          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      民数记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14:6-9</a:t>
            </a: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84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42" y="277793"/>
            <a:ext cx="8530542" cy="775504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前</a:t>
            </a:r>
            <a:r>
              <a:rPr lang="zh-CN" altLang="en-US" sz="4000" dirty="0" smtClean="0">
                <a:latin typeface="+mn-ea"/>
                <a:ea typeface="+mn-ea"/>
              </a:rPr>
              <a:t>言：约书亚其人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42" y="1053297"/>
            <a:ext cx="8530542" cy="5324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约书亚</a:t>
            </a:r>
            <a:r>
              <a:rPr lang="en-US" altLang="zh-CN" sz="4000" dirty="0" smtClean="0"/>
              <a:t>=</a:t>
            </a:r>
            <a:r>
              <a:rPr lang="zh-CN" altLang="en-US" sz="4000" dirty="0" smtClean="0"/>
              <a:t>“耶和华拯救”</a:t>
            </a:r>
            <a:endParaRPr lang="en-US" altLang="zh-CN" sz="4000" dirty="0" smtClean="0"/>
          </a:p>
          <a:p>
            <a:r>
              <a:rPr lang="zh-CN" altLang="en-US" sz="4000" dirty="0" smtClean="0"/>
              <a:t>是进迦南历史的重要人物</a:t>
            </a:r>
            <a:endParaRPr lang="en-US" altLang="zh-CN" sz="4000" dirty="0" smtClean="0"/>
          </a:p>
          <a:p>
            <a:r>
              <a:rPr lang="zh-CN" altLang="en-US" sz="4000" dirty="0" smtClean="0"/>
              <a:t>是摩西神国使命的接班人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承</a:t>
            </a:r>
            <a:r>
              <a:rPr lang="zh-CN" altLang="en-US" sz="4000" dirty="0" smtClean="0"/>
              <a:t>担神国大任的接班人是怎样炼成的？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83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42" y="277793"/>
            <a:ext cx="8530542" cy="77550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在众人中蒙神拣选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42" y="1053297"/>
            <a:ext cx="8530542" cy="532435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神提名培养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你要将这话写在书上作纪念，又念给约书亚听。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出埃及记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17:14</a:t>
            </a:r>
          </a:p>
          <a:p>
            <a:r>
              <a:rPr lang="zh-CN" altLang="en-US" sz="4000" dirty="0" smtClean="0"/>
              <a:t>经历神荣耀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摩西和他的帮手约书亚起来，上了神的山。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出埃及记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24:13</a:t>
            </a:r>
            <a:endParaRPr lang="en-CA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9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42" y="277793"/>
            <a:ext cx="8530542" cy="77550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在众人中蒙神拣选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42" y="1053296"/>
            <a:ext cx="8530542" cy="5625295"/>
          </a:xfrm>
        </p:spPr>
        <p:txBody>
          <a:bodyPr>
            <a:normAutofit lnSpcReduction="10000"/>
          </a:bodyPr>
          <a:lstStyle/>
          <a:p>
            <a:r>
              <a:rPr lang="zh-CN" altLang="en-US" sz="4000" dirty="0" smtClean="0"/>
              <a:t>神宣告拣选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惟有耶孚尼的儿子迦勒和嫩的儿子约书亚才能进去。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民数记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14:30</a:t>
            </a:r>
          </a:p>
          <a:p>
            <a:r>
              <a:rPr lang="zh-CN" altLang="en-US" sz="4000" dirty="0" smtClean="0"/>
              <a:t>神确定任命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耶和华对摩西说：「嫩的儿子约书亚是心中有圣灵的；你将他领来，按手在他头上使他站在祭司以利亚撒和全会众面前，嘱咐他，又将你的尊荣给他几分，使以色列全会众都听从他。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民数记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27:18-20</a:t>
            </a:r>
            <a:endParaRPr lang="en-CA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7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42" y="277793"/>
            <a:ext cx="8530542" cy="77550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在众人中蒙神拣选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42" y="1053296"/>
            <a:ext cx="8530542" cy="562529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属灵承</a:t>
            </a:r>
            <a:r>
              <a:rPr lang="zh-CN" altLang="en-US" sz="4000" dirty="0" smtClean="0"/>
              <a:t>传者必来自神的呼召</a:t>
            </a:r>
            <a:endParaRPr lang="en-US" altLang="zh-CN" sz="4000" dirty="0" smtClean="0"/>
          </a:p>
          <a:p>
            <a:r>
              <a:rPr lang="zh-CN" altLang="en-US" sz="4000" dirty="0" smtClean="0"/>
              <a:t>神的呼召一定十分清楚明确</a:t>
            </a:r>
            <a:endParaRPr lang="en-US" altLang="zh-CN" sz="4000" dirty="0" smtClean="0"/>
          </a:p>
          <a:p>
            <a:r>
              <a:rPr lang="zh-CN" altLang="en-US" sz="4000" dirty="0"/>
              <a:t>面对</a:t>
            </a:r>
            <a:r>
              <a:rPr lang="zh-CN" altLang="en-US" sz="4000" dirty="0" smtClean="0"/>
              <a:t>神的呼召不要无动于衷</a:t>
            </a:r>
            <a:endParaRPr lang="en-US" altLang="zh-CN" sz="4000" dirty="0" smtClean="0"/>
          </a:p>
          <a:p>
            <a:pPr marL="0" indent="0">
              <a:buNone/>
            </a:pP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33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42" y="277793"/>
            <a:ext cx="8530542" cy="77550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在战火中脱颖而出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42" y="1053296"/>
            <a:ext cx="8530542" cy="562529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进</a:t>
            </a:r>
            <a:r>
              <a:rPr lang="zh-CN" altLang="en-US" sz="4000" dirty="0" smtClean="0"/>
              <a:t>入旷野第一场战斗先锋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那时，亚玛力人来在利非订，和以色列人争战。  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出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埃及记</a:t>
            </a:r>
            <a:r>
              <a:rPr lang="en-US" altLang="zh-CN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17:8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4000" dirty="0" smtClean="0"/>
              <a:t>生死存亡关头的临</a:t>
            </a:r>
            <a:r>
              <a:rPr lang="zh-CN" altLang="en-US" sz="4000" dirty="0"/>
              <a:t>危受命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摩西对约书亚说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：你</a:t>
            </a: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为我们选出人来，出去和亚玛力人争战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出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埃及记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17:9</a:t>
            </a: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57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42" y="277793"/>
            <a:ext cx="8530542" cy="77550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在战火中脱颖而出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942" y="1053296"/>
            <a:ext cx="8530542" cy="5625295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拣选约书亚是正确选择</a:t>
            </a:r>
            <a:endParaRPr lang="en-US" altLang="zh-CN" sz="4000" dirty="0" smtClean="0"/>
          </a:p>
          <a:p>
            <a:r>
              <a:rPr lang="zh-CN" altLang="en-US" sz="4000" dirty="0"/>
              <a:t>经历</a:t>
            </a:r>
            <a:r>
              <a:rPr lang="zh-CN" altLang="en-US" sz="4000" dirty="0" smtClean="0"/>
              <a:t>神的作为一战成名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约书亚用刀杀了亚玛力王和他的百姓。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出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埃及记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17:13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4000" dirty="0"/>
              <a:t>服事</a:t>
            </a:r>
            <a:r>
              <a:rPr lang="zh-CN" altLang="en-US" sz="4000" dirty="0" smtClean="0"/>
              <a:t>神需经历</a:t>
            </a:r>
            <a:r>
              <a:rPr lang="zh-CN" altLang="en-US" sz="4000" dirty="0"/>
              <a:t>特别</a:t>
            </a:r>
            <a:r>
              <a:rPr lang="zh-CN" altLang="en-US" sz="4000" dirty="0" smtClean="0"/>
              <a:t>锻炼</a:t>
            </a:r>
            <a:endParaRPr lang="en-US" altLang="zh-CN" sz="4000" dirty="0" smtClean="0"/>
          </a:p>
          <a:p>
            <a:pPr marL="0" indent="0">
              <a:buNone/>
            </a:pP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41D90-7E0A-4C91-8A50-84FE3496DD9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27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1417</Words>
  <Application>Microsoft Office PowerPoint</Application>
  <PresentationFormat>On-screen Show (4:3)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等线</vt:lpstr>
      <vt:lpstr>KaiTi</vt:lpstr>
      <vt:lpstr>SimSun</vt:lpstr>
      <vt:lpstr>Arial</vt:lpstr>
      <vt:lpstr>Calibri</vt:lpstr>
      <vt:lpstr>Calibri Light</vt:lpstr>
      <vt:lpstr>Office Theme</vt:lpstr>
      <vt:lpstr>神国承传者</vt:lpstr>
      <vt:lpstr>PowerPoint Presentation</vt:lpstr>
      <vt:lpstr>PowerPoint Presentation</vt:lpstr>
      <vt:lpstr>前言：约书亚其人</vt:lpstr>
      <vt:lpstr>1. 在众人中蒙神拣选</vt:lpstr>
      <vt:lpstr>1. 在众人中蒙神拣选</vt:lpstr>
      <vt:lpstr>1. 在众人中蒙神拣选</vt:lpstr>
      <vt:lpstr>2. 在战火中脱颖而出</vt:lpstr>
      <vt:lpstr>2. 在战火中脱颖而出</vt:lpstr>
      <vt:lpstr>3. 在帮助中建立责任</vt:lpstr>
      <vt:lpstr>4. 在考验中凸显信心</vt:lpstr>
      <vt:lpstr>4. 在考验中凸显信心</vt:lpstr>
      <vt:lpstr>4. 在考验中凸显信心</vt:lpstr>
      <vt:lpstr>5. 在错误中汲取教训</vt:lpstr>
      <vt:lpstr>5. 在错误中汲取教训</vt:lpstr>
      <vt:lpstr>5. 在错误中汲取教训</vt:lpstr>
      <vt:lpstr>结语：神国需要当代的约书亚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神国承传者</dc:title>
  <dc:creator>Don Li</dc:creator>
  <cp:lastModifiedBy>Don Li</cp:lastModifiedBy>
  <cp:revision>28</cp:revision>
  <dcterms:created xsi:type="dcterms:W3CDTF">2019-04-26T14:28:24Z</dcterms:created>
  <dcterms:modified xsi:type="dcterms:W3CDTF">2019-06-06T12:01:07Z</dcterms:modified>
</cp:coreProperties>
</file>