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83" r:id="rId5"/>
    <p:sldId id="384" r:id="rId6"/>
    <p:sldId id="504" r:id="rId7"/>
    <p:sldId id="408" r:id="rId8"/>
    <p:sldId id="348" r:id="rId9"/>
    <p:sldId id="431" r:id="rId10"/>
    <p:sldId id="432" r:id="rId11"/>
    <p:sldId id="463" r:id="rId12"/>
    <p:sldId id="433" r:id="rId13"/>
    <p:sldId id="434" r:id="rId14"/>
    <p:sldId id="435" r:id="rId15"/>
    <p:sldId id="437" r:id="rId16"/>
    <p:sldId id="489" r:id="rId17"/>
    <p:sldId id="490" r:id="rId18"/>
    <p:sldId id="439" r:id="rId19"/>
    <p:sldId id="442" r:id="rId20"/>
    <p:sldId id="446" r:id="rId21"/>
    <p:sldId id="447" r:id="rId22"/>
    <p:sldId id="445" r:id="rId23"/>
    <p:sldId id="449" r:id="rId24"/>
    <p:sldId id="438" r:id="rId25"/>
    <p:sldId id="450" r:id="rId26"/>
    <p:sldId id="451" r:id="rId27"/>
    <p:sldId id="502" r:id="rId28"/>
    <p:sldId id="454" r:id="rId29"/>
    <p:sldId id="452" r:id="rId30"/>
    <p:sldId id="503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50"/>
        <p:guide pos="28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0490"/>
            <a:ext cx="7772400" cy="1923415"/>
          </a:xfrm>
        </p:spPr>
        <p:txBody>
          <a:bodyPr>
            <a:normAutofit/>
          </a:bodyPr>
          <a:lstStyle/>
          <a:p>
            <a:r>
              <a:rPr lang="zh-CN" altLang="en-US" sz="6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基督再来时的审判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7310" y="2033905"/>
            <a:ext cx="9245600" cy="484251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30810"/>
            <a:ext cx="8779510" cy="656463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一、审判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是公义的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、一心信靠</a:t>
            </a: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---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必进   神国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帖后1:11因此，我们常为你们祷告，愿我们的　神看你们配得过所蒙的召，又用大能成就你们一切所羡慕的良善和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一切因信心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所作的工夫，</a:t>
            </a:r>
          </a:p>
          <a:p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30810"/>
            <a:ext cx="8779510" cy="656463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、一心信靠</a:t>
            </a: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---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必进   神国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3600" b="1" dirty="0" smtClean="0">
                <a:latin typeface="+mj-lt"/>
                <a:ea typeface="+mj-ea"/>
                <a:cs typeface="+mj-cs"/>
              </a:rPr>
              <a:t>彼前2:6因为经上说：“看哪，我把所拣选、所宝贵的房角石安放在锡安，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信靠祂的人必不至于羞愧。”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来3:14我们若将起初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确实的信心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坚持到底，就在基督里有份了。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约壹5:4因为凡从　神生的，就胜过世界；使我们胜了世界的，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就是我们的信心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30810"/>
            <a:ext cx="8779510" cy="656463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一、审判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是公义的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、彼此相爱</a:t>
            </a: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---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必进   神国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pPr algn="l">
              <a:buClrTx/>
              <a:buSzTx/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3并且你们众人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彼此相爱的心也都充足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。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约壹4:17这样，爱在我们里面得以完全，我们就可以在审判的日子坦然无惧。</a:t>
            </a:r>
          </a:p>
          <a:p>
            <a:pPr algn="l">
              <a:lnSpc>
                <a:spcPct val="120000"/>
              </a:lnSpc>
              <a:buClrTx/>
              <a:buSzTx/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教会生活：</a:t>
            </a: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互相关心爱护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20015"/>
            <a:ext cx="8779510" cy="65754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一、审判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是公义的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3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、为  神国受苦必得大赏</a:t>
            </a:r>
          </a:p>
          <a:p>
            <a:pPr>
              <a:lnSpc>
                <a:spcPct val="130000"/>
              </a:lnSpc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4甚至我们在　神的各教会里为你们夸口，都因你们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在所受的一切逼迫患难中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，仍旧存忍耐和信心。</a:t>
            </a:r>
          </a:p>
          <a:p>
            <a:pPr>
              <a:lnSpc>
                <a:spcPct val="130000"/>
              </a:lnSpc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5这正是　神公义判断的明证，叫你们可算配得　神的国，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你们就是为这国受苦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。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7也必使你们这受患难的人与我们同得平安。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20015"/>
            <a:ext cx="8779510" cy="6575425"/>
          </a:xfrm>
        </p:spPr>
        <p:txBody>
          <a:bodyPr>
            <a:normAutofit lnSpcReduction="10000"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一、审判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是公义的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3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、为  神国受苦必得大赏</a:t>
            </a:r>
          </a:p>
          <a:p>
            <a:pPr>
              <a:lnSpc>
                <a:spcPct val="130000"/>
              </a:lnSpc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太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5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：10为义受逼迫的人有福了，</a:t>
            </a:r>
          </a:p>
          <a:p>
            <a:pPr>
              <a:lnSpc>
                <a:spcPct val="130000"/>
              </a:lnSpc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因为天国是他们的。</a:t>
            </a:r>
          </a:p>
          <a:p>
            <a:pPr>
              <a:lnSpc>
                <a:spcPct val="130000"/>
              </a:lnSpc>
            </a:pP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11人若因我辱骂你们，逼迫你们，捏造各样坏话毁谤你们，你们就有福了。</a:t>
            </a:r>
          </a:p>
          <a:p>
            <a:pPr>
              <a:lnSpc>
                <a:spcPct val="130000"/>
              </a:lnSpc>
            </a:pP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12应当欢喜快乐，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因为你们在天上的赏赐是大的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。在你们以前的先知，人也是这样逼迫他们。”</a:t>
            </a:r>
          </a:p>
          <a:p>
            <a:endParaRPr lang="zh-CN" altLang="en-US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273685"/>
            <a:ext cx="8779510" cy="642175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</a:rPr>
              <a:t>二、审判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是必然的  </a:t>
            </a: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6-8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110000"/>
              </a:lnSpc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6　神既是公义的，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就必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将患难报应那加患难给你们的人；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110000"/>
              </a:lnSpc>
            </a:pP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帖前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5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：3人正说“平安稳妥”的时候，灾祸忽然临到他们，如同产难临到怀胎的妇人一样，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他们绝不能逃脱。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222885"/>
            <a:ext cx="8779510" cy="647255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二、审判是必然的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8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要报应那不认识　神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和那不听从我主耶稣福音的人。</a:t>
            </a: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罗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：21因为，他们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虽然知道　神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，却不当作　神荣耀他，也不感谢他。他们的思念变为虚妄，无知的心就昏暗了。</a:t>
            </a: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28他们既然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故意不认识　神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　神就任凭他们存邪僻的心，行那些不合理的事；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222885"/>
            <a:ext cx="8902065" cy="6472555"/>
          </a:xfrm>
        </p:spPr>
        <p:txBody>
          <a:bodyPr>
            <a:normAutofit/>
          </a:bodyPr>
          <a:lstStyle/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8要报应那不认识　神和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那不听从我主耶稣福音的人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约12:48弃绝我、不领受我话的人，有审判他的，就是我所讲的道在末日要审判他。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20015"/>
            <a:ext cx="8923020" cy="657542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二、审判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是必然的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来10:29 何况人践踏　神的儿子，将那使他成圣之约的血当作平常，又亵慢施恩的圣灵，你们想，他要受的刑罚该怎样加重呢？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30 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因为我们知道谁说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：“伸冤在我，我必报应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。”又说：“主要审判他的百姓。”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31 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落在永生　神的手里，真是可怕的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！</a:t>
            </a:r>
            <a:endParaRPr lang="zh-CN" altLang="en-US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710"/>
            <a:ext cx="8229600" cy="69342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基督再来时的审判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786130"/>
            <a:ext cx="8779510" cy="5909310"/>
          </a:xfrm>
        </p:spPr>
        <p:txBody>
          <a:bodyPr>
            <a:normAutofit lnSpcReduction="20000"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三、审判是威严的</a:t>
            </a: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130000"/>
              </a:lnSpc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7那时，主耶稣同他有能力的天使从天上在火焰中显现，</a:t>
            </a:r>
          </a:p>
          <a:p>
            <a:pPr>
              <a:lnSpc>
                <a:spcPct val="130000"/>
              </a:lnSpc>
            </a:pPr>
            <a:endParaRPr lang="en-US" altLang="zh-CN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71570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帖后</a:t>
            </a:r>
            <a:r>
              <a:rPr lang="en-US" altLang="zh-CN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1</a:t>
            </a:r>
            <a:r>
              <a:rPr lang="zh-CN" altLang="en-US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：</a:t>
            </a:r>
            <a:r>
              <a:rPr lang="en-US" altLang="zh-CN" sz="4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1--12</a:t>
            </a:r>
            <a:endParaRPr lang="zh-CN" altLang="en-US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5483245"/>
          </a:xfrm>
        </p:spPr>
        <p:txBody>
          <a:bodyPr>
            <a:normAutofit lnSpcReduction="10000"/>
          </a:bodyPr>
          <a:lstStyle/>
          <a:p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1保罗、西拉、提摩太写信给帖撒罗尼迦在　神我们的父与主耶稣基督里的教会。</a:t>
            </a:r>
          </a:p>
          <a:p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2愿恩惠、平安从父　神和主耶稣基督归与你们</a:t>
            </a:r>
            <a:endParaRPr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3弟兄们，我们该为你们常常感谢　神，这本是合宜的，因你们的信心格外增长，并且你们众人彼此相爱的心也都充足。</a:t>
            </a:r>
            <a:endParaRPr lang="zh-CN" alt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" y="69850"/>
            <a:ext cx="8970645" cy="67576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出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19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：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16到了第三天早晨，在山上有雷轰、闪电和密云，并且角声甚大，营中的百姓尽都发颤。</a:t>
            </a:r>
          </a:p>
          <a:p>
            <a:pPr>
              <a:lnSpc>
                <a:spcPct val="110000"/>
              </a:lnSpc>
            </a:pP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17摩西率领百姓出营</a:t>
            </a:r>
            <a:r>
              <a:rPr lang="en-US" altLang="zh-CN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迎接　神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，都站在山下。</a:t>
            </a:r>
          </a:p>
          <a:p>
            <a:pPr>
              <a:lnSpc>
                <a:spcPct val="110000"/>
              </a:lnSpc>
            </a:pP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18西奈全山冒烟，因为</a:t>
            </a:r>
            <a:r>
              <a:rPr lang="en-US" altLang="zh-CN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耶和华在火中降于山上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，山的烟气上腾，如烧窑一般，遍山大大地震动。角声渐渐地高而又高，</a:t>
            </a:r>
          </a:p>
          <a:p>
            <a:endParaRPr lang="en-US" altLang="zh-CN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25" y="130810"/>
            <a:ext cx="8970645" cy="66967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出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20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：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18众百姓见雷轰、闪电、角声、山上冒烟，</a:t>
            </a:r>
            <a:r>
              <a:rPr lang="en-US" altLang="zh-CN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就都发颤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，远远地站立，</a:t>
            </a:r>
          </a:p>
          <a:p>
            <a:pPr>
              <a:lnSpc>
                <a:spcPct val="110000"/>
              </a:lnSpc>
            </a:pP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19对摩西说：“求你和我们说话，我们必听，不要　神和我们说话，</a:t>
            </a:r>
            <a:r>
              <a:rPr lang="en-US" altLang="zh-CN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恐怕我们死亡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。”</a:t>
            </a:r>
          </a:p>
          <a:p>
            <a:pPr>
              <a:lnSpc>
                <a:spcPct val="110000"/>
              </a:lnSpc>
            </a:pP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20摩西对百姓说：“不要惧怕，因为　神降临是要试验你们，</a:t>
            </a:r>
            <a:r>
              <a:rPr lang="en-US" altLang="zh-CN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叫你们时常敬畏他，不至犯罪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。”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346075"/>
            <a:ext cx="8779510" cy="6349365"/>
          </a:xfrm>
        </p:spPr>
        <p:txBody>
          <a:bodyPr>
            <a:normAutofit lnSpcReduction="20000"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三、审判是威严的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130000"/>
              </a:lnSpc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帖前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4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：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16因为主必亲自从天降临，</a:t>
            </a:r>
          </a:p>
          <a:p>
            <a:pPr>
              <a:lnSpc>
                <a:spcPct val="130000"/>
              </a:lnSpc>
            </a:pP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约5:22父不审判什么人，乃将审判的事全交与子，</a:t>
            </a:r>
          </a:p>
          <a:p>
            <a:pPr>
              <a:lnSpc>
                <a:spcPct val="130000"/>
              </a:lnSpc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启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：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7看哪，他驾云降临，众目要看见他，连刺他的人也要看见他，</a:t>
            </a:r>
            <a:r>
              <a:rPr lang="en-US" altLang="zh-CN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地上的万族都要因他哀哭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。这话是真实的。阿们！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222885"/>
            <a:ext cx="8779510" cy="6472555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三、审判是威严的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犹1:14 亚当的七世孙以诺曾预言这些人说：“看哪，主带着他的千万圣者降临，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1:15 </a:t>
            </a:r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要在众人身上行审判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，证实那一切不敬虔的人所妄行一切不敬虔的事，又证实不敬虔之罪人所说顶撞他的刚愎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话</a:t>
            </a:r>
            <a:r>
              <a:rPr lang="zh-CN" altLang="en-US" sz="3600" b="1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。”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" y="186690"/>
            <a:ext cx="8944610" cy="6503035"/>
          </a:xfrm>
        </p:spPr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赛29:6 万军之耶和华必用雷轰、地震、大声、旋风、暴风，并吞灭的火焰，向他讨罪。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赛66:15 “看哪，耶和华必在火中降临。他的车辇像旋风，以烈怒施行报应，以火焰施行责罚。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 因为耶和华在一切有血气的人身上，必以火与刀施行审判，被耶和华所杀的必多。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710"/>
            <a:ext cx="8229600" cy="69342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基督再来时的审判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786130"/>
            <a:ext cx="8779510" cy="590931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四、审判是终极的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9他们要受刑罚，就是永远沉沦，离开主的面和他权能的荣光。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10这正是主降临，要在他圣徒的身上得荣耀，又在一切信的人身上显为希奇的那日子（我们对你们作的见证，你们也信了。）。</a:t>
            </a:r>
          </a:p>
          <a:p>
            <a:pPr marL="0" indent="0">
              <a:buNone/>
            </a:pP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20015"/>
            <a:ext cx="8779510" cy="65754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四、审判是终极的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、不信耶稣者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---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永远沉沦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6　神既是公义的，就必将患难报应那加患难给你们的人；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8  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那时，主耶稣同他有能力的天使从天上在火焰中显现，要报应那不认识　神和那不听从我主耶稣福音的人。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9他们要受刑罚，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就是永远沉沦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，离开主的面和他权能的荣光。</a:t>
            </a:r>
          </a:p>
          <a:p>
            <a:pPr marL="0" indent="0">
              <a:buNone/>
            </a:pP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20015"/>
            <a:ext cx="8779510" cy="65754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、不信耶稣者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---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永远沉沦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太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：41王又要向那左边的说：‘你们这被咒诅的人，离开我，</a:t>
            </a:r>
          </a:p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进入那为魔鬼和他的使</a:t>
            </a:r>
          </a:p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者所预备的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永火里去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</a:t>
            </a:r>
          </a:p>
          <a:p>
            <a:pPr>
              <a:lnSpc>
                <a:spcPct val="120000"/>
              </a:lnSpc>
            </a:pP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图片 1" descr="地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305" y="1779270"/>
            <a:ext cx="3752215" cy="4983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25" y="120015"/>
            <a:ext cx="8830945" cy="65754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四、审判是终极的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、不信耶稣者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---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永远沉沦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太25:46这些人要往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永刑里去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，那些义人要往永生里去。”</a:t>
            </a:r>
          </a:p>
          <a:p>
            <a:pPr>
              <a:lnSpc>
                <a:spcPct val="120000"/>
              </a:lnSpc>
            </a:pP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图片 3" descr="下载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555" y="3499485"/>
            <a:ext cx="4472940" cy="3352165"/>
          </a:xfrm>
          <a:prstGeom prst="rect">
            <a:avLst/>
          </a:prstGeom>
        </p:spPr>
      </p:pic>
      <p:pic>
        <p:nvPicPr>
          <p:cNvPr id="2" name="图片 1" descr="下载 (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545" y="3169920"/>
            <a:ext cx="5024755" cy="3681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120015"/>
            <a:ext cx="8779510" cy="65754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四、审判是终极的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2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、信耶稣者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---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永远荣耀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10这正是主降临，要在他圣徒的身上得荣耀，又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在一切信的人身上显为希奇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的那日子（我们对你们作的见证，你们也信了。）。</a:t>
            </a:r>
          </a:p>
          <a:p>
            <a:pPr>
              <a:lnSpc>
                <a:spcPct val="120000"/>
              </a:lnSpc>
            </a:pP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12叫我们主耶稣的名在你们身上得荣耀，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你们也在他身上得荣耀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，都照着我们的　神并主耶稣基督的恩。</a:t>
            </a:r>
          </a:p>
          <a:p>
            <a:pPr marL="0" indent="0">
              <a:buNone/>
            </a:pP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41605"/>
            <a:ext cx="8837930" cy="6573520"/>
          </a:xfrm>
        </p:spPr>
        <p:txBody>
          <a:bodyPr>
            <a:normAutofit fontScale="97500" lnSpcReduction="10000"/>
          </a:bodyPr>
          <a:lstStyle/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4甚至我们在　神的各教会里为你们夸口，都因你们在所受的一切逼迫患难中，仍旧存忍耐和信心。</a:t>
            </a:r>
          </a:p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5这正是　神公义判断的明证，叫你们可算配得　神的国，你们就是为这国受苦。</a:t>
            </a:r>
          </a:p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　神既是公义的，就必将患难报应那加患难给你们的人；</a:t>
            </a:r>
          </a:p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7也必使你们这受患难的人与我们同得平安。那时，主耶稣同他有能力的天使从天上在火焰中显现，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425" y="120015"/>
            <a:ext cx="8830945" cy="65754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四、审判是终极的</a:t>
            </a:r>
          </a:p>
          <a:p>
            <a:pPr>
              <a:lnSpc>
                <a:spcPct val="120000"/>
              </a:lnSpc>
            </a:pP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2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、信耶稣者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---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永远荣耀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lnSpc>
                <a:spcPct val="12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太25:46那些义人要往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永生里去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。”</a:t>
            </a:r>
          </a:p>
          <a:p>
            <a:pPr>
              <a:lnSpc>
                <a:spcPct val="120000"/>
              </a:lnSpc>
            </a:pP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图片 1" descr="下载 (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5" y="2448560"/>
            <a:ext cx="7696835" cy="4310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571480"/>
            <a:ext cx="8572560" cy="6143668"/>
          </a:xfrm>
        </p:spPr>
        <p:txBody>
          <a:bodyPr>
            <a:normAutofit/>
          </a:bodyPr>
          <a:lstStyle/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8要报应那不认识　神和那不听从我主耶稣福音的人。</a:t>
            </a:r>
          </a:p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9他们要受刑罚，就是永远沉沦，离开主的面和他权能的荣光。</a:t>
            </a:r>
          </a:p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10这正是主降临，要在他圣徒的身上得荣耀，又在一切信的人身上显为希奇的那日子（我们对你们作的见证，你们也信了。）。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356870"/>
            <a:ext cx="8572500" cy="6358255"/>
          </a:xfrm>
        </p:spPr>
        <p:txBody>
          <a:bodyPr>
            <a:normAutofit/>
          </a:bodyPr>
          <a:lstStyle/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11因此，我们常为你们祷告，愿我们的　神看你们配得过所蒙的召，又用大能成就你们一切所羡慕的良善和一切因信心所作的工夫，</a:t>
            </a:r>
          </a:p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12叫我们主耶稣的名在你们身上得荣耀，你们也在他身上得荣耀，都照着我们的　神并主耶稣基督的恩。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ç¶äº²èå¿«ä¹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776"/>
            <a:ext cx="9144000" cy="54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80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1920"/>
            <a:ext cx="8229600" cy="156019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基督最关心的是教会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495" y="1405255"/>
            <a:ext cx="8854440" cy="5253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1保罗、西拉、提摩太写信给帖撒罗尼迦</a:t>
            </a:r>
            <a:r>
              <a:rPr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在　神我们的父与主耶稣基督里的教会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</a:t>
            </a:r>
          </a:p>
          <a:p>
            <a:pPr>
              <a:lnSpc>
                <a:spcPct val="110000"/>
              </a:lnSpc>
            </a:pP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2愿恩惠、平安从父　神和主耶稣基督归与你们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endParaRPr sz="4000" b="1" dirty="0" smtClean="0">
              <a:latin typeface="+mj-lt"/>
              <a:ea typeface="+mj-ea"/>
              <a:cs typeface="+mj-cs"/>
              <a:sym typeface="+mn-ea"/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1920"/>
            <a:ext cx="8229600" cy="2011045"/>
          </a:xfrm>
        </p:spPr>
        <p:txBody>
          <a:bodyPr>
            <a:normAutofit/>
          </a:bodyPr>
          <a:lstStyle/>
          <a:p>
            <a:r>
              <a:rPr lang="zh-CN" alt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基督再来时的审判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495" y="1855470"/>
            <a:ext cx="8854440" cy="48031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sz="4000" b="1" dirty="0" smtClean="0">
              <a:latin typeface="+mj-lt"/>
              <a:ea typeface="+mj-ea"/>
              <a:cs typeface="+mj-cs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“看哪，我必快来。赏罚在我，要照各人所行的报应他。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启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22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：12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2710"/>
            <a:ext cx="8229600" cy="69342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基督再来时的审判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9860" y="786130"/>
            <a:ext cx="8779510" cy="59093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一、审判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是公义的  </a:t>
            </a: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1-5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1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、一心信靠</a:t>
            </a: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---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必进   神国</a:t>
            </a:r>
          </a:p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3弟兄们，我们该为你们常常感谢　神，这本是合宜的，因你们的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信心格外增长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，并且你们众人彼此相爱的心也都充足。</a:t>
            </a:r>
          </a:p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4甚至我们在　神的各教会里为你们夸口，都因你们在所受的一切逼迫患难中，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仍旧存忍耐和信心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。</a:t>
            </a:r>
          </a:p>
          <a:p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1203</Words>
  <Application>Microsoft Office PowerPoint</Application>
  <PresentationFormat>On-screen Show (4:3)</PresentationFormat>
  <Paragraphs>105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主题</vt:lpstr>
      <vt:lpstr>基督再来时的审判</vt:lpstr>
      <vt:lpstr>帖后1：1--12</vt:lpstr>
      <vt:lpstr>PowerPoint Presentation</vt:lpstr>
      <vt:lpstr>PowerPoint Presentation</vt:lpstr>
      <vt:lpstr>PowerPoint Presentation</vt:lpstr>
      <vt:lpstr>PowerPoint Presentation</vt:lpstr>
      <vt:lpstr>基督最关心的是教会</vt:lpstr>
      <vt:lpstr>基督再来时的审判</vt:lpstr>
      <vt:lpstr>基督再来时的审判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基督再来时的审判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基督再来时的审判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LRC Sound Booth</cp:lastModifiedBy>
  <cp:revision>83</cp:revision>
  <dcterms:created xsi:type="dcterms:W3CDTF">2019-05-21T18:56:00Z</dcterms:created>
  <dcterms:modified xsi:type="dcterms:W3CDTF">2019-06-16T13:52:54Z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2052-11.3.0.8586</vt:lpwstr>
  </property>
</Properties>
</file>