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4" r:id="rId12"/>
    <p:sldId id="273" r:id="rId13"/>
    <p:sldId id="275" r:id="rId14"/>
    <p:sldId id="276" r:id="rId15"/>
    <p:sldId id="277" r:id="rId16"/>
    <p:sldId id="278" r:id="rId17"/>
    <p:sldId id="27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EE8"/>
    <a:srgbClr val="74CFE2"/>
    <a:srgbClr val="0FABCA"/>
    <a:srgbClr val="08ACD9"/>
    <a:srgbClr val="0BB5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D53C3-02E6-4FD0-8923-672CA4F1DAD1}" type="datetimeFigureOut">
              <a:rPr lang="en-CA" smtClean="0"/>
              <a:t>2019-06-22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01512-5B07-4E47-A4D1-5E2FB467A0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091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ABD31-C20B-4BE8-BAE4-5BEAFBBB52D8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4562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5CD46-9250-444E-9452-B224BC9742A4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4866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96B28-B7CB-48FE-B28C-D5A0FF700B7D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590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4AAE-E080-460F-BEA6-20101958C41F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94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7D14C-633C-4F23-845E-72812C08707E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04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C98F7-A790-4DA0-8866-AB79D413E929}" type="datetime1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6084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69317-E6EE-4923-B4E1-A98B4B722579}" type="datetime1">
              <a:rPr lang="en-CA" smtClean="0"/>
              <a:t>2019-06-22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424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2C56-36E5-4AC5-AC01-EEA7FED5B9B9}" type="datetime1">
              <a:rPr lang="en-CA" smtClean="0"/>
              <a:t>2019-06-22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3433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C4801-E65A-4B3D-8C04-6CB533730488}" type="datetime1">
              <a:rPr lang="en-CA" smtClean="0"/>
              <a:t>2019-06-22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7600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15A82-03AC-4904-B9EE-9C715214DCA4}" type="datetime1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83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DDF4-AF98-4392-94D8-C51F968FB5C4}" type="datetime1">
              <a:rPr lang="en-CA" smtClean="0"/>
              <a:t>2019-06-22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1379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3E81E-AF55-4689-A028-8FA1618F7FB5}" type="datetime1">
              <a:rPr lang="en-CA" smtClean="0"/>
              <a:t>2019-06-22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27691-068B-4019-B5E0-127CEEC5D9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96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0022" b="5362"/>
          <a:stretch/>
        </p:blipFill>
        <p:spPr>
          <a:xfrm>
            <a:off x="9905" y="595086"/>
            <a:ext cx="9134095" cy="62629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49131" b="74166"/>
          <a:stretch/>
        </p:blipFill>
        <p:spPr>
          <a:xfrm flipH="1" flipV="1">
            <a:off x="-101600" y="14056"/>
            <a:ext cx="5210628" cy="682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528" y="-29015"/>
            <a:ext cx="6598672" cy="3047994"/>
          </a:xfrm>
        </p:spPr>
        <p:txBody>
          <a:bodyPr anchor="t">
            <a:no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4D0907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>当刚强壮胆！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4D0907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  <a:t/>
            </a:r>
            <a:b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4D0907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imHei" panose="02010609060101010101" pitchFamily="49" charset="-122"/>
                <a:ea typeface="SimHei" panose="02010609060101010101" pitchFamily="49" charset="-122"/>
              </a:rPr>
            </a:b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39700">
                    <a:srgbClr val="4D0907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Segoe Script" panose="030B0504020000000003" pitchFamily="66" charset="0"/>
                <a:ea typeface="SimHei" panose="02010609060101010101" pitchFamily="49" charset="-122"/>
              </a:rPr>
              <a:t>Be Strong and Courageous</a:t>
            </a:r>
            <a:endParaRPr lang="en-US" sz="4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39700">
                  <a:srgbClr val="4D0907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Segoe Script" panose="030B0504020000000003" pitchFamily="66" charset="0"/>
              <a:ea typeface="SimHe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42855" y="5108578"/>
            <a:ext cx="3497944" cy="1662338"/>
          </a:xfrm>
          <a:noFill/>
          <a:ln>
            <a:noFill/>
          </a:ln>
          <a:effectLst/>
        </p:spPr>
        <p:txBody>
          <a:bodyPr>
            <a:normAutofit/>
          </a:bodyPr>
          <a:lstStyle/>
          <a:p>
            <a:r>
              <a:rPr lang="zh-CN" altLang="en-US" sz="3600" dirty="0" smtClean="0">
                <a:ln w="0">
                  <a:solidFill>
                    <a:srgbClr val="4D0907"/>
                  </a:solidFill>
                </a:ln>
                <a:solidFill>
                  <a:srgbClr val="4D0907"/>
                </a:solidFill>
                <a:effectLst>
                  <a:glow rad="1397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旧约人物系列：</a:t>
            </a:r>
            <a:endParaRPr lang="en-CA" altLang="zh-CN" sz="3600" dirty="0" smtClean="0">
              <a:ln w="0">
                <a:solidFill>
                  <a:srgbClr val="4D0907"/>
                </a:solidFill>
              </a:ln>
              <a:solidFill>
                <a:srgbClr val="4D0907"/>
              </a:solidFill>
              <a:effectLst>
                <a:glow rad="139700">
                  <a:schemeClr val="bg1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  <a:p>
            <a:r>
              <a:rPr lang="zh-CN" altLang="en-US" sz="3600" dirty="0" smtClean="0">
                <a:ln w="0">
                  <a:solidFill>
                    <a:srgbClr val="4D0907"/>
                  </a:solidFill>
                </a:ln>
                <a:solidFill>
                  <a:srgbClr val="4D0907"/>
                </a:solidFill>
                <a:effectLst>
                  <a:glow rad="1397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约书亚</a:t>
            </a:r>
            <a:r>
              <a:rPr lang="en-US" altLang="zh-CN" sz="3600" dirty="0" smtClean="0">
                <a:ln w="0">
                  <a:solidFill>
                    <a:srgbClr val="4D0907"/>
                  </a:solidFill>
                </a:ln>
                <a:solidFill>
                  <a:srgbClr val="4D0907"/>
                </a:solidFill>
                <a:effectLst>
                  <a:glow rad="139700">
                    <a:schemeClr val="bg1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2707149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神的话语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63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只要刚强，大大壮胆，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谨守遵行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我仆人摩西所吩咐你的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一切律法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不可偏离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左右，使你无论往那里去，都可以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顺利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这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律法书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不可离开你的口，总要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昼夜思想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，好使你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谨守遵行这书上所写的一切话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。如此，你的道路就可以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亨通，凡事顺利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7-8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altLang="zh-CN" sz="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7770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神的话语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63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惟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喜爱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耶和华的律法，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昼夜思想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，这人便为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（诗篇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1:2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行为完全、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耶和华律法的，这人便为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有福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！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遵守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他的法度、一心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寻求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他的，这人便为</a:t>
            </a:r>
            <a:r>
              <a:rPr lang="zh-CN" altLang="en-US" sz="4000" dirty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有福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诗篇</a:t>
            </a:r>
            <a:r>
              <a:rPr lang="en-CA" sz="3200" dirty="0">
                <a:latin typeface="SimSun" panose="02010600030101010101" pitchFamily="2" charset="-122"/>
                <a:ea typeface="SimSun" panose="02010600030101010101" pitchFamily="2" charset="-122"/>
              </a:rPr>
              <a:t>119:1-2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CA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37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神的话语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神的话语是得胜的指南</a:t>
            </a:r>
            <a:endParaRPr lang="en-US" altLang="zh-CN" sz="4000" dirty="0" smtClean="0"/>
          </a:p>
          <a:p>
            <a:r>
              <a:rPr lang="zh-CN" altLang="en-US" sz="4000" dirty="0"/>
              <a:t>遵行</a:t>
            </a:r>
            <a:r>
              <a:rPr lang="zh-CN" altLang="en-US" sz="4000" dirty="0" smtClean="0"/>
              <a:t>神话语就顺利亨通</a:t>
            </a:r>
            <a:endParaRPr lang="en-US" altLang="zh-CN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zh-CN" altLang="en-US" sz="4000" dirty="0" smtClean="0"/>
              <a:t>  所以，当</a:t>
            </a:r>
            <a:r>
              <a:rPr lang="zh-CN" altLang="en-US" sz="4400" b="1" dirty="0" smtClean="0"/>
              <a:t>刚强壮胆，勇往直前！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530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应</a:t>
            </a:r>
            <a:r>
              <a:rPr lang="zh-CN" altLang="en-US" dirty="0" smtClean="0">
                <a:latin typeface="+mn-ea"/>
                <a:ea typeface="+mn-ea"/>
              </a:rPr>
              <a:t>用：</a:t>
            </a:r>
            <a:r>
              <a:rPr lang="zh-CN" altLang="en-US" dirty="0">
                <a:latin typeface="+mn-ea"/>
                <a:ea typeface="+mn-ea"/>
              </a:rPr>
              <a:t>你</a:t>
            </a:r>
            <a:r>
              <a:rPr lang="zh-CN" altLang="en-US" dirty="0" smtClean="0">
                <a:latin typeface="+mn-ea"/>
                <a:ea typeface="+mn-ea"/>
              </a:rPr>
              <a:t>也要 </a:t>
            </a:r>
            <a:r>
              <a:rPr lang="zh-CN" altLang="en-US" b="1" dirty="0" smtClean="0">
                <a:latin typeface="+mn-ea"/>
                <a:ea typeface="+mn-ea"/>
              </a:rPr>
              <a:t>刚强壮胆，勇往直前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神对约书亚说的话永远不会过时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们也会遇到进迦南一样的挑战</a:t>
            </a:r>
            <a:endParaRPr lang="en-US" altLang="zh-CN" sz="4000" dirty="0" smtClean="0"/>
          </a:p>
          <a:p>
            <a:r>
              <a:rPr lang="zh-CN" altLang="en-US" sz="4000" dirty="0"/>
              <a:t>我</a:t>
            </a:r>
            <a:r>
              <a:rPr lang="zh-CN" altLang="en-US" sz="4000" dirty="0" smtClean="0"/>
              <a:t>们要依靠神刚强壮胆勇往直前</a:t>
            </a:r>
            <a:endParaRPr lang="en-US" altLang="zh-CN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55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应</a:t>
            </a:r>
            <a:r>
              <a:rPr lang="zh-CN" altLang="en-US" dirty="0" smtClean="0">
                <a:latin typeface="+mn-ea"/>
                <a:ea typeface="+mn-ea"/>
              </a:rPr>
              <a:t>用：</a:t>
            </a:r>
            <a:r>
              <a:rPr lang="zh-CN" altLang="en-US" dirty="0">
                <a:latin typeface="+mn-ea"/>
                <a:ea typeface="+mn-ea"/>
              </a:rPr>
              <a:t>你</a:t>
            </a:r>
            <a:r>
              <a:rPr lang="zh-CN" altLang="en-US" dirty="0" smtClean="0">
                <a:latin typeface="+mn-ea"/>
                <a:ea typeface="+mn-ea"/>
              </a:rPr>
              <a:t>也要 </a:t>
            </a:r>
            <a:r>
              <a:rPr lang="zh-CN" altLang="en-US" b="1" dirty="0" smtClean="0">
                <a:latin typeface="+mn-ea"/>
                <a:ea typeface="+mn-ea"/>
              </a:rPr>
              <a:t>刚强壮胆，勇往直前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清</a:t>
            </a:r>
            <a:r>
              <a:rPr lang="zh-CN" altLang="en-US" sz="4000" dirty="0" smtClean="0"/>
              <a:t>楚明白神的应许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救恩层面的整体应许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量身定</a:t>
            </a:r>
            <a:r>
              <a:rPr lang="zh-CN" altLang="en-US" sz="4000" dirty="0" smtClean="0"/>
              <a:t>做的特别旨意</a:t>
            </a:r>
            <a:endParaRPr lang="en-US" altLang="zh-CN" sz="4000" dirty="0" smtClean="0"/>
          </a:p>
          <a:p>
            <a:r>
              <a:rPr lang="zh-CN" altLang="en-US" sz="4000" dirty="0"/>
              <a:t>与</a:t>
            </a:r>
            <a:r>
              <a:rPr lang="zh-CN" altLang="en-US" sz="4000" dirty="0" smtClean="0"/>
              <a:t>神关系密切才能完全明白</a:t>
            </a:r>
            <a:endParaRPr lang="en-US" altLang="zh-CN" sz="4000" dirty="0" smtClean="0"/>
          </a:p>
          <a:p>
            <a:r>
              <a:rPr lang="zh-CN" altLang="en-US" sz="4000" dirty="0" smtClean="0"/>
              <a:t>坚</a:t>
            </a:r>
            <a:r>
              <a:rPr lang="zh-CN" altLang="en-US" sz="4000" dirty="0" smtClean="0"/>
              <a:t>定相信神的应许必定实现</a:t>
            </a:r>
            <a:endParaRPr lang="en-US" altLang="zh-CN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806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应</a:t>
            </a:r>
            <a:r>
              <a:rPr lang="zh-CN" altLang="en-US" dirty="0" smtClean="0">
                <a:latin typeface="+mn-ea"/>
                <a:ea typeface="+mn-ea"/>
              </a:rPr>
              <a:t>用：</a:t>
            </a:r>
            <a:r>
              <a:rPr lang="zh-CN" altLang="en-US" dirty="0">
                <a:latin typeface="+mn-ea"/>
                <a:ea typeface="+mn-ea"/>
              </a:rPr>
              <a:t>你</a:t>
            </a:r>
            <a:r>
              <a:rPr lang="zh-CN" altLang="en-US" dirty="0" smtClean="0">
                <a:latin typeface="+mn-ea"/>
                <a:ea typeface="+mn-ea"/>
              </a:rPr>
              <a:t>也要 </a:t>
            </a:r>
            <a:r>
              <a:rPr lang="zh-CN" altLang="en-US" b="1" dirty="0" smtClean="0">
                <a:latin typeface="+mn-ea"/>
                <a:ea typeface="+mn-ea"/>
              </a:rPr>
              <a:t>刚强壮胆，勇往直前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全心依靠神的同在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神的同在是真实的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神</a:t>
            </a:r>
            <a:r>
              <a:rPr lang="zh-CN" altLang="en-US" sz="4000" dirty="0" smtClean="0"/>
              <a:t>的同在是丰富的</a:t>
            </a:r>
            <a:endParaRPr lang="en-US" altLang="zh-CN" sz="4000" dirty="0" smtClean="0"/>
          </a:p>
          <a:p>
            <a:r>
              <a:rPr lang="zh-CN" altLang="en-US" sz="4000" dirty="0" smtClean="0"/>
              <a:t>无论任何环境我们不孤独</a:t>
            </a:r>
            <a:endParaRPr lang="en-US" altLang="zh-CN" sz="4000" dirty="0" smtClean="0"/>
          </a:p>
          <a:p>
            <a:r>
              <a:rPr lang="zh-CN" altLang="en-US" sz="4000" dirty="0" smtClean="0"/>
              <a:t>神帮助我们战胜一切困难</a:t>
            </a:r>
            <a:endParaRPr lang="en-US" altLang="zh-CN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67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应</a:t>
            </a:r>
            <a:r>
              <a:rPr lang="zh-CN" altLang="en-US" dirty="0" smtClean="0">
                <a:latin typeface="+mn-ea"/>
                <a:ea typeface="+mn-ea"/>
              </a:rPr>
              <a:t>用：</a:t>
            </a:r>
            <a:r>
              <a:rPr lang="zh-CN" altLang="en-US" dirty="0">
                <a:latin typeface="+mn-ea"/>
                <a:ea typeface="+mn-ea"/>
              </a:rPr>
              <a:t>你</a:t>
            </a:r>
            <a:r>
              <a:rPr lang="zh-CN" altLang="en-US" dirty="0" smtClean="0">
                <a:latin typeface="+mn-ea"/>
                <a:ea typeface="+mn-ea"/>
              </a:rPr>
              <a:t>也要 </a:t>
            </a:r>
            <a:r>
              <a:rPr lang="zh-CN" altLang="en-US" b="1" dirty="0" smtClean="0">
                <a:latin typeface="+mn-ea"/>
                <a:ea typeface="+mn-ea"/>
              </a:rPr>
              <a:t>刚强壮胆，勇往直前</a:t>
            </a:r>
            <a:r>
              <a:rPr lang="zh-CN" altLang="en-US" dirty="0" smtClean="0">
                <a:latin typeface="+mn-ea"/>
                <a:ea typeface="+mn-ea"/>
              </a:rPr>
              <a:t>！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信靠遵行神的话语</a:t>
            </a:r>
            <a:endParaRPr lang="en-US" altLang="zh-CN" sz="4000" dirty="0" smtClean="0"/>
          </a:p>
          <a:p>
            <a:pPr lvl="1"/>
            <a:r>
              <a:rPr lang="zh-CN" altLang="en-US" sz="4000" dirty="0" smtClean="0"/>
              <a:t>神的话语是我们属灵生命的营养</a:t>
            </a:r>
            <a:endParaRPr lang="en-US" altLang="zh-CN" sz="4000" dirty="0" smtClean="0"/>
          </a:p>
          <a:p>
            <a:pPr lvl="1"/>
            <a:r>
              <a:rPr lang="zh-CN" altLang="en-US" sz="4000" dirty="0"/>
              <a:t>神</a:t>
            </a:r>
            <a:r>
              <a:rPr lang="zh-CN" altLang="en-US" sz="4000" dirty="0" smtClean="0"/>
              <a:t>的话语是我们行事为人的准则</a:t>
            </a:r>
            <a:endParaRPr lang="en-US" altLang="zh-CN" sz="4000" dirty="0" smtClean="0"/>
          </a:p>
          <a:p>
            <a:r>
              <a:rPr lang="zh-CN" altLang="en-US" sz="4000" dirty="0" smtClean="0"/>
              <a:t>我们要增强属</a:t>
            </a:r>
            <a:r>
              <a:rPr lang="zh-CN" altLang="en-US" sz="4000" dirty="0" smtClean="0"/>
              <a:t>灵胃</a:t>
            </a:r>
            <a:r>
              <a:rPr lang="zh-CN" altLang="en-US" sz="4000" dirty="0" smtClean="0"/>
              <a:t>口</a:t>
            </a:r>
            <a:endParaRPr lang="en-US" altLang="zh-CN" sz="4000" dirty="0" smtClean="0"/>
          </a:p>
          <a:p>
            <a:r>
              <a:rPr lang="zh-CN" altLang="en-US" sz="4000" dirty="0"/>
              <a:t>我们</a:t>
            </a:r>
            <a:r>
              <a:rPr lang="zh-CN" altLang="en-US" sz="4000" dirty="0" smtClean="0"/>
              <a:t>要养成</a:t>
            </a:r>
            <a:r>
              <a:rPr lang="zh-CN" altLang="en-US" sz="4000" smtClean="0"/>
              <a:t>读</a:t>
            </a:r>
            <a:r>
              <a:rPr lang="zh-CN" altLang="en-US" sz="4000" smtClean="0"/>
              <a:t>经习</a:t>
            </a:r>
            <a:r>
              <a:rPr lang="zh-CN" altLang="en-US" sz="4000" dirty="0" smtClean="0"/>
              <a:t>惯</a:t>
            </a:r>
            <a:endParaRPr lang="en-CA" altLang="zh-CN" sz="4000" dirty="0" smtClean="0"/>
          </a:p>
          <a:p>
            <a:r>
              <a:rPr lang="zh-CN" altLang="en-US" sz="4000" dirty="0"/>
              <a:t>我们</a:t>
            </a:r>
            <a:r>
              <a:rPr lang="zh-CN" altLang="en-US" sz="4000" dirty="0" smtClean="0"/>
              <a:t>要遵行神的话语</a:t>
            </a:r>
            <a:endParaRPr lang="en-US" altLang="zh-CN" sz="4000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913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结语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面对任何挑战、困难，因为有：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zh-CN" altLang="en-US" sz="4000" b="1" dirty="0" smtClean="0"/>
              <a:t>神的应许 </a:t>
            </a:r>
            <a:r>
              <a:rPr lang="en-US" altLang="zh-CN" sz="5400" b="1" dirty="0" smtClean="0"/>
              <a:t>·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/>
              <a:t>神的同在 </a:t>
            </a:r>
            <a:r>
              <a:rPr lang="en-US" altLang="zh-CN" sz="5400" b="1" dirty="0" smtClean="0"/>
              <a:t>·</a:t>
            </a:r>
            <a:r>
              <a:rPr lang="en-US" altLang="zh-CN" sz="4000" b="1" dirty="0" smtClean="0"/>
              <a:t> </a:t>
            </a:r>
            <a:r>
              <a:rPr lang="zh-CN" altLang="en-US" sz="4000" b="1" dirty="0" smtClean="0"/>
              <a:t>神的话语</a:t>
            </a:r>
            <a:endParaRPr lang="en-US" altLang="zh-CN" sz="4000" b="1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我们就会 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6600" b="1" dirty="0" smtClean="0"/>
              <a:t>刚强壮</a:t>
            </a:r>
            <a:r>
              <a:rPr lang="zh-CN" altLang="en-US" sz="6600" b="1" smtClean="0"/>
              <a:t>胆，勇</a:t>
            </a:r>
            <a:r>
              <a:rPr lang="zh-CN" altLang="en-US" sz="6600" b="1" dirty="0" smtClean="0"/>
              <a:t>往直前！</a:t>
            </a:r>
            <a:endParaRPr lang="en-US" altLang="zh-CN" sz="5400" b="1" dirty="0" smtClean="0"/>
          </a:p>
          <a:p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17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3922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5154"/>
          <a:stretch/>
        </p:blipFill>
        <p:spPr>
          <a:xfrm>
            <a:off x="-45860" y="46300"/>
            <a:ext cx="9142072" cy="6736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86139" y="462984"/>
            <a:ext cx="833377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约书亚记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</a:p>
          <a:p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1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耶和华的仆人摩西死了以后，耶和华晓谕摩西的帮手，嫩的儿子约书亚，说： 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2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「我的仆人摩西死了。现在你要起来，和众百姓过这约但河，往我所要赐给以色列人的地去。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3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凡你们脚掌所踏之地，我都照著我所应许摩西的话赐给你们了。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4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从旷野和这利巴嫩，直到伯拉大河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赫人的全地，又到大海日落之处，都要作你们的境界。</a:t>
            </a:r>
            <a:endParaRPr lang="zh-CN" altLang="en-US" sz="3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892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5154"/>
          <a:stretch/>
        </p:blipFill>
        <p:spPr>
          <a:xfrm>
            <a:off x="-45860" y="46300"/>
            <a:ext cx="9142072" cy="6736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0864" y="555584"/>
            <a:ext cx="8275899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5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你平生的日子，必无一人能在你面前站立得住。我怎样与摩西同在，也必照样与你同在；我必不撇下你，也不丢弃你。 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6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3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当刚强壮胆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！因为你必使这百姓承受那地为业，就是我向他们列祖起誓应许赐给他们的地。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7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只要</a:t>
            </a:r>
            <a:r>
              <a:rPr lang="zh-CN" altLang="en-US" sz="3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刚强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，大大</a:t>
            </a:r>
            <a:r>
              <a:rPr lang="zh-CN" altLang="en-US" sz="3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壮胆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，谨守遵行我仆人摩西所吩咐你的一切律法，不可偏离左右，使你无论往那里去，都可以顺利。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8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这律法书不可离开你的口，</a:t>
            </a:r>
            <a:endParaRPr lang="zh-CN" altLang="en-US" sz="3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62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b="5154"/>
          <a:stretch/>
        </p:blipFill>
        <p:spPr>
          <a:xfrm>
            <a:off x="-45860" y="46300"/>
            <a:ext cx="9142072" cy="67364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264" y="567159"/>
            <a:ext cx="827589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好使你谨守遵行这书上所写的一切话。如此，你的道路就可以亨通，凡事顺利。 </a:t>
            </a:r>
            <a:r>
              <a:rPr lang="en-US" altLang="zh-CN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9 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我岂没有吩咐你吗？你</a:t>
            </a:r>
            <a:r>
              <a:rPr lang="zh-CN" altLang="en-US" sz="3800" b="1" dirty="0" smtClean="0">
                <a:latin typeface="KaiTi" panose="02010609060101010101" pitchFamily="49" charset="-122"/>
                <a:ea typeface="KaiTi" panose="02010609060101010101" pitchFamily="49" charset="-122"/>
              </a:rPr>
              <a:t>当刚强壮胆</a:t>
            </a:r>
            <a:r>
              <a:rPr lang="zh-CN" altLang="en-US" sz="38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！不要惧怕，也不要惊惶；因为你无论往那里去，耶和华你的神必与你同在。」</a:t>
            </a:r>
            <a:endParaRPr lang="zh-CN" altLang="en-US" sz="38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4886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引</a:t>
            </a:r>
            <a:r>
              <a:rPr lang="zh-CN" altLang="en-US" dirty="0" smtClean="0">
                <a:latin typeface="+mn-ea"/>
                <a:ea typeface="+mn-ea"/>
              </a:rPr>
              <a:t>言：约书亚勇敢吗？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他既很勇敢（亚玛利战斗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迦南侦察）</a:t>
            </a:r>
            <a:endParaRPr lang="en-US" altLang="zh-CN" sz="4000" dirty="0" smtClean="0"/>
          </a:p>
          <a:p>
            <a:r>
              <a:rPr lang="zh-CN" altLang="en-US" sz="4000" dirty="0" smtClean="0"/>
              <a:t>又不够勇敢（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次叮嘱“要刚强壮胆”）</a:t>
            </a:r>
            <a:endParaRPr lang="en-US" altLang="zh-CN" sz="4000" dirty="0" smtClean="0"/>
          </a:p>
          <a:p>
            <a:r>
              <a:rPr lang="zh-CN" altLang="en-US" sz="4000" dirty="0" smtClean="0"/>
              <a:t>但不是懦夫（临危受命，肩膺重任）</a:t>
            </a:r>
            <a:endParaRPr lang="en-US" altLang="zh-CN" sz="4000" dirty="0" smtClean="0"/>
          </a:p>
          <a:p>
            <a:endParaRPr lang="en-US" sz="4000" dirty="0"/>
          </a:p>
          <a:p>
            <a:r>
              <a:rPr lang="zh-CN" altLang="en-US" sz="4000" dirty="0" smtClean="0"/>
              <a:t>大敌当前，神给他刚强壮胆的底气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79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神的应许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现在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你要起来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，和众百姓过这约但河，往我所要赐给以色列人的地去。凡你们脚掌所踏之地，我都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照著我所应许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摩西的话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赐给你们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了。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2-3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US" altLang="zh-CN" sz="8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lvl="0" indent="0">
              <a:buNone/>
            </a:pP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你当刚强壮胆！因为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你必使这百姓承受那地为业，就是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向他们列祖起誓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应许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赐给他们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的地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6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3849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神的应许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迦南是神赐的应许之地</a:t>
            </a:r>
            <a:endParaRPr lang="en-US" altLang="zh-CN" sz="4000" dirty="0" smtClean="0"/>
          </a:p>
          <a:p>
            <a:r>
              <a:rPr lang="zh-CN" altLang="en-US" sz="4000" dirty="0" smtClean="0"/>
              <a:t>神应许的就必定会实现</a:t>
            </a:r>
            <a:endParaRPr lang="en-US" altLang="zh-CN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zh-CN" altLang="en-US" sz="4000" dirty="0" smtClean="0"/>
              <a:t>  所以，当</a:t>
            </a:r>
            <a:r>
              <a:rPr lang="zh-CN" altLang="en-US" sz="4400" b="1" dirty="0" smtClean="0"/>
              <a:t>刚强壮胆，勇往直前！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22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2. </a:t>
            </a:r>
            <a:r>
              <a:rPr lang="zh-CN" altLang="en-US" dirty="0" smtClean="0">
                <a:latin typeface="+mn-ea"/>
                <a:ea typeface="+mn-ea"/>
              </a:rPr>
              <a:t>神的同在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636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你平生的日子，必无一人能在你面前站立得住。我怎样与摩西同在，也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必照样与你同在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；我必不撇下你，也不丢弃你。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US" altLang="zh-CN" sz="8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我岂没有吩咐你吗？你当刚强壮胆！不要惧怕，也不要惊惶；因为你无论往那里去，耶和华你的</a:t>
            </a:r>
            <a:r>
              <a:rPr lang="zh-CN" altLang="en-US" sz="4000" dirty="0" smtClean="0">
                <a:solidFill>
                  <a:srgbClr val="C0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神必与你同在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578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643" y="300943"/>
            <a:ext cx="8657863" cy="555584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2. </a:t>
            </a:r>
            <a:r>
              <a:rPr lang="zh-CN" altLang="en-US" dirty="0" smtClean="0">
                <a:latin typeface="+mn-ea"/>
                <a:ea typeface="+mn-ea"/>
              </a:rPr>
              <a:t>神的同在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643" y="949124"/>
            <a:ext cx="8657863" cy="5227839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神</a:t>
            </a:r>
            <a:r>
              <a:rPr lang="zh-CN" altLang="en-US" sz="4000" dirty="0" smtClean="0"/>
              <a:t>的同在是坚固保障</a:t>
            </a:r>
            <a:endParaRPr lang="en-US" altLang="zh-CN" sz="4000" dirty="0" smtClean="0"/>
          </a:p>
          <a:p>
            <a:r>
              <a:rPr lang="zh-CN" altLang="en-US" sz="4000" dirty="0" smtClean="0"/>
              <a:t>神的同在是真实经历</a:t>
            </a:r>
            <a:endParaRPr lang="en-US" altLang="zh-CN" sz="4000" dirty="0" smtClean="0"/>
          </a:p>
          <a:p>
            <a:endParaRPr lang="en-US" sz="4000" dirty="0"/>
          </a:p>
          <a:p>
            <a:pPr marL="0" indent="0">
              <a:buNone/>
            </a:pPr>
            <a:r>
              <a:rPr lang="zh-CN" altLang="en-US" sz="4000" dirty="0" smtClean="0"/>
              <a:t>  所以，当</a:t>
            </a:r>
            <a:r>
              <a:rPr lang="zh-CN" altLang="en-US" sz="4400" b="1" dirty="0" smtClean="0"/>
              <a:t>刚强壮胆，勇往直前！</a:t>
            </a:r>
            <a:endParaRPr lang="en-CA" sz="4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27691-068B-4019-B5E0-127CEEC5D95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663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1343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等线</vt:lpstr>
      <vt:lpstr>KaiTi</vt:lpstr>
      <vt:lpstr>SimHei</vt:lpstr>
      <vt:lpstr>SimSun</vt:lpstr>
      <vt:lpstr>Arial</vt:lpstr>
      <vt:lpstr>Calibri</vt:lpstr>
      <vt:lpstr>Calibri Light</vt:lpstr>
      <vt:lpstr>Segoe Script</vt:lpstr>
      <vt:lpstr>Office Theme</vt:lpstr>
      <vt:lpstr>当刚强壮胆！ Be Strong and Courageous</vt:lpstr>
      <vt:lpstr>PowerPoint Presentation</vt:lpstr>
      <vt:lpstr>PowerPoint Presentation</vt:lpstr>
      <vt:lpstr>PowerPoint Presentation</vt:lpstr>
      <vt:lpstr>引言：约书亚勇敢吗？</vt:lpstr>
      <vt:lpstr>1. 神的应许</vt:lpstr>
      <vt:lpstr>1. 神的应许</vt:lpstr>
      <vt:lpstr>2. 神的同在</vt:lpstr>
      <vt:lpstr>2. 神的同在</vt:lpstr>
      <vt:lpstr>3. 神的话语</vt:lpstr>
      <vt:lpstr>3. 神的话语</vt:lpstr>
      <vt:lpstr>3. 神的话语</vt:lpstr>
      <vt:lpstr>应用：你也要 刚强壮胆，勇往直前！</vt:lpstr>
      <vt:lpstr>应用：你也要 刚强壮胆，勇往直前！</vt:lpstr>
      <vt:lpstr>应用：你也要 刚强壮胆，勇往直前！</vt:lpstr>
      <vt:lpstr>应用：你也要 刚强壮胆，勇往直前！</vt:lpstr>
      <vt:lpstr>结语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当刚强壮胆！</dc:title>
  <dc:creator>Don Li</dc:creator>
  <cp:lastModifiedBy>Don Li</cp:lastModifiedBy>
  <cp:revision>46</cp:revision>
  <dcterms:created xsi:type="dcterms:W3CDTF">2019-05-03T13:14:26Z</dcterms:created>
  <dcterms:modified xsi:type="dcterms:W3CDTF">2019-06-22T11:22:40Z</dcterms:modified>
</cp:coreProperties>
</file>