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D26"/>
    <a:srgbClr val="95A4C8"/>
    <a:srgbClr val="94A5CB"/>
    <a:srgbClr val="818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370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C9CDF-FF9E-4734-938D-B36CBF35F3CC}" type="datetimeFigureOut">
              <a:rPr lang="en-CA" smtClean="0"/>
              <a:t>28/07/2019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0BE5C-FC51-49BD-9824-BDD312BE76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427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C1691-54F5-4526-85D5-020BB8946046}" type="datetime1">
              <a:rPr lang="en-CA" smtClean="0"/>
              <a:t>28/07/2019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E804-87F3-4D17-9BE9-B74FE5356C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394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1724C-2593-4E75-9EAE-88EAD8FA632A}" type="datetime1">
              <a:rPr lang="en-CA" smtClean="0"/>
              <a:t>28/07/2019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E804-87F3-4D17-9BE9-B74FE5356C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33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A505D-3780-4FD1-98D9-EA6BB6904891}" type="datetime1">
              <a:rPr lang="en-CA" smtClean="0"/>
              <a:t>28/07/2019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E804-87F3-4D17-9BE9-B74FE5356C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972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3C24-E8DB-498E-A666-684FB62A3185}" type="datetime1">
              <a:rPr lang="en-CA" smtClean="0"/>
              <a:t>28/07/2019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E804-87F3-4D17-9BE9-B74FE5356C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2536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2E801-9CCD-4D12-A5ED-74A5F0081C76}" type="datetime1">
              <a:rPr lang="en-CA" smtClean="0"/>
              <a:t>28/07/2019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E804-87F3-4D17-9BE9-B74FE5356C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055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2B6A1-5CF0-447C-A8CF-B71535BAEF0A}" type="datetime1">
              <a:rPr lang="en-CA" smtClean="0"/>
              <a:t>28/07/2019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E804-87F3-4D17-9BE9-B74FE5356C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691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09C23-B284-4966-9E6B-234E1C127A79}" type="datetime1">
              <a:rPr lang="en-CA" smtClean="0"/>
              <a:t>28/07/2019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E804-87F3-4D17-9BE9-B74FE5356C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861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C474E-1AB2-4011-B11E-D537CAEDF48F}" type="datetime1">
              <a:rPr lang="en-CA" smtClean="0"/>
              <a:t>28/07/2019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E804-87F3-4D17-9BE9-B74FE5356C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796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29F42-B200-4CC3-BFEF-7C32B5BCFB2C}" type="datetime1">
              <a:rPr lang="en-CA" smtClean="0"/>
              <a:t>28/07/2019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E804-87F3-4D17-9BE9-B74FE5356C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252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B18D5-8F3A-43C8-A588-D4FD01197FC8}" type="datetime1">
              <a:rPr lang="en-CA" smtClean="0"/>
              <a:t>28/07/2019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E804-87F3-4D17-9BE9-B74FE5356C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3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3C358-D670-443B-9A1D-8A1949F3E899}" type="datetime1">
              <a:rPr lang="en-CA" smtClean="0"/>
              <a:t>28/07/2019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E804-87F3-4D17-9BE9-B74FE5356C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568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87813-E21C-4CF7-B8F5-E89A4ADC837F}" type="datetime1">
              <a:rPr lang="en-CA" smtClean="0"/>
              <a:t>28/07/2019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73E804-87F3-4D17-9BE9-B74FE5356CA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368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A5C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2627086"/>
            <a:ext cx="9144000" cy="4230914"/>
            <a:chOff x="1143000" y="571500"/>
            <a:chExt cx="7238999" cy="3361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99504" y="571500"/>
              <a:ext cx="4482495" cy="3361871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000" y="571500"/>
              <a:ext cx="2764323" cy="336187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885" y="614364"/>
            <a:ext cx="7358743" cy="1388608"/>
          </a:xfrm>
        </p:spPr>
        <p:txBody>
          <a:bodyPr anchor="t">
            <a:normAutofit/>
          </a:bodyPr>
          <a:lstStyle/>
          <a:p>
            <a:pPr algn="dist"/>
            <a:r>
              <a:rPr lang="zh-CN" altLang="en-US" sz="7200" dirty="0" smtClean="0">
                <a:solidFill>
                  <a:schemeClr val="bg1"/>
                </a:solidFill>
                <a:effectLst>
                  <a:glow rad="101600">
                    <a:srgbClr val="000D26"/>
                  </a:glow>
                </a:effectLst>
                <a:latin typeface="+mn-ea"/>
                <a:ea typeface="+mn-ea"/>
              </a:rPr>
              <a:t>属灵领袖的素质</a:t>
            </a:r>
            <a:endParaRPr lang="en-CA" sz="7200" dirty="0">
              <a:solidFill>
                <a:schemeClr val="bg1"/>
              </a:solidFill>
              <a:effectLst>
                <a:glow rad="101600">
                  <a:srgbClr val="000D26"/>
                </a:glow>
              </a:effectLst>
              <a:latin typeface="+mn-ea"/>
              <a:ea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885" y="2002972"/>
            <a:ext cx="7358743" cy="2079171"/>
          </a:xfrm>
        </p:spPr>
        <p:txBody>
          <a:bodyPr>
            <a:normAutofit/>
          </a:bodyPr>
          <a:lstStyle/>
          <a:p>
            <a:r>
              <a:rPr lang="zh-CN" altLang="en-US" sz="4400" dirty="0" smtClean="0">
                <a:effectLst>
                  <a:glow rad="101600">
                    <a:schemeClr val="bg1"/>
                  </a:glow>
                </a:effectLst>
              </a:rPr>
              <a:t>圣经旧约人物系列：约书亚</a:t>
            </a:r>
            <a:r>
              <a:rPr lang="en-US" altLang="zh-CN" sz="4400" dirty="0" smtClean="0">
                <a:effectLst>
                  <a:glow rad="101600">
                    <a:schemeClr val="bg1"/>
                  </a:glow>
                </a:effectLst>
              </a:rPr>
              <a:t>4</a:t>
            </a:r>
            <a:endParaRPr lang="en-CA" sz="4400" dirty="0">
              <a:effectLst>
                <a:glow rad="101600">
                  <a:schemeClr val="bg1"/>
                </a:glow>
              </a:effectLst>
            </a:endParaRPr>
          </a:p>
        </p:txBody>
      </p:sp>
      <p:sp>
        <p:nvSpPr>
          <p:cNvPr id="7" name="Oval 6"/>
          <p:cNvSpPr/>
          <p:nvPr/>
        </p:nvSpPr>
        <p:spPr>
          <a:xfrm>
            <a:off x="3481900" y="2627086"/>
            <a:ext cx="930443" cy="188685"/>
          </a:xfrm>
          <a:prstGeom prst="ellipse">
            <a:avLst/>
          </a:prstGeom>
          <a:solidFill>
            <a:srgbClr val="95A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840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3" y="365126"/>
            <a:ext cx="8490857" cy="72344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2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语重心长的牧者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088571"/>
            <a:ext cx="8490857" cy="5088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/>
              <a:t>他的讲道的特点：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2.3 </a:t>
            </a:r>
            <a:r>
              <a:rPr lang="zh-CN" altLang="en-US" sz="4000" dirty="0"/>
              <a:t>宣告</a:t>
            </a:r>
            <a:r>
              <a:rPr lang="zh-CN" altLang="en-US" sz="4000" dirty="0" smtClean="0"/>
              <a:t>神的训诫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现在你们要敬畏耶和华，诚心实意地事奉他，将你们列祖在大河那边和在埃及所事奉的神除掉，去事奉耶和华。</a:t>
            </a:r>
            <a:endParaRPr lang="en-US" altLang="zh-CN" sz="4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  <a:t>	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							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14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E804-87F3-4D17-9BE9-B74FE5356CAC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712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3" y="365126"/>
            <a:ext cx="8490857" cy="72344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2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语重心长的牧者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088571"/>
            <a:ext cx="8490857" cy="5088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/>
              <a:t>他的讲道的特点：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2.3 </a:t>
            </a:r>
            <a:r>
              <a:rPr lang="zh-CN" altLang="en-US" sz="4000" dirty="0"/>
              <a:t>宣告</a:t>
            </a:r>
            <a:r>
              <a:rPr lang="zh-CN" altLang="en-US" sz="4000" dirty="0" smtClean="0"/>
              <a:t>神的训诫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我今日呼天唤地向你作见证；我将生死祸福陈明在你面前，所以你要拣选生命，使你和你的後裔都得存活； 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（摩西：申命记</a:t>
            </a:r>
            <a:r>
              <a:rPr lang="en-CA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30: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19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 smtClean="0"/>
              <a:t>讲道要把祸福陈明在人面前</a:t>
            </a:r>
            <a:endParaRPr lang="en-US" altLang="zh-CN" sz="4000" dirty="0" smtClean="0"/>
          </a:p>
          <a:p>
            <a:r>
              <a:rPr lang="zh-CN" altLang="en-US" sz="4000" dirty="0" smtClean="0"/>
              <a:t>讨神喜悦，使人真正得生命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E804-87F3-4D17-9BE9-B74FE5356CAC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868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3" y="365126"/>
            <a:ext cx="8490857" cy="723445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3. </a:t>
            </a:r>
            <a:r>
              <a:rPr lang="zh-CN" altLang="en-US" sz="4000" dirty="0" smtClean="0">
                <a:latin typeface="+mn-ea"/>
                <a:ea typeface="+mn-ea"/>
              </a:rPr>
              <a:t>身体力行的见证人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088571"/>
            <a:ext cx="8490857" cy="5088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耶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和华说：你们是我的见证，我所拣选的仆人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zh-CN" altLang="en-US" sz="4000" dirty="0" smtClean="0"/>
              <a:t>           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以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赛亚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43:10</a:t>
            </a:r>
          </a:p>
          <a:p>
            <a:r>
              <a:rPr lang="zh-CN" altLang="en-US" sz="4000" dirty="0"/>
              <a:t>我</a:t>
            </a:r>
            <a:r>
              <a:rPr lang="zh-CN" altLang="en-US" sz="4000" dirty="0" smtClean="0"/>
              <a:t>们的生命是在见证神</a:t>
            </a:r>
            <a:endParaRPr lang="en-US" altLang="zh-CN" sz="4000" dirty="0" smtClean="0"/>
          </a:p>
          <a:p>
            <a:r>
              <a:rPr lang="zh-CN" altLang="en-US" sz="4000" dirty="0" smtClean="0"/>
              <a:t>基</a:t>
            </a:r>
            <a:r>
              <a:rPr lang="zh-CN" altLang="en-US" sz="4000" dirty="0"/>
              <a:t>督徒</a:t>
            </a:r>
            <a:r>
              <a:rPr lang="zh-CN" altLang="en-US" sz="4000" dirty="0" smtClean="0"/>
              <a:t>最忌讳的是言行不一</a:t>
            </a:r>
            <a:endParaRPr lang="en-US" altLang="zh-CN" sz="4000" dirty="0" smtClean="0"/>
          </a:p>
          <a:p>
            <a:r>
              <a:rPr lang="zh-CN" altLang="en-US" sz="4000" dirty="0"/>
              <a:t>让我们彼此勉励</a:t>
            </a:r>
            <a:r>
              <a:rPr lang="zh-CN" altLang="en-US" sz="4000" dirty="0" smtClean="0"/>
              <a:t>、</a:t>
            </a:r>
            <a:r>
              <a:rPr lang="zh-CN" altLang="en-US" sz="4000" dirty="0"/>
              <a:t>活</a:t>
            </a:r>
            <a:r>
              <a:rPr lang="zh-CN" altLang="en-US" sz="4000" dirty="0" smtClean="0"/>
              <a:t>出生命</a:t>
            </a:r>
            <a:endParaRPr lang="en-US" altLang="zh-CN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E804-87F3-4D17-9BE9-B74FE5356CAC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1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3" y="365126"/>
            <a:ext cx="8490857" cy="723445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3. </a:t>
            </a:r>
            <a:r>
              <a:rPr lang="zh-CN" altLang="en-US" sz="4000" dirty="0" smtClean="0">
                <a:latin typeface="+mn-ea"/>
                <a:ea typeface="+mn-ea"/>
              </a:rPr>
              <a:t>身体力行的见证人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088571"/>
            <a:ext cx="8490857" cy="5088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若是你们以事奉耶和华为不好，今日就可以选择所要事奉的：是你们列祖在大河那边所事奉的神呢？是你们所住这地的亚摩利人的神呢？</a:t>
            </a:r>
            <a:r>
              <a:rPr lang="zh-CN" altLang="en-US" sz="4000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至於我和我家，我们必定事奉耶和华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15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 smtClean="0"/>
              <a:t>约书亚用</a:t>
            </a:r>
            <a:r>
              <a:rPr lang="zh-CN" altLang="en-US" sz="4000" dirty="0"/>
              <a:t>自己</a:t>
            </a:r>
            <a:r>
              <a:rPr lang="zh-CN" altLang="en-US" sz="4000" dirty="0" smtClean="0"/>
              <a:t>的声明作见证</a:t>
            </a:r>
            <a:endParaRPr lang="en-US" altLang="zh-CN" sz="4000" dirty="0" smtClean="0"/>
          </a:p>
          <a:p>
            <a:r>
              <a:rPr lang="zh-CN" altLang="en-US" sz="4000" dirty="0" smtClean="0"/>
              <a:t>约书亚用实际的行动作榜样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E804-87F3-4D17-9BE9-B74FE5356CA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346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3" y="365126"/>
            <a:ext cx="8490857" cy="72344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4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公正严明的审判官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088571"/>
            <a:ext cx="8490857" cy="5088392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赏罚分明、公正无私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  亚干事件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  分封土地</a:t>
            </a:r>
            <a:endParaRPr lang="en-US" altLang="zh-CN" sz="4000" dirty="0" smtClean="0"/>
          </a:p>
          <a:p>
            <a:r>
              <a:rPr lang="zh-CN" altLang="en-US" sz="4000" dirty="0" smtClean="0"/>
              <a:t>教会中属灵领袖要公正无私</a:t>
            </a:r>
            <a:endParaRPr lang="en-US" altLang="zh-CN" sz="4000" dirty="0" smtClean="0"/>
          </a:p>
          <a:p>
            <a:pPr marL="0" indent="0">
              <a:buNone/>
            </a:pP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E804-87F3-4D17-9BE9-B74FE5356CAC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209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3" y="365126"/>
            <a:ext cx="8490857" cy="72344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4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公正严明的审判官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088571"/>
            <a:ext cx="8490857" cy="5088392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完</a:t>
            </a:r>
            <a:r>
              <a:rPr lang="zh-CN" altLang="en-US" sz="4000" dirty="0"/>
              <a:t>全</a:t>
            </a:r>
            <a:r>
              <a:rPr lang="zh-CN" altLang="en-US" sz="4000" dirty="0" smtClean="0"/>
              <a:t>的公平只有神能够做到</a:t>
            </a:r>
            <a:endParaRPr lang="en-CA" altLang="zh-CN" sz="4000" dirty="0" smtClean="0"/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惟有万军之耶和华因公平而崇高；圣者神因公义显为圣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zh-CN" altLang="en-US" sz="4000" dirty="0" smtClean="0"/>
              <a:t>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以赛亚书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5:16</a:t>
            </a:r>
          </a:p>
          <a:p>
            <a:r>
              <a:rPr lang="zh-CN" altLang="en-US" sz="4000" dirty="0"/>
              <a:t>让我们竭力追求和睦</a:t>
            </a:r>
            <a:endParaRPr lang="en-US" altLang="zh-CN" sz="4000" dirty="0"/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我们务要追求和睦的事与彼此建立德行的事。</a:t>
            </a:r>
            <a:r>
              <a:rPr lang="zh-CN" altLang="en-US" sz="32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           罗马书</a:t>
            </a:r>
            <a:r>
              <a:rPr lang="en-US" altLang="zh-CN" sz="32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14:19</a:t>
            </a:r>
            <a:endParaRPr lang="en-US" altLang="zh-CN" sz="4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E804-87F3-4D17-9BE9-B74FE5356CAC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450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3" y="365126"/>
            <a:ext cx="8490857" cy="723445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+mn-ea"/>
                <a:ea typeface="+mn-ea"/>
              </a:rPr>
              <a:t>结语：基督徒都应有好的属灵素质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088571"/>
            <a:ext cx="8490857" cy="5088392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每个基督徒都是‘属灵领袖’</a:t>
            </a:r>
            <a:endParaRPr lang="en-US" altLang="zh-CN" sz="4000" dirty="0" smtClean="0"/>
          </a:p>
          <a:p>
            <a:r>
              <a:rPr lang="zh-CN" altLang="en-US" sz="4000" dirty="0"/>
              <a:t>学</a:t>
            </a:r>
            <a:r>
              <a:rPr lang="zh-CN" altLang="en-US" sz="4000" dirty="0" smtClean="0"/>
              <a:t>习约书亚的属灵品格：</a:t>
            </a:r>
            <a:endParaRPr lang="en-US" altLang="zh-CN" sz="4000" dirty="0" smtClean="0"/>
          </a:p>
          <a:p>
            <a:pPr lvl="1"/>
            <a:r>
              <a:rPr lang="zh-CN" altLang="en-US" sz="4000" dirty="0" smtClean="0"/>
              <a:t>作身先士卒的仆人</a:t>
            </a:r>
            <a:endParaRPr lang="en-US" altLang="zh-CN" sz="4000" dirty="0" smtClean="0"/>
          </a:p>
          <a:p>
            <a:pPr lvl="1"/>
            <a:r>
              <a:rPr lang="zh-CN" altLang="en-US" sz="4000" dirty="0" smtClean="0"/>
              <a:t>作神话语的传递者</a:t>
            </a:r>
            <a:endParaRPr lang="en-US" altLang="zh-CN" sz="4000" dirty="0" smtClean="0"/>
          </a:p>
          <a:p>
            <a:pPr lvl="1"/>
            <a:r>
              <a:rPr lang="zh-CN" altLang="en-US" sz="4000" dirty="0" smtClean="0"/>
              <a:t>作神美善的见证者</a:t>
            </a:r>
            <a:endParaRPr lang="en-US" altLang="zh-CN" sz="4000" dirty="0" smtClean="0"/>
          </a:p>
          <a:p>
            <a:pPr lvl="1"/>
            <a:r>
              <a:rPr lang="zh-CN" altLang="en-US" sz="4000" dirty="0" smtClean="0"/>
              <a:t>作追求神公义的人</a:t>
            </a:r>
            <a:endParaRPr lang="en-US" altLang="zh-CN" sz="4000" dirty="0" smtClean="0"/>
          </a:p>
          <a:p>
            <a:endParaRPr lang="en-US" altLang="zh-CN" sz="4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076" y="1947799"/>
            <a:ext cx="2149274" cy="311441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E804-87F3-4D17-9BE9-B74FE5356CAC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558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0916" y="362861"/>
            <a:ext cx="8345714" cy="5646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sz="3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约书亚记</a:t>
            </a:r>
            <a:r>
              <a:rPr lang="en-CA" sz="32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24:14-15  </a:t>
            </a:r>
          </a:p>
          <a:p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现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在你们要敬畏耶和华，诚心实意地事奉他，将你们列祖在大河那边和在埃及所事奉的神除掉，去事奉耶和华。</a:t>
            </a:r>
            <a:r>
              <a:rPr lang="en-CA" sz="40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 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若是你们以事奉耶和华为不好，今日就可以选择所要事奉的：是你们列祖在大河那边所事奉的神呢？是你们所住这地的亚摩利人的神呢？至於我和我家，我们必定事奉耶和华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CA" sz="40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 </a:t>
            </a:r>
            <a:endParaRPr lang="en-CA" sz="4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E804-87F3-4D17-9BE9-B74FE5356CAC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570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3" y="365126"/>
            <a:ext cx="8490857" cy="723445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+mn-ea"/>
                <a:ea typeface="+mn-ea"/>
              </a:rPr>
              <a:t>前言：属灵领袖约书亚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088571"/>
            <a:ext cx="8490857" cy="5088392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身先士卒的将军</a:t>
            </a:r>
            <a:endParaRPr lang="en-US" altLang="zh-CN" sz="4000" dirty="0" smtClean="0"/>
          </a:p>
          <a:p>
            <a:r>
              <a:rPr lang="zh-CN" altLang="en-US" sz="4000" dirty="0"/>
              <a:t>语重心</a:t>
            </a:r>
            <a:r>
              <a:rPr lang="zh-CN" altLang="en-US" sz="4000" dirty="0" smtClean="0"/>
              <a:t>长的牧者</a:t>
            </a:r>
            <a:endParaRPr lang="en-US" altLang="zh-CN" sz="4000" dirty="0" smtClean="0"/>
          </a:p>
          <a:p>
            <a:r>
              <a:rPr lang="zh-CN" altLang="en-US" sz="4000" dirty="0"/>
              <a:t>身体力</a:t>
            </a:r>
            <a:r>
              <a:rPr lang="zh-CN" altLang="en-US" sz="4000" dirty="0" smtClean="0"/>
              <a:t>行的见证人</a:t>
            </a:r>
            <a:endParaRPr lang="en-CA" altLang="zh-CN" sz="4000" dirty="0" smtClean="0"/>
          </a:p>
          <a:p>
            <a:r>
              <a:rPr lang="zh-CN" altLang="en-US" sz="4000" dirty="0"/>
              <a:t>公</a:t>
            </a:r>
            <a:r>
              <a:rPr lang="zh-CN" altLang="en-US" sz="4000" dirty="0" smtClean="0"/>
              <a:t>正严明的审判官</a:t>
            </a: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E804-87F3-4D17-9BE9-B74FE5356CA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398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3" y="365126"/>
            <a:ext cx="8490857" cy="723445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身先士卒的将军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088571"/>
            <a:ext cx="8490857" cy="5088392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是身</a:t>
            </a:r>
            <a:r>
              <a:rPr lang="zh-CN" altLang="en-US" sz="4000" dirty="0"/>
              <a:t>经百</a:t>
            </a:r>
            <a:r>
              <a:rPr lang="zh-CN" altLang="en-US" sz="4000" dirty="0" smtClean="0"/>
              <a:t>战冲锋在前的勇士</a:t>
            </a:r>
            <a:endParaRPr lang="en-US" altLang="zh-CN" sz="4000" dirty="0" smtClean="0"/>
          </a:p>
          <a:p>
            <a:endParaRPr lang="en-CA" sz="4000" dirty="0"/>
          </a:p>
        </p:txBody>
      </p:sp>
      <p:sp>
        <p:nvSpPr>
          <p:cNvPr id="4" name="Rectangle 3"/>
          <p:cNvSpPr/>
          <p:nvPr/>
        </p:nvSpPr>
        <p:spPr>
          <a:xfrm>
            <a:off x="195942" y="216285"/>
            <a:ext cx="8795658" cy="63226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sz="37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约书亚靠近耶利哥的时候，举目观看，不料，有一个人手里有拔出来的刀，对面站立。约书亚到他那里，问他说：「你是帮助我们呢，是帮助我们敌人呢？」他回答说：「不是的，我来是要作耶和华军队的元帅。」约书亚就俯伏在地下拜，说：「我主有什麽话吩咐仆人。」耶和华军队的元帅对约书亚说：「把你脚上的鞋脱下来，因为你所站的地方是圣的。」约书亚就照著行了。</a:t>
            </a:r>
            <a:r>
              <a:rPr lang="en-CA" sz="37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r>
              <a:rPr lang="en-CA" sz="3700" dirty="0" smtClean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 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约书亚记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5:13-15</a:t>
            </a:r>
            <a:endParaRPr lang="en-CA" sz="37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E804-87F3-4D17-9BE9-B74FE5356CA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7222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3" y="365126"/>
            <a:ext cx="8490857" cy="723445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身先士卒的将军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088571"/>
            <a:ext cx="8490857" cy="5088392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是身</a:t>
            </a:r>
            <a:r>
              <a:rPr lang="zh-CN" altLang="en-US" sz="4000" dirty="0"/>
              <a:t>经百</a:t>
            </a:r>
            <a:r>
              <a:rPr lang="zh-CN" altLang="en-US" sz="4000" dirty="0" smtClean="0"/>
              <a:t>战冲锋在前的勇士</a:t>
            </a:r>
            <a:endParaRPr lang="en-US" altLang="zh-CN" sz="4000" dirty="0" smtClean="0"/>
          </a:p>
          <a:p>
            <a:r>
              <a:rPr lang="zh-CN" altLang="en-US" sz="4000" dirty="0" smtClean="0"/>
              <a:t>是耶</a:t>
            </a:r>
            <a:r>
              <a:rPr lang="zh-CN" altLang="en-US" sz="4000" dirty="0"/>
              <a:t>和</a:t>
            </a:r>
            <a:r>
              <a:rPr lang="zh-CN" altLang="en-US" sz="4000" dirty="0" smtClean="0"/>
              <a:t>华元帅帐下的先锋官</a:t>
            </a:r>
            <a:endParaRPr lang="en-US" altLang="zh-CN" sz="4000" dirty="0" smtClean="0"/>
          </a:p>
          <a:p>
            <a:r>
              <a:rPr lang="zh-CN" altLang="en-US" sz="4000" dirty="0" smtClean="0"/>
              <a:t>神大军的元帅只有一位</a:t>
            </a:r>
            <a:endParaRPr lang="en-US" altLang="zh-CN" sz="4000" dirty="0" smtClean="0"/>
          </a:p>
          <a:p>
            <a:r>
              <a:rPr lang="zh-CN" altLang="en-US" sz="4000" dirty="0"/>
              <a:t>教</a:t>
            </a:r>
            <a:r>
              <a:rPr lang="zh-CN" altLang="en-US" sz="4000" dirty="0" smtClean="0"/>
              <a:t>会真正的元首是基督</a:t>
            </a:r>
            <a:endParaRPr lang="en-US" altLang="zh-CN" sz="4000" dirty="0" smtClean="0"/>
          </a:p>
          <a:p>
            <a:pPr marL="0" indent="0">
              <a:buNone/>
            </a:pPr>
            <a:endParaRPr lang="en-US" altLang="zh-CN" sz="4000" dirty="0" smtClean="0"/>
          </a:p>
          <a:p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E804-87F3-4D17-9BE9-B74FE5356CA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4649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3" y="365126"/>
            <a:ext cx="8490857" cy="723445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身先士卒的将军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088571"/>
            <a:ext cx="8490857" cy="5088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1.1 </a:t>
            </a:r>
            <a:r>
              <a:rPr lang="zh-CN" altLang="en-US" sz="4000" dirty="0" smtClean="0"/>
              <a:t>耶</a:t>
            </a:r>
            <a:r>
              <a:rPr lang="zh-CN" altLang="en-US" sz="4000" dirty="0"/>
              <a:t>稣基</a:t>
            </a:r>
            <a:r>
              <a:rPr lang="zh-CN" altLang="en-US" sz="4000" dirty="0" smtClean="0"/>
              <a:t>督</a:t>
            </a:r>
            <a:r>
              <a:rPr lang="zh-CN" altLang="en-US" sz="4000" dirty="0"/>
              <a:t>对</a:t>
            </a:r>
            <a:r>
              <a:rPr lang="zh-CN" altLang="en-US" sz="4000" dirty="0" smtClean="0"/>
              <a:t>我们的教导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耶稣叫了他们来，说：「你们知道外邦人有君王为主治理他们，有大臣操权管束他们。只是在你们中间，不可这样；你们中间谁愿为大，就必作你们的用人；谁愿为首，就必作你们的仆人。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马太福音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20:25-27</a:t>
            </a:r>
          </a:p>
          <a:p>
            <a:r>
              <a:rPr lang="zh-CN" altLang="en-US" sz="4000" dirty="0" smtClean="0"/>
              <a:t>仆人（</a:t>
            </a:r>
            <a:r>
              <a:rPr lang="en-CA" sz="4000" dirty="0" err="1" smtClean="0"/>
              <a:t>δουλος</a:t>
            </a:r>
            <a:r>
              <a:rPr lang="zh-CN" altLang="en-US" sz="4000" dirty="0"/>
              <a:t> </a:t>
            </a:r>
            <a:r>
              <a:rPr lang="en-US" altLang="zh-CN" sz="4000" dirty="0" smtClean="0"/>
              <a:t>= </a:t>
            </a:r>
            <a:r>
              <a:rPr lang="zh-CN" altLang="en-US" sz="4000" dirty="0" smtClean="0"/>
              <a:t>奴</a:t>
            </a:r>
            <a:r>
              <a:rPr lang="zh-CN" altLang="en-US" sz="4000" dirty="0"/>
              <a:t>隶</a:t>
            </a:r>
            <a:r>
              <a:rPr lang="zh-CN" altLang="en-US" sz="4000" dirty="0" smtClean="0"/>
              <a:t>）</a:t>
            </a: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E804-87F3-4D17-9BE9-B74FE5356CA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61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3" y="365126"/>
            <a:ext cx="8490857" cy="723445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身先士卒的将军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088571"/>
            <a:ext cx="8490857" cy="5088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1.2 </a:t>
            </a:r>
            <a:r>
              <a:rPr lang="zh-CN" altLang="en-US" sz="4000" dirty="0" smtClean="0"/>
              <a:t>耶</a:t>
            </a:r>
            <a:r>
              <a:rPr lang="zh-CN" altLang="en-US" sz="4000" dirty="0"/>
              <a:t>稣基督</a:t>
            </a:r>
            <a:r>
              <a:rPr lang="zh-CN" altLang="en-US" sz="4000" dirty="0" smtClean="0"/>
              <a:t>为我们作榜样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正如人子来，不是要受人的服事，乃是要服事人，并且要舍命，作多人的赎价。  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马太福音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20:28</a:t>
            </a:r>
          </a:p>
          <a:p>
            <a:pPr marL="0" indent="0">
              <a:buNone/>
            </a:pPr>
            <a:r>
              <a:rPr lang="en-US" altLang="zh-CN" sz="4000" dirty="0" smtClean="0"/>
              <a:t>1.3 </a:t>
            </a:r>
            <a:r>
              <a:rPr lang="zh-CN" altLang="en-US" sz="4000" dirty="0" smtClean="0"/>
              <a:t>颠</a:t>
            </a:r>
            <a:r>
              <a:rPr lang="zh-CN" altLang="en-US" sz="4000" dirty="0"/>
              <a:t>覆常</a:t>
            </a:r>
            <a:r>
              <a:rPr lang="zh-CN" altLang="en-US" sz="4000" dirty="0" smtClean="0"/>
              <a:t>识的属灵原则：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sz="4000" dirty="0"/>
              <a:t> </a:t>
            </a:r>
            <a:r>
              <a:rPr lang="en-US" sz="4000" dirty="0" smtClean="0"/>
              <a:t> </a:t>
            </a:r>
            <a:r>
              <a:rPr lang="zh-CN" altLang="en-US" sz="4000" dirty="0"/>
              <a:t>将军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= </a:t>
            </a:r>
            <a:r>
              <a:rPr lang="zh-CN" altLang="en-US" sz="4000" dirty="0" smtClean="0"/>
              <a:t>马前卒；领袖 </a:t>
            </a:r>
            <a:r>
              <a:rPr lang="en-US" altLang="zh-CN" sz="4000" dirty="0" smtClean="0"/>
              <a:t>= </a:t>
            </a:r>
            <a:r>
              <a:rPr lang="zh-CN" altLang="en-US" sz="4000" dirty="0" smtClean="0"/>
              <a:t>奴仆</a:t>
            </a: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E804-87F3-4D17-9BE9-B74FE5356CAC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570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3" y="365126"/>
            <a:ext cx="8490857" cy="72344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2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语重心长的牧者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088571"/>
            <a:ext cx="8490857" cy="5088392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约书</a:t>
            </a:r>
            <a:r>
              <a:rPr lang="zh-CN" altLang="en-US" sz="4000" dirty="0" smtClean="0"/>
              <a:t>亚文武双全：将军 </a:t>
            </a:r>
            <a:r>
              <a:rPr lang="en-US" altLang="zh-CN" sz="4000" dirty="0" smtClean="0"/>
              <a:t>+ </a:t>
            </a:r>
            <a:r>
              <a:rPr lang="zh-CN" altLang="en-US" sz="4000" dirty="0" smtClean="0"/>
              <a:t>牧者</a:t>
            </a:r>
            <a:endParaRPr lang="en-US" altLang="zh-CN" sz="4000" dirty="0" smtClean="0"/>
          </a:p>
          <a:p>
            <a:r>
              <a:rPr lang="zh-CN" altLang="en-US" sz="4000" dirty="0" smtClean="0"/>
              <a:t>他</a:t>
            </a:r>
            <a:r>
              <a:rPr lang="en-US" altLang="zh-CN" sz="4000" dirty="0" smtClean="0"/>
              <a:t>110</a:t>
            </a:r>
            <a:r>
              <a:rPr lang="zh-CN" altLang="en-US" sz="4000" dirty="0" smtClean="0"/>
              <a:t>岁即将离世的讲道</a:t>
            </a:r>
            <a:r>
              <a:rPr lang="en-US" altLang="zh-CN" sz="4000" dirty="0" smtClean="0"/>
              <a:t>(24</a:t>
            </a:r>
            <a:r>
              <a:rPr lang="zh-CN" altLang="en-US" sz="4000" dirty="0" smtClean="0"/>
              <a:t>章</a:t>
            </a:r>
            <a:r>
              <a:rPr lang="en-US" altLang="zh-CN" sz="4000" dirty="0" smtClean="0"/>
              <a:t>)</a:t>
            </a:r>
          </a:p>
          <a:p>
            <a:pPr marL="0" indent="0">
              <a:buNone/>
            </a:pPr>
            <a:r>
              <a:rPr lang="zh-CN" altLang="en-US" sz="4000" dirty="0"/>
              <a:t>他</a:t>
            </a:r>
            <a:r>
              <a:rPr lang="zh-CN" altLang="en-US" sz="4000" dirty="0" smtClean="0"/>
              <a:t>的讲道的特点：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2.1 </a:t>
            </a:r>
            <a:r>
              <a:rPr lang="zh-CN" altLang="en-US" sz="4000" dirty="0" smtClean="0"/>
              <a:t>忠于神的话语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+mn-ea"/>
              </a:rPr>
              <a:t>以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“耶和华以色列的神如此说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”</a:t>
            </a:r>
            <a:r>
              <a:rPr lang="zh-CN" altLang="en-US" sz="4000" dirty="0" smtClean="0">
                <a:latin typeface="+mn-ea"/>
              </a:rPr>
              <a:t>开头</a:t>
            </a:r>
            <a:endParaRPr lang="en-US" altLang="zh-CN" sz="3200" dirty="0" smtClean="0">
              <a:latin typeface="+mn-ea"/>
            </a:endParaRPr>
          </a:p>
          <a:p>
            <a:r>
              <a:rPr lang="zh-CN" altLang="en-US" sz="4000" dirty="0" smtClean="0"/>
              <a:t>神话语的根基 与 处境化的表达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E804-87F3-4D17-9BE9-B74FE5356CAC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075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43" y="365126"/>
            <a:ext cx="8490857" cy="723445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2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语重心长的牧者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088571"/>
            <a:ext cx="8490857" cy="50883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/>
              <a:t>他的讲道的特点：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2.2 </a:t>
            </a:r>
            <a:r>
              <a:rPr lang="zh-CN" altLang="en-US" sz="4000" dirty="0" smtClean="0"/>
              <a:t>强调神的信实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>
                <a:latin typeface="+mn-ea"/>
              </a:rPr>
              <a:t>重</a:t>
            </a:r>
            <a:r>
              <a:rPr lang="zh-CN" altLang="en-US" sz="4000" dirty="0" smtClean="0">
                <a:latin typeface="+mn-ea"/>
              </a:rPr>
              <a:t>申亚伯拉罕之约、摩西出埃及经历</a:t>
            </a:r>
            <a:endParaRPr lang="en-US" altLang="zh-CN" sz="3200" dirty="0" smtClean="0">
              <a:latin typeface="+mn-ea"/>
            </a:endParaRPr>
          </a:p>
          <a:p>
            <a:r>
              <a:rPr lang="zh-CN" altLang="en-US" sz="4000" dirty="0" smtClean="0"/>
              <a:t>讲道中要数算神恩典、纪念神信实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E804-87F3-4D17-9BE9-B74FE5356CAC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261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1172</Words>
  <Application>Microsoft Office PowerPoint</Application>
  <PresentationFormat>On-screen Show (4:3)</PresentationFormat>
  <Paragraphs>90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属灵领袖的素质</vt:lpstr>
      <vt:lpstr>PowerPoint Presentation</vt:lpstr>
      <vt:lpstr>前言：属灵领袖约书亚</vt:lpstr>
      <vt:lpstr>1. 身先士卒的将军</vt:lpstr>
      <vt:lpstr>1. 身先士卒的将军</vt:lpstr>
      <vt:lpstr>1. 身先士卒的将军</vt:lpstr>
      <vt:lpstr>1. 身先士卒的将军</vt:lpstr>
      <vt:lpstr>2. 语重心长的牧者</vt:lpstr>
      <vt:lpstr>2. 语重心长的牧者</vt:lpstr>
      <vt:lpstr>2. 语重心长的牧者</vt:lpstr>
      <vt:lpstr>2. 语重心长的牧者</vt:lpstr>
      <vt:lpstr>3. 身体力行的见证人</vt:lpstr>
      <vt:lpstr>3. 身体力行的见证人</vt:lpstr>
      <vt:lpstr>4. 公正严明的审判官</vt:lpstr>
      <vt:lpstr>4. 公正严明的审判官</vt:lpstr>
      <vt:lpstr>结语：基督徒都应有好的属灵素质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Li</dc:creator>
  <cp:lastModifiedBy>LRC Sound Booth</cp:lastModifiedBy>
  <cp:revision>58</cp:revision>
  <dcterms:created xsi:type="dcterms:W3CDTF">2019-06-03T17:19:39Z</dcterms:created>
  <dcterms:modified xsi:type="dcterms:W3CDTF">2019-07-28T13:45:56Z</dcterms:modified>
</cp:coreProperties>
</file>