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DB1B"/>
    <a:srgbClr val="FFF7AF"/>
    <a:srgbClr val="B8001E"/>
    <a:srgbClr val="9D0117"/>
    <a:srgbClr val="8E0018"/>
    <a:srgbClr val="6B000E"/>
    <a:srgbClr val="810217"/>
    <a:srgbClr val="A30015"/>
    <a:srgbClr val="3D1700"/>
    <a:srgbClr val="5343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-1210" y="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DF677-D670-435D-AE92-7F7919054656}" type="datetimeFigureOut">
              <a:rPr lang="en-CA" smtClean="0"/>
              <a:t>13/10/2019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95237C-51B2-4626-8BDE-6712A109B2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741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B651D-F7B3-4945-8034-FAD20560836B}" type="datetime1">
              <a:rPr lang="en-CA" smtClean="0"/>
              <a:t>13/10/2019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068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ED5CB-9486-48E6-AD66-6C4205998708}" type="datetime1">
              <a:rPr lang="en-CA" smtClean="0"/>
              <a:t>13/10/2019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117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DE68-38BF-4A22-8F2A-26924D744677}" type="datetime1">
              <a:rPr lang="en-CA" smtClean="0"/>
              <a:t>13/10/2019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4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03D8-78AC-4AC3-9ED4-B0F3AC70DB3F}" type="datetime1">
              <a:rPr lang="en-CA" smtClean="0"/>
              <a:t>13/10/2019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155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3CC36-E3A3-4804-838F-378235708BC8}" type="datetime1">
              <a:rPr lang="en-CA" smtClean="0"/>
              <a:t>13/10/2019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771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8BFE5-EC44-4C86-9894-5E6581A622A5}" type="datetime1">
              <a:rPr lang="en-CA" smtClean="0"/>
              <a:t>13/10/2019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51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0D2B1-0D42-4FA6-976D-91D0352F811F}" type="datetime1">
              <a:rPr lang="en-CA" smtClean="0"/>
              <a:t>13/10/2019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1457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B363-4E92-42CF-B2C2-B6DEB951ED68}" type="datetime1">
              <a:rPr lang="en-CA" smtClean="0"/>
              <a:t>13/10/2019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622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3B3-6F86-4135-BD94-62EEEBF14227}" type="datetime1">
              <a:rPr lang="en-CA" smtClean="0"/>
              <a:t>13/10/2019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69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FCB9D-60A7-4039-8700-3AF2B77CE011}" type="datetime1">
              <a:rPr lang="en-CA" smtClean="0"/>
              <a:t>13/10/2019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95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63B16-BB8B-4A0B-B639-755904654DC2}" type="datetime1">
              <a:rPr lang="en-CA" smtClean="0"/>
              <a:t>13/10/2019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20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3E3F-6493-4C1D-837F-2C49BD82ABD2}" type="datetime1">
              <a:rPr lang="en-CA" smtClean="0"/>
              <a:t>13/10/2019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72479-2170-4556-89D4-C79645660E4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166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75" t="6959" r="16945" b="10115"/>
          <a:stretch/>
        </p:blipFill>
        <p:spPr>
          <a:xfrm>
            <a:off x="-21062" y="-1"/>
            <a:ext cx="9165061" cy="687862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468" y="5486400"/>
            <a:ext cx="6858000" cy="8019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2019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年 感恩节</a:t>
            </a:r>
            <a:endParaRPr lang="en-CA" sz="4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571" y="667658"/>
            <a:ext cx="3570515" cy="1384995"/>
          </a:xfrm>
          <a:prstGeom prst="rect">
            <a:avLst/>
          </a:prstGeom>
          <a:gradFill flip="none" rotWithShape="1">
            <a:gsLst>
              <a:gs pos="0">
                <a:srgbClr val="B8001E"/>
              </a:gs>
              <a:gs pos="52000">
                <a:srgbClr val="8E0018"/>
              </a:gs>
              <a:gs pos="100000">
                <a:srgbClr val="6B000E"/>
              </a:gs>
            </a:gsLst>
            <a:lin ang="0" scaled="1"/>
            <a:tileRect/>
          </a:gradFill>
          <a:effectLst>
            <a:softEdge rad="25400"/>
          </a:effectLst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400" b="1" dirty="0" smtClean="0">
                <a:gradFill flip="none" rotWithShape="1">
                  <a:gsLst>
                    <a:gs pos="0">
                      <a:srgbClr val="FFF7AF"/>
                    </a:gs>
                    <a:gs pos="28000">
                      <a:srgbClr val="FFF7A9">
                        <a:shade val="67500"/>
                        <a:satMod val="115000"/>
                      </a:srgbClr>
                    </a:gs>
                    <a:gs pos="100000">
                      <a:srgbClr val="F1DB1B"/>
                    </a:gs>
                  </a:gsLst>
                  <a:lin ang="5400000" scaled="1"/>
                  <a:tileRect/>
                </a:gradFill>
                <a:effectLst>
                  <a:outerShdw blurRad="76200" dist="76200" dir="8100000" algn="tr" rotWithShape="0">
                    <a:srgbClr val="3D1700"/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话恩典</a:t>
            </a:r>
            <a:endParaRPr lang="en-CA" sz="8400" b="1" dirty="0">
              <a:gradFill flip="none" rotWithShape="1">
                <a:gsLst>
                  <a:gs pos="0">
                    <a:srgbClr val="FFF7AF"/>
                  </a:gs>
                  <a:gs pos="28000">
                    <a:srgbClr val="FFF7A9">
                      <a:shade val="67500"/>
                      <a:satMod val="115000"/>
                    </a:srgbClr>
                  </a:gs>
                  <a:gs pos="100000">
                    <a:srgbClr val="F1DB1B"/>
                  </a:gs>
                </a:gsLst>
                <a:lin ang="5400000" scaled="1"/>
                <a:tileRect/>
              </a:gradFill>
              <a:effectLst>
                <a:outerShdw blurRad="76200" dist="76200" dir="8100000" algn="tr" rotWithShape="0">
                  <a:srgbClr val="3D1700"/>
                </a:outerShdw>
              </a:effectLst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94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2.2 </a:t>
            </a:r>
            <a:r>
              <a:rPr lang="zh-CN" altLang="en-US" sz="4000" dirty="0" smtClean="0"/>
              <a:t>眷顾之恩</a:t>
            </a:r>
            <a:endParaRPr lang="en-US" altLang="zh-CN" sz="4000" dirty="0" smtClean="0"/>
          </a:p>
          <a:p>
            <a:r>
              <a:rPr lang="zh-CN" altLang="en-US" sz="4000" dirty="0" smtClean="0"/>
              <a:t>神看顾保守所造的体系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他是神荣耀所发的光辉，是神本体的真像，常用他权能的命令托住万有。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希伯来书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1:3</a:t>
            </a:r>
          </a:p>
          <a:p>
            <a:r>
              <a:rPr lang="zh-CN" altLang="en-US" sz="4000" dirty="0" smtClean="0"/>
              <a:t>神供应我们所需的一切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只要倚靠那厚赐百物给我们享受的神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提摩太前书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6:17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</a:t>
            </a:r>
            <a:r>
              <a:rPr lang="en-US" altLang="zh-CN" sz="4000" dirty="0" smtClean="0"/>
              <a:t>3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救赎之恩</a:t>
            </a:r>
            <a:endParaRPr lang="en-US" altLang="zh-CN" sz="4000" dirty="0" smtClean="0"/>
          </a:p>
          <a:p>
            <a:r>
              <a:rPr lang="zh-CN" altLang="en-US" sz="4000" dirty="0" smtClean="0"/>
              <a:t>救赎之恩存留到永远</a:t>
            </a:r>
            <a:endParaRPr lang="en-US" altLang="zh-CN" sz="4000" dirty="0" smtClean="0"/>
          </a:p>
          <a:p>
            <a:r>
              <a:rPr lang="zh-CN" altLang="en-US" sz="4000" dirty="0"/>
              <a:t>救</a:t>
            </a:r>
            <a:r>
              <a:rPr lang="zh-CN" altLang="en-US" sz="4000" dirty="0" smtClean="0"/>
              <a:t>赎之恩是神的计划</a:t>
            </a:r>
            <a:endParaRPr lang="en-US" altLang="zh-CN" sz="4000" dirty="0" smtClean="0"/>
          </a:p>
          <a:p>
            <a:r>
              <a:rPr lang="zh-CN" altLang="en-US" sz="4000" dirty="0"/>
              <a:t>救赎之</a:t>
            </a:r>
            <a:r>
              <a:rPr lang="zh-CN" altLang="en-US" sz="4000" dirty="0" smtClean="0"/>
              <a:t>恩由耶稣成就</a:t>
            </a:r>
            <a:endParaRPr lang="en-US" altLang="zh-CN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9690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</a:t>
            </a:r>
            <a:r>
              <a:rPr lang="en-US" altLang="zh-CN" sz="4000" dirty="0" smtClean="0"/>
              <a:t>3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救赎之恩</a:t>
            </a:r>
            <a:endParaRPr lang="en-US" altLang="zh-CN" sz="4000" dirty="0" smtClean="0"/>
          </a:p>
          <a:p>
            <a:r>
              <a:rPr lang="zh-CN" altLang="en-US" sz="4000" dirty="0" smtClean="0"/>
              <a:t>救赎之恩凭信心得到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既是出于恩典，就不在乎行为；不然，恩典就不是恩典了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罗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11:6 </a:t>
            </a:r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你们得救是本乎恩，也因著信；这并不是出於自己，乃是神所赐的；也不是出於行为，免得有人自夸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以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弗所书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2:8-9 </a:t>
            </a: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212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</a:t>
            </a:r>
            <a:r>
              <a:rPr lang="en-US" altLang="zh-CN" sz="4000" dirty="0" smtClean="0"/>
              <a:t>3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救赎之恩</a:t>
            </a:r>
            <a:endParaRPr lang="en-US" altLang="zh-CN" sz="4000" dirty="0" smtClean="0"/>
          </a:p>
          <a:p>
            <a:r>
              <a:rPr lang="zh-CN" altLang="en-US" sz="4000" dirty="0" smtClean="0"/>
              <a:t>救赎之</a:t>
            </a:r>
            <a:r>
              <a:rPr lang="zh-CN" altLang="en-US" sz="4000" dirty="0"/>
              <a:t>恩</a:t>
            </a:r>
            <a:r>
              <a:rPr lang="zh-CN" altLang="en-US" sz="4000" dirty="0" smtClean="0"/>
              <a:t>常被人误解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恩</a:t>
            </a:r>
            <a:r>
              <a:rPr lang="zh-CN" altLang="en-US" sz="4000" dirty="0" smtClean="0"/>
              <a:t>典之下允许人犯罪？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我们在恩典之下，不在律法之下，就可以犯罪吗？断乎不可！岂不知你们献上自己做奴仆，顺从谁，就做谁的奴仆吗？或做罪的奴仆以致于死；或做义的奴仆，以致成义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6:15-16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18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</a:t>
            </a:r>
            <a:r>
              <a:rPr lang="en-US" altLang="zh-CN" sz="4000" dirty="0" smtClean="0"/>
              <a:t>3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救赎之恩</a:t>
            </a:r>
            <a:endParaRPr lang="en-US" altLang="zh-CN" sz="4000" dirty="0" smtClean="0"/>
          </a:p>
          <a:p>
            <a:r>
              <a:rPr lang="zh-CN" altLang="en-US" sz="4000" dirty="0" smtClean="0"/>
              <a:t>救赎之</a:t>
            </a:r>
            <a:r>
              <a:rPr lang="zh-CN" altLang="en-US" sz="4000" dirty="0"/>
              <a:t>恩常被人误</a:t>
            </a:r>
            <a:r>
              <a:rPr lang="zh-CN" altLang="en-US" sz="4000" dirty="0" smtClean="0"/>
              <a:t>解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恩</a:t>
            </a:r>
            <a:r>
              <a:rPr lang="zh-CN" altLang="en-US" sz="4000" dirty="0" smtClean="0"/>
              <a:t>典与圣洁公义标准有矛盾？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  蒙恩得救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    </a:t>
            </a:r>
            <a:r>
              <a:rPr lang="zh-CN" altLang="en-US" sz="4000" dirty="0" smtClean="0"/>
              <a:t>成圣道路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	    </a:t>
            </a:r>
            <a:r>
              <a:rPr lang="zh-CN" altLang="en-US" sz="4000" dirty="0" smtClean="0"/>
              <a:t>末日审判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34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蒙恩典的我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943428"/>
            <a:ext cx="88537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CA" altLang="zh-CN" sz="4000" dirty="0" smtClean="0"/>
              <a:t>.</a:t>
            </a:r>
            <a:r>
              <a:rPr lang="en-US" altLang="zh-CN" sz="4000" dirty="0"/>
              <a:t>1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脱离罪恶、追求圣洁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所以，不要容罪在你们必死的身上作王，使你们顺从身子的私欲。也不要将你们的肢体献给罪作不义的器具；倒要像从死里复活的人，将自己献给神，并将肢体作义的器具献给神。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罗马书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6:1-3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32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蒙恩典的我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943428"/>
            <a:ext cx="88537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CA" altLang="zh-CN" sz="4000" dirty="0" smtClean="0"/>
              <a:t>.</a:t>
            </a:r>
            <a:r>
              <a:rPr lang="en-US" altLang="zh-CN" sz="4000" dirty="0"/>
              <a:t>1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脱离罪恶、追求圣洁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神在我们身上工作的过程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因为你们立志行事都是神在你们心里运行，为要成就祂的美意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腓立比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2:13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37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蒙恩典的我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943428"/>
            <a:ext cx="88537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CA" altLang="zh-CN" sz="4000" dirty="0" smtClean="0"/>
              <a:t>.</a:t>
            </a:r>
            <a:r>
              <a:rPr lang="en-US" altLang="zh-CN" sz="4000" dirty="0"/>
              <a:t>2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谦卑温良、感恩顺服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我们的一</a:t>
            </a:r>
            <a:r>
              <a:rPr lang="zh-CN" altLang="en-US" sz="4000" dirty="0" smtClean="0"/>
              <a:t>切都是从神领受的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使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你与人不同的是谁呢？你有什么不是领受的呢？若是领受的，为何自夸，仿佛不是领受的呢？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哥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林多前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4:7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我们所领受的，并不是世上的灵，乃是从　神来的灵，叫我们能知道神开恩赐给我们的各样的善事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哥林多前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2:12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008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蒙恩典的我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943428"/>
            <a:ext cx="88537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CA" altLang="zh-CN" sz="4000" dirty="0" smtClean="0"/>
              <a:t>.</a:t>
            </a:r>
            <a:r>
              <a:rPr lang="en-US" altLang="zh-CN" sz="4000" dirty="0" smtClean="0"/>
              <a:t>3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经磨历劫、恩典够用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他对我说：“我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的恩典够你用的，因为我的能力是在人的软弱上显得完全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。”所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以，我更喜欢夸自己的软弱，好叫基督的能力覆庇我。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哥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林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多后书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12:9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639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蒙恩典的我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943428"/>
            <a:ext cx="88537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CA" altLang="zh-CN" sz="4000" dirty="0" smtClean="0"/>
              <a:t>.</a:t>
            </a:r>
            <a:r>
              <a:rPr lang="en-US" altLang="zh-CN" sz="4000" dirty="0"/>
              <a:t>4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满怀盼望、恩典成全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们既因信称义，就藉著我们的主耶稣基督得与神相和。我们又藉著他，因信得进入现在所站的这恩典中，并且欢欢喜喜盼望神的荣耀。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罗马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5:12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/>
              <a:t>已然 </a:t>
            </a:r>
            <a:r>
              <a:rPr lang="en-US" altLang="zh-CN" sz="4000" dirty="0"/>
              <a:t>· </a:t>
            </a:r>
            <a:r>
              <a:rPr lang="zh-CN" altLang="en-US" sz="4000" dirty="0"/>
              <a:t>未然 </a:t>
            </a:r>
            <a:r>
              <a:rPr lang="en-US" altLang="zh-CN" sz="4000" dirty="0"/>
              <a:t>(Already and not yet)</a:t>
            </a:r>
          </a:p>
          <a:p>
            <a:pPr marL="0" indent="0">
              <a:buNone/>
            </a:pPr>
            <a:endParaRPr lang="en-US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339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8972" y="342426"/>
            <a:ext cx="82274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你们得救是本乎恩，也因著信；这并不是出於自己，乃是神所赐的；也不是出於行为，免得有人自夸。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24061" y="2281418"/>
            <a:ext cx="237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以弗所书</a:t>
            </a:r>
            <a:r>
              <a:rPr lang="en-CA" sz="2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2:8-9</a:t>
            </a:r>
            <a:endParaRPr lang="en-CA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37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3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蒙恩典的我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943428"/>
            <a:ext cx="88537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/>
              <a:t>3</a:t>
            </a:r>
            <a:r>
              <a:rPr lang="en-CA" altLang="zh-CN" sz="4000" dirty="0" smtClean="0"/>
              <a:t>.</a:t>
            </a:r>
            <a:r>
              <a:rPr lang="en-US" altLang="zh-CN" sz="4000" dirty="0"/>
              <a:t>4</a:t>
            </a:r>
            <a:r>
              <a:rPr lang="en-CA" altLang="zh-CN" sz="4000" dirty="0" smtClean="0"/>
              <a:t> </a:t>
            </a:r>
            <a:r>
              <a:rPr lang="zh-CN" altLang="en-US" sz="4000" dirty="0" smtClean="0"/>
              <a:t>满怀盼望、恩典成全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像</a:t>
            </a: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这样，基督既然一次被献，担当了多人的罪，将来要向那等候他的人第二次显现，并与罪无关，乃是为拯救他们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希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伯来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9:28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30" y="333829"/>
            <a:ext cx="8853714" cy="6387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赐恩典的神赐下诸般恩典给我们；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</a:t>
            </a:r>
            <a:r>
              <a:rPr lang="zh-CN" altLang="en-US" sz="4000" dirty="0" smtClean="0"/>
              <a:t>蒙恩典的我靠恩典因信称义得救；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	</a:t>
            </a:r>
            <a:r>
              <a:rPr lang="zh-CN" altLang="en-US" sz="4000" dirty="0" smtClean="0"/>
              <a:t>并活出与恩典相称的圣洁生命。</a:t>
            </a:r>
            <a:endParaRPr lang="en-US" altLang="zh-CN" sz="4000" dirty="0" smtClean="0"/>
          </a:p>
          <a:p>
            <a:pPr marL="0" lvl="0" indent="0">
              <a:buNone/>
            </a:pPr>
            <a:r>
              <a:rPr lang="zh-CN" altLang="en-US" sz="40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因此，我们常为你们祷告，愿我们的神看你们配得过所蒙的召，又用大能成就你们一切所羡慕的良善和一切因信心所做的工夫；叫我们主耶稣的名在你们身上得荣耀，你们也在他身上得荣耀，都照著我们的神并主耶稣基督的恩</a:t>
            </a:r>
            <a:r>
              <a:rPr lang="zh-CN" altLang="en-US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             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帖撒罗尼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迦后书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1:11-12 </a:t>
            </a:r>
            <a:endParaRPr lang="en-US" altLang="zh-CN" sz="32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21</a:t>
            </a:fld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130630" y="333829"/>
            <a:ext cx="737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4000" dirty="0">
                <a:solidFill>
                  <a:prstClr val="black"/>
                </a:solidFill>
              </a:rPr>
              <a:t>小结：</a:t>
            </a:r>
            <a:endParaRPr lang="en-US" altLang="zh-CN" sz="40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53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343" y="348343"/>
            <a:ext cx="844731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因此，我们常为你们祷告，愿我们的神看你们配得过所蒙的召，又用大能成就你们一切所羡慕的良善和一切因信心所做的工夫；叫我们主耶稣的名在你们身上得荣耀，你们也在他身上得荣耀，都照著我们的神并主耶稣基督的恩。</a:t>
            </a:r>
            <a:endParaRPr lang="zh-CN" altLang="en-US" sz="4000" dirty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06233" y="4226328"/>
            <a:ext cx="20233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帖后</a:t>
            </a:r>
            <a:r>
              <a:rPr lang="en-US" altLang="zh-CN" sz="28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1:11-12</a:t>
            </a:r>
            <a:endParaRPr lang="en-CA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69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引言：又是感恩时节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9"/>
            <a:ext cx="8752114" cy="523353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感恩来自敬畏之心</a:t>
            </a:r>
            <a:endParaRPr lang="en-US" altLang="zh-CN" sz="4000" dirty="0" smtClean="0"/>
          </a:p>
          <a:p>
            <a:r>
              <a:rPr lang="zh-CN" altLang="en-US" sz="4000" dirty="0"/>
              <a:t>感</a:t>
            </a:r>
            <a:r>
              <a:rPr lang="zh-CN" altLang="en-US" sz="4000" dirty="0" smtClean="0"/>
              <a:t>恩是因为有恩典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广义</a:t>
            </a:r>
            <a:r>
              <a:rPr lang="zh-CN" altLang="en-US" sz="4000" dirty="0" smtClean="0"/>
              <a:t>的恩典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特</a:t>
            </a:r>
            <a:r>
              <a:rPr lang="zh-CN" altLang="en-US" sz="4000" dirty="0" smtClean="0"/>
              <a:t>指的恩典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恩典学</a:t>
            </a:r>
            <a:r>
              <a:rPr lang="zh-CN" altLang="en-US" sz="4000" dirty="0"/>
              <a:t>说是基督信仰的精</a:t>
            </a:r>
            <a:r>
              <a:rPr lang="zh-CN" altLang="en-US" sz="4000" dirty="0" smtClean="0"/>
              <a:t>髓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 </a:t>
            </a:r>
            <a:r>
              <a:rPr lang="en-US" altLang="zh-CN" sz="4000" dirty="0" smtClean="0"/>
              <a:t>   ①</a:t>
            </a:r>
            <a:r>
              <a:rPr lang="zh-CN" altLang="en-US" sz="4000" dirty="0" smtClean="0"/>
              <a:t>赐</a:t>
            </a:r>
            <a:r>
              <a:rPr lang="zh-CN" altLang="en-US" sz="4000" dirty="0"/>
              <a:t>恩典的</a:t>
            </a:r>
            <a:r>
              <a:rPr lang="zh-CN" altLang="en-US" sz="4000" dirty="0" smtClean="0"/>
              <a:t>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②</a:t>
            </a:r>
            <a:r>
              <a:rPr lang="zh-CN" altLang="en-US" sz="4000" dirty="0" smtClean="0"/>
              <a:t>神</a:t>
            </a:r>
            <a:r>
              <a:rPr lang="zh-CN" altLang="en-US" sz="4000" dirty="0"/>
              <a:t>赐的恩</a:t>
            </a:r>
            <a:r>
              <a:rPr lang="zh-CN" altLang="en-US" sz="4000" dirty="0" smtClean="0"/>
              <a:t>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    ③</a:t>
            </a:r>
            <a:r>
              <a:rPr lang="zh-CN" altLang="en-US" sz="4000" dirty="0" smtClean="0"/>
              <a:t>蒙恩典的</a:t>
            </a:r>
            <a:r>
              <a:rPr lang="zh-CN" altLang="en-US" sz="4000" dirty="0"/>
              <a:t>我</a:t>
            </a:r>
            <a:endParaRPr lang="en-US" altLang="zh-CN" sz="4000" dirty="0"/>
          </a:p>
          <a:p>
            <a:pPr marL="457200" lvl="1" indent="0">
              <a:buNone/>
            </a:pPr>
            <a:endParaRPr lang="en-CA" altLang="zh-C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661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赐恩典的神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9"/>
            <a:ext cx="8752114" cy="52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1.1 </a:t>
            </a:r>
            <a:r>
              <a:rPr lang="zh-CN" altLang="en-US" sz="4000" dirty="0" smtClean="0"/>
              <a:t>恩典的主体是神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彼得在勉励受苦的信徒时特别称神为“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赐诸般恩典的神</a:t>
            </a:r>
            <a:r>
              <a:rPr lang="zh-CN" altLang="en-US" sz="4000" dirty="0" smtClean="0"/>
              <a:t>”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彼前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5:10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1000" dirty="0" smtClean="0"/>
          </a:p>
          <a:p>
            <a:pPr marL="0" indent="0">
              <a:buNone/>
            </a:pPr>
            <a:r>
              <a:rPr lang="zh-CN" altLang="en-US" sz="4000" dirty="0" smtClean="0"/>
              <a:t>圣经中多次宣告耶和华是“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有怜悯，有恩典，不轻易发怒，且有丰盛的慈爱</a:t>
            </a:r>
            <a:r>
              <a:rPr lang="zh-CN" altLang="en-US" sz="4000" dirty="0" smtClean="0"/>
              <a:t>”的神。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34:46,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尼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9:7,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86:15,103:8,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珥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2:13,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拿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4:2</a:t>
            </a:r>
            <a:endParaRPr lang="en-US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07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赐恩典的神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9"/>
            <a:ext cx="8752114" cy="52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1.2 </a:t>
            </a:r>
            <a:r>
              <a:rPr lang="zh-CN" altLang="en-US" sz="4000" dirty="0" smtClean="0"/>
              <a:t>神主动赐下恩典</a:t>
            </a:r>
            <a:endParaRPr lang="en-US" altLang="zh-CN" sz="4000" dirty="0" smtClean="0"/>
          </a:p>
          <a:p>
            <a:r>
              <a:rPr lang="zh-CN" altLang="en-US" sz="4000" dirty="0" smtClean="0"/>
              <a:t>神赐恩典出于祂慈爱的本性</a:t>
            </a:r>
            <a:endParaRPr lang="en-US" altLang="zh-CN" sz="4000" dirty="0" smtClean="0"/>
          </a:p>
          <a:p>
            <a:r>
              <a:rPr lang="zh-CN" altLang="en-US" sz="4000" dirty="0" smtClean="0"/>
              <a:t>神赐恩典基于祂至高的公义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他叫日头照好人，也照歹人；降雨给义人，也给不义的人。</a:t>
            </a:r>
            <a:r>
              <a:rPr lang="zh-CN" altLang="en-US" sz="4000" dirty="0" smtClean="0"/>
              <a:t>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5:45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21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赐恩典的神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9"/>
            <a:ext cx="8752114" cy="5233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1.3 </a:t>
            </a:r>
            <a:r>
              <a:rPr lang="zh-CN" altLang="en-US" sz="4000" dirty="0" smtClean="0"/>
              <a:t>神白白赐下恩典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神既不爱惜自己的儿子，为我们众人舍了，岂不也把万物和他一同白白的赐给我们吗？  </a:t>
            </a:r>
            <a:r>
              <a:rPr lang="zh-CN" altLang="en-US" sz="4000" dirty="0" smtClean="0"/>
              <a:t>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罗马书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8:32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CA" altLang="zh-CN" sz="4000" dirty="0" smtClean="0"/>
              <a:t>1.4 </a:t>
            </a:r>
            <a:r>
              <a:rPr lang="zh-CN" altLang="en-US" sz="4000" dirty="0" smtClean="0"/>
              <a:t>恩典在犯罪之先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37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2.1 </a:t>
            </a:r>
            <a:r>
              <a:rPr lang="zh-CN" altLang="en-US" sz="4000" dirty="0" smtClean="0"/>
              <a:t>创造之恩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起初，神创造天地。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创世记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1:2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 神用地上的尘土造人，将生气吹在他鼻孔里，他就成了有灵的活人，名叫亚当。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创世记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2:7</a:t>
            </a:r>
            <a:endParaRPr lang="en-US" altLang="zh-CN" sz="44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我要称谢你，因我受造，奇妙可畏；你的作为奇妙，这是我心深知道的。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139:14</a:t>
            </a:r>
            <a:endParaRPr lang="en-US" altLang="zh-CN" sz="32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90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686" y="217715"/>
            <a:ext cx="8752114" cy="725714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神赐的恩典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6" y="943428"/>
            <a:ext cx="8752114" cy="5573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altLang="zh-CN" sz="4000" dirty="0" smtClean="0"/>
              <a:t>2.1 </a:t>
            </a:r>
            <a:r>
              <a:rPr lang="zh-CN" altLang="en-US" sz="4000" dirty="0" smtClean="0"/>
              <a:t>创造之恩</a:t>
            </a:r>
            <a:endParaRPr lang="en-US" altLang="zh-CN" sz="4000" dirty="0" smtClean="0"/>
          </a:p>
          <a:p>
            <a:r>
              <a:rPr lang="zh-CN" altLang="en-US" sz="4000" dirty="0" smtClean="0"/>
              <a:t>神造的宇宙无比奇妙</a:t>
            </a:r>
            <a:endParaRPr lang="en-US" altLang="zh-CN" sz="4000" dirty="0" smtClean="0"/>
          </a:p>
          <a:p>
            <a:r>
              <a:rPr lang="zh-CN" altLang="en-US" sz="4000" dirty="0" smtClean="0"/>
              <a:t>宇</a:t>
            </a:r>
            <a:r>
              <a:rPr lang="zh-CN" altLang="en-US" sz="4000" dirty="0"/>
              <a:t>宙</a:t>
            </a:r>
            <a:r>
              <a:rPr lang="zh-CN" altLang="en-US" sz="4000" dirty="0" smtClean="0"/>
              <a:t>中有一星球适宜人类生存</a:t>
            </a:r>
            <a:endParaRPr lang="en-US" altLang="zh-CN" sz="4000" dirty="0" smtClean="0"/>
          </a:p>
          <a:p>
            <a:r>
              <a:rPr lang="zh-CN" altLang="en-US" sz="4000" dirty="0" smtClean="0"/>
              <a:t>神造人类有美好的旨意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要生养众多，遍满地面，治理这地，也要管理海里的鱼、空中的鸟，和地上各样行动的活物。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创世记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1:28</a:t>
            </a:r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2479-2170-4556-89D4-C79645660E4A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62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1491</Words>
  <Application>Microsoft Office PowerPoint</Application>
  <PresentationFormat>On-screen Show (4:3)</PresentationFormat>
  <Paragraphs>112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引言：又是感恩时节</vt:lpstr>
      <vt:lpstr>1. 赐恩典的神</vt:lpstr>
      <vt:lpstr>1. 赐恩典的神</vt:lpstr>
      <vt:lpstr>1. 赐恩典的神</vt:lpstr>
      <vt:lpstr>2. 神赐的恩典</vt:lpstr>
      <vt:lpstr>2. 神赐的恩典</vt:lpstr>
      <vt:lpstr>2. 神赐的恩典</vt:lpstr>
      <vt:lpstr>2. 神赐的恩典</vt:lpstr>
      <vt:lpstr>2. 神赐的恩典</vt:lpstr>
      <vt:lpstr>2. 神赐的恩典</vt:lpstr>
      <vt:lpstr>2. 神赐的恩典</vt:lpstr>
      <vt:lpstr>3. 蒙恩典的我</vt:lpstr>
      <vt:lpstr>3. 蒙恩典的我</vt:lpstr>
      <vt:lpstr>3. 蒙恩典的我</vt:lpstr>
      <vt:lpstr>3. 蒙恩典的我</vt:lpstr>
      <vt:lpstr>3. 蒙恩典的我</vt:lpstr>
      <vt:lpstr>3. 蒙恩典的我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感恩节话恩典</dc:title>
  <dc:creator>Don Li</dc:creator>
  <cp:lastModifiedBy>LRC Sound Booth</cp:lastModifiedBy>
  <cp:revision>53</cp:revision>
  <dcterms:created xsi:type="dcterms:W3CDTF">2019-09-24T00:42:23Z</dcterms:created>
  <dcterms:modified xsi:type="dcterms:W3CDTF">2019-10-13T13:44:09Z</dcterms:modified>
</cp:coreProperties>
</file>