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B6C8"/>
    <a:srgbClr val="000000"/>
    <a:srgbClr val="281303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86A20-2BE8-4F4F-9EE0-19367335E0EC}" type="datetimeFigureOut">
              <a:rPr lang="en-CA" smtClean="0"/>
              <a:t>2019-11-04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13D78-868A-43F6-8E05-0E2770BBBE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2045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241A-6C80-49FA-8D15-F8B4F83CE8D9}" type="datetime1">
              <a:rPr lang="en-CA" smtClean="0"/>
              <a:t>2019-11-04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58EF-37F2-400E-B4FE-C5318D3D75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250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2BC34-1B18-4EB6-8922-3DBFD68C9EEE}" type="datetime1">
              <a:rPr lang="en-CA" smtClean="0"/>
              <a:t>2019-11-04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58EF-37F2-400E-B4FE-C5318D3D75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569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AA8D-4E0A-419F-8D44-5AD841EF4E4A}" type="datetime1">
              <a:rPr lang="en-CA" smtClean="0"/>
              <a:t>2019-11-04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58EF-37F2-400E-B4FE-C5318D3D75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073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2719-22AA-4C2F-A164-EF1D8799C6EB}" type="datetime1">
              <a:rPr lang="en-CA" smtClean="0"/>
              <a:t>2019-11-04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58EF-37F2-400E-B4FE-C5318D3D75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182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75B5-B256-45FD-B6D5-F470C011DF12}" type="datetime1">
              <a:rPr lang="en-CA" smtClean="0"/>
              <a:t>2019-11-04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58EF-37F2-400E-B4FE-C5318D3D75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557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4AA0-BB56-4F2C-9A32-38F8EC83365B}" type="datetime1">
              <a:rPr lang="en-CA" smtClean="0"/>
              <a:t>2019-11-04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58EF-37F2-400E-B4FE-C5318D3D75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91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EFFB-1FE4-4621-9EED-4CAC3348F358}" type="datetime1">
              <a:rPr lang="en-CA" smtClean="0"/>
              <a:t>2019-11-04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58EF-37F2-400E-B4FE-C5318D3D75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514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8EAB-D1C6-4EB4-B814-44330EC31A60}" type="datetime1">
              <a:rPr lang="en-CA" smtClean="0"/>
              <a:t>2019-11-04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58EF-37F2-400E-B4FE-C5318D3D75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95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0D39-FEEE-4E33-9E8A-FE59775F50FD}" type="datetime1">
              <a:rPr lang="en-CA" smtClean="0"/>
              <a:t>2019-11-04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58EF-37F2-400E-B4FE-C5318D3D75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866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54C6-91D6-460F-9EEE-461C6E1EB7DC}" type="datetime1">
              <a:rPr lang="en-CA" smtClean="0"/>
              <a:t>2019-11-04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58EF-37F2-400E-B4FE-C5318D3D75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70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686C-DFAF-4D96-B379-4B3331EE8695}" type="datetime1">
              <a:rPr lang="en-CA" smtClean="0"/>
              <a:t>2019-11-04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58EF-37F2-400E-B4FE-C5318D3D75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430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114CE-3D9D-4145-AEEF-BD29E4FB00B5}" type="datetime1">
              <a:rPr lang="en-CA" smtClean="0"/>
              <a:t>2019-11-04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858EF-37F2-400E-B4FE-C5318D3D75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692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B6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81" y="292917"/>
            <a:ext cx="8745033" cy="491249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9485" y="350164"/>
            <a:ext cx="2365829" cy="3612236"/>
          </a:xfrm>
        </p:spPr>
        <p:txBody>
          <a:bodyPr anchor="t">
            <a:normAutofit fontScale="90000"/>
          </a:bodyPr>
          <a:lstStyle/>
          <a:p>
            <a:pPr algn="l"/>
            <a:r>
              <a:rPr lang="zh-CN" altLang="en-US" sz="115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70000"/>
                    </a:schemeClr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重</a:t>
            </a:r>
            <a:r>
              <a:rPr lang="en-US" altLang="zh-CN" sz="3200" dirty="0">
                <a:solidFill>
                  <a:schemeClr val="bg1"/>
                </a:solidFill>
                <a:effectLst>
                  <a:glow rad="101600">
                    <a:schemeClr val="tx1">
                      <a:alpha val="70000"/>
                    </a:schemeClr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200" dirty="0">
                <a:solidFill>
                  <a:schemeClr val="bg1"/>
                </a:solidFill>
                <a:effectLst>
                  <a:glow rad="101600">
                    <a:schemeClr val="tx1">
                      <a:alpha val="70000"/>
                    </a:schemeClr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32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70000"/>
                    </a:schemeClr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2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70000"/>
                    </a:schemeClr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115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70000"/>
                    </a:schemeClr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生</a:t>
            </a:r>
            <a:endParaRPr lang="en-CA" sz="11500" dirty="0">
              <a:solidFill>
                <a:schemeClr val="bg1"/>
              </a:solidFill>
              <a:effectLst>
                <a:glow rad="101600">
                  <a:schemeClr val="tx1">
                    <a:alpha val="70000"/>
                  </a:schemeClr>
                </a:glo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282" y="5500185"/>
            <a:ext cx="8745032" cy="755246"/>
          </a:xfrm>
          <a:solidFill>
            <a:srgbClr val="000000"/>
          </a:solidFill>
        </p:spPr>
        <p:txBody>
          <a:bodyPr anchor="b">
            <a:noAutofit/>
          </a:bodyPr>
          <a:lstStyle/>
          <a:p>
            <a:pPr algn="l"/>
            <a:r>
              <a:rPr lang="en-US" altLang="zh-CN" sz="4800" dirty="0" smtClean="0">
                <a:solidFill>
                  <a:schemeClr val="bg1"/>
                </a:solidFill>
              </a:rPr>
              <a:t>  2 0 1 9 </a:t>
            </a:r>
            <a:r>
              <a:rPr lang="zh-CN" altLang="en-US" sz="4800" dirty="0" smtClean="0">
                <a:solidFill>
                  <a:schemeClr val="bg1"/>
                </a:solidFill>
              </a:rPr>
              <a:t>年   感 恩 节  洗 礼 之 后   </a:t>
            </a:r>
            <a:endParaRPr lang="en-CA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0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919" y="173620"/>
            <a:ext cx="8750461" cy="763929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3. </a:t>
            </a:r>
            <a:r>
              <a:rPr lang="zh-CN" altLang="en-US" sz="4000" dirty="0" smtClean="0">
                <a:latin typeface="+mn-ea"/>
                <a:ea typeface="+mn-ea"/>
              </a:rPr>
              <a:t>重生的意义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69" y="937549"/>
            <a:ext cx="8924081" cy="5451676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进入神国前提  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耶稣：“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人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若不重生，就不能见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/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进神的国。</a:t>
            </a:r>
            <a:r>
              <a:rPr lang="zh-CN" altLang="en-US" sz="4000" dirty="0" smtClean="0"/>
              <a:t>”                                                     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3,5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3200" dirty="0" smtClean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>
                <a:solidFill>
                  <a:prstClr val="black"/>
                </a:solidFill>
                <a:latin typeface="+mn-ea"/>
              </a:rPr>
              <a:t>神的国</a:t>
            </a:r>
            <a:endParaRPr lang="en-US" altLang="zh-CN" sz="4000" dirty="0" smtClean="0">
              <a:solidFill>
                <a:prstClr val="black"/>
              </a:solidFill>
              <a:latin typeface="+mn-ea"/>
            </a:endParaRPr>
          </a:p>
          <a:p>
            <a:r>
              <a:rPr lang="zh-CN" altLang="en-US" sz="4000" dirty="0" smtClean="0">
                <a:solidFill>
                  <a:prstClr val="black"/>
                </a:solidFill>
                <a:latin typeface="+mn-ea"/>
              </a:rPr>
              <a:t>进入神的国</a:t>
            </a:r>
            <a:endParaRPr lang="en-US" altLang="zh-CN" sz="4000" dirty="0" smtClean="0">
              <a:solidFill>
                <a:prstClr val="black"/>
              </a:solidFill>
              <a:latin typeface="+mn-ea"/>
            </a:endParaRPr>
          </a:p>
          <a:p>
            <a:endParaRPr lang="en-US" sz="40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58EF-37F2-400E-B4FE-C5318D3D753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02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919" y="173620"/>
            <a:ext cx="8750461" cy="763929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3. </a:t>
            </a:r>
            <a:r>
              <a:rPr lang="zh-CN" altLang="en-US" sz="4000" dirty="0" smtClean="0">
                <a:latin typeface="+mn-ea"/>
                <a:ea typeface="+mn-ea"/>
              </a:rPr>
              <a:t>重生的意义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69" y="937549"/>
            <a:ext cx="8924081" cy="5451676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得到赦罪救恩</a:t>
            </a:r>
            <a:endParaRPr lang="en-US" altLang="zh-CN" sz="4000" dirty="0" smtClean="0"/>
          </a:p>
          <a:p>
            <a:r>
              <a:rPr lang="zh-CN" altLang="en-US" sz="4000" dirty="0"/>
              <a:t>成</a:t>
            </a:r>
            <a:r>
              <a:rPr lang="zh-CN" altLang="en-US" sz="4000" dirty="0" smtClean="0"/>
              <a:t>为新造的人  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若有人在基督里，他就是新造的人，旧事已过，都变成新的了。 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哥林多后书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5:17</a:t>
            </a:r>
          </a:p>
          <a:p>
            <a:r>
              <a:rPr lang="zh-CN" altLang="en-US" sz="4000" dirty="0">
                <a:solidFill>
                  <a:prstClr val="black"/>
                </a:solidFill>
                <a:latin typeface="+mn-ea"/>
              </a:rPr>
              <a:t>拥</a:t>
            </a:r>
            <a:r>
              <a:rPr lang="zh-CN" altLang="en-US" sz="4000" dirty="0" smtClean="0">
                <a:solidFill>
                  <a:prstClr val="black"/>
                </a:solidFill>
                <a:latin typeface="+mn-ea"/>
              </a:rPr>
              <a:t>有全新身份</a:t>
            </a:r>
            <a:endParaRPr lang="en-US" altLang="zh-CN" sz="4000" dirty="0" smtClean="0">
              <a:solidFill>
                <a:prstClr val="black"/>
              </a:solidFill>
              <a:latin typeface="+mn-ea"/>
            </a:endParaRPr>
          </a:p>
          <a:p>
            <a:pPr marL="0" lvl="0" indent="0">
              <a:buNone/>
            </a:pPr>
            <a:r>
              <a:rPr lang="zh-CN" altLang="en-US" sz="40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被拣选的族类，是有君尊的祭司，是圣洁的国度，是属神的子</a:t>
            </a: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民，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彼</a:t>
            </a:r>
            <a:r>
              <a:rPr lang="zh-CN" altLang="en-US" sz="32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得前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书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2:9</a:t>
            </a:r>
            <a:endParaRPr lang="en-US" sz="4000" dirty="0">
              <a:solidFill>
                <a:prstClr val="black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58EF-37F2-400E-B4FE-C5318D3D753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519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919" y="173620"/>
            <a:ext cx="8750461" cy="763929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3. </a:t>
            </a:r>
            <a:r>
              <a:rPr lang="zh-CN" altLang="en-US" sz="4000" dirty="0" smtClean="0">
                <a:latin typeface="+mn-ea"/>
                <a:ea typeface="+mn-ea"/>
              </a:rPr>
              <a:t>重生的意义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69" y="937549"/>
            <a:ext cx="8924081" cy="5451676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新的生命意义  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我已经与基督同钉十字架，现在活著的不再是我，乃是基督在我里面活著；并且我如今在肉身活著，是因信神的儿子而活。 </a:t>
            </a:r>
            <a:r>
              <a:rPr lang="zh-CN" altLang="en-US" sz="32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            加拉太书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2:20</a:t>
            </a:r>
          </a:p>
          <a:p>
            <a:r>
              <a:rPr lang="zh-CN" altLang="en-US" sz="4000" dirty="0">
                <a:solidFill>
                  <a:prstClr val="black"/>
                </a:solidFill>
                <a:latin typeface="+mn-ea"/>
              </a:rPr>
              <a:t>丰盛生</a:t>
            </a:r>
            <a:r>
              <a:rPr lang="zh-CN" altLang="en-US" sz="4000" dirty="0" smtClean="0">
                <a:solidFill>
                  <a:prstClr val="black"/>
                </a:solidFill>
                <a:latin typeface="+mn-ea"/>
              </a:rPr>
              <a:t>命内</a:t>
            </a:r>
            <a:r>
              <a:rPr lang="zh-CN" altLang="en-US" sz="4000" dirty="0" smtClean="0">
                <a:solidFill>
                  <a:prstClr val="black"/>
                </a:solidFill>
                <a:latin typeface="+mn-ea"/>
              </a:rPr>
              <a:t>涵</a:t>
            </a:r>
            <a:endParaRPr lang="en-CA" altLang="zh-CN" sz="4000" dirty="0" smtClean="0">
              <a:solidFill>
                <a:prstClr val="black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40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我来</a:t>
            </a: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了是要叫羊</a:t>
            </a:r>
            <a:r>
              <a:rPr lang="en-CA" altLang="zh-CN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人</a:t>
            </a:r>
            <a:r>
              <a:rPr lang="en-CA" altLang="zh-CN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得生命，而且得的更丰盛。               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约翰福音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10:10</a:t>
            </a:r>
            <a:endParaRPr lang="en-US" altLang="zh-CN" sz="4000" dirty="0" smtClean="0">
              <a:solidFill>
                <a:prstClr val="black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58EF-37F2-400E-B4FE-C5318D3D7538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785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919" y="173620"/>
            <a:ext cx="8750461" cy="763929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3. </a:t>
            </a:r>
            <a:r>
              <a:rPr lang="zh-CN" altLang="en-US" sz="4000" dirty="0" smtClean="0">
                <a:latin typeface="+mn-ea"/>
                <a:ea typeface="+mn-ea"/>
              </a:rPr>
              <a:t>重生的意义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69" y="937549"/>
            <a:ext cx="8924081" cy="5451676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得享永生生命  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惟有神的恩赐，在我们的主基督耶稣里，乃是永生。                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罗马书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6:23</a:t>
            </a:r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我实实在在的告诉你们，那听我话、又信差我来者的，就有永生；不至於定罪，是已经出死入生了。      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约翰福音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5:24</a:t>
            </a:r>
            <a:endParaRPr lang="en-US" altLang="zh-CN" sz="3200" dirty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4000" dirty="0" smtClean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58EF-37F2-400E-B4FE-C5318D3D7538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477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919" y="173620"/>
            <a:ext cx="8750461" cy="763929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ea"/>
                <a:ea typeface="+mn-ea"/>
              </a:rPr>
              <a:t>结</a:t>
            </a:r>
            <a:r>
              <a:rPr lang="zh-CN" altLang="en-US" sz="4000" dirty="0" smtClean="0">
                <a:latin typeface="+mn-ea"/>
                <a:ea typeface="+mn-ea"/>
              </a:rPr>
              <a:t>语：明白 与领受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69" y="937549"/>
            <a:ext cx="8924081" cy="5451676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重生的概念和意义我们应当明白  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你是以色列人的先生，还不明白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这事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吗？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               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10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3200" dirty="0" smtClean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 smtClean="0"/>
              <a:t>重生的概念和意义我们应当</a:t>
            </a:r>
            <a:r>
              <a:rPr lang="zh-CN" altLang="en-US" sz="4000" dirty="0"/>
              <a:t>领受</a:t>
            </a:r>
            <a:r>
              <a:rPr lang="zh-CN" altLang="en-US" sz="4000" dirty="0" smtClean="0"/>
              <a:t>  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你们却不领受我的见证。        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11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3200" dirty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sz="4000" dirty="0" smtClean="0">
              <a:solidFill>
                <a:prstClr val="black"/>
              </a:solidFill>
              <a:latin typeface="+mn-ea"/>
            </a:endParaRPr>
          </a:p>
          <a:p>
            <a:endParaRPr lang="en-US" altLang="zh-CN" sz="4000" dirty="0" smtClean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58EF-37F2-400E-B4FE-C5318D3D7538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342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322" y="162045"/>
            <a:ext cx="88893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ea typeface="KaiTi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zh-CN" altLang="en-US" sz="3600" dirty="0">
                <a:ea typeface="KaiTi" panose="02010609060101010101" pitchFamily="49" charset="-122"/>
                <a:cs typeface="Times New Roman" panose="02020603050405020304" pitchFamily="18" charset="0"/>
              </a:rPr>
              <a:t>一个法利赛人，名叫尼哥底母，是犹太人的官</a:t>
            </a:r>
            <a:r>
              <a:rPr lang="zh-CN" altLang="en-US" sz="3600" dirty="0" smtClean="0">
                <a:ea typeface="KaiTi" panose="02010609060101010101" pitchFamily="49" charset="-122"/>
                <a:cs typeface="Times New Roman" panose="02020603050405020304" pitchFamily="18" charset="0"/>
              </a:rPr>
              <a:t>。这</a:t>
            </a:r>
            <a:r>
              <a:rPr lang="zh-CN" altLang="en-US" sz="3600" dirty="0">
                <a:ea typeface="KaiTi" panose="02010609060101010101" pitchFamily="49" charset="-122"/>
                <a:cs typeface="Times New Roman" panose="02020603050405020304" pitchFamily="18" charset="0"/>
              </a:rPr>
              <a:t>人夜里来见耶稣，说：「拉比，我们知道你是由神那里来作师傅的</a:t>
            </a:r>
            <a:r>
              <a:rPr lang="zh-CN" altLang="en-US" sz="3600" dirty="0" smtClean="0">
                <a:ea typeface="KaiTi" panose="02010609060101010101" pitchFamily="49" charset="-122"/>
                <a:cs typeface="Times New Roman" panose="02020603050405020304" pitchFamily="18" charset="0"/>
              </a:rPr>
              <a:t>； 因</a:t>
            </a:r>
            <a:r>
              <a:rPr lang="zh-CN" altLang="en-US" sz="3600" dirty="0">
                <a:ea typeface="KaiTi" panose="02010609060101010101" pitchFamily="49" charset="-122"/>
                <a:cs typeface="Times New Roman" panose="02020603050405020304" pitchFamily="18" charset="0"/>
              </a:rPr>
              <a:t>为你所行的神迹，若没有神同在，无人能行。</a:t>
            </a:r>
            <a:r>
              <a:rPr lang="zh-CN" altLang="en-US" sz="3600" dirty="0" smtClean="0">
                <a:ea typeface="KaiTi" panose="02010609060101010101" pitchFamily="49" charset="-122"/>
                <a:cs typeface="Times New Roman" panose="02020603050405020304" pitchFamily="18" charset="0"/>
              </a:rPr>
              <a:t>」耶</a:t>
            </a:r>
            <a:r>
              <a:rPr lang="zh-CN" altLang="en-US" sz="3600" dirty="0">
                <a:ea typeface="KaiTi" panose="02010609060101010101" pitchFamily="49" charset="-122"/>
                <a:cs typeface="Times New Roman" panose="02020603050405020304" pitchFamily="18" charset="0"/>
              </a:rPr>
              <a:t>稣回答说：「我实实在在的告诉你，人若不</a:t>
            </a:r>
            <a:r>
              <a:rPr lang="zh-CN" altLang="en-US" sz="3600" b="1" dirty="0">
                <a:ea typeface="KaiTi" panose="02010609060101010101" pitchFamily="49" charset="-122"/>
                <a:cs typeface="Times New Roman" panose="02020603050405020304" pitchFamily="18" charset="0"/>
              </a:rPr>
              <a:t>重生</a:t>
            </a:r>
            <a:r>
              <a:rPr lang="zh-CN" altLang="en-US" sz="3600" dirty="0">
                <a:ea typeface="KaiTi" panose="02010609060101010101" pitchFamily="49" charset="-122"/>
                <a:cs typeface="Times New Roman" panose="02020603050405020304" pitchFamily="18" charset="0"/>
              </a:rPr>
              <a:t>，就不能见神的国。</a:t>
            </a:r>
            <a:r>
              <a:rPr lang="zh-CN" altLang="en-US" sz="3600" dirty="0" smtClean="0">
                <a:ea typeface="KaiTi" panose="02010609060101010101" pitchFamily="49" charset="-122"/>
                <a:cs typeface="Times New Roman" panose="02020603050405020304" pitchFamily="18" charset="0"/>
              </a:rPr>
              <a:t>」尼</a:t>
            </a:r>
            <a:r>
              <a:rPr lang="zh-CN" altLang="en-US" sz="3600" dirty="0">
                <a:ea typeface="KaiTi" panose="02010609060101010101" pitchFamily="49" charset="-122"/>
                <a:cs typeface="Times New Roman" panose="02020603050405020304" pitchFamily="18" charset="0"/>
              </a:rPr>
              <a:t>哥底母说：「人已经老了，如何能</a:t>
            </a:r>
            <a:r>
              <a:rPr lang="zh-CN" altLang="en-US" sz="3600" b="1" dirty="0">
                <a:ea typeface="KaiTi" panose="02010609060101010101" pitchFamily="49" charset="-122"/>
                <a:cs typeface="Times New Roman" panose="02020603050405020304" pitchFamily="18" charset="0"/>
              </a:rPr>
              <a:t>重生</a:t>
            </a:r>
            <a:r>
              <a:rPr lang="zh-CN" altLang="en-US" sz="3600" dirty="0">
                <a:ea typeface="KaiTi" panose="02010609060101010101" pitchFamily="49" charset="-122"/>
                <a:cs typeface="Times New Roman" panose="02020603050405020304" pitchFamily="18" charset="0"/>
              </a:rPr>
              <a:t>呢？岂能再进母腹生出来吗？</a:t>
            </a:r>
            <a:r>
              <a:rPr lang="zh-CN" altLang="en-US" sz="3600" dirty="0" smtClean="0">
                <a:ea typeface="KaiTi" panose="02010609060101010101" pitchFamily="49" charset="-122"/>
                <a:cs typeface="Times New Roman" panose="02020603050405020304" pitchFamily="18" charset="0"/>
              </a:rPr>
              <a:t>」耶</a:t>
            </a:r>
            <a:r>
              <a:rPr lang="zh-CN" altLang="en-US" sz="3600" dirty="0">
                <a:ea typeface="KaiTi" panose="02010609060101010101" pitchFamily="49" charset="-122"/>
                <a:cs typeface="Times New Roman" panose="02020603050405020304" pitchFamily="18" charset="0"/>
              </a:rPr>
              <a:t>稣说：「我实实在在的告诉你，人若不是从水和圣灵生的，就不能进神的国</a:t>
            </a:r>
            <a:r>
              <a:rPr lang="zh-CN" altLang="en-US" sz="3600" dirty="0" smtClean="0"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CA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58EF-37F2-400E-B4FE-C5318D3D753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15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322" y="289367"/>
            <a:ext cx="8889356" cy="6020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zh-CN" altLang="en-US" sz="3600" dirty="0" smtClean="0">
                <a:ea typeface="KaiTi" panose="02010609060101010101" pitchFamily="49" charset="-122"/>
                <a:cs typeface="Times New Roman" panose="02020603050405020304" pitchFamily="18" charset="0"/>
              </a:rPr>
              <a:t>从肉身生的就是肉身；从灵生的就是灵。我说：</a:t>
            </a:r>
            <a:r>
              <a:rPr lang="en-US" altLang="zh-CN" sz="3600" dirty="0" smtClean="0">
                <a:ea typeface="KaiTi" panose="02010609060101010101" pitchFamily="49" charset="-122"/>
                <a:cs typeface="Times New Roman" panose="02020603050405020304" pitchFamily="18" charset="0"/>
              </a:rPr>
              <a:t>『</a:t>
            </a:r>
            <a:r>
              <a:rPr lang="zh-CN" altLang="en-US" sz="3600" dirty="0" smtClean="0">
                <a:ea typeface="KaiTi" panose="02010609060101010101" pitchFamily="49" charset="-122"/>
                <a:cs typeface="Times New Roman" panose="02020603050405020304" pitchFamily="18" charset="0"/>
              </a:rPr>
              <a:t>你们必须</a:t>
            </a:r>
            <a:r>
              <a:rPr lang="zh-CN" altLang="en-US" sz="3600" b="1" dirty="0" smtClean="0">
                <a:ea typeface="KaiTi" panose="02010609060101010101" pitchFamily="49" charset="-122"/>
                <a:cs typeface="Times New Roman" panose="02020603050405020304" pitchFamily="18" charset="0"/>
              </a:rPr>
              <a:t>重生</a:t>
            </a:r>
            <a:r>
              <a:rPr lang="en-US" altLang="zh-CN" sz="3600" dirty="0" smtClean="0">
                <a:ea typeface="KaiTi" panose="02010609060101010101" pitchFamily="49" charset="-122"/>
                <a:cs typeface="Times New Roman" panose="02020603050405020304" pitchFamily="18" charset="0"/>
              </a:rPr>
              <a:t>』</a:t>
            </a:r>
            <a:r>
              <a:rPr lang="zh-CN" altLang="en-US" sz="3600" dirty="0" smtClean="0">
                <a:ea typeface="KaiTi" panose="02010609060101010101" pitchFamily="49" charset="-122"/>
                <a:cs typeface="Times New Roman" panose="02020603050405020304" pitchFamily="18" charset="0"/>
              </a:rPr>
              <a:t>，你不要以为希奇。风随著意思吹，你听见风的响声，却不晓得从那里来，往那里去；凡从圣灵生的，也是如此。」尼哥底母问他说：「怎能有这事呢？」耶稣回答说：「你是以色列人的先生，还不明白这事吗？我实实在在的告诉你，我们所说的是我们知道的；我们所见证的是我们见过的；你们却不领受我们的见证。  </a:t>
            </a:r>
            <a:r>
              <a:rPr lang="en-US" altLang="zh-CN" sz="3600" dirty="0" smtClean="0">
                <a:ea typeface="KaiTi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3600" dirty="0" smtClean="0">
                <a:ea typeface="KaiTi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dirty="0" smtClean="0">
                <a:ea typeface="KaiTi" panose="02010609060101010101" pitchFamily="49" charset="-122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zh-CN" altLang="en-US" sz="28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约</a:t>
            </a:r>
            <a:r>
              <a:rPr lang="zh-CN" altLang="en-US" sz="28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翰福音</a:t>
            </a:r>
            <a:r>
              <a:rPr lang="en-CA" sz="28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3:1-11 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58EF-37F2-400E-B4FE-C5318D3D753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966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919" y="173620"/>
            <a:ext cx="8750461" cy="763929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ea"/>
                <a:ea typeface="+mn-ea"/>
              </a:rPr>
              <a:t>引</a:t>
            </a:r>
            <a:r>
              <a:rPr lang="zh-CN" altLang="en-US" sz="4000" dirty="0" smtClean="0">
                <a:latin typeface="+mn-ea"/>
                <a:ea typeface="+mn-ea"/>
              </a:rPr>
              <a:t>言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919" y="937549"/>
            <a:ext cx="8750461" cy="5451676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‘重生’ 是十分重要的信仰要义</a:t>
            </a:r>
            <a:endParaRPr lang="en-US" altLang="zh-CN" sz="4000" dirty="0" smtClean="0"/>
          </a:p>
          <a:p>
            <a:r>
              <a:rPr lang="zh-CN" altLang="en-US" sz="4000" dirty="0" smtClean="0"/>
              <a:t>每个基督徒都应明白的真理</a:t>
            </a:r>
            <a:endParaRPr lang="en-US" altLang="zh-CN" sz="4000" dirty="0" smtClean="0"/>
          </a:p>
          <a:p>
            <a:r>
              <a:rPr lang="zh-CN" altLang="en-US" sz="4000" dirty="0"/>
              <a:t>耶</a:t>
            </a:r>
            <a:r>
              <a:rPr lang="zh-CN" altLang="en-US" sz="4000" dirty="0" smtClean="0"/>
              <a:t>稣亲自解释 ‘重生’ 的意义</a:t>
            </a: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58EF-37F2-400E-B4FE-C5318D3D753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139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919" y="173620"/>
            <a:ext cx="8750461" cy="763929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人需要重生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919" y="937549"/>
            <a:ext cx="8750461" cy="5451676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尼哥底</a:t>
            </a:r>
            <a:r>
              <a:rPr lang="zh-CN" altLang="en-US" sz="4000" dirty="0" smtClean="0"/>
              <a:t>母 其人</a:t>
            </a:r>
            <a:endParaRPr lang="en-US" altLang="zh-CN" sz="4000" dirty="0" smtClean="0"/>
          </a:p>
          <a:p>
            <a:r>
              <a:rPr lang="zh-CN" altLang="en-US" sz="4000" dirty="0" smtClean="0"/>
              <a:t>成功人士也需要重生</a:t>
            </a:r>
            <a:endParaRPr lang="en-US" altLang="zh-CN" sz="4000" dirty="0" smtClean="0"/>
          </a:p>
          <a:p>
            <a:r>
              <a:rPr lang="zh-CN" altLang="en-US" sz="4000" dirty="0" smtClean="0"/>
              <a:t>所有的人都需要重生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我实实在在的告诉你，人若不重生，就不能见神的国。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58EF-37F2-400E-B4FE-C5318D3D753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540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919" y="173620"/>
            <a:ext cx="8750461" cy="763929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什么是重生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69" y="937549"/>
            <a:ext cx="8924081" cy="5451676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重</a:t>
            </a:r>
            <a:r>
              <a:rPr lang="zh-CN" altLang="en-US" sz="4000" dirty="0" smtClean="0"/>
              <a:t>生的概念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耶稣说：「我实实在在的告诉你，人若不是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从水和圣灵生的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，就不能进神的国。从肉身生的就是肉身；从灵生的就是灵。我说：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『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你们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必须重生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』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，你不要以为希奇。风随著意思吹，你听见风的响声，却不晓得从那里来，往那里去；凡从圣灵生的，也是如此。」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5-6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58EF-37F2-400E-B4FE-C5318D3D753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50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919" y="173620"/>
            <a:ext cx="8750461" cy="763929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什么是重生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69" y="937549"/>
            <a:ext cx="8924081" cy="5451676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从水重生 </a:t>
            </a:r>
            <a:r>
              <a:rPr lang="en-US" altLang="zh-CN" sz="4000" dirty="0" smtClean="0"/>
              <a:t>= </a:t>
            </a:r>
            <a:r>
              <a:rPr lang="zh-CN" altLang="en-US" sz="4000" dirty="0" smtClean="0"/>
              <a:t>洗礼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+mn-ea"/>
              </a:rPr>
              <a:t>（施洗约翰：）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如今我来用水施洗，为要叫他显明给以色列人。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1:31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 smtClean="0"/>
              <a:t>从圣灵重生 </a:t>
            </a:r>
            <a:r>
              <a:rPr lang="en-US" altLang="zh-CN" sz="4000" dirty="0" smtClean="0"/>
              <a:t>= </a:t>
            </a:r>
            <a:r>
              <a:rPr lang="zh-CN" altLang="en-US" sz="4000" dirty="0" smtClean="0"/>
              <a:t>伴随洗礼发生的奇迹</a:t>
            </a:r>
            <a:endParaRPr lang="en-US" altLang="zh-CN" sz="4000" dirty="0" smtClean="0"/>
          </a:p>
          <a:p>
            <a:pPr marL="0" lv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看见圣灵降下来，住在谁的身上，谁就是用圣灵施洗的。我看见了，就证明这是神的儿子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US" altLang="zh-CN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            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1:34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sz="4000" dirty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58EF-37F2-400E-B4FE-C5318D3D753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610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919" y="173620"/>
            <a:ext cx="8750461" cy="763929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什么是重生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69" y="937549"/>
            <a:ext cx="8924081" cy="5451676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从圣灵重生 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 耶</a:t>
            </a:r>
            <a:r>
              <a:rPr lang="zh-CN" altLang="en-US" sz="4000" dirty="0"/>
              <a:t>稣基</a:t>
            </a:r>
            <a:r>
              <a:rPr lang="zh-CN" altLang="en-US" sz="4000" dirty="0" smtClean="0"/>
              <a:t>督带来的能力：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施洗约翰：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“我是用水给你们施洗，叫你们悔改。但那在我以後来的，能力比我更大，我就是给他提鞋也不配。他要用圣灵与火给你们施洗。”</a:t>
            </a:r>
            <a:r>
              <a:rPr lang="en-US" altLang="zh-CN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 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（太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3:11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3200" dirty="0" smtClean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sz="4000" dirty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58EF-37F2-400E-B4FE-C5318D3D753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49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919" y="173620"/>
            <a:ext cx="8750461" cy="763929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什么是重生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69" y="937549"/>
            <a:ext cx="8924081" cy="5451676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从圣灵重生 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 耶稣受洗的奇妙见证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耶稣受了洗，随即从水里上来。天忽然为他开了，他就看见神的灵彷佛鸽子降下，落在他身上。</a:t>
            </a:r>
            <a:r>
              <a:rPr lang="en-US" altLang="zh-CN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        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（太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3:16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3200" dirty="0" smtClean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 smtClean="0">
                <a:solidFill>
                  <a:prstClr val="black"/>
                </a:solidFill>
                <a:latin typeface="+mn-ea"/>
              </a:rPr>
              <a:t>三位一体真神合一的工作</a:t>
            </a:r>
            <a:endParaRPr lang="en-US" altLang="zh-CN" sz="4000" dirty="0" smtClean="0">
              <a:solidFill>
                <a:prstClr val="black"/>
              </a:solidFill>
              <a:latin typeface="+mn-ea"/>
            </a:endParaRPr>
          </a:p>
          <a:p>
            <a:r>
              <a:rPr lang="zh-CN" altLang="en-US" sz="4000" dirty="0">
                <a:solidFill>
                  <a:prstClr val="black"/>
                </a:solidFill>
                <a:latin typeface="+mn-ea"/>
              </a:rPr>
              <a:t>属灵生</a:t>
            </a:r>
            <a:r>
              <a:rPr lang="zh-CN" altLang="en-US" sz="4000" dirty="0" smtClean="0">
                <a:solidFill>
                  <a:prstClr val="black"/>
                </a:solidFill>
                <a:latin typeface="+mn-ea"/>
              </a:rPr>
              <a:t>命诞生奇妙的时刻</a:t>
            </a:r>
            <a:endParaRPr lang="en-US" altLang="zh-CN" sz="4000" dirty="0" smtClean="0">
              <a:solidFill>
                <a:prstClr val="black"/>
              </a:solidFill>
              <a:latin typeface="+mn-ea"/>
            </a:endParaRPr>
          </a:p>
          <a:p>
            <a:r>
              <a:rPr lang="zh-CN" altLang="en-US" sz="4000" dirty="0">
                <a:solidFill>
                  <a:prstClr val="black"/>
                </a:solidFill>
                <a:latin typeface="+mn-ea"/>
              </a:rPr>
              <a:t>脱胎换</a:t>
            </a:r>
            <a:r>
              <a:rPr lang="zh-CN" altLang="en-US" sz="4000" dirty="0" smtClean="0">
                <a:solidFill>
                  <a:prstClr val="black"/>
                </a:solidFill>
                <a:latin typeface="+mn-ea"/>
              </a:rPr>
              <a:t>骨生命改变的开始</a:t>
            </a:r>
            <a:endParaRPr lang="en-US" sz="40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858EF-37F2-400E-B4FE-C5318D3D753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064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1266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等线</vt:lpstr>
      <vt:lpstr>KaiTi</vt:lpstr>
      <vt:lpstr>SimSun</vt:lpstr>
      <vt:lpstr>Arial</vt:lpstr>
      <vt:lpstr>Calibri</vt:lpstr>
      <vt:lpstr>Calibri Light</vt:lpstr>
      <vt:lpstr>Times New Roman</vt:lpstr>
      <vt:lpstr>Office Theme</vt:lpstr>
      <vt:lpstr>重  生</vt:lpstr>
      <vt:lpstr>PowerPoint Presentation</vt:lpstr>
      <vt:lpstr>PowerPoint Presentation</vt:lpstr>
      <vt:lpstr>引言</vt:lpstr>
      <vt:lpstr>1. 人需要重生</vt:lpstr>
      <vt:lpstr>2. 什么是重生</vt:lpstr>
      <vt:lpstr>2. 什么是重生</vt:lpstr>
      <vt:lpstr>2. 什么是重生</vt:lpstr>
      <vt:lpstr>2. 什么是重生</vt:lpstr>
      <vt:lpstr>3. 重生的意义</vt:lpstr>
      <vt:lpstr>3. 重生的意义</vt:lpstr>
      <vt:lpstr>3. 重生的意义</vt:lpstr>
      <vt:lpstr>3. 重生的意义</vt:lpstr>
      <vt:lpstr>结语：明白 与领受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重生</dc:title>
  <dc:creator>Don Li</dc:creator>
  <cp:lastModifiedBy>Don Li</cp:lastModifiedBy>
  <cp:revision>26</cp:revision>
  <dcterms:created xsi:type="dcterms:W3CDTF">2019-10-15T13:02:58Z</dcterms:created>
  <dcterms:modified xsi:type="dcterms:W3CDTF">2019-11-04T14:09:18Z</dcterms:modified>
</cp:coreProperties>
</file>