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65" r:id="rId2"/>
    <p:sldId id="666" r:id="rId3"/>
    <p:sldId id="671" r:id="rId4"/>
    <p:sldId id="672" r:id="rId5"/>
    <p:sldId id="674" r:id="rId6"/>
    <p:sldId id="673" r:id="rId7"/>
    <p:sldId id="686" r:id="rId8"/>
    <p:sldId id="676" r:id="rId9"/>
    <p:sldId id="677" r:id="rId10"/>
    <p:sldId id="679" r:id="rId11"/>
    <p:sldId id="678" r:id="rId12"/>
    <p:sldId id="680" r:id="rId13"/>
    <p:sldId id="682" r:id="rId14"/>
    <p:sldId id="683" r:id="rId15"/>
    <p:sldId id="687" r:id="rId16"/>
    <p:sldId id="688" r:id="rId17"/>
    <p:sldId id="689" r:id="rId18"/>
    <p:sldId id="690" r:id="rId1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187" autoAdjust="0"/>
  </p:normalViewPr>
  <p:slideViewPr>
    <p:cSldViewPr>
      <p:cViewPr varScale="1">
        <p:scale>
          <a:sx n="57" d="100"/>
          <a:sy n="57" d="100"/>
        </p:scale>
        <p:origin x="1396" y="4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F6CA191-A613-4D31-BA03-2401C5321FF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7830A9A-1D8F-4376-946D-CAF20F67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969C653-E708-4D57-908C-98AAF6696AD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BA79CD61-A294-4C15-8030-FA1C1436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TW" dirty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78EB229-7DA3-4238-BEB8-13AAFFEC94F9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A5DB-E1F6-4B99-95A0-F936A71B52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3F1A-803F-4999-884B-A4919D09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362200"/>
            <a:ext cx="9144000" cy="3124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8000">
                <a:solidFill>
                  <a:srgbClr val="FF0000"/>
                </a:solidFill>
                <a:latin typeface="Consolas" panose="020B0609020204030204" pitchFamily="49" charset="0"/>
                <a:ea typeface="DFKai-SB" panose="03000509000000000000" pitchFamily="65" charset="-120"/>
              </a:rPr>
              <a:t>心</a:t>
            </a:r>
            <a:r>
              <a:rPr lang="zh-CN" altLang="en-US" sz="8000" dirty="0">
                <a:solidFill>
                  <a:srgbClr val="FF0000"/>
                </a:solidFill>
                <a:latin typeface="Consolas" panose="020B0609020204030204" pitchFamily="49" charset="0"/>
                <a:ea typeface="DFKai-SB" panose="03000509000000000000" pitchFamily="65" charset="-120"/>
              </a:rPr>
              <a:t>转向何处？</a:t>
            </a:r>
            <a:br>
              <a:rPr lang="en-US" altLang="zh-CN" sz="8000" dirty="0">
                <a:solidFill>
                  <a:srgbClr val="FF0000"/>
                </a:solidFill>
                <a:latin typeface="Consolas" panose="020B0609020204030204" pitchFamily="49" charset="0"/>
                <a:ea typeface="DFKai-SB" panose="03000509000000000000" pitchFamily="65" charset="-120"/>
              </a:rPr>
            </a:br>
            <a:endParaRPr lang="zh-TW" altLang="en-US" sz="8000" b="1" dirty="0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58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、转向是祷告</a:t>
            </a:r>
          </a:p>
        </p:txBody>
      </p:sp>
    </p:spTree>
    <p:extLst>
      <p:ext uri="{BB962C8B-B14F-4D97-AF65-F5344CB8AC3E}">
        <p14:creationId xmlns:p14="http://schemas.microsoft.com/office/powerpoint/2010/main" val="50818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、转向是带领门徒</a:t>
            </a:r>
            <a:br>
              <a:rPr lang="en-CA" altLang="zh-CN" dirty="0"/>
            </a:br>
            <a:br>
              <a:rPr lang="en-CA" altLang="zh-CN" dirty="0"/>
            </a:br>
            <a:r>
              <a:rPr lang="zh-CN" altLang="en-US" dirty="0"/>
              <a:t>耶稣转过身来，看见他们跟着，就问他们说，你们要什么？他们说，拉比，在哪里住？</a:t>
            </a:r>
          </a:p>
          <a:p>
            <a:pPr marL="0" indent="0">
              <a:buNone/>
            </a:pPr>
            <a:r>
              <a:rPr lang="zh-CN" altLang="en-US" dirty="0"/>
              <a:t>耶稣说，你们</a:t>
            </a:r>
            <a:r>
              <a:rPr lang="zh-CN" altLang="en-US" dirty="0">
                <a:solidFill>
                  <a:srgbClr val="FF0000"/>
                </a:solidFill>
              </a:rPr>
              <a:t>来看</a:t>
            </a:r>
            <a:r>
              <a:rPr lang="zh-CN" altLang="en-US" dirty="0"/>
              <a:t>。他们就去看他在哪里住，这一天便与他</a:t>
            </a:r>
            <a:r>
              <a:rPr lang="zh-CN" altLang="en-US" dirty="0">
                <a:solidFill>
                  <a:srgbClr val="FF0000"/>
                </a:solidFill>
              </a:rPr>
              <a:t>同住</a:t>
            </a:r>
            <a:r>
              <a:rPr lang="zh-CN" altLang="en-US" dirty="0"/>
              <a:t>，那时约有申正了。</a:t>
            </a:r>
            <a:br>
              <a:rPr lang="en-CA" altLang="zh-CN" dirty="0"/>
            </a:br>
            <a:r>
              <a:rPr lang="en-CA" altLang="zh-CN" dirty="0"/>
              <a:t>     </a:t>
            </a:r>
          </a:p>
          <a:p>
            <a:pPr marL="0" indent="0">
              <a:buNone/>
            </a:pPr>
            <a:r>
              <a:rPr lang="en-CA" altLang="zh-CN" dirty="0"/>
              <a:t> </a:t>
            </a:r>
            <a:r>
              <a:rPr lang="zh-CN" altLang="en-US" dirty="0"/>
              <a:t>约翰福音</a:t>
            </a:r>
            <a:r>
              <a:rPr lang="en-CA" altLang="zh-CN" dirty="0"/>
              <a:t>1</a:t>
            </a:r>
            <a:r>
              <a:rPr lang="zh-CN" altLang="en-US" dirty="0"/>
              <a:t>：</a:t>
            </a:r>
            <a:r>
              <a:rPr lang="en-CA" altLang="zh-CN" dirty="0"/>
              <a:t>38</a:t>
            </a:r>
            <a:r>
              <a:rPr lang="en-US" altLang="zh-CN" dirty="0"/>
              <a:t>--39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0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母亲的心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二、母亲的心：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1</a:t>
            </a:r>
            <a:r>
              <a:rPr lang="zh-CN" altLang="en-US" dirty="0"/>
              <a:t>、转向是剪断脐带</a:t>
            </a:r>
          </a:p>
        </p:txBody>
      </p:sp>
    </p:spTree>
    <p:extLst>
      <p:ext uri="{BB962C8B-B14F-4D97-AF65-F5344CB8AC3E}">
        <p14:creationId xmlns:p14="http://schemas.microsoft.com/office/powerpoint/2010/main" val="23371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母亲的心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二、母亲的心：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2</a:t>
            </a:r>
            <a:r>
              <a:rPr lang="zh-CN" altLang="en-US" dirty="0"/>
              <a:t>、转向是存心温柔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</a:t>
            </a:r>
            <a:r>
              <a:rPr lang="zh-CN" altLang="en-US" dirty="0"/>
              <a:t>只在你们中间存心温柔，如同母亲乳养自己的孩子。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                              </a:t>
            </a:r>
            <a:r>
              <a:rPr lang="en-US" altLang="zh-CN" dirty="0"/>
              <a:t>---</a:t>
            </a:r>
            <a:r>
              <a:rPr lang="zh-CN" altLang="en-US" dirty="0"/>
              <a:t>帖前</a:t>
            </a:r>
            <a:r>
              <a:rPr lang="en-US" altLang="zh-CN" dirty="0"/>
              <a:t>2:7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00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儿女的心转向父亲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他必使父亲的心转向儿女，</a:t>
            </a:r>
            <a:r>
              <a:rPr lang="zh-CN" altLang="en-US" dirty="0">
                <a:solidFill>
                  <a:srgbClr val="FF0000"/>
                </a:solidFill>
              </a:rPr>
              <a:t>儿女的心转向父亲</a:t>
            </a:r>
            <a:r>
              <a:rPr lang="zh-CN" altLang="en-US" dirty="0"/>
              <a:t>，免得我来咒诅遍地。</a:t>
            </a:r>
            <a:r>
              <a:rPr lang="en-US" altLang="zh-CN" dirty="0"/>
              <a:t>----</a:t>
            </a:r>
            <a:r>
              <a:rPr lang="zh-CN" altLang="en-US" dirty="0"/>
              <a:t>玛拉基书</a:t>
            </a:r>
            <a:r>
              <a:rPr lang="en-CA" altLang="zh-CN" dirty="0"/>
              <a:t>4:6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你们作儿女的，要在主里</a:t>
            </a:r>
            <a:r>
              <a:rPr lang="zh-CN" altLang="en-US" dirty="0">
                <a:solidFill>
                  <a:srgbClr val="FF0000"/>
                </a:solidFill>
              </a:rPr>
              <a:t>听从</a:t>
            </a:r>
            <a:r>
              <a:rPr lang="zh-CN" altLang="en-US" dirty="0"/>
              <a:t>父母，这是理所当然的。</a:t>
            </a:r>
          </a:p>
          <a:p>
            <a:pPr marL="0" indent="0">
              <a:buNone/>
            </a:pPr>
            <a:r>
              <a:rPr lang="zh-CN" altLang="en-US" dirty="0"/>
              <a:t>要</a:t>
            </a:r>
            <a:r>
              <a:rPr lang="zh-CN" altLang="en-US" dirty="0">
                <a:solidFill>
                  <a:srgbClr val="FF0000"/>
                </a:solidFill>
              </a:rPr>
              <a:t>孝敬</a:t>
            </a:r>
            <a:r>
              <a:rPr lang="zh-CN" altLang="en-US" dirty="0"/>
              <a:t>父母，使你得福，在世长寿。这是第一条带应许的诫命。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                                        </a:t>
            </a:r>
            <a:r>
              <a:rPr lang="zh-HK" altLang="en-US" dirty="0"/>
              <a:t>以弗所书</a:t>
            </a:r>
            <a:r>
              <a:rPr lang="en-US" altLang="zh-HK" dirty="0"/>
              <a:t>6:1-2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9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儿女的心转向父亲</a:t>
            </a:r>
            <a:br>
              <a:rPr lang="zh-CN" alt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dirty="0"/>
              <a:t>1</a:t>
            </a:r>
            <a:r>
              <a:rPr lang="zh-CN" altLang="en-US" dirty="0"/>
              <a:t>、转向是听从孝敬</a:t>
            </a:r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凡事都可行。但不都有益处。凡事都可行。但不都造就人。</a:t>
            </a:r>
          </a:p>
          <a:p>
            <a:pPr marL="0" indent="0">
              <a:buNone/>
            </a:pPr>
            <a:r>
              <a:rPr lang="zh-CN" altLang="en-US" dirty="0"/>
              <a:t>无论何人，不要求自己的益处，乃要求别人的益处。</a:t>
            </a:r>
            <a:r>
              <a:rPr lang="en-US" altLang="zh-CN" dirty="0"/>
              <a:t>----</a:t>
            </a:r>
            <a:r>
              <a:rPr lang="zh-CN" altLang="en-US" dirty="0"/>
              <a:t>哥林多前书</a:t>
            </a:r>
            <a:r>
              <a:rPr lang="en-US" altLang="zh-CN" dirty="0"/>
              <a:t>10:23-24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92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心转向何处？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我们的心在哪里？转向何处？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神不问我们能不能，而是我们肯不肯？</a:t>
            </a:r>
            <a:br>
              <a:rPr lang="en-CA" altLang="zh-CN" dirty="0"/>
            </a:br>
            <a:br>
              <a:rPr lang="en-CA" altLang="zh-CN" dirty="0"/>
            </a:br>
            <a:br>
              <a:rPr lang="en-CA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6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父亲的心转向儿女</a:t>
            </a:r>
            <a:br>
              <a:rPr lang="en-CA" altLang="zh-CN" dirty="0"/>
            </a:br>
            <a:r>
              <a:rPr lang="zh-CN" altLang="en-US" dirty="0"/>
              <a:t>儿女的心转向父亲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1</a:t>
            </a:r>
            <a:r>
              <a:rPr lang="zh-CN" altLang="en-US" dirty="0"/>
              <a:t>、转向是悔改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2</a:t>
            </a:r>
            <a:r>
              <a:rPr lang="zh-CN" altLang="en-US" dirty="0"/>
              <a:t>、转向是欣赏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3</a:t>
            </a:r>
            <a:r>
              <a:rPr lang="zh-CN" altLang="en-US" dirty="0"/>
              <a:t>、转向是陪伴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4</a:t>
            </a:r>
            <a:r>
              <a:rPr lang="zh-CN" altLang="en-US" dirty="0"/>
              <a:t>、转向是祷告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5</a:t>
            </a:r>
            <a:r>
              <a:rPr lang="zh-CN" altLang="en-US" dirty="0"/>
              <a:t>、转向是带领门徒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6</a:t>
            </a:r>
            <a:r>
              <a:rPr lang="zh-CN" altLang="en-US" dirty="0"/>
              <a:t>、转向是剪断脐带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7</a:t>
            </a:r>
            <a:r>
              <a:rPr lang="zh-CN" altLang="en-US" dirty="0"/>
              <a:t>、转向是存心温柔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8</a:t>
            </a:r>
            <a:r>
              <a:rPr lang="zh-CN" altLang="en-US" dirty="0"/>
              <a:t>、转向是听从孝敬</a:t>
            </a:r>
            <a:br>
              <a:rPr lang="en-CA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8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心转向何处？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看哪，耶和华大而可畏之日未到以前，我必差遣先知以利亚到你们那里去。</a:t>
            </a:r>
          </a:p>
          <a:p>
            <a:pPr marL="0" indent="0">
              <a:buNone/>
            </a:pPr>
            <a:r>
              <a:rPr lang="zh-CN" altLang="en-US" dirty="0"/>
              <a:t>他必使父亲的心转向儿女，儿女的心转向父亲，免得我来咒诅遍地。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                 </a:t>
            </a:r>
            <a:r>
              <a:rPr lang="zh-CN" altLang="en-US" dirty="0"/>
              <a:t>玛拉基书</a:t>
            </a:r>
            <a:r>
              <a:rPr lang="en-CA" altLang="zh-CN" dirty="0"/>
              <a:t>4:5</a:t>
            </a:r>
            <a:r>
              <a:rPr lang="en-US" altLang="zh-CN" dirty="0"/>
              <a:t>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2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/>
              <a:t>谁家的孩子？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86270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看哪，耶和华大而可畏之日未到以前，我必差遣先知以利亚到你们那里去。</a:t>
            </a:r>
          </a:p>
          <a:p>
            <a:pPr marL="0" indent="0">
              <a:buNone/>
            </a:pPr>
            <a:r>
              <a:rPr lang="zh-CN" altLang="en-US" dirty="0"/>
              <a:t>他必使父亲的心转向儿女，儿女的心转向父亲，免得我来咒诅遍地。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                 </a:t>
            </a:r>
            <a:r>
              <a:rPr lang="zh-CN" altLang="en-US" dirty="0"/>
              <a:t>玛拉基书</a:t>
            </a:r>
            <a:r>
              <a:rPr lang="en-CA" altLang="zh-CN" dirty="0"/>
              <a:t>4:5</a:t>
            </a:r>
            <a:r>
              <a:rPr lang="en-US" altLang="zh-CN" dirty="0"/>
              <a:t>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2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他必有以利亚的心志能力，行在主的前面，叫为父的心转向儿女，叫悖逆的人转从义人的智慧。又为主预备合用的百姓。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              </a:t>
            </a:r>
            <a:r>
              <a:rPr lang="zh-HK" altLang="en-US" dirty="0"/>
              <a:t>路加福音</a:t>
            </a:r>
            <a:r>
              <a:rPr lang="en-US" altLang="zh-HK" dirty="0"/>
              <a:t>1:17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	缺少父亲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：父亲不在：</a:t>
            </a:r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zh-CN" altLang="en-US" dirty="0"/>
              <a:t>：父亲在而不在：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2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一、	缺少父亲</a:t>
            </a:r>
          </a:p>
          <a:p>
            <a:pPr marL="0" indent="0">
              <a:buNone/>
            </a:pPr>
            <a:r>
              <a:rPr lang="zh-CN" altLang="en-US" dirty="0"/>
              <a:t>美国健康部门的数据：</a:t>
            </a:r>
          </a:p>
          <a:p>
            <a:pPr marL="0" indent="0">
              <a:buNone/>
            </a:pPr>
            <a:r>
              <a:rPr lang="en-US" altLang="zh-CN" dirty="0"/>
              <a:t>63%</a:t>
            </a:r>
            <a:r>
              <a:rPr lang="zh-CN" altLang="en-US" dirty="0"/>
              <a:t>的孩子自杀；</a:t>
            </a:r>
          </a:p>
          <a:p>
            <a:pPr marL="0" indent="0">
              <a:buNone/>
            </a:pPr>
            <a:r>
              <a:rPr lang="en-US" altLang="zh-CN" dirty="0"/>
              <a:t>90%</a:t>
            </a:r>
            <a:r>
              <a:rPr lang="zh-CN" altLang="en-US" dirty="0"/>
              <a:t>的无家可归、离家出走；</a:t>
            </a:r>
          </a:p>
          <a:p>
            <a:pPr marL="0" indent="0">
              <a:buNone/>
            </a:pPr>
            <a:r>
              <a:rPr lang="en-US" altLang="zh-CN" dirty="0"/>
              <a:t>85%</a:t>
            </a:r>
            <a:r>
              <a:rPr lang="zh-CN" altLang="en-US" dirty="0"/>
              <a:t>行为有问题；</a:t>
            </a:r>
          </a:p>
          <a:p>
            <a:pPr marL="0" indent="0">
              <a:buNone/>
            </a:pPr>
            <a:r>
              <a:rPr lang="en-US" altLang="zh-CN" dirty="0"/>
              <a:t>80%</a:t>
            </a:r>
            <a:r>
              <a:rPr lang="zh-CN" altLang="en-US" dirty="0"/>
              <a:t>的强奸犯；</a:t>
            </a:r>
          </a:p>
          <a:p>
            <a:pPr marL="0" indent="0">
              <a:buNone/>
            </a:pPr>
            <a:r>
              <a:rPr lang="en-US" altLang="zh-CN" dirty="0"/>
              <a:t>71%</a:t>
            </a:r>
            <a:r>
              <a:rPr lang="zh-CN" altLang="en-US" dirty="0"/>
              <a:t>高中辍学；</a:t>
            </a:r>
          </a:p>
          <a:p>
            <a:pPr marL="0" indent="0">
              <a:buNone/>
            </a:pPr>
            <a:r>
              <a:rPr lang="en-US" altLang="zh-CN" dirty="0"/>
              <a:t>75%</a:t>
            </a:r>
            <a:r>
              <a:rPr lang="zh-CN" altLang="en-US" dirty="0"/>
              <a:t>戒毒所的青少年；</a:t>
            </a:r>
          </a:p>
          <a:p>
            <a:pPr marL="0" indent="0">
              <a:buNone/>
            </a:pPr>
            <a:r>
              <a:rPr lang="en-US" altLang="zh-CN" dirty="0"/>
              <a:t>85%</a:t>
            </a:r>
            <a:r>
              <a:rPr lang="zh-CN" altLang="en-US" dirty="0"/>
              <a:t>的少年犯；</a:t>
            </a:r>
          </a:p>
          <a:p>
            <a:pPr marL="0" indent="0">
              <a:buNone/>
            </a:pPr>
            <a:r>
              <a:rPr lang="en-US" altLang="zh-CN" dirty="0"/>
              <a:t>71%</a:t>
            </a:r>
            <a:r>
              <a:rPr lang="zh-CN" altLang="en-US" dirty="0"/>
              <a:t>的早孕；</a:t>
            </a:r>
          </a:p>
          <a:p>
            <a:pPr marL="0" indent="0">
              <a:buNone/>
            </a:pPr>
            <a:r>
              <a:rPr lang="zh-CN" altLang="en-US" dirty="0"/>
              <a:t>来自父亲缺失的家庭。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3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、转向是悔改</a:t>
            </a:r>
          </a:p>
        </p:txBody>
      </p:sp>
    </p:spTree>
    <p:extLst>
      <p:ext uri="{BB962C8B-B14F-4D97-AF65-F5344CB8AC3E}">
        <p14:creationId xmlns:p14="http://schemas.microsoft.com/office/powerpoint/2010/main" val="354625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、转向是欣赏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A</a:t>
            </a:r>
            <a:r>
              <a:rPr lang="zh-CN" altLang="en-CA" dirty="0"/>
              <a:t>、</a:t>
            </a:r>
            <a:r>
              <a:rPr lang="zh-HK" altLang="en-US" dirty="0"/>
              <a:t>我爱你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     </a:t>
            </a:r>
            <a:r>
              <a:rPr lang="en-US" altLang="zh-CN" dirty="0"/>
              <a:t>B</a:t>
            </a:r>
            <a:r>
              <a:rPr lang="zh-CN" altLang="en-CA" dirty="0"/>
              <a:t>、</a:t>
            </a:r>
            <a:r>
              <a:rPr lang="zh-HK" altLang="en-US" dirty="0"/>
              <a:t>你真棒</a:t>
            </a:r>
            <a:endParaRPr lang="en-CA" altLang="zh-HK" dirty="0"/>
          </a:p>
          <a:p>
            <a:pPr marL="0" indent="0">
              <a:buNone/>
            </a:pPr>
            <a:r>
              <a:rPr lang="en-CA" altLang="zh-CN" dirty="0"/>
              <a:t>        </a:t>
            </a:r>
            <a:r>
              <a:rPr lang="en-US" altLang="zh-CN" dirty="0"/>
              <a:t>C</a:t>
            </a:r>
            <a:r>
              <a:rPr lang="zh-CN" altLang="en-US" dirty="0"/>
              <a:t>、对不起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3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220-D03F-4BC5-810E-B6F87CE5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父亲的心转向儿女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B0D-D70F-44E6-A580-BF35542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、转向是陪伴：</a:t>
            </a:r>
          </a:p>
        </p:txBody>
      </p:sp>
    </p:spTree>
    <p:extLst>
      <p:ext uri="{BB962C8B-B14F-4D97-AF65-F5344CB8AC3E}">
        <p14:creationId xmlns:p14="http://schemas.microsoft.com/office/powerpoint/2010/main" val="386022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23195</TotalTime>
  <Words>671</Words>
  <Application>Microsoft Office PowerPoint</Application>
  <PresentationFormat>On-screen Show (4:3)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Office Theme</vt:lpstr>
      <vt:lpstr>心转向何处？ </vt:lpstr>
      <vt:lpstr>PowerPoint Presentation</vt:lpstr>
      <vt:lpstr>父亲的心转向儿女</vt:lpstr>
      <vt:lpstr>父亲的心转向儿女</vt:lpstr>
      <vt:lpstr>父亲的心转向儿女</vt:lpstr>
      <vt:lpstr>父亲的心转向儿女</vt:lpstr>
      <vt:lpstr>父亲的心转向儿女</vt:lpstr>
      <vt:lpstr>父亲的心转向儿女</vt:lpstr>
      <vt:lpstr>父亲的心转向儿女</vt:lpstr>
      <vt:lpstr>父亲的心转向儿女</vt:lpstr>
      <vt:lpstr>父亲的心转向儿女</vt:lpstr>
      <vt:lpstr>母亲的心</vt:lpstr>
      <vt:lpstr>母亲的心</vt:lpstr>
      <vt:lpstr>儿女的心转向父亲</vt:lpstr>
      <vt:lpstr>儿女的心转向父亲 </vt:lpstr>
      <vt:lpstr>心转向何处？</vt:lpstr>
      <vt:lpstr>父亲的心转向儿女 儿女的心转向父亲</vt:lpstr>
      <vt:lpstr>心转向何处？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joehu</cp:lastModifiedBy>
  <cp:revision>416</cp:revision>
  <cp:lastPrinted>2014-04-18T19:03:12Z</cp:lastPrinted>
  <dcterms:created xsi:type="dcterms:W3CDTF">2013-09-19T03:36:30Z</dcterms:created>
  <dcterms:modified xsi:type="dcterms:W3CDTF">2019-11-14T15:29:37Z</dcterms:modified>
</cp:coreProperties>
</file>