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>
        <p:scale>
          <a:sx n="62" d="100"/>
          <a:sy n="62" d="100"/>
        </p:scale>
        <p:origin x="-418" y="71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1C038-C909-4884-9A4B-7ADF47E85D11}" type="datetimeFigureOut">
              <a:rPr lang="en-CA" smtClean="0"/>
              <a:pPr/>
              <a:t>29/05/2016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70470-000B-48DE-A2DE-801F8DB3F3F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99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0470-000B-48DE-A2DE-801F8DB3F3FD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45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DBAA-83FD-4277-B15F-E6464017F2B1}" type="datetime1">
              <a:rPr lang="en-CA" smtClean="0"/>
              <a:pPr/>
              <a:t>29/05/2016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201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600D-152C-45E1-A712-6402B76BDE16}" type="datetime1">
              <a:rPr lang="en-CA" smtClean="0"/>
              <a:pPr/>
              <a:t>29/05/2016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78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F28D-BF59-434E-97AE-A7C0BADE2693}" type="datetime1">
              <a:rPr lang="en-CA" smtClean="0"/>
              <a:pPr/>
              <a:t>29/05/2016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70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B2FD-47BE-47AE-BB1D-857E6BD4E088}" type="datetime1">
              <a:rPr lang="en-CA" smtClean="0"/>
              <a:pPr/>
              <a:t>29/05/2016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96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63E4-B1D2-4EB2-A040-1BCCA1680B4B}" type="datetime1">
              <a:rPr lang="en-CA" smtClean="0"/>
              <a:pPr/>
              <a:t>29/05/2016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81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271-E2A0-4E8B-96CC-56F21EE24B33}" type="datetime1">
              <a:rPr lang="en-CA" smtClean="0"/>
              <a:pPr/>
              <a:t>29/05/2016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87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8B2D-A9A4-4223-8A33-1554AB8C094F}" type="datetime1">
              <a:rPr lang="en-CA" smtClean="0"/>
              <a:pPr/>
              <a:t>29/05/2016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982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7495-CCCE-4465-9FBF-4F0467747473}" type="datetime1">
              <a:rPr lang="en-CA" smtClean="0"/>
              <a:pPr/>
              <a:t>29/05/2016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84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7149-DC8B-4D37-AA07-AAC9034208F5}" type="datetime1">
              <a:rPr lang="en-CA" smtClean="0"/>
              <a:pPr/>
              <a:t>29/05/2016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3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39C3-E793-47C4-A586-596FCAA2DCDD}" type="datetime1">
              <a:rPr lang="en-CA" smtClean="0"/>
              <a:pPr/>
              <a:t>29/05/2016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50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5115-F79E-4F80-8696-55CE52A4C78A}" type="datetime1">
              <a:rPr lang="en-CA" smtClean="0"/>
              <a:pPr/>
              <a:t>29/05/2016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53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CF35C-1C08-427C-846E-3E5AAB1A3762}" type="datetime1">
              <a:rPr lang="en-CA" smtClean="0"/>
              <a:pPr/>
              <a:t>29/05/2016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1858B-C9B9-4671-8E17-6A8022D8C31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89" y="160810"/>
            <a:ext cx="6829666" cy="65354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7932529" y="311270"/>
            <a:ext cx="3570208" cy="62201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论</a:t>
            </a:r>
            <a:r>
              <a:rPr lang="zh-CN" altLang="en-US" sz="3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lang="en-US" altLang="zh-CN" sz="32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  </a:t>
            </a:r>
            <a:r>
              <a:rPr lang="zh-CN" altLang="en-US" sz="9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巴 别 塔</a:t>
            </a:r>
            <a:endParaRPr lang="en-US" altLang="zh-CN" sz="9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r"/>
            <a:r>
              <a:rPr lang="zh-CN" altLang="en-US" sz="3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创世纪系列讲道之</a:t>
            </a:r>
            <a:r>
              <a:rPr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八</a:t>
            </a:r>
            <a:endParaRPr lang="en-CA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6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4. </a:t>
            </a:r>
            <a:r>
              <a:rPr lang="zh-CN" altLang="en-US" sz="4000" dirty="0" smtClean="0"/>
              <a:t>不要聚在一起对抗神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50945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人类拉帮结伙的目的常常是对抗神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zh-CN" altLang="en-US" sz="3600" dirty="0" smtClean="0"/>
              <a:t>（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免得我们分散在全地上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/>
              <a:t>神</a:t>
            </a:r>
            <a:r>
              <a:rPr lang="zh-CN" altLang="en-US" sz="3600" dirty="0" smtClean="0"/>
              <a:t>的本意是“生养众多、盖满全地”</a:t>
            </a:r>
            <a:endParaRPr lang="en-US" altLang="zh-CN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/>
              <a:t>人</a:t>
            </a:r>
            <a:r>
              <a:rPr lang="zh-CN" altLang="en-US" sz="3600" dirty="0" smtClean="0"/>
              <a:t>却妄图藉聚集起来与神抗衡</a:t>
            </a:r>
            <a:endParaRPr lang="en-US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把人当作神、民粹主义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/>
              <a:t>根据利</a:t>
            </a:r>
            <a:r>
              <a:rPr lang="zh-CN" altLang="en-US" sz="3600" dirty="0" smtClean="0"/>
              <a:t>益结成政治阵线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教会中坚决反对和避免山头主义、封闭团伙</a:t>
            </a:r>
            <a:endParaRPr lang="en-US" altLang="zh-CN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神国事工不靠</a:t>
            </a:r>
            <a:r>
              <a:rPr lang="zh-CN" altLang="en-US" sz="3600" dirty="0"/>
              <a:t>人多势众</a:t>
            </a:r>
            <a:r>
              <a:rPr lang="zh-CN" altLang="en-US" sz="3600" dirty="0" smtClean="0"/>
              <a:t>，而靠</a:t>
            </a:r>
            <a:r>
              <a:rPr lang="zh-CN" altLang="en-US" sz="3600" dirty="0"/>
              <a:t>圣灵做工</a:t>
            </a:r>
            <a:endParaRPr lang="en-US" altLang="zh-CN" sz="4000" dirty="0" smtClean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10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675" b="2337"/>
          <a:stretch/>
        </p:blipFill>
        <p:spPr>
          <a:xfrm>
            <a:off x="565454" y="0"/>
            <a:ext cx="11082987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1928" y="1121228"/>
            <a:ext cx="9096498" cy="5016758"/>
          </a:xfrm>
          <a:prstGeom prst="rect">
            <a:avLst/>
          </a:prstGeom>
          <a:solidFill>
            <a:schemeClr val="bg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章</a:t>
            </a:r>
            <a:r>
              <a:rPr lang="zh-CN" altLang="en-US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数：</a:t>
            </a:r>
            <a:r>
              <a:rPr lang="en-US" altLang="zh-CN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		</a:t>
            </a:r>
            <a:r>
              <a:rPr lang="zh-CN" altLang="en-US" sz="3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节</a:t>
            </a:r>
            <a:r>
              <a:rPr lang="zh-CN" altLang="en-US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数：</a:t>
            </a:r>
            <a:r>
              <a:rPr lang="en-US" altLang="zh-CN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</a:t>
            </a:r>
          </a:p>
          <a:p>
            <a:r>
              <a:rPr lang="en-US" altLang="zh-CN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	   ·			   ·</a:t>
            </a:r>
          </a:p>
          <a:p>
            <a:r>
              <a:rPr lang="en-US" altLang="zh-CN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	   ·			   ·</a:t>
            </a:r>
          </a:p>
          <a:p>
            <a:r>
              <a:rPr lang="zh-CN" altLang="en-US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最短：诗</a:t>
            </a:r>
            <a:r>
              <a:rPr lang="en-US" altLang="zh-CN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117		   ·</a:t>
            </a:r>
          </a:p>
          <a:p>
            <a:r>
              <a:rPr lang="zh-CN" altLang="en-US" sz="3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中</a:t>
            </a:r>
            <a:r>
              <a:rPr lang="zh-CN" altLang="en-US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间：诗</a:t>
            </a:r>
            <a:r>
              <a:rPr lang="en-US" altLang="zh-CN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118		  8</a:t>
            </a:r>
          </a:p>
          <a:p>
            <a:r>
              <a:rPr lang="zh-CN" altLang="en-US" sz="3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最</a:t>
            </a:r>
            <a:r>
              <a:rPr lang="zh-CN" altLang="en-US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长：诗</a:t>
            </a:r>
            <a:r>
              <a:rPr lang="en-US" altLang="zh-CN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119		   ·</a:t>
            </a:r>
          </a:p>
          <a:p>
            <a:r>
              <a:rPr lang="en-US" altLang="zh-CN" sz="3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	</a:t>
            </a:r>
            <a:r>
              <a:rPr lang="en-US" altLang="zh-CN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  ·			   ·</a:t>
            </a:r>
          </a:p>
          <a:p>
            <a:r>
              <a:rPr lang="en-US" altLang="zh-CN" sz="3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	</a:t>
            </a:r>
            <a:r>
              <a:rPr lang="en-US" altLang="zh-CN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  ·			   ·</a:t>
            </a:r>
          </a:p>
          <a:p>
            <a:r>
              <a:rPr lang="zh-CN" altLang="en-US" sz="3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总数</a:t>
            </a:r>
            <a:r>
              <a:rPr lang="en-US" altLang="zh-CN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	</a:t>
            </a:r>
            <a:r>
              <a:rPr lang="zh-CN" altLang="en-US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：</a:t>
            </a:r>
            <a:r>
              <a:rPr lang="en-US" altLang="zh-CN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1189		31103					</a:t>
            </a:r>
            <a:endParaRPr lang="en-CA" sz="3200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264547" y="3088090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投靠耶和华，强似倚赖人</a:t>
            </a:r>
            <a:endParaRPr lang="en-CA" sz="32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75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结语：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50945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无论社</a:t>
            </a:r>
            <a:r>
              <a:rPr lang="zh-CN" altLang="en-US" sz="3600" dirty="0"/>
              <a:t>会上还</a:t>
            </a:r>
            <a:r>
              <a:rPr lang="zh-CN" altLang="en-US" sz="3600" dirty="0" smtClean="0"/>
              <a:t>是教会里</a:t>
            </a:r>
            <a:r>
              <a:rPr lang="zh-CN" altLang="en-US" sz="3600" smtClean="0"/>
              <a:t>，都要特</a:t>
            </a:r>
            <a:r>
              <a:rPr lang="zh-CN" altLang="en-US" sz="3600" dirty="0"/>
              <a:t>别警</a:t>
            </a:r>
            <a:r>
              <a:rPr lang="zh-CN" altLang="en-US" sz="3600" dirty="0" smtClean="0"/>
              <a:t>惕：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不</a:t>
            </a:r>
            <a:r>
              <a:rPr lang="zh-CN" altLang="en-US" sz="3600" dirty="0"/>
              <a:t>要试图建立人为的政治、经济、思想、科技乃至服事事工的巴别塔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不</a:t>
            </a:r>
            <a:r>
              <a:rPr lang="zh-CN" altLang="en-US" sz="3600" dirty="0"/>
              <a:t>要僭越神的疆界、不要攫取神的荣</a:t>
            </a:r>
            <a:r>
              <a:rPr lang="zh-CN" altLang="en-US" sz="3600" dirty="0" smtClean="0"/>
              <a:t>耀。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否</a:t>
            </a:r>
            <a:r>
              <a:rPr lang="zh-CN" altLang="en-US" sz="3600" dirty="0"/>
              <a:t>则，都难免混乱、失败和分裂的结局。</a:t>
            </a:r>
            <a:r>
              <a:rPr lang="en-US" altLang="zh-CN" sz="3200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神的小小的惩戒，也是为成就祂的旨意。</a:t>
            </a:r>
            <a:endParaRPr lang="en-US" altLang="zh-CN" sz="40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zh-CN" altLang="en-US" sz="3600" dirty="0" smtClean="0"/>
              <a:t>结束远古历史，进入族长时代</a:t>
            </a:r>
            <a:r>
              <a:rPr lang="en-US" altLang="zh-CN" sz="3600" dirty="0" smtClean="0"/>
              <a:t>……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17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257" y="133791"/>
            <a:ext cx="11815948" cy="6655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zh-CN" sz="3400" b="0" dirty="0" smtClean="0">
                <a:effectLst/>
                <a:latin typeface="Cambria" panose="02040503050406030204" pitchFamily="18" charset="0"/>
                <a:ea typeface="KaiTi" panose="02010609060101010101" pitchFamily="49" charset="-122"/>
                <a:cs typeface="SimSun" panose="02010600030101010101" pitchFamily="2" charset="-122"/>
              </a:rPr>
              <a:t>他们彼此商量说：「来吧！我们要做砖，把砖烧透了。」他们就拿砖当石头，又拿石漆当灰泥。他们说：「来吧！我们要建造一座城和一座塔，塔顶通天，为要传扬我们的名，免得我们分散在全地上。」耶和华降临，要看看世人所建造的城和塔。耶和华说：「看哪，他们成为一样的人民，都是一样的言语，如今既做起这事来，以後他们所要做的事就没有不成就的了。我们下去，在那里变乱他们的口音，使他们的言语彼此不通。」於是耶和华使他们从那里分散在全地上；他们就停工，不造那城了。</a:t>
            </a:r>
            <a:r>
              <a:rPr lang="zh-CN" sz="34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因为耶和华在那里变乱天下人的言语，使众人分散在全地上，所以那城名叫巴别（就是变乱的意思）。</a:t>
            </a:r>
            <a:r>
              <a:rPr lang="en-US" altLang="zh-CN" sz="34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						   	      </a:t>
            </a:r>
            <a:r>
              <a:rPr lang="zh-CN" altLang="en-US" sz="2800" b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创世记</a:t>
            </a:r>
            <a:r>
              <a:rPr lang="en-US" altLang="zh-CN" sz="2800" b="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11:3-9</a:t>
            </a:r>
            <a:endParaRPr lang="en-CA" sz="3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3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引</a:t>
            </a:r>
            <a:r>
              <a:rPr lang="zh-CN" altLang="en-US" sz="4000" dirty="0" smtClean="0"/>
              <a:t>言：巴别塔的故事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50945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人口暴涨的挪亚家族迁徙到示拿平原</a:t>
            </a:r>
            <a:endParaRPr lang="en-US" altLang="zh-CN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/>
              <a:t>他们想</a:t>
            </a:r>
            <a:r>
              <a:rPr lang="zh-CN" altLang="en-US" sz="3600" dirty="0" smtClean="0"/>
              <a:t>在那里定居，并且要搞政绩工程</a:t>
            </a:r>
            <a:endParaRPr lang="en-US" altLang="zh-CN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/>
              <a:t>他们决</a:t>
            </a:r>
            <a:r>
              <a:rPr lang="zh-CN" altLang="en-US" sz="3600" dirty="0" smtClean="0"/>
              <a:t>定建造一座高耸如云的摩天大塔</a:t>
            </a:r>
            <a:endParaRPr lang="en-US" altLang="zh-CN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85434" y="2716224"/>
            <a:ext cx="2959762" cy="2832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5828187" y="5025269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 smtClean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Brueghel (1563) </a:t>
            </a:r>
            <a:endParaRPr lang="en-CA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19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3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引</a:t>
            </a:r>
            <a:r>
              <a:rPr lang="zh-CN" altLang="en-US" sz="4000" dirty="0" smtClean="0"/>
              <a:t>言：巴别塔的故事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50945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人口暴涨的挪亚家族迁徙到示拿平原</a:t>
            </a:r>
            <a:endParaRPr lang="en-US" altLang="zh-CN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/>
              <a:t>他们想</a:t>
            </a:r>
            <a:r>
              <a:rPr lang="zh-CN" altLang="en-US" sz="3600" dirty="0" smtClean="0"/>
              <a:t>在那里定居，并且要搞政绩工程</a:t>
            </a:r>
            <a:endParaRPr lang="en-US" altLang="zh-CN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/>
              <a:t>他们决</a:t>
            </a:r>
            <a:r>
              <a:rPr lang="zh-CN" altLang="en-US" sz="3600" dirty="0" smtClean="0"/>
              <a:t>定建造一座高耸如云的摩天大塔</a:t>
            </a:r>
            <a:endParaRPr lang="en-US" altLang="zh-CN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/>
              <a:t>建</a:t>
            </a:r>
            <a:r>
              <a:rPr lang="zh-CN" altLang="en-US" sz="3600" dirty="0" smtClean="0"/>
              <a:t>造巴别塔的目的是传扬己名，与神争锋</a:t>
            </a:r>
            <a:endParaRPr lang="en-US" altLang="zh-CN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神为了人不重蹈覆辙，就变乱他们的语言</a:t>
            </a:r>
            <a:endParaRPr lang="en-US" altLang="zh-CN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/>
              <a:t>结</a:t>
            </a:r>
            <a:r>
              <a:rPr lang="zh-CN" altLang="en-US" sz="3600" dirty="0" smtClean="0"/>
              <a:t>果塔建不成了，人也只好分散到世界各地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16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引</a:t>
            </a:r>
            <a:r>
              <a:rPr lang="zh-CN" altLang="en-US" sz="4000" dirty="0" smtClean="0"/>
              <a:t>言：巴别塔的故事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50945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巴别（</a:t>
            </a:r>
            <a:r>
              <a:rPr lang="he-IL" sz="3600" dirty="0" smtClean="0">
                <a:latin typeface="Ezra SIL" panose="02000400000000000000" pitchFamily="2" charset="-79"/>
                <a:cs typeface="Ezra SIL" panose="02000400000000000000" pitchFamily="2" charset="-79"/>
              </a:rPr>
              <a:t>בבל</a:t>
            </a:r>
            <a:r>
              <a:rPr lang="zh-CN" altLang="en-US" sz="3600" dirty="0" smtClean="0"/>
              <a:t>）：变</a:t>
            </a:r>
            <a:r>
              <a:rPr lang="zh-CN" altLang="en-US" sz="3600" dirty="0"/>
              <a:t>得混乱</a:t>
            </a:r>
            <a:r>
              <a:rPr lang="zh-CN" altLang="en-US" sz="3600" dirty="0" smtClean="0"/>
              <a:t>。字</a:t>
            </a:r>
            <a:r>
              <a:rPr lang="zh-CN" altLang="en-US" sz="3600" dirty="0"/>
              <a:t>根和</a:t>
            </a:r>
            <a:r>
              <a:rPr lang="en-US" sz="3600" dirty="0"/>
              <a:t>‘</a:t>
            </a:r>
            <a:r>
              <a:rPr lang="zh-CN" altLang="en-US" sz="3600" dirty="0"/>
              <a:t>巴比伦</a:t>
            </a:r>
            <a:r>
              <a:rPr lang="en-US" sz="3600" dirty="0"/>
              <a:t>’</a:t>
            </a:r>
            <a:r>
              <a:rPr lang="zh-CN" altLang="en-US" sz="3600" dirty="0"/>
              <a:t>相同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巴</a:t>
            </a:r>
            <a:r>
              <a:rPr lang="zh-CN" altLang="en-US" sz="3600" dirty="0"/>
              <a:t>比</a:t>
            </a:r>
            <a:r>
              <a:rPr lang="zh-CN" altLang="en-US" sz="3600" dirty="0" smtClean="0"/>
              <a:t>伦：</a:t>
            </a:r>
            <a:r>
              <a:rPr lang="en-US" sz="3600" dirty="0" smtClean="0"/>
              <a:t>‘</a:t>
            </a:r>
            <a:r>
              <a:rPr lang="zh-CN" altLang="en-US" sz="3600" dirty="0"/>
              <a:t>神明之门</a:t>
            </a:r>
            <a:r>
              <a:rPr lang="en-US" sz="3600" dirty="0" smtClean="0"/>
              <a:t>’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zh-CN" altLang="en-US" sz="3600" dirty="0" smtClean="0"/>
              <a:t>从</a:t>
            </a:r>
            <a:r>
              <a:rPr lang="zh-CN" altLang="en-US" sz="3600" dirty="0"/>
              <a:t>人类建造巴别塔的闹剧中我们能够学到什么功课？吸取什么教</a:t>
            </a:r>
            <a:r>
              <a:rPr lang="zh-CN" altLang="en-US" sz="3600" dirty="0" smtClean="0"/>
              <a:t>训？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8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不要过分炫耀人类的科技能力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50945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当时的人以为自己的建筑技术很了不起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zh-CN" altLang="en-US" sz="3600" dirty="0" smtClean="0"/>
              <a:t>（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做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砖、把砖烧透、拿石漆做灰泥</a:t>
            </a:r>
            <a:r>
              <a:rPr lang="zh-CN" altLang="en-US" sz="3600" dirty="0" smtClean="0"/>
              <a:t>）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如今也有科技崇拜、科学至上、科学主义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核子物理是双刃剑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/>
              <a:t>信息技</a:t>
            </a:r>
            <a:r>
              <a:rPr lang="zh-CN" altLang="en-US" sz="3600" dirty="0" smtClean="0"/>
              <a:t>术发展也带来信息泛滥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胚胎干细胞研究挑战神的底线</a:t>
            </a:r>
            <a:endParaRPr lang="en-US" altLang="zh-CN" sz="3600" dirty="0" smtClean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41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 </a:t>
            </a:r>
            <a:r>
              <a:rPr lang="zh-CN" altLang="en-US" sz="4000" dirty="0" smtClean="0"/>
              <a:t>不要越界与神争高低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50945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/>
              <a:t>巴别</a:t>
            </a:r>
            <a:r>
              <a:rPr lang="zh-CN" altLang="en-US" sz="3600" dirty="0" smtClean="0"/>
              <a:t>塔暴露人类的狂妄自大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zh-CN" altLang="en-US" sz="3600" dirty="0" smtClean="0"/>
              <a:t>（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塔顶通天</a:t>
            </a:r>
            <a:r>
              <a:rPr lang="zh-CN" altLang="en-US" sz="3600" dirty="0" smtClean="0"/>
              <a:t>）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/>
              <a:t>挑</a:t>
            </a:r>
            <a:r>
              <a:rPr lang="zh-CN" altLang="en-US" sz="3600" dirty="0" smtClean="0"/>
              <a:t>战神、想与神同等的愚蠢举动屡见不鲜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伊甸园的亚当、夏娃；与人类通婚的天使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/>
              <a:t>无神论</a:t>
            </a:r>
            <a:r>
              <a:rPr lang="zh-CN" altLang="en-US" sz="3600" dirty="0" smtClean="0"/>
              <a:t>的意识形态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后现代否认一切绝对真理、自我中心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/>
              <a:t>教会</a:t>
            </a:r>
            <a:r>
              <a:rPr lang="zh-CN" altLang="en-US" sz="3600" dirty="0" smtClean="0"/>
              <a:t>中也有潜在的巴别塔情结</a:t>
            </a:r>
            <a:endParaRPr lang="en-US" altLang="zh-CN" sz="3600" dirty="0" smtClean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71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不要总要传扬自己的名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50945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/>
              <a:t>传</a:t>
            </a:r>
            <a:r>
              <a:rPr lang="zh-CN" altLang="en-US" sz="3600" dirty="0" smtClean="0"/>
              <a:t>扬自己的名是人类的通病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zh-CN" altLang="en-US" sz="3600" dirty="0" smtClean="0"/>
              <a:t>（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为要传扬我们的名</a:t>
            </a:r>
            <a:r>
              <a:rPr lang="zh-CN" altLang="en-US" sz="3600" dirty="0" smtClean="0"/>
              <a:t>）</a:t>
            </a:r>
            <a:endParaRPr lang="en-US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用建筑物传名：</a:t>
            </a:r>
            <a:r>
              <a:rPr lang="en-US" altLang="zh-CN" sz="3600" dirty="0" smtClean="0"/>
              <a:t>XX</a:t>
            </a:r>
            <a:r>
              <a:rPr lang="zh-CN" altLang="en-US" sz="3600" dirty="0" smtClean="0"/>
              <a:t>楼、政绩工程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用立名方式追求青史留名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把追名逐利的世俗恶习带入教会</a:t>
            </a:r>
            <a:endParaRPr lang="en-US" altLang="zh-CN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/>
              <a:t>我</a:t>
            </a:r>
            <a:r>
              <a:rPr lang="zh-CN" altLang="en-US" sz="3600" dirty="0" smtClean="0"/>
              <a:t>们应该谦卑虚己；我们传扬的唯独是主的名！</a:t>
            </a:r>
            <a:endParaRPr lang="en-US" altLang="zh-CN" sz="4000" dirty="0" smtClean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838200" y="4892971"/>
            <a:ext cx="108748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要叫你们宣扬那召你们出黑暗入奇妙光明者的美德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										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彼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2:9</a:t>
            </a:r>
            <a:endParaRPr lang="en-CA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02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4. </a:t>
            </a:r>
            <a:r>
              <a:rPr lang="zh-CN" altLang="en-US" sz="4000" dirty="0" smtClean="0"/>
              <a:t>不要聚在一起对抗神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50945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人类拉帮结伙的目的常常是对抗神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zh-CN" altLang="en-US" sz="3600" dirty="0" smtClean="0"/>
              <a:t>（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免得我们分散在全地上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marL="0" indent="0">
              <a:buNone/>
            </a:pPr>
            <a:endParaRPr lang="en-CA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外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邦为什麽争闹？万民为什麽谋算虚妄的事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？世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上的君王一齐起来，臣宰一同商议，要敌挡耶和华并他的受膏者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，说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：我们要挣开他们的捆绑，脱去他们的绳索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。那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坐在天上的必发笑；主必嗤笑他们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CA" sz="3600" dirty="0"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en-CA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					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诗篇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2:1-4</a:t>
            </a:r>
            <a:endParaRPr lang="en-US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858B-C9B9-4671-8E17-6A8022D8C31B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3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1240</Words>
  <Application>Microsoft Office PowerPoint</Application>
  <PresentationFormat>Custom</PresentationFormat>
  <Paragraphs>92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引言：巴别塔的故事</vt:lpstr>
      <vt:lpstr>引言：巴别塔的故事</vt:lpstr>
      <vt:lpstr>引言：巴别塔的故事</vt:lpstr>
      <vt:lpstr>1. 不要过分炫耀人类的科技能力</vt:lpstr>
      <vt:lpstr>2. 不要越界与神争高低</vt:lpstr>
      <vt:lpstr>3. 不要总要传扬自己的名</vt:lpstr>
      <vt:lpstr>4. 不要聚在一起对抗神</vt:lpstr>
      <vt:lpstr>4. 不要聚在一起对抗神</vt:lpstr>
      <vt:lpstr>PowerPoint Presentation</vt:lpstr>
      <vt:lpstr>结语：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dli</dc:creator>
  <cp:lastModifiedBy>LRC Sound Booth</cp:lastModifiedBy>
  <cp:revision>31</cp:revision>
  <dcterms:created xsi:type="dcterms:W3CDTF">2016-05-20T18:29:15Z</dcterms:created>
  <dcterms:modified xsi:type="dcterms:W3CDTF">2016-05-29T14:53:27Z</dcterms:modified>
</cp:coreProperties>
</file>