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72" r:id="rId3"/>
    <p:sldId id="261" r:id="rId4"/>
    <p:sldId id="273" r:id="rId5"/>
    <p:sldId id="267" r:id="rId6"/>
    <p:sldId id="264" r:id="rId7"/>
    <p:sldId id="274" r:id="rId8"/>
    <p:sldId id="265" r:id="rId9"/>
    <p:sldId id="262" r:id="rId10"/>
    <p:sldId id="263"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8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23" name="Rectangle 3"/>
          <p:cNvSpPr>
            <a:spLocks noGrp="1" noChangeArrowheads="1"/>
          </p:cNvSpPr>
          <p:nvPr>
            <p:ph type="ctrTitle"/>
          </p:nvPr>
        </p:nvSpPr>
        <p:spPr>
          <a:xfrm>
            <a:off x="2438400" y="3352800"/>
            <a:ext cx="6324600" cy="1371600"/>
          </a:xfrm>
        </p:spPr>
        <p:txBody>
          <a:bodyPr/>
          <a:lstStyle>
            <a:lvl1pPr>
              <a:lnSpc>
                <a:spcPct val="90000"/>
              </a:lnSpc>
              <a:defRPr sz="4800"/>
            </a:lvl1pPr>
          </a:lstStyle>
          <a:p>
            <a:pPr lvl="0"/>
            <a:r>
              <a:rPr lang="en-US" noProof="0" smtClean="0"/>
              <a:t>Click to edit Master title style</a:t>
            </a:r>
            <a:endParaRPr lang="en-US" noProof="0" dirty="0" smtClean="0"/>
          </a:p>
        </p:txBody>
      </p:sp>
      <p:sp>
        <p:nvSpPr>
          <p:cNvPr id="30724" name="Rectangle 4"/>
          <p:cNvSpPr>
            <a:spLocks noGrp="1" noChangeArrowheads="1"/>
          </p:cNvSpPr>
          <p:nvPr>
            <p:ph type="subTitle" idx="1"/>
          </p:nvPr>
        </p:nvSpPr>
        <p:spPr>
          <a:xfrm>
            <a:off x="2438400" y="4724400"/>
            <a:ext cx="6324600" cy="685800"/>
          </a:xfrm>
        </p:spPr>
        <p:txBody>
          <a:bodyPr/>
          <a:lstStyle>
            <a:lvl1pPr marL="0" indent="0">
              <a:lnSpc>
                <a:spcPct val="80000"/>
              </a:lnSpc>
              <a:buFont typeface="Wingdings" pitchFamily="2" charset="2"/>
              <a:buNone/>
              <a:defRPr sz="3200"/>
            </a:lvl1pPr>
          </a:lstStyle>
          <a:p>
            <a:pPr lvl="0"/>
            <a:r>
              <a:rPr lang="en-US" noProof="0" smtClean="0"/>
              <a:t>Click to edit Master subtitle style</a:t>
            </a:r>
            <a:endParaRPr lang="en-US" noProof="0" dirty="0" smtClean="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68220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685800"/>
            <a:ext cx="1771650" cy="4876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685800"/>
            <a:ext cx="5162550" cy="4876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47906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9242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6311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2057400"/>
            <a:ext cx="3467100" cy="3505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624520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739384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5980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09083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4900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97089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alphaModFix amt="35000"/>
            <a:lum/>
          </a:blip>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1524000" y="2057400"/>
            <a:ext cx="7086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9713" name="Rectangle 17"/>
          <p:cNvSpPr>
            <a:spLocks noGrp="1" noChangeArrowheads="1"/>
          </p:cNvSpPr>
          <p:nvPr>
            <p:ph type="title"/>
          </p:nvPr>
        </p:nvSpPr>
        <p:spPr bwMode="auto">
          <a:xfrm>
            <a:off x="1524000" y="685800"/>
            <a:ext cx="708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smtClean="0"/>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txStyles>
    <p:titleStyle>
      <a:lvl1pPr algn="l" rtl="0" eaLnBrk="1" fontAlgn="base" hangingPunct="1">
        <a:spcBef>
          <a:spcPct val="0"/>
        </a:spcBef>
        <a:spcAft>
          <a:spcPct val="0"/>
        </a:spcAft>
        <a:defRPr sz="4000" b="1">
          <a:solidFill>
            <a:schemeClr val="accent1">
              <a:lumMod val="50000"/>
            </a:schemeClr>
          </a:solidFill>
          <a:latin typeface="+mj-lt"/>
          <a:ea typeface="+mj-ea"/>
          <a:cs typeface="+mj-cs"/>
        </a:defRPr>
      </a:lvl1pPr>
      <a:lvl2pPr algn="l" rtl="0" eaLnBrk="1" fontAlgn="base" hangingPunct="1">
        <a:spcBef>
          <a:spcPct val="0"/>
        </a:spcBef>
        <a:spcAft>
          <a:spcPct val="0"/>
        </a:spcAft>
        <a:defRPr sz="4000" b="1">
          <a:solidFill>
            <a:srgbClr val="000000"/>
          </a:solidFill>
          <a:latin typeface="Arial Narrow" pitchFamily="34" charset="0"/>
        </a:defRPr>
      </a:lvl2pPr>
      <a:lvl3pPr algn="l" rtl="0" eaLnBrk="1" fontAlgn="base" hangingPunct="1">
        <a:spcBef>
          <a:spcPct val="0"/>
        </a:spcBef>
        <a:spcAft>
          <a:spcPct val="0"/>
        </a:spcAft>
        <a:defRPr sz="4000" b="1">
          <a:solidFill>
            <a:srgbClr val="000000"/>
          </a:solidFill>
          <a:latin typeface="Arial Narrow" pitchFamily="34" charset="0"/>
        </a:defRPr>
      </a:lvl3pPr>
      <a:lvl4pPr algn="l" rtl="0" eaLnBrk="1" fontAlgn="base" hangingPunct="1">
        <a:spcBef>
          <a:spcPct val="0"/>
        </a:spcBef>
        <a:spcAft>
          <a:spcPct val="0"/>
        </a:spcAft>
        <a:defRPr sz="4000" b="1">
          <a:solidFill>
            <a:srgbClr val="000000"/>
          </a:solidFill>
          <a:latin typeface="Arial Narrow" pitchFamily="34" charset="0"/>
        </a:defRPr>
      </a:lvl4pPr>
      <a:lvl5pPr algn="l" rtl="0" eaLnBrk="1" fontAlgn="base" hangingPunct="1">
        <a:spcBef>
          <a:spcPct val="0"/>
        </a:spcBef>
        <a:spcAft>
          <a:spcPct val="0"/>
        </a:spcAft>
        <a:defRPr sz="4000" b="1">
          <a:solidFill>
            <a:srgbClr val="000000"/>
          </a:solidFill>
          <a:latin typeface="Arial Narrow" pitchFamily="34" charset="0"/>
        </a:defRPr>
      </a:lvl5pPr>
      <a:lvl6pPr marL="457200" algn="l" rtl="0" eaLnBrk="1" fontAlgn="base" hangingPunct="1">
        <a:spcBef>
          <a:spcPct val="0"/>
        </a:spcBef>
        <a:spcAft>
          <a:spcPct val="0"/>
        </a:spcAft>
        <a:defRPr sz="4000" b="1">
          <a:solidFill>
            <a:srgbClr val="000000"/>
          </a:solidFill>
          <a:latin typeface="Arial Narrow" pitchFamily="34" charset="0"/>
        </a:defRPr>
      </a:lvl6pPr>
      <a:lvl7pPr marL="914400" algn="l" rtl="0" eaLnBrk="1" fontAlgn="base" hangingPunct="1">
        <a:spcBef>
          <a:spcPct val="0"/>
        </a:spcBef>
        <a:spcAft>
          <a:spcPct val="0"/>
        </a:spcAft>
        <a:defRPr sz="4000" b="1">
          <a:solidFill>
            <a:srgbClr val="000000"/>
          </a:solidFill>
          <a:latin typeface="Arial Narrow" pitchFamily="34" charset="0"/>
        </a:defRPr>
      </a:lvl7pPr>
      <a:lvl8pPr marL="1371600" algn="l" rtl="0" eaLnBrk="1" fontAlgn="base" hangingPunct="1">
        <a:spcBef>
          <a:spcPct val="0"/>
        </a:spcBef>
        <a:spcAft>
          <a:spcPct val="0"/>
        </a:spcAft>
        <a:defRPr sz="4000" b="1">
          <a:solidFill>
            <a:srgbClr val="000000"/>
          </a:solidFill>
          <a:latin typeface="Arial Narrow" pitchFamily="34" charset="0"/>
        </a:defRPr>
      </a:lvl8pPr>
      <a:lvl9pPr marL="1828800" algn="l" rtl="0" eaLnBrk="1" fontAlgn="base" hangingPunct="1">
        <a:spcBef>
          <a:spcPct val="0"/>
        </a:spcBef>
        <a:spcAft>
          <a:spcPct val="0"/>
        </a:spcAft>
        <a:defRPr sz="4000" b="1">
          <a:solidFill>
            <a:srgbClr val="000000"/>
          </a:solidFill>
          <a:latin typeface="Arial Narrow" pitchFamily="34" charset="0"/>
        </a:defRPr>
      </a:lvl9pPr>
    </p:titleStyle>
    <p:bodyStyle>
      <a:lvl1pPr marL="342900" indent="-342900" algn="l" rtl="0" eaLnBrk="1" fontAlgn="base" hangingPunct="1">
        <a:spcBef>
          <a:spcPct val="20000"/>
        </a:spcBef>
        <a:spcAft>
          <a:spcPct val="0"/>
        </a:spcAft>
        <a:buClr>
          <a:schemeClr val="accent1">
            <a:lumMod val="50000"/>
          </a:schemeClr>
        </a:buClr>
        <a:buSzPct val="50000"/>
        <a:buFont typeface="Wingdings" pitchFamily="2" charset="2"/>
        <a:buChar char="n"/>
        <a:defRPr sz="2800">
          <a:solidFill>
            <a:schemeClr val="accent1">
              <a:lumMod val="50000"/>
            </a:schemeClr>
          </a:solidFill>
          <a:latin typeface="+mn-lt"/>
          <a:ea typeface="+mn-ea"/>
          <a:cs typeface="+mn-cs"/>
        </a:defRPr>
      </a:lvl1pPr>
      <a:lvl2pPr marL="742950" indent="-285750" algn="l" rtl="0" eaLnBrk="1" fontAlgn="base" hangingPunct="1">
        <a:spcBef>
          <a:spcPct val="20000"/>
        </a:spcBef>
        <a:spcAft>
          <a:spcPct val="0"/>
        </a:spcAft>
        <a:buClr>
          <a:schemeClr val="accent1">
            <a:lumMod val="50000"/>
          </a:schemeClr>
        </a:buClr>
        <a:buSzPct val="50000"/>
        <a:buFont typeface="Wingdings" pitchFamily="2" charset="2"/>
        <a:buChar char="n"/>
        <a:defRPr sz="2400">
          <a:solidFill>
            <a:schemeClr val="accent1">
              <a:lumMod val="50000"/>
            </a:schemeClr>
          </a:solidFill>
          <a:latin typeface="+mn-lt"/>
        </a:defRPr>
      </a:lvl2pPr>
      <a:lvl3pPr marL="1143000" indent="-228600" algn="l" rtl="0" eaLnBrk="1" fontAlgn="base" hangingPunct="1">
        <a:spcBef>
          <a:spcPct val="20000"/>
        </a:spcBef>
        <a:spcAft>
          <a:spcPct val="0"/>
        </a:spcAft>
        <a:buClr>
          <a:schemeClr val="accent1">
            <a:lumMod val="50000"/>
          </a:schemeClr>
        </a:buClr>
        <a:buSzPct val="50000"/>
        <a:buFont typeface="Wingdings" pitchFamily="2" charset="2"/>
        <a:buChar char="n"/>
        <a:defRPr sz="2000">
          <a:solidFill>
            <a:schemeClr val="accent1">
              <a:lumMod val="50000"/>
            </a:schemeClr>
          </a:solidFill>
          <a:latin typeface="+mn-lt"/>
        </a:defRPr>
      </a:lvl3pPr>
      <a:lvl4pPr marL="1600200" indent="-228600" algn="l" rtl="0" eaLnBrk="1" fontAlgn="base" hangingPunct="1">
        <a:spcBef>
          <a:spcPct val="20000"/>
        </a:spcBef>
        <a:spcAft>
          <a:spcPct val="0"/>
        </a:spcAft>
        <a:buClr>
          <a:schemeClr val="accent1">
            <a:lumMod val="50000"/>
          </a:schemeClr>
        </a:buClr>
        <a:buSzPct val="50000"/>
        <a:buFont typeface="Wingdings" pitchFamily="2" charset="2"/>
        <a:buChar char="n"/>
        <a:defRPr>
          <a:solidFill>
            <a:schemeClr val="accent1">
              <a:lumMod val="50000"/>
            </a:schemeClr>
          </a:solidFill>
          <a:latin typeface="+mn-lt"/>
        </a:defRPr>
      </a:lvl4pPr>
      <a:lvl5pPr marL="2057400" indent="-228600" algn="l" rtl="0" eaLnBrk="1" fontAlgn="base" hangingPunct="1">
        <a:spcBef>
          <a:spcPct val="20000"/>
        </a:spcBef>
        <a:spcAft>
          <a:spcPct val="0"/>
        </a:spcAft>
        <a:buClr>
          <a:schemeClr val="accent1">
            <a:lumMod val="50000"/>
          </a:schemeClr>
        </a:buClr>
        <a:buSzPct val="50000"/>
        <a:buFont typeface="Wingdings" pitchFamily="2" charset="2"/>
        <a:buChar char="n"/>
        <a:defRPr>
          <a:solidFill>
            <a:schemeClr val="accent1">
              <a:lumMod val="50000"/>
            </a:schemeClr>
          </a:solidFill>
          <a:latin typeface="+mn-lt"/>
        </a:defRPr>
      </a:lvl5pPr>
      <a:lvl6pPr marL="25146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6pPr>
      <a:lvl7pPr marL="29718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7pPr>
      <a:lvl8pPr marL="34290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8pPr>
      <a:lvl9pPr marL="3886200" indent="-228600" algn="l" rtl="0" eaLnBrk="1" fontAlgn="base" hangingPunct="1">
        <a:spcBef>
          <a:spcPct val="20000"/>
        </a:spcBef>
        <a:spcAft>
          <a:spcPct val="0"/>
        </a:spcAft>
        <a:buClr>
          <a:srgbClr val="000000"/>
        </a:buClr>
        <a:buSzPct val="50000"/>
        <a:buFont typeface="Wingdings" pitchFamily="2" charset="2"/>
        <a:buChar char="n"/>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76200"/>
            <a:ext cx="8915400" cy="6400800"/>
          </a:xfrm>
        </p:spPr>
        <p:txBody>
          <a:bodyPr>
            <a:noAutofit/>
          </a:bodyPr>
          <a:lstStyle/>
          <a:p>
            <a:pPr marL="339725" indent="-339725">
              <a:buSzPct val="100000"/>
              <a:buFont typeface="+mj-lt"/>
              <a:buAutoNum type="arabicPeriod"/>
            </a:pPr>
            <a:r>
              <a:rPr lang="en-CA" sz="2400" b="1" dirty="0" smtClean="0"/>
              <a:t>Yet to all who received him, to those who believed in his name, he gave the right to become children of God—children born not of natural descent, nor of human decision or a husband’s will, but </a:t>
            </a:r>
            <a:r>
              <a:rPr lang="en-CA" sz="2400" b="1" u="sng" dirty="0" smtClean="0"/>
              <a:t>born of God.</a:t>
            </a:r>
            <a:r>
              <a:rPr lang="en-CA" sz="2400" b="1" dirty="0" smtClean="0"/>
              <a:t> John 1:12,13  </a:t>
            </a:r>
          </a:p>
          <a:p>
            <a:pPr marL="355600" indent="0">
              <a:buSzPct val="100000"/>
              <a:buNone/>
            </a:pPr>
            <a:r>
              <a:rPr lang="zh-CN" altLang="en-US" sz="2400" b="1" dirty="0" smtClean="0">
                <a:latin typeface="SimSun" panose="02010600030101010101" pitchFamily="2" charset="-122"/>
                <a:ea typeface="SimSun" panose="02010600030101010101" pitchFamily="2" charset="-122"/>
              </a:rPr>
              <a:t>凡</a:t>
            </a:r>
            <a:r>
              <a:rPr lang="zh-CN" altLang="en-US" sz="2400" b="1" dirty="0">
                <a:latin typeface="SimSun" panose="02010600030101010101" pitchFamily="2" charset="-122"/>
                <a:ea typeface="SimSun" panose="02010600030101010101" pitchFamily="2" charset="-122"/>
              </a:rPr>
              <a:t>接待他的，就是信他名的人，他就赐他们权柄，</a:t>
            </a:r>
            <a:r>
              <a:rPr lang="zh-CN" altLang="en-US" sz="2400" b="1" dirty="0" smtClean="0">
                <a:latin typeface="SimSun" panose="02010600030101010101" pitchFamily="2" charset="-122"/>
                <a:ea typeface="SimSun" panose="02010600030101010101" pitchFamily="2" charset="-122"/>
              </a:rPr>
              <a:t>作神</a:t>
            </a:r>
            <a:r>
              <a:rPr lang="zh-CN" altLang="en-US" sz="2400" b="1" dirty="0">
                <a:latin typeface="SimSun" panose="02010600030101010101" pitchFamily="2" charset="-122"/>
                <a:ea typeface="SimSun" panose="02010600030101010101" pitchFamily="2" charset="-122"/>
              </a:rPr>
              <a:t>的儿女。这等人不是从血气生的，不是从情欲生的，也不是从人意生的，乃是</a:t>
            </a:r>
            <a:r>
              <a:rPr lang="zh-CN" altLang="en-US" sz="2400" b="1" u="sng" dirty="0" smtClean="0">
                <a:latin typeface="SimSun" panose="02010600030101010101" pitchFamily="2" charset="-122"/>
                <a:ea typeface="SimSun" panose="02010600030101010101" pitchFamily="2" charset="-122"/>
              </a:rPr>
              <a:t>从神</a:t>
            </a:r>
            <a:r>
              <a:rPr lang="zh-CN" altLang="en-US" sz="2400" b="1" u="sng" dirty="0">
                <a:latin typeface="SimSun" panose="02010600030101010101" pitchFamily="2" charset="-122"/>
                <a:ea typeface="SimSun" panose="02010600030101010101" pitchFamily="2" charset="-122"/>
              </a:rPr>
              <a:t>生的</a:t>
            </a:r>
            <a:r>
              <a:rPr lang="zh-CN" altLang="en-US" sz="2400" b="1" dirty="0" smtClean="0">
                <a:latin typeface="SimSun" panose="02010600030101010101" pitchFamily="2" charset="-122"/>
                <a:ea typeface="SimSun" panose="02010600030101010101" pitchFamily="2" charset="-122"/>
              </a:rPr>
              <a:t>。</a:t>
            </a:r>
            <a:r>
              <a:rPr lang="zh-CN" altLang="en-US" sz="2400" b="1" dirty="0" smtClean="0">
                <a:latin typeface="SimSun" panose="02010600030101010101" pitchFamily="2" charset="-122"/>
                <a:ea typeface="SimSun" panose="02010600030101010101" pitchFamily="2" charset="-122"/>
              </a:rPr>
              <a:t>约翰福音</a:t>
            </a:r>
            <a:r>
              <a:rPr lang="en-US" altLang="zh-CN" sz="2400" b="1" dirty="0" smtClean="0">
                <a:latin typeface="SimSun" panose="02010600030101010101" pitchFamily="2" charset="-122"/>
                <a:ea typeface="SimSun" panose="02010600030101010101" pitchFamily="2" charset="-122"/>
              </a:rPr>
              <a:t>1:12,13</a:t>
            </a:r>
            <a:endParaRPr lang="en-CA" sz="2400" b="1" u="sng" dirty="0" smtClean="0">
              <a:latin typeface="SimSun" panose="02010600030101010101" pitchFamily="2" charset="-122"/>
              <a:ea typeface="SimSun" panose="02010600030101010101" pitchFamily="2" charset="-122"/>
            </a:endParaRPr>
          </a:p>
          <a:p>
            <a:pPr marL="457200" indent="-457200">
              <a:buSzPct val="100000"/>
              <a:buFont typeface="+mj-lt"/>
              <a:buAutoNum type="arabicPeriod" startAt="2"/>
            </a:pPr>
            <a:r>
              <a:rPr lang="en-CA" sz="2400" b="1" dirty="0" smtClean="0"/>
              <a:t>No-one who is born of God will continue to sin, because God’s seed remains in him; he cannot go on sinning, because he has been </a:t>
            </a:r>
            <a:r>
              <a:rPr lang="en-CA" sz="2400" b="1" u="sng" dirty="0" smtClean="0"/>
              <a:t>born of God.</a:t>
            </a:r>
            <a:r>
              <a:rPr lang="en-CA" sz="2400" b="1" dirty="0" smtClean="0"/>
              <a:t> 1John 3:9 </a:t>
            </a:r>
          </a:p>
          <a:p>
            <a:pPr marL="355600" indent="0">
              <a:buSzPct val="100000"/>
              <a:buNone/>
              <a:tabLst>
                <a:tab pos="355600" algn="l"/>
              </a:tabLst>
            </a:pPr>
            <a:r>
              <a:rPr lang="zh-CN" altLang="en-US" sz="2400" b="1" dirty="0">
                <a:latin typeface="SimSun" panose="02010600030101010101" pitchFamily="2" charset="-122"/>
                <a:ea typeface="SimSun" panose="02010600030101010101" pitchFamily="2" charset="-122"/>
              </a:rPr>
              <a:t>凡</a:t>
            </a:r>
            <a:r>
              <a:rPr lang="zh-CN" altLang="en-US" sz="2400" b="1" dirty="0" smtClean="0">
                <a:latin typeface="SimSun" panose="02010600030101010101" pitchFamily="2" charset="-122"/>
                <a:ea typeface="SimSun" panose="02010600030101010101" pitchFamily="2" charset="-122"/>
              </a:rPr>
              <a:t>从神</a:t>
            </a:r>
            <a:r>
              <a:rPr lang="zh-CN" altLang="en-US" sz="2400" b="1" dirty="0">
                <a:latin typeface="SimSun" panose="02010600030101010101" pitchFamily="2" charset="-122"/>
                <a:ea typeface="SimSun" panose="02010600030101010101" pitchFamily="2" charset="-122"/>
              </a:rPr>
              <a:t>生的，就不犯罪，</a:t>
            </a:r>
            <a:r>
              <a:rPr lang="zh-CN" altLang="en-US" sz="2400" b="1" dirty="0" smtClean="0">
                <a:latin typeface="SimSun" panose="02010600030101010101" pitchFamily="2" charset="-122"/>
                <a:ea typeface="SimSun" panose="02010600030101010101" pitchFamily="2" charset="-122"/>
              </a:rPr>
              <a:t>因神</a:t>
            </a:r>
            <a:r>
              <a:rPr lang="zh-CN" altLang="en-US" sz="2400" b="1" dirty="0">
                <a:latin typeface="SimSun" panose="02010600030101010101" pitchFamily="2" charset="-122"/>
                <a:ea typeface="SimSun" panose="02010600030101010101" pitchFamily="2" charset="-122"/>
              </a:rPr>
              <a:t>的道</a:t>
            </a:r>
            <a:r>
              <a:rPr lang="zh-CN" altLang="en-US" sz="2400" b="1" dirty="0" smtClean="0">
                <a:latin typeface="SimSun" panose="02010600030101010101" pitchFamily="2" charset="-122"/>
                <a:ea typeface="SimSun" panose="02010600030101010101" pitchFamily="2" charset="-122"/>
              </a:rPr>
              <a:t>（原文</a:t>
            </a:r>
            <a:r>
              <a:rPr lang="zh-CN" altLang="en-US" sz="2400" b="1" dirty="0">
                <a:latin typeface="SimSun" panose="02010600030101010101" pitchFamily="2" charset="-122"/>
                <a:ea typeface="SimSun" panose="02010600030101010101" pitchFamily="2" charset="-122"/>
              </a:rPr>
              <a:t>作“种”）存在他心里；他也不能犯罪，因为他是</a:t>
            </a:r>
            <a:r>
              <a:rPr lang="zh-CN" altLang="en-US" sz="2400" b="1" u="sng" dirty="0" smtClean="0">
                <a:latin typeface="SimSun" panose="02010600030101010101" pitchFamily="2" charset="-122"/>
                <a:ea typeface="SimSun" panose="02010600030101010101" pitchFamily="2" charset="-122"/>
              </a:rPr>
              <a:t>由神</a:t>
            </a:r>
            <a:r>
              <a:rPr lang="zh-CN" altLang="en-US" sz="2400" b="1" u="sng" dirty="0">
                <a:latin typeface="SimSun" panose="02010600030101010101" pitchFamily="2" charset="-122"/>
                <a:ea typeface="SimSun" panose="02010600030101010101" pitchFamily="2" charset="-122"/>
              </a:rPr>
              <a:t>生的</a:t>
            </a:r>
            <a:r>
              <a:rPr lang="zh-CN" altLang="en-US" sz="2400" b="1" dirty="0" smtClean="0">
                <a:latin typeface="SimSun" panose="02010600030101010101" pitchFamily="2" charset="-122"/>
                <a:ea typeface="SimSun" panose="02010600030101010101" pitchFamily="2" charset="-122"/>
              </a:rPr>
              <a:t>。</a:t>
            </a:r>
            <a:r>
              <a:rPr lang="zh-CN" altLang="en-US" sz="2400" b="1" dirty="0" smtClean="0">
                <a:latin typeface="SimSun" panose="02010600030101010101" pitchFamily="2" charset="-122"/>
                <a:ea typeface="SimSun" panose="02010600030101010101" pitchFamily="2" charset="-122"/>
              </a:rPr>
              <a:t>约翰一书</a:t>
            </a:r>
            <a:r>
              <a:rPr lang="en-US" altLang="zh-CN" sz="2400" b="1" dirty="0" smtClean="0">
                <a:latin typeface="SimSun" panose="02010600030101010101" pitchFamily="2" charset="-122"/>
                <a:ea typeface="SimSun" panose="02010600030101010101" pitchFamily="2" charset="-122"/>
              </a:rPr>
              <a:t>3:9</a:t>
            </a:r>
            <a:endParaRPr lang="en-CA" sz="2400" b="1" dirty="0" smtClean="0">
              <a:latin typeface="SimSun" panose="02010600030101010101" pitchFamily="2" charset="-122"/>
              <a:ea typeface="SimSun" panose="02010600030101010101" pitchFamily="2" charset="-122"/>
            </a:endParaRPr>
          </a:p>
          <a:p>
            <a:pPr marL="457200" indent="-457200">
              <a:buSzPct val="100000"/>
              <a:buFont typeface="+mj-lt"/>
              <a:buAutoNum type="arabicPeriod" startAt="3"/>
            </a:pPr>
            <a:r>
              <a:rPr lang="en-CA" sz="2400" b="1" dirty="0" smtClean="0"/>
              <a:t>Dear friends, let us love one another, for love comes from God. Everyone who loves has been </a:t>
            </a:r>
            <a:r>
              <a:rPr lang="en-CA" sz="2400" b="1" u="sng" dirty="0" smtClean="0"/>
              <a:t>born of God </a:t>
            </a:r>
            <a:r>
              <a:rPr lang="en-CA" sz="2400" b="1" dirty="0" smtClean="0"/>
              <a:t>and knows God. 1Jn 4:7 </a:t>
            </a:r>
          </a:p>
          <a:p>
            <a:pPr marL="355600" indent="0">
              <a:buSzPct val="100000"/>
              <a:buNone/>
              <a:tabLst>
                <a:tab pos="355600" algn="l"/>
              </a:tabLst>
            </a:pPr>
            <a:r>
              <a:rPr lang="zh-CN" altLang="en-US" sz="2400" b="1" dirty="0">
                <a:latin typeface="SimSun" panose="02010600030101010101" pitchFamily="2" charset="-122"/>
                <a:ea typeface="SimSun" panose="02010600030101010101" pitchFamily="2" charset="-122"/>
              </a:rPr>
              <a:t>亲爱的弟兄啊，我们应当彼此相爱，因为爱是</a:t>
            </a:r>
            <a:r>
              <a:rPr lang="zh-CN" altLang="en-US" sz="2400" b="1" dirty="0" smtClean="0">
                <a:latin typeface="SimSun" panose="02010600030101010101" pitchFamily="2" charset="-122"/>
                <a:ea typeface="SimSun" panose="02010600030101010101" pitchFamily="2" charset="-122"/>
              </a:rPr>
              <a:t>从神</a:t>
            </a:r>
            <a:r>
              <a:rPr lang="zh-CN" altLang="en-US" sz="2400" b="1" dirty="0">
                <a:latin typeface="SimSun" panose="02010600030101010101" pitchFamily="2" charset="-122"/>
                <a:ea typeface="SimSun" panose="02010600030101010101" pitchFamily="2" charset="-122"/>
              </a:rPr>
              <a:t>来的。凡有爱心的，都是</a:t>
            </a:r>
            <a:r>
              <a:rPr lang="zh-CN" altLang="en-US" sz="2400" b="1" u="sng" dirty="0" smtClean="0">
                <a:latin typeface="SimSun" panose="02010600030101010101" pitchFamily="2" charset="-122"/>
                <a:ea typeface="SimSun" panose="02010600030101010101" pitchFamily="2" charset="-122"/>
              </a:rPr>
              <a:t>由神</a:t>
            </a:r>
            <a:r>
              <a:rPr lang="zh-CN" altLang="en-US" sz="2400" b="1" u="sng" dirty="0">
                <a:latin typeface="SimSun" panose="02010600030101010101" pitchFamily="2" charset="-122"/>
                <a:ea typeface="SimSun" panose="02010600030101010101" pitchFamily="2" charset="-122"/>
              </a:rPr>
              <a:t>而生</a:t>
            </a:r>
            <a:r>
              <a:rPr lang="zh-CN" altLang="en-US" sz="2400" b="1" dirty="0">
                <a:latin typeface="SimSun" panose="02010600030101010101" pitchFamily="2" charset="-122"/>
                <a:ea typeface="SimSun" panose="02010600030101010101" pitchFamily="2" charset="-122"/>
              </a:rPr>
              <a:t>，并且</a:t>
            </a:r>
            <a:r>
              <a:rPr lang="zh-CN" altLang="en-US" sz="2400" b="1" dirty="0" smtClean="0">
                <a:latin typeface="SimSun" panose="02010600030101010101" pitchFamily="2" charset="-122"/>
                <a:ea typeface="SimSun" panose="02010600030101010101" pitchFamily="2" charset="-122"/>
              </a:rPr>
              <a:t>认识神</a:t>
            </a:r>
            <a:r>
              <a:rPr lang="zh-CN" altLang="en-US" sz="2400" b="1" dirty="0">
                <a:latin typeface="SimSun" panose="02010600030101010101" pitchFamily="2" charset="-122"/>
                <a:ea typeface="SimSun" panose="02010600030101010101" pitchFamily="2" charset="-122"/>
              </a:rPr>
              <a:t>。约翰一书</a:t>
            </a:r>
            <a:r>
              <a:rPr lang="en-US" altLang="zh-CN" sz="2400" b="1" dirty="0" smtClean="0">
                <a:latin typeface="SimSun" panose="02010600030101010101" pitchFamily="2" charset="-122"/>
                <a:ea typeface="SimSun" panose="02010600030101010101" pitchFamily="2" charset="-122"/>
              </a:rPr>
              <a:t>4:7</a:t>
            </a:r>
            <a:endParaRPr lang="en-CA" sz="2400" b="1" dirty="0" smtClean="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0988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228600"/>
            <a:ext cx="8610600" cy="6400800"/>
          </a:xfrm>
        </p:spPr>
        <p:txBody>
          <a:bodyPr>
            <a:noAutofit/>
          </a:bodyPr>
          <a:lstStyle/>
          <a:p>
            <a:pPr marL="339725" indent="-339725">
              <a:buSzPct val="100000"/>
              <a:buNone/>
            </a:pPr>
            <a:r>
              <a:rPr lang="en-CA" b="1" dirty="0" smtClean="0"/>
              <a:t>4. </a:t>
            </a:r>
            <a:r>
              <a:rPr lang="en-CA" sz="2400" b="1" dirty="0" smtClean="0"/>
              <a:t>For everyone </a:t>
            </a:r>
            <a:r>
              <a:rPr lang="en-CA" sz="2400" b="1" u="sng" dirty="0" smtClean="0"/>
              <a:t>born of God </a:t>
            </a:r>
            <a:r>
              <a:rPr lang="en-CA" sz="2400" b="1" dirty="0" smtClean="0"/>
              <a:t>overcomes the world. This is the victory that has overcome the world, even our faith. 1John 5:4 </a:t>
            </a:r>
          </a:p>
          <a:p>
            <a:pPr marL="361950" lvl="0" indent="0">
              <a:buClr>
                <a:srgbClr val="D16349">
                  <a:lumMod val="50000"/>
                </a:srgbClr>
              </a:buClr>
              <a:buSzPct val="100000"/>
              <a:buNone/>
              <a:tabLst>
                <a:tab pos="361950" algn="l"/>
              </a:tabLst>
            </a:pPr>
            <a:r>
              <a:rPr lang="zh-CN" altLang="en-US" sz="2400" b="1" dirty="0">
                <a:solidFill>
                  <a:srgbClr val="D16349">
                    <a:lumMod val="50000"/>
                  </a:srgbClr>
                </a:solidFill>
                <a:latin typeface="SimSun" panose="02010600030101010101" pitchFamily="2" charset="-122"/>
                <a:ea typeface="SimSun" panose="02010600030101010101" pitchFamily="2" charset="-122"/>
              </a:rPr>
              <a:t>因为凡</a:t>
            </a:r>
            <a:r>
              <a:rPr lang="zh-CN" altLang="en-US" sz="2400" b="1" u="sng" dirty="0">
                <a:solidFill>
                  <a:srgbClr val="D16349">
                    <a:lumMod val="50000"/>
                  </a:srgbClr>
                </a:solidFill>
                <a:latin typeface="SimSun" panose="02010600030101010101" pitchFamily="2" charset="-122"/>
                <a:ea typeface="SimSun" panose="02010600030101010101" pitchFamily="2" charset="-122"/>
              </a:rPr>
              <a:t>从神生的</a:t>
            </a:r>
            <a:r>
              <a:rPr lang="zh-CN" altLang="en-US" sz="2400" b="1" dirty="0">
                <a:solidFill>
                  <a:srgbClr val="D16349">
                    <a:lumMod val="50000"/>
                  </a:srgbClr>
                </a:solidFill>
                <a:latin typeface="SimSun" panose="02010600030101010101" pitchFamily="2" charset="-122"/>
                <a:ea typeface="SimSun" panose="02010600030101010101" pitchFamily="2" charset="-122"/>
              </a:rPr>
              <a:t>，就胜过世界；使我们胜了世界的，就是我们的信心</a:t>
            </a:r>
            <a:r>
              <a:rPr lang="zh-CN" altLang="en-US" sz="2400" b="1" dirty="0">
                <a:solidFill>
                  <a:srgbClr val="D16349">
                    <a:lumMod val="50000"/>
                  </a:srgbClr>
                </a:solidFill>
              </a:rPr>
              <a:t>。</a:t>
            </a:r>
            <a:r>
              <a:rPr lang="zh-CN" altLang="en-US" sz="2400" b="1" dirty="0">
                <a:solidFill>
                  <a:srgbClr val="D16349">
                    <a:lumMod val="50000"/>
                  </a:srgbClr>
                </a:solidFill>
                <a:latin typeface="SimSun" panose="02010600030101010101" pitchFamily="2" charset="-122"/>
                <a:ea typeface="SimSun" panose="02010600030101010101" pitchFamily="2" charset="-122"/>
              </a:rPr>
              <a:t>约翰一书</a:t>
            </a:r>
            <a:r>
              <a:rPr lang="en-US" altLang="zh-CN" sz="2400" b="1" dirty="0">
                <a:solidFill>
                  <a:srgbClr val="D16349">
                    <a:lumMod val="50000"/>
                  </a:srgbClr>
                </a:solidFill>
                <a:latin typeface="SimSun" panose="02010600030101010101" pitchFamily="2" charset="-122"/>
                <a:ea typeface="SimSun" panose="02010600030101010101" pitchFamily="2" charset="-122"/>
              </a:rPr>
              <a:t>5:4</a:t>
            </a:r>
            <a:endParaRPr lang="en-CA" sz="2400" b="1" dirty="0">
              <a:solidFill>
                <a:srgbClr val="D16349">
                  <a:lumMod val="50000"/>
                </a:srgbClr>
              </a:solidFill>
            </a:endParaRPr>
          </a:p>
          <a:p>
            <a:pPr marL="739775" lvl="1" indent="-339725">
              <a:buSzPct val="100000"/>
              <a:buFont typeface="+mj-lt"/>
              <a:buAutoNum type="arabicPeriod"/>
            </a:pPr>
            <a:r>
              <a:rPr lang="en-CA" b="1" dirty="0" smtClean="0"/>
              <a:t>Everyone  </a:t>
            </a:r>
            <a:r>
              <a:rPr lang="en-CA" b="1" dirty="0" smtClean="0"/>
              <a:t>born of God overcomes the </a:t>
            </a:r>
            <a:r>
              <a:rPr lang="en-CA" b="1" dirty="0" smtClean="0"/>
              <a:t>world</a:t>
            </a:r>
          </a:p>
          <a:p>
            <a:pPr marL="400050" lvl="1" indent="315913">
              <a:buSzPct val="100000"/>
              <a:buNone/>
            </a:pPr>
            <a:r>
              <a:rPr lang="zh-CN" altLang="en-US" b="1" dirty="0" smtClean="0">
                <a:solidFill>
                  <a:srgbClr val="D16349">
                    <a:lumMod val="50000"/>
                  </a:srgbClr>
                </a:solidFill>
                <a:latin typeface="SimSun" panose="02010600030101010101" pitchFamily="2" charset="-122"/>
                <a:ea typeface="SimSun" panose="02010600030101010101" pitchFamily="2" charset="-122"/>
                <a:cs typeface="+mn-cs"/>
              </a:rPr>
              <a:t>凡</a:t>
            </a:r>
            <a:r>
              <a:rPr lang="zh-CN" altLang="en-US" b="1" dirty="0">
                <a:solidFill>
                  <a:srgbClr val="D16349">
                    <a:lumMod val="50000"/>
                  </a:srgbClr>
                </a:solidFill>
                <a:latin typeface="SimSun" panose="02010600030101010101" pitchFamily="2" charset="-122"/>
                <a:ea typeface="SimSun" panose="02010600030101010101" pitchFamily="2" charset="-122"/>
                <a:cs typeface="+mn-cs"/>
              </a:rPr>
              <a:t>从神生的，就胜过世界</a:t>
            </a:r>
            <a:endParaRPr lang="en-CA" b="1" dirty="0" smtClean="0"/>
          </a:p>
          <a:p>
            <a:pPr marL="1139825" lvl="2" indent="-339725">
              <a:buSzPct val="100000"/>
              <a:buFont typeface="+mj-lt"/>
              <a:buAutoNum type="arabicPeriod"/>
            </a:pPr>
            <a:r>
              <a:rPr lang="en-CA" sz="2400" b="1" dirty="0" smtClean="0"/>
              <a:t>This is the victory that overcomes the </a:t>
            </a:r>
            <a:r>
              <a:rPr lang="en-CA" sz="2400" b="1" dirty="0" smtClean="0"/>
              <a:t>world </a:t>
            </a:r>
          </a:p>
          <a:p>
            <a:pPr marL="800100" lvl="2" indent="368300">
              <a:buSzPct val="100000"/>
              <a:buNone/>
            </a:pPr>
            <a:r>
              <a:rPr lang="zh-CN" altLang="en-US" sz="2400" b="1" dirty="0" smtClean="0">
                <a:latin typeface="宋体" panose="02010600030101010101" pitchFamily="2" charset="-122"/>
                <a:ea typeface="宋体" panose="02010600030101010101" pitchFamily="2" charset="-122"/>
              </a:rPr>
              <a:t>这是对世界的得胜</a:t>
            </a:r>
            <a:endParaRPr lang="en-CA" sz="2400" b="1" dirty="0" smtClean="0">
              <a:latin typeface="宋体" panose="02010600030101010101" pitchFamily="2" charset="-122"/>
              <a:ea typeface="宋体" panose="02010600030101010101" pitchFamily="2" charset="-122"/>
            </a:endParaRPr>
          </a:p>
          <a:p>
            <a:pPr marL="1597025" lvl="3" indent="-339725">
              <a:buSzPct val="100000"/>
              <a:buFont typeface="+mj-lt"/>
              <a:buAutoNum type="arabicPeriod"/>
            </a:pPr>
            <a:r>
              <a:rPr lang="en-CA" sz="2400" b="1" dirty="0" smtClean="0"/>
              <a:t>Even our </a:t>
            </a:r>
            <a:r>
              <a:rPr lang="en-CA" sz="2400" b="1" dirty="0" smtClean="0"/>
              <a:t>faith </a:t>
            </a:r>
            <a:r>
              <a:rPr lang="zh-CN" altLang="en-US" sz="2400" b="1" dirty="0">
                <a:latin typeface="宋体" panose="02010600030101010101" pitchFamily="2" charset="-122"/>
                <a:ea typeface="宋体" panose="02010600030101010101" pitchFamily="2" charset="-122"/>
              </a:rPr>
              <a:t>靠我们</a:t>
            </a:r>
            <a:r>
              <a:rPr lang="zh-CN" altLang="en-US" sz="2400" b="1" dirty="0" smtClean="0">
                <a:latin typeface="宋体" panose="02010600030101010101" pitchFamily="2" charset="-122"/>
                <a:ea typeface="宋体" panose="02010600030101010101" pitchFamily="2" charset="-122"/>
              </a:rPr>
              <a:t>的信心</a:t>
            </a:r>
            <a:endParaRPr lang="en-CA" sz="2400" b="1" dirty="0" smtClean="0">
              <a:latin typeface="宋体" panose="02010600030101010101" pitchFamily="2" charset="-122"/>
              <a:ea typeface="宋体" panose="02010600030101010101" pitchFamily="2" charset="-122"/>
            </a:endParaRPr>
          </a:p>
          <a:p>
            <a:pPr marL="400050" lvl="1" indent="0">
              <a:buSzPct val="100000"/>
              <a:buNone/>
            </a:pPr>
            <a:r>
              <a:rPr lang="en-US" altLang="zh-CN" b="1" dirty="0" smtClean="0"/>
              <a:t>2. </a:t>
            </a:r>
            <a:r>
              <a:rPr lang="en-CA" b="1" dirty="0" smtClean="0"/>
              <a:t>The </a:t>
            </a:r>
            <a:r>
              <a:rPr lang="en-CA" b="1" dirty="0" smtClean="0"/>
              <a:t>world is against </a:t>
            </a:r>
            <a:r>
              <a:rPr lang="en-CA" b="1" dirty="0" smtClean="0"/>
              <a:t>us </a:t>
            </a:r>
            <a:r>
              <a:rPr lang="zh-CN" altLang="en-US" b="1" dirty="0" smtClean="0">
                <a:solidFill>
                  <a:srgbClr val="D16349">
                    <a:lumMod val="50000"/>
                  </a:srgbClr>
                </a:solidFill>
                <a:latin typeface="SimSun" panose="02010600030101010101" pitchFamily="2" charset="-122"/>
                <a:ea typeface="SimSun" panose="02010600030101010101" pitchFamily="2" charset="-122"/>
                <a:cs typeface="+mn-cs"/>
              </a:rPr>
              <a:t>世界与我们相敌</a:t>
            </a:r>
            <a:endParaRPr lang="en-CA" b="1" dirty="0">
              <a:solidFill>
                <a:srgbClr val="D16349">
                  <a:lumMod val="50000"/>
                </a:srgbClr>
              </a:solidFill>
              <a:latin typeface="SimSun" panose="02010600030101010101" pitchFamily="2" charset="-122"/>
              <a:ea typeface="SimSun" panose="02010600030101010101" pitchFamily="2" charset="-122"/>
              <a:cs typeface="+mn-cs"/>
            </a:endParaRPr>
          </a:p>
          <a:p>
            <a:pPr marL="400050" lvl="1" indent="0">
              <a:buSzPct val="100000"/>
              <a:buNone/>
            </a:pPr>
            <a:r>
              <a:rPr lang="en-US" altLang="zh-CN" b="1" dirty="0" smtClean="0"/>
              <a:t>3. </a:t>
            </a:r>
            <a:r>
              <a:rPr lang="en-CA" b="1" dirty="0" smtClean="0"/>
              <a:t>It </a:t>
            </a:r>
            <a:r>
              <a:rPr lang="en-CA" b="1" dirty="0" smtClean="0"/>
              <a:t>is a true sign that we are born of God when we do not allow the world to swallow us </a:t>
            </a:r>
            <a:r>
              <a:rPr lang="en-CA" b="1" dirty="0" smtClean="0"/>
              <a:t>up </a:t>
            </a:r>
          </a:p>
          <a:p>
            <a:pPr marL="400050" lvl="1" indent="0">
              <a:buSzPct val="100000"/>
              <a:buNone/>
            </a:pPr>
            <a:r>
              <a:rPr lang="zh-CN" altLang="en-US" b="1" dirty="0" smtClean="0">
                <a:solidFill>
                  <a:srgbClr val="D16349">
                    <a:lumMod val="50000"/>
                  </a:srgbClr>
                </a:solidFill>
                <a:latin typeface="SimSun" panose="02010600030101010101" pitchFamily="2" charset="-122"/>
                <a:ea typeface="SimSun" panose="02010600030101010101" pitchFamily="2" charset="-122"/>
                <a:cs typeface="+mn-cs"/>
              </a:rPr>
              <a:t>当我们不许世界吞没我们的时候，就有了从</a:t>
            </a:r>
            <a:r>
              <a:rPr lang="zh-CN" altLang="en-US" b="1" dirty="0">
                <a:solidFill>
                  <a:srgbClr val="D16349">
                    <a:lumMod val="50000"/>
                  </a:srgbClr>
                </a:solidFill>
                <a:latin typeface="SimSun" panose="02010600030101010101" pitchFamily="2" charset="-122"/>
                <a:ea typeface="SimSun" panose="02010600030101010101" pitchFamily="2" charset="-122"/>
                <a:cs typeface="+mn-cs"/>
              </a:rPr>
              <a:t>神而生的真记号</a:t>
            </a:r>
            <a:endParaRPr lang="en-CA" b="1" dirty="0">
              <a:solidFill>
                <a:srgbClr val="D16349">
                  <a:lumMod val="50000"/>
                </a:srgbClr>
              </a:solidFill>
              <a:latin typeface="SimSun" panose="02010600030101010101" pitchFamily="2" charset="-122"/>
              <a:ea typeface="SimSun" panose="02010600030101010101" pitchFamily="2" charset="-122"/>
              <a:cs typeface="+mn-cs"/>
            </a:endParaRPr>
          </a:p>
          <a:p>
            <a:pPr marL="1139825" lvl="2" indent="-339725">
              <a:buSzPct val="100000"/>
              <a:buFont typeface="+mj-lt"/>
              <a:buAutoNum type="arabicPeriod"/>
            </a:pPr>
            <a:r>
              <a:rPr lang="en-CA" sz="2400" b="1" dirty="0" smtClean="0"/>
              <a:t>Our faith will not permit it</a:t>
            </a:r>
            <a:r>
              <a:rPr lang="en-CA" sz="2400" b="1" dirty="0" smtClean="0"/>
              <a:t>! </a:t>
            </a:r>
            <a:r>
              <a:rPr lang="zh-CN" altLang="en-US" sz="2400" b="1" dirty="0">
                <a:solidFill>
                  <a:srgbClr val="D16349">
                    <a:lumMod val="50000"/>
                  </a:srgbClr>
                </a:solidFill>
                <a:latin typeface="SimSun" panose="02010600030101010101" pitchFamily="2" charset="-122"/>
                <a:ea typeface="SimSun" panose="02010600030101010101" pitchFamily="2" charset="-122"/>
                <a:cs typeface="+mn-cs"/>
              </a:rPr>
              <a:t>我们的信心不允许！</a:t>
            </a:r>
            <a:endParaRPr lang="en-CA" sz="2400" b="1" dirty="0">
              <a:solidFill>
                <a:srgbClr val="D16349">
                  <a:lumMod val="50000"/>
                </a:srgbClr>
              </a:solidFill>
              <a:latin typeface="SimSun" panose="02010600030101010101" pitchFamily="2" charset="-122"/>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linds(horizontal)">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228600"/>
            <a:ext cx="8610600" cy="6400800"/>
          </a:xfrm>
        </p:spPr>
        <p:txBody>
          <a:bodyPr>
            <a:noAutofit/>
          </a:bodyPr>
          <a:lstStyle/>
          <a:p>
            <a:pPr marL="339725" indent="-339725">
              <a:buSzPct val="100000"/>
              <a:buNone/>
            </a:pPr>
            <a:r>
              <a:rPr lang="en-CA" b="1" dirty="0" smtClean="0"/>
              <a:t>5.  We </a:t>
            </a:r>
            <a:r>
              <a:rPr lang="en-CA" b="1" dirty="0" smtClean="0"/>
              <a:t>know that anyone </a:t>
            </a:r>
            <a:r>
              <a:rPr lang="en-CA" b="1" u="sng" dirty="0" smtClean="0"/>
              <a:t>born of God </a:t>
            </a:r>
            <a:r>
              <a:rPr lang="en-CA" b="1" dirty="0" smtClean="0"/>
              <a:t>does not continue to sin; the one who was born of God keeps him safe, and the evil one cannot harm him. 1John 5:18 </a:t>
            </a:r>
            <a:endParaRPr lang="en-CA" b="1" dirty="0" smtClean="0"/>
          </a:p>
          <a:p>
            <a:pPr marL="339725" indent="22225">
              <a:buSzPct val="100000"/>
              <a:buNone/>
            </a:pPr>
            <a:r>
              <a:rPr lang="zh-CN" altLang="en-US" b="1" dirty="0">
                <a:latin typeface="宋体" panose="02010600030101010101" pitchFamily="2" charset="-122"/>
                <a:ea typeface="宋体" panose="02010600030101010101" pitchFamily="2" charset="-122"/>
              </a:rPr>
              <a:t>我们知道凡从神生的，必</a:t>
            </a:r>
            <a:r>
              <a:rPr lang="zh-CN" altLang="en-US" b="1" dirty="0" smtClean="0">
                <a:latin typeface="宋体" panose="02010600030101010101" pitchFamily="2" charset="-122"/>
                <a:ea typeface="宋体" panose="02010600030101010101" pitchFamily="2" charset="-122"/>
              </a:rPr>
              <a:t>不犯罪</a:t>
            </a:r>
            <a:r>
              <a:rPr lang="zh-CN" altLang="en-US" b="1" dirty="0">
                <a:latin typeface="宋体" panose="02010600030101010101" pitchFamily="2" charset="-122"/>
                <a:ea typeface="宋体" panose="02010600030101010101" pitchFamily="2" charset="-122"/>
              </a:rPr>
              <a:t>，从神生的，必保守自己</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那恶者也就无法害他。约翰一书</a:t>
            </a:r>
            <a:r>
              <a:rPr lang="en-US" altLang="zh-CN" b="1" dirty="0">
                <a:latin typeface="宋体" panose="02010600030101010101" pitchFamily="2" charset="-122"/>
                <a:ea typeface="宋体" panose="02010600030101010101" pitchFamily="2" charset="-122"/>
              </a:rPr>
              <a:t>5:18</a:t>
            </a:r>
          </a:p>
          <a:p>
            <a:pPr marL="739775" lvl="1" indent="-339725">
              <a:buSzPct val="100000"/>
              <a:buFont typeface="+mj-lt"/>
              <a:buAutoNum type="arabicPeriod"/>
            </a:pPr>
            <a:r>
              <a:rPr lang="en-CA" sz="2800" b="1" dirty="0" smtClean="0"/>
              <a:t>Anyone </a:t>
            </a:r>
            <a:r>
              <a:rPr lang="en-CA" sz="2800" b="1" dirty="0" smtClean="0"/>
              <a:t>born of god does not continue to </a:t>
            </a:r>
            <a:r>
              <a:rPr lang="en-CA" sz="2800" b="1" dirty="0" smtClean="0"/>
              <a:t>sin</a:t>
            </a:r>
          </a:p>
          <a:p>
            <a:pPr marL="400050" lvl="1" indent="0">
              <a:buSzPct val="100000"/>
              <a:buNone/>
            </a:pPr>
            <a:r>
              <a:rPr lang="zh-CN" altLang="en-US" sz="2800" b="1" dirty="0">
                <a:latin typeface="宋体" panose="02010600030101010101" pitchFamily="2" charset="-122"/>
                <a:ea typeface="宋体" panose="02010600030101010101" pitchFamily="2" charset="-122"/>
              </a:rPr>
              <a:t>从神生的，必</a:t>
            </a:r>
            <a:r>
              <a:rPr lang="zh-CN" altLang="en-US" sz="2800" b="1" dirty="0" smtClean="0">
                <a:latin typeface="宋体" panose="02010600030101010101" pitchFamily="2" charset="-122"/>
                <a:ea typeface="宋体" panose="02010600030101010101" pitchFamily="2" charset="-122"/>
              </a:rPr>
              <a:t>不持续犯罪</a:t>
            </a:r>
            <a:r>
              <a:rPr lang="en-US" altLang="zh-CN" sz="2800" b="1" dirty="0" smtClean="0">
                <a:latin typeface="宋体" panose="02010600030101010101" pitchFamily="2" charset="-122"/>
                <a:ea typeface="宋体" panose="02010600030101010101" pitchFamily="2" charset="-122"/>
              </a:rPr>
              <a:t>(</a:t>
            </a:r>
            <a:r>
              <a:rPr lang="zh-CN" altLang="en-US" sz="2800" b="1" dirty="0" smtClean="0">
                <a:latin typeface="宋体" panose="02010600030101010101" pitchFamily="2" charset="-122"/>
                <a:ea typeface="宋体" panose="02010600030101010101" pitchFamily="2" charset="-122"/>
              </a:rPr>
              <a:t>英文直译有“持续”）</a:t>
            </a:r>
            <a:endParaRPr lang="en-CA" sz="2800" b="1" dirty="0" smtClean="0">
              <a:latin typeface="宋体" panose="02010600030101010101" pitchFamily="2" charset="-122"/>
              <a:ea typeface="宋体" panose="02010600030101010101" pitchFamily="2" charset="-122"/>
            </a:endParaRPr>
          </a:p>
          <a:p>
            <a:pPr marL="1139825" lvl="2" indent="-339725">
              <a:buSzPct val="100000"/>
              <a:buFont typeface="+mj-lt"/>
              <a:buAutoNum type="arabicPeriod"/>
            </a:pPr>
            <a:r>
              <a:rPr lang="en-CA" sz="2800" b="1" dirty="0" smtClean="0"/>
              <a:t>Is kept safe by God by the protecting hand of </a:t>
            </a:r>
            <a:r>
              <a:rPr lang="en-CA" sz="2800" b="1" dirty="0" smtClean="0"/>
              <a:t>God</a:t>
            </a:r>
          </a:p>
          <a:p>
            <a:pPr marL="800100" lvl="2" indent="0">
              <a:buSzPct val="100000"/>
              <a:buNone/>
            </a:pPr>
            <a:r>
              <a:rPr lang="zh-CN" altLang="en-US" sz="2800" b="1" dirty="0">
                <a:latin typeface="宋体" panose="02010600030101010101" pitchFamily="2" charset="-122"/>
                <a:ea typeface="宋体" panose="02010600030101010101" pitchFamily="2" charset="-122"/>
                <a:cs typeface="+mn-cs"/>
              </a:rPr>
              <a:t>从神生的必</a:t>
            </a:r>
            <a:r>
              <a:rPr lang="zh-CN" altLang="en-US" sz="2800" b="1" dirty="0" smtClean="0">
                <a:latin typeface="宋体" panose="02010600030101010101" pitchFamily="2" charset="-122"/>
                <a:ea typeface="宋体" panose="02010600030101010101" pitchFamily="2" charset="-122"/>
                <a:cs typeface="+mn-cs"/>
              </a:rPr>
              <a:t>蒙神保守</a:t>
            </a:r>
            <a:endParaRPr lang="en-CA" sz="2800" b="1" dirty="0">
              <a:latin typeface="宋体" panose="02010600030101010101" pitchFamily="2" charset="-122"/>
              <a:ea typeface="宋体" panose="02010600030101010101" pitchFamily="2" charset="-122"/>
              <a:cs typeface="+mn-cs"/>
            </a:endParaRPr>
          </a:p>
          <a:p>
            <a:pPr marL="400050" lvl="1" indent="0">
              <a:buSzPct val="100000"/>
              <a:buNone/>
            </a:pPr>
            <a:r>
              <a:rPr lang="en-US" altLang="zh-CN" sz="2800" b="1" dirty="0" smtClean="0"/>
              <a:t>2. </a:t>
            </a:r>
            <a:r>
              <a:rPr lang="en-CA" sz="2800" b="1" dirty="0" smtClean="0"/>
              <a:t>The </a:t>
            </a:r>
            <a:r>
              <a:rPr lang="en-CA" sz="2800" b="1" dirty="0" smtClean="0"/>
              <a:t>evil one cannot harm </a:t>
            </a:r>
            <a:r>
              <a:rPr lang="en-CA" sz="2800" b="1" dirty="0" smtClean="0"/>
              <a:t>him</a:t>
            </a:r>
          </a:p>
          <a:p>
            <a:pPr marL="400050" lvl="1" indent="315913">
              <a:buSzPct val="100000"/>
              <a:buNone/>
            </a:pPr>
            <a:r>
              <a:rPr lang="zh-CN" altLang="en-US" sz="2800" b="1" dirty="0">
                <a:latin typeface="宋体" panose="02010600030101010101" pitchFamily="2" charset="-122"/>
                <a:ea typeface="宋体" panose="02010600030101010101" pitchFamily="2" charset="-122"/>
              </a:rPr>
              <a:t>恶</a:t>
            </a:r>
            <a:r>
              <a:rPr lang="zh-CN" altLang="en-US" sz="2800" b="1" dirty="0" smtClean="0">
                <a:latin typeface="宋体" panose="02010600030101010101" pitchFamily="2" charset="-122"/>
                <a:ea typeface="宋体" panose="02010600030101010101" pitchFamily="2" charset="-122"/>
              </a:rPr>
              <a:t>者无法</a:t>
            </a:r>
            <a:r>
              <a:rPr lang="zh-CN" altLang="en-US" sz="2800" b="1" dirty="0">
                <a:latin typeface="宋体" panose="02010600030101010101" pitchFamily="2" charset="-122"/>
                <a:ea typeface="宋体" panose="02010600030101010101" pitchFamily="2" charset="-122"/>
              </a:rPr>
              <a:t>害他</a:t>
            </a:r>
            <a:endParaRPr lang="en-CA"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086600" cy="3505200"/>
          </a:xfrm>
        </p:spPr>
        <p:txBody>
          <a:bodyPr/>
          <a:lstStyle/>
          <a:p>
            <a:pPr algn="just">
              <a:buNone/>
            </a:pPr>
            <a:r>
              <a:rPr lang="en-CA" b="1" dirty="0" smtClean="0"/>
              <a:t>Jesus said, </a:t>
            </a:r>
          </a:p>
          <a:p>
            <a:pPr algn="just">
              <a:buNone/>
            </a:pPr>
            <a:r>
              <a:rPr lang="en-CA" b="1" dirty="0" smtClean="0"/>
              <a:t>“I give them eternal life, and they shall never perish; no-one can snatch them out of my hand. My Father, who has given them to me, is greater than all; no-one can snatch them out of my Father’s hand. I and the Father are one.”</a:t>
            </a:r>
          </a:p>
          <a:p>
            <a:pPr algn="just">
              <a:buNone/>
            </a:pPr>
            <a:r>
              <a:rPr lang="en-CA" b="1" dirty="0" smtClean="0"/>
              <a:t>John </a:t>
            </a:r>
            <a:r>
              <a:rPr lang="en-CA" b="1" dirty="0" smtClean="0"/>
              <a:t>10:28-30</a:t>
            </a:r>
          </a:p>
          <a:p>
            <a:pPr algn="just">
              <a:buNone/>
            </a:pPr>
            <a:r>
              <a:rPr lang="zh-CN" altLang="en-US" b="1" dirty="0" smtClean="0">
                <a:latin typeface="宋体" panose="02010600030101010101" pitchFamily="2" charset="-122"/>
                <a:ea typeface="宋体" panose="02010600030101010101" pitchFamily="2" charset="-122"/>
              </a:rPr>
              <a:t>耶稣说：“我</a:t>
            </a:r>
            <a:r>
              <a:rPr lang="zh-CN" altLang="en-US" b="1" dirty="0">
                <a:latin typeface="宋体" panose="02010600030101010101" pitchFamily="2" charset="-122"/>
                <a:ea typeface="宋体" panose="02010600030101010101" pitchFamily="2" charset="-122"/>
              </a:rPr>
              <a:t>又赐给他们永生，他们永不灭亡，谁也不能从我手里把他们夺去</a:t>
            </a:r>
            <a:r>
              <a:rPr lang="zh-CN" altLang="en-US" b="1" dirty="0" smtClean="0">
                <a:latin typeface="宋体" panose="02010600030101010101" pitchFamily="2" charset="-122"/>
                <a:ea typeface="宋体" panose="02010600030101010101" pitchFamily="2" charset="-122"/>
              </a:rPr>
              <a:t>。我</a:t>
            </a:r>
            <a:r>
              <a:rPr lang="zh-CN" altLang="en-US" b="1" dirty="0">
                <a:latin typeface="宋体" panose="02010600030101010101" pitchFamily="2" charset="-122"/>
                <a:ea typeface="宋体" panose="02010600030101010101" pitchFamily="2" charset="-122"/>
              </a:rPr>
              <a:t>父把羊赐给我，他比万有都大，谁也不能从我父手里把他们夺去</a:t>
            </a:r>
            <a:r>
              <a:rPr lang="zh-CN" altLang="en-US" b="1" dirty="0" smtClean="0">
                <a:latin typeface="宋体" panose="02010600030101010101" pitchFamily="2" charset="-122"/>
                <a:ea typeface="宋体" panose="02010600030101010101" pitchFamily="2" charset="-122"/>
              </a:rPr>
              <a:t>。我</a:t>
            </a:r>
            <a:r>
              <a:rPr lang="zh-CN" altLang="en-US" b="1" dirty="0">
                <a:latin typeface="宋体" panose="02010600030101010101" pitchFamily="2" charset="-122"/>
                <a:ea typeface="宋体" panose="02010600030101010101" pitchFamily="2" charset="-122"/>
              </a:rPr>
              <a:t>与父原为一。</a:t>
            </a:r>
            <a:r>
              <a:rPr lang="zh-CN" altLang="en-US" b="1" dirty="0" smtClean="0">
                <a:latin typeface="宋体" panose="02010600030101010101" pitchFamily="2" charset="-122"/>
                <a:ea typeface="宋体" panose="02010600030101010101" pitchFamily="2" charset="-122"/>
              </a:rPr>
              <a:t>”</a:t>
            </a:r>
            <a:endParaRPr lang="en-US" altLang="zh-CN" b="1" dirty="0" smtClean="0">
              <a:latin typeface="宋体" panose="02010600030101010101" pitchFamily="2" charset="-122"/>
              <a:ea typeface="宋体" panose="02010600030101010101" pitchFamily="2" charset="-122"/>
            </a:endParaRPr>
          </a:p>
          <a:p>
            <a:pPr algn="just">
              <a:buNone/>
            </a:pPr>
            <a:r>
              <a:rPr lang="zh-CN" altLang="en-US" b="1" dirty="0" smtClean="0">
                <a:latin typeface="宋体" panose="02010600030101010101" pitchFamily="2" charset="-122"/>
                <a:ea typeface="宋体" panose="02010600030101010101" pitchFamily="2" charset="-122"/>
              </a:rPr>
              <a:t>约翰福音</a:t>
            </a:r>
            <a:r>
              <a:rPr lang="en-US" altLang="zh-CN" b="1" dirty="0" smtClean="0">
                <a:latin typeface="宋体" panose="02010600030101010101" pitchFamily="2" charset="-122"/>
                <a:ea typeface="宋体" panose="02010600030101010101" pitchFamily="2" charset="-122"/>
              </a:rPr>
              <a:t>10</a:t>
            </a:r>
            <a:r>
              <a:rPr lang="en-US" altLang="zh-CN" b="1" dirty="0">
                <a:latin typeface="宋体" panose="02010600030101010101" pitchFamily="2" charset="-122"/>
                <a:ea typeface="宋体" panose="02010600030101010101" pitchFamily="2" charset="-122"/>
              </a:rPr>
              <a:t>:</a:t>
            </a:r>
            <a:r>
              <a:rPr lang="en-US" altLang="zh-CN" b="1" dirty="0" smtClean="0">
                <a:latin typeface="宋体" panose="02010600030101010101" pitchFamily="2" charset="-122"/>
                <a:ea typeface="宋体" panose="02010600030101010101" pitchFamily="2" charset="-122"/>
              </a:rPr>
              <a:t>28-30</a:t>
            </a:r>
            <a:r>
              <a:rPr lang="en-CA" b="1" dirty="0" smtClean="0">
                <a:latin typeface="宋体" panose="02010600030101010101" pitchFamily="2" charset="-122"/>
                <a:ea typeface="宋体" panose="02010600030101010101" pitchFamily="2" charset="-122"/>
              </a:rPr>
              <a:t> </a:t>
            </a:r>
            <a:endParaRPr lang="en-CA" b="1"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286000" y="-27160"/>
            <a:ext cx="6858000" cy="6893719"/>
          </a:xfrm>
          <a:prstGeom prst="rect">
            <a:avLst/>
          </a:prstGeom>
          <a:noFill/>
          <a:ln w="9525">
            <a:noFill/>
            <a:miter lim="800000"/>
            <a:headEnd/>
            <a:tailEnd/>
          </a:ln>
        </p:spPr>
      </p:pic>
      <p:sp>
        <p:nvSpPr>
          <p:cNvPr id="2" name="文本框 1"/>
          <p:cNvSpPr txBox="1"/>
          <p:nvPr/>
        </p:nvSpPr>
        <p:spPr>
          <a:xfrm>
            <a:off x="2743200" y="685800"/>
            <a:ext cx="2741456" cy="369332"/>
          </a:xfrm>
          <a:prstGeom prst="rect">
            <a:avLst/>
          </a:prstGeom>
          <a:noFill/>
        </p:spPr>
        <p:txBody>
          <a:bodyPr wrap="none" rtlCol="0">
            <a:spAutoFit/>
          </a:bodyPr>
          <a:lstStyle/>
          <a:p>
            <a:r>
              <a:rPr lang="zh-CN" altLang="en-US" b="1" dirty="0" smtClean="0">
                <a:solidFill>
                  <a:srgbClr val="002060"/>
                </a:solidFill>
                <a:latin typeface="宋体" panose="02010600030101010101" pitchFamily="2" charset="-122"/>
                <a:ea typeface="宋体" panose="02010600030101010101" pitchFamily="2" charset="-122"/>
              </a:rPr>
              <a:t>“我</a:t>
            </a:r>
            <a:r>
              <a:rPr lang="zh-CN" altLang="en-US" b="1" dirty="0">
                <a:solidFill>
                  <a:srgbClr val="002060"/>
                </a:solidFill>
                <a:latin typeface="宋体" panose="02010600030101010101" pitchFamily="2" charset="-122"/>
                <a:ea typeface="宋体" panose="02010600030101010101" pitchFamily="2" charset="-122"/>
              </a:rPr>
              <a:t>又赐给他们</a:t>
            </a:r>
            <a:r>
              <a:rPr lang="zh-CN" altLang="en-US" b="1" dirty="0" smtClean="0">
                <a:solidFill>
                  <a:srgbClr val="002060"/>
                </a:solidFill>
                <a:latin typeface="宋体" panose="02010600030101010101" pitchFamily="2" charset="-122"/>
                <a:ea typeface="宋体" panose="02010600030101010101" pitchFamily="2" charset="-122"/>
              </a:rPr>
              <a:t>永生</a:t>
            </a:r>
            <a:r>
              <a:rPr lang="en-US" altLang="zh-CN" b="1" dirty="0" smtClean="0">
                <a:solidFill>
                  <a:srgbClr val="002060"/>
                </a:solidFill>
                <a:latin typeface="宋体" panose="02010600030101010101" pitchFamily="2" charset="-122"/>
                <a:ea typeface="宋体" panose="02010600030101010101" pitchFamily="2" charset="-122"/>
              </a:rPr>
              <a:t>…</a:t>
            </a:r>
            <a:r>
              <a:rPr lang="zh-CN" altLang="en-US" b="1" dirty="0" smtClean="0">
                <a:solidFill>
                  <a:srgbClr val="002060"/>
                </a:solidFill>
                <a:latin typeface="宋体" panose="02010600030101010101" pitchFamily="2" charset="-122"/>
                <a:ea typeface="宋体" panose="02010600030101010101" pitchFamily="2" charset="-122"/>
              </a:rPr>
              <a:t>”</a:t>
            </a:r>
            <a:endParaRPr lang="en-CA" b="1" dirty="0">
              <a:solidFill>
                <a:srgbClr val="002060"/>
              </a:solidFill>
              <a:latin typeface="宋体" panose="02010600030101010101" pitchFamily="2" charset="-122"/>
              <a:ea typeface="宋体" panose="02010600030101010101" pitchFamily="2" charset="-122"/>
            </a:endParaRPr>
          </a:p>
        </p:txBody>
      </p:sp>
      <p:sp>
        <p:nvSpPr>
          <p:cNvPr id="4" name="文本框 3"/>
          <p:cNvSpPr txBox="1"/>
          <p:nvPr/>
        </p:nvSpPr>
        <p:spPr>
          <a:xfrm>
            <a:off x="2286000" y="5029200"/>
            <a:ext cx="1114408" cy="369332"/>
          </a:xfrm>
          <a:prstGeom prst="rect">
            <a:avLst/>
          </a:prstGeom>
          <a:noFill/>
        </p:spPr>
        <p:txBody>
          <a:bodyPr wrap="none" rtlCol="0">
            <a:spAutoFit/>
          </a:bodyPr>
          <a:lstStyle/>
          <a:p>
            <a:r>
              <a:rPr lang="zh-CN" altLang="en-US" b="1" dirty="0">
                <a:solidFill>
                  <a:srgbClr val="FFC000"/>
                </a:solidFill>
                <a:latin typeface="宋体" panose="02010600030101010101" pitchFamily="2" charset="-122"/>
                <a:ea typeface="宋体" panose="02010600030101010101" pitchFamily="2" charset="-122"/>
              </a:rPr>
              <a:t>死</a:t>
            </a:r>
            <a:r>
              <a:rPr lang="zh-CN" altLang="en-US" b="1" dirty="0" smtClean="0">
                <a:solidFill>
                  <a:srgbClr val="FFC000"/>
                </a:solidFill>
                <a:latin typeface="宋体" panose="02010600030101010101" pitchFamily="2" charset="-122"/>
                <a:ea typeface="宋体" panose="02010600030101010101" pitchFamily="2" charset="-122"/>
              </a:rPr>
              <a:t>阴幽谷</a:t>
            </a:r>
            <a:endParaRPr lang="en-CA" b="1" dirty="0">
              <a:solidFill>
                <a:srgbClr val="FFC000"/>
              </a:solidFill>
              <a:latin typeface="宋体" panose="02010600030101010101" pitchFamily="2" charset="-122"/>
              <a:ea typeface="宋体" panose="02010600030101010101" pitchFamily="2" charset="-122"/>
            </a:endParaRPr>
          </a:p>
        </p:txBody>
      </p:sp>
      <p:sp>
        <p:nvSpPr>
          <p:cNvPr id="5" name="文本框 4"/>
          <p:cNvSpPr txBox="1"/>
          <p:nvPr/>
        </p:nvSpPr>
        <p:spPr>
          <a:xfrm>
            <a:off x="7772400" y="1828800"/>
            <a:ext cx="1114408" cy="369332"/>
          </a:xfrm>
          <a:prstGeom prst="rect">
            <a:avLst/>
          </a:prstGeom>
          <a:noFill/>
        </p:spPr>
        <p:txBody>
          <a:bodyPr wrap="none" rtlCol="0">
            <a:spAutoFit/>
          </a:bodyPr>
          <a:lstStyle/>
          <a:p>
            <a:r>
              <a:rPr lang="zh-CN" altLang="en-US" b="1" dirty="0" smtClean="0">
                <a:solidFill>
                  <a:srgbClr val="002060"/>
                </a:solidFill>
                <a:latin typeface="宋体" panose="02010600030101010101" pitchFamily="2" charset="-122"/>
                <a:ea typeface="宋体" panose="02010600030101010101" pitchFamily="2" charset="-122"/>
              </a:rPr>
              <a:t>救主恩慈</a:t>
            </a:r>
            <a:endParaRPr lang="en-CA" b="1" dirty="0">
              <a:solidFill>
                <a:srgbClr val="002060"/>
              </a:solidFill>
              <a:latin typeface="宋体" panose="02010600030101010101" pitchFamily="2" charset="-122"/>
              <a:ea typeface="宋体" panose="02010600030101010101" pitchFamily="2" charset="-122"/>
            </a:endParaRPr>
          </a:p>
        </p:txBody>
      </p:sp>
      <p:sp>
        <p:nvSpPr>
          <p:cNvPr id="3" name="矩形 2"/>
          <p:cNvSpPr/>
          <p:nvPr/>
        </p:nvSpPr>
        <p:spPr>
          <a:xfrm>
            <a:off x="6629401" y="4953000"/>
            <a:ext cx="2514600" cy="646331"/>
          </a:xfrm>
          <a:prstGeom prst="rect">
            <a:avLst/>
          </a:prstGeom>
        </p:spPr>
        <p:txBody>
          <a:bodyPr wrap="square">
            <a:spAutoFit/>
          </a:bodyPr>
          <a:lstStyle/>
          <a:p>
            <a:r>
              <a:rPr lang="zh-CN" altLang="en-US" b="1" dirty="0" smtClean="0">
                <a:solidFill>
                  <a:srgbClr val="002060"/>
                </a:solidFill>
                <a:latin typeface="宋体" panose="02010600030101010101" pitchFamily="2" charset="-122"/>
                <a:ea typeface="宋体" panose="02010600030101010101" pitchFamily="2" charset="-122"/>
              </a:rPr>
              <a:t>“谁</a:t>
            </a:r>
            <a:r>
              <a:rPr lang="zh-CN" altLang="en-US" b="1" dirty="0">
                <a:solidFill>
                  <a:srgbClr val="002060"/>
                </a:solidFill>
                <a:latin typeface="宋体" panose="02010600030101010101" pitchFamily="2" charset="-122"/>
                <a:ea typeface="宋体" panose="02010600030101010101" pitchFamily="2" charset="-122"/>
              </a:rPr>
              <a:t>也不能从我手里把他们</a:t>
            </a:r>
            <a:r>
              <a:rPr lang="zh-CN" altLang="en-US" b="1" dirty="0" smtClean="0">
                <a:solidFill>
                  <a:srgbClr val="002060"/>
                </a:solidFill>
                <a:latin typeface="宋体" panose="02010600030101010101" pitchFamily="2" charset="-122"/>
                <a:ea typeface="宋体" panose="02010600030101010101" pitchFamily="2" charset="-122"/>
              </a:rPr>
              <a:t>夺去”约</a:t>
            </a:r>
            <a:r>
              <a:rPr lang="en-US" altLang="zh-CN" b="1" dirty="0" smtClean="0">
                <a:solidFill>
                  <a:srgbClr val="002060"/>
                </a:solidFill>
                <a:latin typeface="宋体" panose="02010600030101010101" pitchFamily="2" charset="-122"/>
                <a:ea typeface="宋体" panose="02010600030101010101" pitchFamily="2" charset="-122"/>
              </a:rPr>
              <a:t>10:28</a:t>
            </a:r>
            <a:r>
              <a:rPr lang="zh-CN" altLang="en-US" b="1" dirty="0" smtClean="0">
                <a:solidFill>
                  <a:srgbClr val="002060"/>
                </a:solidFill>
                <a:latin typeface="宋体" panose="02010600030101010101" pitchFamily="2" charset="-122"/>
                <a:ea typeface="宋体" panose="02010600030101010101" pitchFamily="2" charset="-122"/>
              </a:rPr>
              <a:t> </a:t>
            </a:r>
            <a:endParaRPr lang="en-CA" b="1" dirty="0">
              <a:solidFill>
                <a:srgbClr val="00206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28600" y="304800"/>
            <a:ext cx="8610600" cy="6400800"/>
          </a:xfrm>
        </p:spPr>
        <p:txBody>
          <a:bodyPr>
            <a:noAutofit/>
          </a:bodyPr>
          <a:lstStyle/>
          <a:p>
            <a:pPr marL="457200" indent="-457200">
              <a:buSzPct val="100000"/>
              <a:buFont typeface="+mj-lt"/>
              <a:buAutoNum type="arabicPeriod" startAt="4"/>
            </a:pPr>
            <a:r>
              <a:rPr lang="en-CA" sz="2400" b="1" dirty="0" smtClean="0"/>
              <a:t>Everyone who believes that Jesus is the Christ is </a:t>
            </a:r>
            <a:r>
              <a:rPr lang="en-CA" sz="2400" b="1" u="sng" dirty="0" smtClean="0"/>
              <a:t>born of God</a:t>
            </a:r>
            <a:r>
              <a:rPr lang="en-CA" sz="2400" b="1" dirty="0" smtClean="0"/>
              <a:t>, and everyone who loves the father loves his child as well. 1John 5:1 </a:t>
            </a:r>
          </a:p>
          <a:p>
            <a:pPr marL="355600" indent="0">
              <a:buSzPct val="100000"/>
              <a:buNone/>
              <a:tabLst>
                <a:tab pos="355600" algn="l"/>
              </a:tabLst>
            </a:pPr>
            <a:r>
              <a:rPr lang="zh-CN" altLang="en-US" sz="2400" b="1" dirty="0" smtClean="0">
                <a:latin typeface="SimSun" panose="02010600030101010101" pitchFamily="2" charset="-122"/>
                <a:ea typeface="SimSun" panose="02010600030101010101" pitchFamily="2" charset="-122"/>
              </a:rPr>
              <a:t>凡</a:t>
            </a:r>
            <a:r>
              <a:rPr lang="zh-CN" altLang="en-US" sz="2400" b="1" dirty="0">
                <a:latin typeface="SimSun" panose="02010600030101010101" pitchFamily="2" charset="-122"/>
                <a:ea typeface="SimSun" panose="02010600030101010101" pitchFamily="2" charset="-122"/>
              </a:rPr>
              <a:t>信耶稣是基督的，都是</a:t>
            </a:r>
            <a:r>
              <a:rPr lang="zh-CN" altLang="en-US" sz="2400" b="1" u="sng" dirty="0" smtClean="0">
                <a:latin typeface="SimSun" panose="02010600030101010101" pitchFamily="2" charset="-122"/>
                <a:ea typeface="SimSun" panose="02010600030101010101" pitchFamily="2" charset="-122"/>
              </a:rPr>
              <a:t>从神</a:t>
            </a:r>
            <a:r>
              <a:rPr lang="zh-CN" altLang="en-US" sz="2400" b="1" u="sng" dirty="0">
                <a:latin typeface="SimSun" panose="02010600030101010101" pitchFamily="2" charset="-122"/>
                <a:ea typeface="SimSun" panose="02010600030101010101" pitchFamily="2" charset="-122"/>
              </a:rPr>
              <a:t>而生</a:t>
            </a:r>
            <a:r>
              <a:rPr lang="zh-CN" altLang="en-US" sz="2400" b="1" dirty="0">
                <a:latin typeface="SimSun" panose="02010600030101010101" pitchFamily="2" charset="-122"/>
                <a:ea typeface="SimSun" panose="02010600030101010101" pitchFamily="2" charset="-122"/>
              </a:rPr>
              <a:t>，凡爱生他</a:t>
            </a:r>
            <a:r>
              <a:rPr lang="zh-CN" altLang="en-US" sz="2400" b="1" dirty="0" smtClean="0">
                <a:latin typeface="SimSun" panose="02010600030101010101" pitchFamily="2" charset="-122"/>
                <a:ea typeface="SimSun" panose="02010600030101010101" pitchFamily="2" charset="-122"/>
              </a:rPr>
              <a:t>之神</a:t>
            </a:r>
            <a:r>
              <a:rPr lang="zh-CN" altLang="en-US" sz="2400" b="1" dirty="0">
                <a:latin typeface="SimSun" panose="02010600030101010101" pitchFamily="2" charset="-122"/>
                <a:ea typeface="SimSun" panose="02010600030101010101" pitchFamily="2" charset="-122"/>
              </a:rPr>
              <a:t>的，也必爱</a:t>
            </a:r>
            <a:r>
              <a:rPr lang="zh-CN" altLang="en-US" sz="2400" b="1" dirty="0" smtClean="0">
                <a:latin typeface="SimSun" panose="02010600030101010101" pitchFamily="2" charset="-122"/>
                <a:ea typeface="SimSun" panose="02010600030101010101" pitchFamily="2" charset="-122"/>
              </a:rPr>
              <a:t>从神</a:t>
            </a:r>
            <a:r>
              <a:rPr lang="zh-CN" altLang="en-US" sz="2400" b="1" dirty="0">
                <a:latin typeface="SimSun" panose="02010600030101010101" pitchFamily="2" charset="-122"/>
                <a:ea typeface="SimSun" panose="02010600030101010101" pitchFamily="2" charset="-122"/>
              </a:rPr>
              <a:t>生的</a:t>
            </a:r>
            <a:r>
              <a:rPr lang="zh-CN" altLang="en-US" sz="2400" b="1" dirty="0">
                <a:latin typeface="SimSun" panose="02010600030101010101" pitchFamily="2" charset="-122"/>
                <a:ea typeface="SimSun" panose="02010600030101010101" pitchFamily="2" charset="-122"/>
              </a:rPr>
              <a:t>。约翰一书</a:t>
            </a:r>
            <a:r>
              <a:rPr lang="en-US" altLang="zh-CN" sz="2400" b="1" dirty="0" smtClean="0">
                <a:latin typeface="SimSun" panose="02010600030101010101" pitchFamily="2" charset="-122"/>
                <a:ea typeface="SimSun" panose="02010600030101010101" pitchFamily="2" charset="-122"/>
              </a:rPr>
              <a:t>5:1</a:t>
            </a:r>
            <a:endParaRPr lang="en-CA" sz="2400" b="1" dirty="0" smtClean="0">
              <a:latin typeface="SimSun" panose="02010600030101010101" pitchFamily="2" charset="-122"/>
              <a:ea typeface="SimSun" panose="02010600030101010101" pitchFamily="2" charset="-122"/>
            </a:endParaRPr>
          </a:p>
          <a:p>
            <a:pPr marL="457200" indent="-457200">
              <a:buSzPct val="100000"/>
              <a:buFont typeface="+mj-lt"/>
              <a:buAutoNum type="arabicPeriod" startAt="5"/>
            </a:pPr>
            <a:r>
              <a:rPr lang="en-CA" sz="2400" b="1" dirty="0" smtClean="0"/>
              <a:t>for everyone </a:t>
            </a:r>
            <a:r>
              <a:rPr lang="en-CA" sz="2400" b="1" u="sng" dirty="0" smtClean="0"/>
              <a:t>born of God </a:t>
            </a:r>
            <a:r>
              <a:rPr lang="en-CA" sz="2400" b="1" dirty="0" smtClean="0"/>
              <a:t>overcomes the world. This is the victory that has overcome the world, even our faith. 1John 5:4 </a:t>
            </a:r>
          </a:p>
          <a:p>
            <a:pPr marL="444500" indent="0">
              <a:buSzPct val="100000"/>
              <a:buNone/>
              <a:tabLst>
                <a:tab pos="444500" algn="l"/>
              </a:tabLst>
            </a:pPr>
            <a:r>
              <a:rPr lang="zh-CN" altLang="en-US" sz="2400" b="1" dirty="0">
                <a:latin typeface="SimSun" panose="02010600030101010101" pitchFamily="2" charset="-122"/>
                <a:ea typeface="SimSun" panose="02010600030101010101" pitchFamily="2" charset="-122"/>
              </a:rPr>
              <a:t>因为凡</a:t>
            </a:r>
            <a:r>
              <a:rPr lang="zh-CN" altLang="en-US" sz="2400" b="1" u="sng" dirty="0" smtClean="0">
                <a:latin typeface="SimSun" panose="02010600030101010101" pitchFamily="2" charset="-122"/>
                <a:ea typeface="SimSun" panose="02010600030101010101" pitchFamily="2" charset="-122"/>
              </a:rPr>
              <a:t>从神</a:t>
            </a:r>
            <a:r>
              <a:rPr lang="zh-CN" altLang="en-US" sz="2400" b="1" u="sng" dirty="0">
                <a:latin typeface="SimSun" panose="02010600030101010101" pitchFamily="2" charset="-122"/>
                <a:ea typeface="SimSun" panose="02010600030101010101" pitchFamily="2" charset="-122"/>
              </a:rPr>
              <a:t>生的</a:t>
            </a:r>
            <a:r>
              <a:rPr lang="zh-CN" altLang="en-US" sz="2400" b="1" dirty="0">
                <a:latin typeface="SimSun" panose="02010600030101010101" pitchFamily="2" charset="-122"/>
                <a:ea typeface="SimSun" panose="02010600030101010101" pitchFamily="2" charset="-122"/>
              </a:rPr>
              <a:t>，就胜过世界；使我们胜了世界的，就是我们的信心</a:t>
            </a:r>
            <a:r>
              <a:rPr lang="zh-CN" altLang="en-US" sz="2400" b="1" dirty="0" smtClean="0"/>
              <a:t>。</a:t>
            </a:r>
            <a:r>
              <a:rPr lang="zh-CN" altLang="en-US" sz="2400" b="1" dirty="0">
                <a:latin typeface="SimSun" panose="02010600030101010101" pitchFamily="2" charset="-122"/>
                <a:ea typeface="SimSun" panose="02010600030101010101" pitchFamily="2" charset="-122"/>
              </a:rPr>
              <a:t>约翰一书</a:t>
            </a:r>
            <a:r>
              <a:rPr lang="en-US" altLang="zh-CN" sz="2400" b="1" dirty="0" smtClean="0">
                <a:latin typeface="SimSun" panose="02010600030101010101" pitchFamily="2" charset="-122"/>
                <a:ea typeface="SimSun" panose="02010600030101010101" pitchFamily="2" charset="-122"/>
              </a:rPr>
              <a:t>5:4</a:t>
            </a:r>
            <a:endParaRPr lang="en-CA" sz="2400" b="1" dirty="0" smtClean="0"/>
          </a:p>
          <a:p>
            <a:pPr marL="457200" indent="-457200">
              <a:buSzPct val="100000"/>
              <a:buFont typeface="+mj-lt"/>
              <a:buAutoNum type="arabicPeriod" startAt="6"/>
            </a:pPr>
            <a:r>
              <a:rPr lang="en-CA" sz="2400" b="1" dirty="0" smtClean="0"/>
              <a:t>We know that anyone </a:t>
            </a:r>
            <a:r>
              <a:rPr lang="en-CA" sz="2400" b="1" u="sng" dirty="0" smtClean="0"/>
              <a:t>born of God </a:t>
            </a:r>
            <a:r>
              <a:rPr lang="en-CA" sz="2400" b="1" dirty="0" smtClean="0"/>
              <a:t>does not continue to sin; the one who was born of God keeps him safe, and the evil one cannot harm him. 1John 5:18 </a:t>
            </a:r>
          </a:p>
          <a:p>
            <a:pPr marL="444500" indent="0">
              <a:buSzPct val="100000"/>
              <a:buNone/>
            </a:pPr>
            <a:r>
              <a:rPr lang="zh-CN" altLang="en-US" sz="2400" b="1" dirty="0">
                <a:latin typeface="SimSun" panose="02010600030101010101" pitchFamily="2" charset="-122"/>
                <a:ea typeface="SimSun" panose="02010600030101010101" pitchFamily="2" charset="-122"/>
              </a:rPr>
              <a:t>我们知道凡</a:t>
            </a:r>
            <a:r>
              <a:rPr lang="zh-CN" altLang="en-US" sz="2400" b="1" u="sng" dirty="0" smtClean="0">
                <a:latin typeface="SimSun" panose="02010600030101010101" pitchFamily="2" charset="-122"/>
                <a:ea typeface="SimSun" panose="02010600030101010101" pitchFamily="2" charset="-122"/>
              </a:rPr>
              <a:t>从神</a:t>
            </a:r>
            <a:r>
              <a:rPr lang="zh-CN" altLang="en-US" sz="2400" b="1" u="sng" dirty="0">
                <a:latin typeface="SimSun" panose="02010600030101010101" pitchFamily="2" charset="-122"/>
                <a:ea typeface="SimSun" panose="02010600030101010101" pitchFamily="2" charset="-122"/>
              </a:rPr>
              <a:t>生的</a:t>
            </a:r>
            <a:r>
              <a:rPr lang="zh-CN" altLang="en-US" sz="2400" b="1" dirty="0">
                <a:latin typeface="SimSun" panose="02010600030101010101" pitchFamily="2" charset="-122"/>
                <a:ea typeface="SimSun" panose="02010600030101010101" pitchFamily="2" charset="-122"/>
              </a:rPr>
              <a:t>，必不犯罪，</a:t>
            </a:r>
            <a:r>
              <a:rPr lang="zh-CN" altLang="en-US" sz="2400" b="1" dirty="0" smtClean="0">
                <a:latin typeface="SimSun" panose="02010600030101010101" pitchFamily="2" charset="-122"/>
                <a:ea typeface="SimSun" panose="02010600030101010101" pitchFamily="2" charset="-122"/>
              </a:rPr>
              <a:t>从神</a:t>
            </a:r>
            <a:r>
              <a:rPr lang="zh-CN" altLang="en-US" sz="2400" b="1" dirty="0">
                <a:latin typeface="SimSun" panose="02010600030101010101" pitchFamily="2" charset="-122"/>
                <a:ea typeface="SimSun" panose="02010600030101010101" pitchFamily="2" charset="-122"/>
              </a:rPr>
              <a:t>生的，必保守</a:t>
            </a:r>
            <a:r>
              <a:rPr lang="zh-CN" altLang="en-US" sz="2400" b="1" dirty="0" smtClean="0">
                <a:latin typeface="SimSun" panose="02010600030101010101" pitchFamily="2" charset="-122"/>
                <a:ea typeface="SimSun" panose="02010600030101010101" pitchFamily="2" charset="-122"/>
              </a:rPr>
              <a:t>自己</a:t>
            </a:r>
            <a:r>
              <a:rPr lang="en-US" altLang="zh-CN" sz="2400" b="1" dirty="0" smtClean="0">
                <a:latin typeface="SimSun" panose="02010600030101010101" pitchFamily="2" charset="-122"/>
                <a:ea typeface="SimSun" panose="02010600030101010101" pitchFamily="2" charset="-122"/>
              </a:rPr>
              <a:t>,</a:t>
            </a:r>
            <a:r>
              <a:rPr lang="zh-CN" altLang="en-US" sz="2400" b="1" dirty="0" smtClean="0">
                <a:latin typeface="SimSun" panose="02010600030101010101" pitchFamily="2" charset="-122"/>
                <a:ea typeface="SimSun" panose="02010600030101010101" pitchFamily="2" charset="-122"/>
              </a:rPr>
              <a:t>那</a:t>
            </a:r>
            <a:r>
              <a:rPr lang="zh-CN" altLang="en-US" sz="2400" b="1" dirty="0">
                <a:latin typeface="SimSun" panose="02010600030101010101" pitchFamily="2" charset="-122"/>
                <a:ea typeface="SimSun" panose="02010600030101010101" pitchFamily="2" charset="-122"/>
              </a:rPr>
              <a:t>恶者也就无法害他</a:t>
            </a:r>
            <a:r>
              <a:rPr lang="zh-CN" altLang="en-US" sz="2400" b="1" dirty="0">
                <a:latin typeface="SimSun" panose="02010600030101010101" pitchFamily="2" charset="-122"/>
                <a:ea typeface="SimSun" panose="02010600030101010101" pitchFamily="2" charset="-122"/>
              </a:rPr>
              <a:t>。约翰一书</a:t>
            </a:r>
            <a:r>
              <a:rPr lang="en-US" altLang="zh-CN" sz="2400" b="1" dirty="0" smtClean="0">
                <a:latin typeface="SimSun" panose="02010600030101010101" pitchFamily="2" charset="-122"/>
                <a:ea typeface="SimSun" panose="02010600030101010101" pitchFamily="2" charset="-122"/>
              </a:rPr>
              <a:t>5:18</a:t>
            </a:r>
            <a:endParaRPr lang="en-CA" sz="2400" b="1" dirty="0"/>
          </a:p>
          <a:p>
            <a:pPr marL="444500" indent="0">
              <a:buSzPct val="100000"/>
              <a:buNone/>
            </a:pPr>
            <a:endParaRPr lang="en-CA" sz="2400" b="1"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7408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52400"/>
            <a:ext cx="8610600" cy="6400800"/>
          </a:xfrm>
        </p:spPr>
        <p:txBody>
          <a:bodyPr>
            <a:noAutofit/>
          </a:bodyPr>
          <a:lstStyle/>
          <a:p>
            <a:pPr marL="339725" indent="-339725">
              <a:buSzPct val="100000"/>
              <a:buNone/>
            </a:pPr>
            <a:r>
              <a:rPr lang="en-CA" sz="2600" b="1" dirty="0" smtClean="0"/>
              <a:t>He was in the world, and though the world was made through him, the world did not recognise him. He came to that which was his own, but his own did not receive him. John </a:t>
            </a:r>
            <a:r>
              <a:rPr lang="en-CA" sz="2600" b="1" dirty="0" smtClean="0"/>
              <a:t>1:10-11</a:t>
            </a:r>
          </a:p>
          <a:p>
            <a:pPr marL="339725" indent="-339725">
              <a:buSzPct val="100000"/>
              <a:buNone/>
            </a:pPr>
            <a:r>
              <a:rPr lang="zh-CN" altLang="en-US" sz="2400" b="1" dirty="0">
                <a:latin typeface="SimSun" panose="02010600030101010101" pitchFamily="2" charset="-122"/>
                <a:ea typeface="SimSun" panose="02010600030101010101" pitchFamily="2" charset="-122"/>
              </a:rPr>
              <a:t>他在世界，世界也是藉着他造的，世界却不认识他。他</a:t>
            </a:r>
            <a:r>
              <a:rPr lang="zh-CN" altLang="en-US" sz="2400" b="1" dirty="0">
                <a:latin typeface="SimSun" panose="02010600030101010101" pitchFamily="2" charset="-122"/>
                <a:ea typeface="SimSun" panose="02010600030101010101" pitchFamily="2" charset="-122"/>
              </a:rPr>
              <a:t>到自己的地方来，自己的人倒不接待他</a:t>
            </a:r>
            <a:r>
              <a:rPr lang="zh-CN" altLang="en-US" sz="2400" b="1" dirty="0" smtClean="0">
                <a:latin typeface="SimSun" panose="02010600030101010101" pitchFamily="2" charset="-122"/>
                <a:ea typeface="SimSun" panose="02010600030101010101" pitchFamily="2" charset="-122"/>
              </a:rPr>
              <a:t>。约翰</a:t>
            </a:r>
            <a:r>
              <a:rPr lang="zh-CN" altLang="en-US" sz="2400" b="1" dirty="0">
                <a:latin typeface="SimSun" panose="02010600030101010101" pitchFamily="2" charset="-122"/>
                <a:ea typeface="SimSun" panose="02010600030101010101" pitchFamily="2" charset="-122"/>
              </a:rPr>
              <a:t>福音</a:t>
            </a:r>
            <a:r>
              <a:rPr lang="en-US" altLang="zh-CN" sz="2400" b="1" dirty="0" smtClean="0">
                <a:latin typeface="SimSun" panose="02010600030101010101" pitchFamily="2" charset="-122"/>
                <a:ea typeface="SimSun" panose="02010600030101010101" pitchFamily="2" charset="-122"/>
              </a:rPr>
              <a:t>1:10,11</a:t>
            </a:r>
          </a:p>
          <a:p>
            <a:pPr marL="339725" indent="-339725">
              <a:buSzPct val="100000"/>
              <a:buNone/>
            </a:pPr>
            <a:endParaRPr lang="en-CA" sz="2400" b="1" dirty="0">
              <a:latin typeface="SimSun" panose="02010600030101010101" pitchFamily="2" charset="-122"/>
              <a:ea typeface="SimSun" panose="02010600030101010101" pitchFamily="2" charset="-122"/>
            </a:endParaRPr>
          </a:p>
          <a:p>
            <a:pPr marL="339725" indent="-339725">
              <a:buSzPct val="100000"/>
              <a:buFont typeface="+mj-lt"/>
              <a:buAutoNum type="arabicPeriod"/>
            </a:pPr>
            <a:r>
              <a:rPr lang="en-CA" sz="2600" b="1" dirty="0" smtClean="0"/>
              <a:t>Yet to all who received him, to those who believed in his name, he gave the right to become children of God—children born not of natural descent, nor of human decision or a husband’s will, but </a:t>
            </a:r>
            <a:r>
              <a:rPr lang="en-CA" sz="2600" b="1" u="sng" dirty="0" smtClean="0"/>
              <a:t>born of God.</a:t>
            </a:r>
            <a:r>
              <a:rPr lang="en-CA" sz="2600" b="1" dirty="0" smtClean="0"/>
              <a:t> John 1:12,13 </a:t>
            </a:r>
            <a:endParaRPr lang="en-CA" sz="2600" b="1" dirty="0" smtClean="0"/>
          </a:p>
          <a:p>
            <a:pPr marL="271463" indent="0">
              <a:buSzPct val="100000"/>
              <a:buNone/>
            </a:pPr>
            <a:r>
              <a:rPr lang="zh-CN" altLang="en-US" sz="2400" b="1" dirty="0">
                <a:latin typeface="SimSun" panose="02010600030101010101" pitchFamily="2" charset="-122"/>
                <a:ea typeface="SimSun" panose="02010600030101010101" pitchFamily="2" charset="-122"/>
              </a:rPr>
              <a:t>凡接待他的，就是信他名的人，他就赐他们权柄，作神的儿女。这等人不是从血气生的，不是从情欲生的，也不是从人意生的，乃是</a:t>
            </a:r>
            <a:r>
              <a:rPr lang="zh-CN" altLang="en-US" sz="2400" b="1" u="sng" dirty="0">
                <a:latin typeface="SimSun" panose="02010600030101010101" pitchFamily="2" charset="-122"/>
                <a:ea typeface="SimSun" panose="02010600030101010101" pitchFamily="2" charset="-122"/>
              </a:rPr>
              <a:t>从神生的</a:t>
            </a:r>
            <a:r>
              <a:rPr lang="zh-CN" altLang="en-US" sz="2400" b="1" dirty="0">
                <a:latin typeface="SimSun" panose="02010600030101010101" pitchFamily="2" charset="-122"/>
                <a:ea typeface="SimSun" panose="02010600030101010101" pitchFamily="2" charset="-122"/>
              </a:rPr>
              <a:t>。约翰福音</a:t>
            </a:r>
            <a:r>
              <a:rPr lang="en-US" altLang="zh-CN" sz="2400" b="1" dirty="0" smtClean="0">
                <a:latin typeface="SimSun" panose="02010600030101010101" pitchFamily="2" charset="-122"/>
                <a:ea typeface="SimSun" panose="02010600030101010101" pitchFamily="2" charset="-122"/>
              </a:rPr>
              <a:t>1:12,13</a:t>
            </a:r>
            <a:endParaRPr lang="en-CA" sz="2600" b="1" u="sng"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304800" y="152400"/>
            <a:ext cx="8610600" cy="6400800"/>
          </a:xfrm>
        </p:spPr>
        <p:txBody>
          <a:bodyPr>
            <a:noAutofit/>
          </a:bodyPr>
          <a:lstStyle/>
          <a:p>
            <a:pPr marL="339725" indent="-339725">
              <a:buSzPct val="100000"/>
              <a:buFont typeface="+mj-lt"/>
              <a:buAutoNum type="arabicPeriod"/>
            </a:pPr>
            <a:r>
              <a:rPr lang="en-CA" sz="2400" b="1" dirty="0" smtClean="0"/>
              <a:t>Yet </a:t>
            </a:r>
            <a:r>
              <a:rPr lang="en-CA" sz="2400" b="1" dirty="0" smtClean="0"/>
              <a:t>to all who received him, to those who believed in his name, he gave the right to become children of God—children born not of natural descent, nor of human decision or a husband’s will, but </a:t>
            </a:r>
            <a:r>
              <a:rPr lang="en-CA" sz="2400" b="1" u="sng" dirty="0" smtClean="0"/>
              <a:t>born of God.</a:t>
            </a:r>
            <a:r>
              <a:rPr lang="en-CA" sz="2400" b="1" dirty="0" smtClean="0"/>
              <a:t> John 1:12,13 </a:t>
            </a:r>
            <a:endParaRPr lang="en-CA" sz="2400" b="1" dirty="0" smtClean="0"/>
          </a:p>
          <a:p>
            <a:pPr marL="0" indent="0">
              <a:buSzPct val="100000"/>
              <a:buNone/>
            </a:pPr>
            <a:r>
              <a:rPr lang="zh-CN" altLang="en-US" sz="2400" b="1" dirty="0">
                <a:latin typeface="SimSun" panose="02010600030101010101" pitchFamily="2" charset="-122"/>
                <a:ea typeface="SimSun" panose="02010600030101010101" pitchFamily="2" charset="-122"/>
              </a:rPr>
              <a:t>凡接待他的，就是信他名的人，他就赐他们权柄，作神的儿女。这等人不是从血气生的，不是从情欲生的，也不是从人意生的，乃是</a:t>
            </a:r>
            <a:r>
              <a:rPr lang="zh-CN" altLang="en-US" sz="2400" b="1" u="sng" dirty="0">
                <a:latin typeface="SimSun" panose="02010600030101010101" pitchFamily="2" charset="-122"/>
                <a:ea typeface="SimSun" panose="02010600030101010101" pitchFamily="2" charset="-122"/>
              </a:rPr>
              <a:t>从神生的</a:t>
            </a:r>
            <a:r>
              <a:rPr lang="zh-CN" altLang="en-US" sz="2400" b="1" dirty="0">
                <a:latin typeface="SimSun" panose="02010600030101010101" pitchFamily="2" charset="-122"/>
                <a:ea typeface="SimSun" panose="02010600030101010101" pitchFamily="2" charset="-122"/>
              </a:rPr>
              <a:t>。约翰福音</a:t>
            </a:r>
            <a:r>
              <a:rPr lang="en-US" altLang="zh-CN" sz="2400" b="1" dirty="0" smtClean="0">
                <a:latin typeface="SimSun" panose="02010600030101010101" pitchFamily="2" charset="-122"/>
                <a:ea typeface="SimSun" panose="02010600030101010101" pitchFamily="2" charset="-122"/>
              </a:rPr>
              <a:t>1:12,13</a:t>
            </a:r>
          </a:p>
          <a:p>
            <a:pPr marL="739775" lvl="1" indent="-339725">
              <a:buSzPct val="100000"/>
              <a:buFont typeface="+mj-lt"/>
              <a:buAutoNum type="arabicPeriod"/>
            </a:pPr>
            <a:r>
              <a:rPr lang="en-CA" b="1" dirty="0" smtClean="0"/>
              <a:t>All who received him </a:t>
            </a:r>
            <a:r>
              <a:rPr lang="zh-CN" altLang="en-US" b="1" dirty="0" smtClean="0">
                <a:latin typeface="SimSun" panose="02010600030101010101" pitchFamily="2" charset="-122"/>
                <a:ea typeface="SimSun" panose="02010600030101010101" pitchFamily="2" charset="-122"/>
              </a:rPr>
              <a:t>凡</a:t>
            </a:r>
            <a:r>
              <a:rPr lang="zh-CN" altLang="en-US" b="1" dirty="0">
                <a:latin typeface="SimSun" panose="02010600030101010101" pitchFamily="2" charset="-122"/>
                <a:ea typeface="SimSun" panose="02010600030101010101" pitchFamily="2" charset="-122"/>
              </a:rPr>
              <a:t>接待他的</a:t>
            </a:r>
            <a:endParaRPr lang="en-CA" b="1" dirty="0" smtClean="0"/>
          </a:p>
          <a:p>
            <a:pPr marL="739775" lvl="1" indent="-339725">
              <a:buSzPct val="100000"/>
              <a:buFont typeface="+mj-lt"/>
              <a:buAutoNum type="arabicPeriod"/>
            </a:pPr>
            <a:r>
              <a:rPr lang="en-CA" b="1" dirty="0" smtClean="0"/>
              <a:t>Believed in his name </a:t>
            </a:r>
            <a:r>
              <a:rPr lang="zh-CN" altLang="en-US" b="1" dirty="0" smtClean="0">
                <a:latin typeface="SimSun" panose="02010600030101010101" pitchFamily="2" charset="-122"/>
                <a:ea typeface="SimSun" panose="02010600030101010101" pitchFamily="2" charset="-122"/>
              </a:rPr>
              <a:t>信</a:t>
            </a:r>
            <a:r>
              <a:rPr lang="zh-CN" altLang="en-US" b="1" dirty="0">
                <a:latin typeface="SimSun" panose="02010600030101010101" pitchFamily="2" charset="-122"/>
                <a:ea typeface="SimSun" panose="02010600030101010101" pitchFamily="2" charset="-122"/>
              </a:rPr>
              <a:t>他</a:t>
            </a:r>
            <a:r>
              <a:rPr lang="zh-CN" altLang="en-US" b="1" dirty="0" smtClean="0">
                <a:latin typeface="SimSun" panose="02010600030101010101" pitchFamily="2" charset="-122"/>
                <a:ea typeface="SimSun" panose="02010600030101010101" pitchFamily="2" charset="-122"/>
              </a:rPr>
              <a:t>名</a:t>
            </a:r>
            <a:r>
              <a:rPr lang="zh-CN" altLang="en-US" b="1" dirty="0">
                <a:latin typeface="SimSun" panose="02010600030101010101" pitchFamily="2" charset="-122"/>
                <a:ea typeface="SimSun" panose="02010600030101010101" pitchFamily="2" charset="-122"/>
              </a:rPr>
              <a:t>的</a:t>
            </a:r>
            <a:endParaRPr lang="en-CA" b="1" dirty="0" smtClean="0"/>
          </a:p>
          <a:p>
            <a:pPr marL="739775" lvl="1" indent="-339725">
              <a:buSzPct val="100000"/>
              <a:buFont typeface="+mj-lt"/>
              <a:buAutoNum type="arabicPeriod"/>
            </a:pPr>
            <a:r>
              <a:rPr lang="en-CA" b="1" dirty="0" smtClean="0"/>
              <a:t>He gave the right to become children of God </a:t>
            </a:r>
            <a:r>
              <a:rPr lang="zh-CN" altLang="en-US" b="1" dirty="0" smtClean="0">
                <a:latin typeface="SimSun" panose="02010600030101010101" pitchFamily="2" charset="-122"/>
                <a:ea typeface="SimSun" panose="02010600030101010101" pitchFamily="2" charset="-122"/>
              </a:rPr>
              <a:t>他</a:t>
            </a:r>
            <a:r>
              <a:rPr lang="zh-CN" altLang="en-US" b="1" dirty="0">
                <a:latin typeface="SimSun" panose="02010600030101010101" pitchFamily="2" charset="-122"/>
                <a:ea typeface="SimSun" panose="02010600030101010101" pitchFamily="2" charset="-122"/>
              </a:rPr>
              <a:t>就赐他们权柄，作神的儿女</a:t>
            </a:r>
            <a:endParaRPr lang="en-CA" b="1" dirty="0" smtClean="0"/>
          </a:p>
          <a:p>
            <a:pPr marL="1139825" lvl="2" indent="-339725">
              <a:buSzPct val="100000"/>
              <a:buFont typeface="+mj-lt"/>
              <a:buAutoNum type="arabicPeriod"/>
            </a:pPr>
            <a:r>
              <a:rPr lang="en-CA" sz="2400" b="1" dirty="0" smtClean="0"/>
              <a:t>Not of natural descent </a:t>
            </a:r>
            <a:r>
              <a:rPr lang="zh-CN" altLang="en-US" sz="2400" b="1" dirty="0" smtClean="0">
                <a:latin typeface="SimSun" panose="02010600030101010101" pitchFamily="2" charset="-122"/>
                <a:ea typeface="SimSun" panose="02010600030101010101" pitchFamily="2" charset="-122"/>
              </a:rPr>
              <a:t>不是从血气生</a:t>
            </a:r>
            <a:r>
              <a:rPr lang="zh-CN" altLang="en-US" sz="2400" b="1" dirty="0">
                <a:latin typeface="SimSun" panose="02010600030101010101" pitchFamily="2" charset="-122"/>
                <a:ea typeface="SimSun" panose="02010600030101010101" pitchFamily="2" charset="-122"/>
              </a:rPr>
              <a:t>的</a:t>
            </a:r>
            <a:endParaRPr lang="en-CA" sz="2400" b="1" dirty="0" smtClean="0"/>
          </a:p>
          <a:p>
            <a:pPr marL="1139825" lvl="2" indent="-339725">
              <a:buSzPct val="100000"/>
              <a:buFont typeface="+mj-lt"/>
              <a:buAutoNum type="arabicPeriod"/>
            </a:pPr>
            <a:r>
              <a:rPr lang="en-CA" sz="2400" b="1" dirty="0" smtClean="0"/>
              <a:t>Not a human decision </a:t>
            </a:r>
            <a:r>
              <a:rPr lang="zh-CN" altLang="en-US" sz="2400" b="1" dirty="0" smtClean="0">
                <a:latin typeface="SimSun" panose="02010600030101010101" pitchFamily="2" charset="-122"/>
                <a:ea typeface="SimSun" panose="02010600030101010101" pitchFamily="2" charset="-122"/>
              </a:rPr>
              <a:t>不是从情欲生</a:t>
            </a:r>
            <a:r>
              <a:rPr lang="zh-CN" altLang="en-US" sz="2400" b="1" dirty="0">
                <a:latin typeface="SimSun" panose="02010600030101010101" pitchFamily="2" charset="-122"/>
                <a:ea typeface="SimSun" panose="02010600030101010101" pitchFamily="2" charset="-122"/>
              </a:rPr>
              <a:t>的</a:t>
            </a:r>
            <a:endParaRPr lang="en-CA" sz="2400" b="1" dirty="0" smtClean="0"/>
          </a:p>
          <a:p>
            <a:pPr marL="1139825" lvl="2" indent="-339725">
              <a:buSzPct val="100000"/>
              <a:buFont typeface="+mj-lt"/>
              <a:buAutoNum type="arabicPeriod"/>
            </a:pPr>
            <a:r>
              <a:rPr lang="en-CA" sz="2400" b="1" dirty="0" smtClean="0"/>
              <a:t>Not a husband‘s will </a:t>
            </a:r>
            <a:r>
              <a:rPr lang="zh-CN" altLang="en-US" sz="2400" b="1" dirty="0">
                <a:latin typeface="SimSun" panose="02010600030101010101" pitchFamily="2" charset="-122"/>
                <a:ea typeface="SimSun" panose="02010600030101010101" pitchFamily="2" charset="-122"/>
              </a:rPr>
              <a:t>不是</a:t>
            </a:r>
            <a:r>
              <a:rPr lang="zh-CN" altLang="en-US" sz="2400" b="1" dirty="0" smtClean="0">
                <a:latin typeface="SimSun" panose="02010600030101010101" pitchFamily="2" charset="-122"/>
                <a:ea typeface="SimSun" panose="02010600030101010101" pitchFamily="2" charset="-122"/>
              </a:rPr>
              <a:t>从丈夫的意志（人意）生</a:t>
            </a:r>
            <a:r>
              <a:rPr lang="zh-CN" altLang="en-US" sz="2400" b="1" dirty="0">
                <a:latin typeface="SimSun" panose="02010600030101010101" pitchFamily="2" charset="-122"/>
                <a:ea typeface="SimSun" panose="02010600030101010101" pitchFamily="2" charset="-122"/>
              </a:rPr>
              <a:t>的</a:t>
            </a:r>
            <a:endParaRPr lang="en-CA" sz="2400" b="1" dirty="0">
              <a:latin typeface="SimSun" panose="02010600030101010101" pitchFamily="2" charset="-122"/>
              <a:ea typeface="SimSun" panose="02010600030101010101" pitchFamily="2" charset="-122"/>
            </a:endParaRPr>
          </a:p>
          <a:p>
            <a:pPr marL="739775" lvl="1" indent="-339725">
              <a:buSzPct val="100000"/>
              <a:buFont typeface="+mj-lt"/>
              <a:buAutoNum type="arabicPeriod"/>
            </a:pPr>
            <a:r>
              <a:rPr lang="en-CA" b="1" u="sng" dirty="0" smtClean="0"/>
              <a:t>Born of God</a:t>
            </a:r>
            <a:r>
              <a:rPr lang="en-CA" b="1" dirty="0" smtClean="0"/>
              <a:t> </a:t>
            </a:r>
            <a:r>
              <a:rPr lang="zh-CN" altLang="en-US" b="1" u="sng" dirty="0" smtClean="0">
                <a:latin typeface="SimSun" panose="02010600030101010101" pitchFamily="2" charset="-122"/>
                <a:ea typeface="SimSun" panose="02010600030101010101" pitchFamily="2" charset="-122"/>
              </a:rPr>
              <a:t>从神而生</a:t>
            </a:r>
            <a:endParaRPr lang="en-CA" b="1" u="sng"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222581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blinds(horizontal)">
                                      <p:cBhvr>
                                        <p:cTn id="25" dur="500"/>
                                        <p:tgtEl>
                                          <p:spTgt spid="4">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blinds(horizontal)">
                                      <p:cBhvr>
                                        <p:cTn id="28" dur="500"/>
                                        <p:tgtEl>
                                          <p:spTgt spid="4">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blinds(horizontal)">
                                      <p:cBhvr>
                                        <p:cTn id="3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534400" cy="1371600"/>
          </a:xfrm>
        </p:spPr>
        <p:txBody>
          <a:bodyPr/>
          <a:lstStyle/>
          <a:p>
            <a:r>
              <a:rPr lang="en-CA" sz="3600" dirty="0" smtClean="0"/>
              <a:t>How can we know if we are born of God?</a:t>
            </a:r>
            <a:br>
              <a:rPr lang="en-CA" sz="3600" dirty="0" smtClean="0"/>
            </a:br>
            <a:r>
              <a:rPr lang="zh-CN" altLang="en-US" sz="3600" dirty="0" smtClean="0">
                <a:latin typeface="SimSun" panose="02010600030101010101" pitchFamily="2" charset="-122"/>
                <a:ea typeface="SimSun" panose="02010600030101010101" pitchFamily="2" charset="-122"/>
              </a:rPr>
              <a:t>我们如何知道自己是否从神而生？</a:t>
            </a:r>
            <a:endParaRPr lang="en-CA" sz="3600" dirty="0">
              <a:latin typeface="SimSun" panose="02010600030101010101" pitchFamily="2" charset="-122"/>
              <a:ea typeface="SimSun" panose="02010600030101010101" pitchFamily="2" charset="-122"/>
            </a:endParaRPr>
          </a:p>
        </p:txBody>
      </p:sp>
      <p:sp>
        <p:nvSpPr>
          <p:cNvPr id="3" name="Content Placeholder 2"/>
          <p:cNvSpPr>
            <a:spLocks noGrp="1"/>
          </p:cNvSpPr>
          <p:nvPr>
            <p:ph idx="1"/>
          </p:nvPr>
        </p:nvSpPr>
        <p:spPr>
          <a:xfrm>
            <a:off x="1333500" y="1828800"/>
            <a:ext cx="7086600" cy="4495800"/>
          </a:xfrm>
        </p:spPr>
        <p:txBody>
          <a:bodyPr/>
          <a:lstStyle/>
          <a:p>
            <a:r>
              <a:rPr lang="en-CA" b="1" dirty="0" smtClean="0"/>
              <a:t> </a:t>
            </a:r>
            <a:r>
              <a:rPr lang="en-CA" sz="2400" b="1" dirty="0" smtClean="0"/>
              <a:t>John says at the end of his short book, </a:t>
            </a:r>
            <a:r>
              <a:rPr lang="zh-CN" altLang="en-US" sz="2400" b="1" dirty="0" smtClean="0">
                <a:latin typeface="宋体" panose="02010600030101010101" pitchFamily="2" charset="-122"/>
                <a:ea typeface="宋体" panose="02010600030101010101" pitchFamily="2" charset="-122"/>
              </a:rPr>
              <a:t>约翰在</a:t>
            </a:r>
            <a:r>
              <a:rPr lang="zh-CN" altLang="en-US" sz="2400" b="1" dirty="0" smtClean="0">
                <a:latin typeface="宋体" panose="02010600030101010101" pitchFamily="2" charset="-122"/>
                <a:ea typeface="宋体" panose="02010600030101010101" pitchFamily="2" charset="-122"/>
              </a:rPr>
              <a:t>这</a:t>
            </a:r>
            <a:r>
              <a:rPr lang="zh-CN" altLang="en-US" sz="2400" b="1" dirty="0" smtClean="0">
                <a:latin typeface="宋体" panose="02010600030101010101" pitchFamily="2" charset="-122"/>
                <a:ea typeface="宋体" panose="02010600030101010101" pitchFamily="2" charset="-122"/>
              </a:rPr>
              <a:t>封简短的书信</a:t>
            </a:r>
            <a:r>
              <a:rPr lang="zh-CN" altLang="en-US" sz="2400" b="1" dirty="0" smtClean="0">
                <a:latin typeface="宋体" panose="02010600030101010101" pitchFamily="2" charset="-122"/>
                <a:ea typeface="宋体" panose="02010600030101010101" pitchFamily="2" charset="-122"/>
              </a:rPr>
              <a:t>结尾</a:t>
            </a:r>
            <a:r>
              <a:rPr lang="zh-CN" altLang="en-US" sz="2400" b="1" dirty="0" smtClean="0">
                <a:latin typeface="宋体" panose="02010600030101010101" pitchFamily="2" charset="-122"/>
                <a:ea typeface="宋体" panose="02010600030101010101" pitchFamily="2" charset="-122"/>
              </a:rPr>
              <a:t>这样说</a:t>
            </a:r>
            <a:endParaRPr lang="en-CA" sz="2400" b="1" dirty="0" smtClean="0">
              <a:latin typeface="宋体" panose="02010600030101010101" pitchFamily="2" charset="-122"/>
              <a:ea typeface="宋体" panose="02010600030101010101" pitchFamily="2" charset="-122"/>
            </a:endParaRPr>
          </a:p>
          <a:p>
            <a:r>
              <a:rPr lang="en-CA" sz="2400" b="1" dirty="0" smtClean="0"/>
              <a:t> “I write these things to you who believe in the name of the Son of God so that you may know that you have eternal life. I John </a:t>
            </a:r>
            <a:r>
              <a:rPr lang="en-CA" sz="2400" b="1" dirty="0" smtClean="0"/>
              <a:t>5:13</a:t>
            </a:r>
          </a:p>
          <a:p>
            <a:pPr marL="361950" indent="0">
              <a:buNone/>
            </a:pPr>
            <a:r>
              <a:rPr lang="zh-CN" altLang="en-US" sz="2400" b="1" dirty="0" smtClean="0">
                <a:latin typeface="宋体" panose="02010600030101010101" pitchFamily="2" charset="-122"/>
                <a:ea typeface="宋体" panose="02010600030101010101" pitchFamily="2" charset="-122"/>
              </a:rPr>
              <a:t>我</a:t>
            </a:r>
            <a:r>
              <a:rPr lang="zh-CN" altLang="en-US" sz="2400" b="1" dirty="0">
                <a:latin typeface="宋体" panose="02010600030101010101" pitchFamily="2" charset="-122"/>
                <a:ea typeface="宋体" panose="02010600030101010101" pitchFamily="2" charset="-122"/>
              </a:rPr>
              <a:t>将这些话写给你们信奉　神儿子之名的人，要叫你们知道自己有永生</a:t>
            </a:r>
            <a:r>
              <a:rPr lang="zh-CN" altLang="en-US" sz="2400" b="1" dirty="0" smtClean="0">
                <a:latin typeface="宋体" panose="02010600030101010101" pitchFamily="2" charset="-122"/>
                <a:ea typeface="宋体" panose="02010600030101010101" pitchFamily="2" charset="-122"/>
              </a:rPr>
              <a:t>。约翰一书</a:t>
            </a:r>
            <a:r>
              <a:rPr lang="en-US" altLang="zh-CN" sz="2400" b="1" dirty="0" smtClean="0">
                <a:latin typeface="宋体" panose="02010600030101010101" pitchFamily="2" charset="-122"/>
                <a:ea typeface="宋体" panose="02010600030101010101" pitchFamily="2" charset="-122"/>
              </a:rPr>
              <a:t>5</a:t>
            </a:r>
            <a:r>
              <a:rPr lang="en-US" altLang="zh-CN" sz="2400" b="1" dirty="0">
                <a:latin typeface="宋体" panose="02010600030101010101" pitchFamily="2" charset="-122"/>
                <a:ea typeface="宋体" panose="02010600030101010101" pitchFamily="2" charset="-122"/>
              </a:rPr>
              <a:t>:</a:t>
            </a:r>
            <a:r>
              <a:rPr lang="en-US" altLang="zh-CN" sz="2400" b="1" dirty="0" smtClean="0">
                <a:latin typeface="宋体" panose="02010600030101010101" pitchFamily="2" charset="-122"/>
                <a:ea typeface="宋体" panose="02010600030101010101" pitchFamily="2" charset="-122"/>
              </a:rPr>
              <a:t>13</a:t>
            </a:r>
            <a:endParaRPr lang="en-CA" sz="2400" b="1" dirty="0">
              <a:latin typeface="宋体" panose="02010600030101010101" pitchFamily="2" charset="-122"/>
              <a:ea typeface="宋体" panose="02010600030101010101" pitchFamily="2" charset="-122"/>
            </a:endParaRPr>
          </a:p>
          <a:p>
            <a:r>
              <a:rPr lang="en-CA" sz="2400" b="1" dirty="0" smtClean="0"/>
              <a:t>He gives us five signs or evidences that we are indeed born of </a:t>
            </a:r>
            <a:r>
              <a:rPr lang="en-CA" sz="2400" b="1" dirty="0" smtClean="0"/>
              <a:t>God</a:t>
            </a:r>
          </a:p>
          <a:p>
            <a:pPr marL="361950" indent="0">
              <a:buNone/>
            </a:pPr>
            <a:r>
              <a:rPr lang="zh-CN" altLang="en-US" sz="2400" b="1" dirty="0" smtClean="0">
                <a:latin typeface="宋体" panose="02010600030101010101" pitchFamily="2" charset="-122"/>
                <a:ea typeface="宋体" panose="02010600030101010101" pitchFamily="2" charset="-122"/>
              </a:rPr>
              <a:t>约翰给了我们五个标志或证据，说明我们的确是从神而生。</a:t>
            </a:r>
            <a:endParaRPr lang="en-CA" sz="2400" b="1" dirty="0">
              <a:latin typeface="宋体" panose="02010600030101010101" pitchFamily="2" charset="-122"/>
              <a:ea typeface="宋体" panose="02010600030101010101" pitchFamily="2" charset="-122"/>
            </a:endParaRPr>
          </a:p>
          <a:p>
            <a:endParaRPr lang="en-CA"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228600"/>
            <a:ext cx="8610600" cy="6400800"/>
          </a:xfrm>
        </p:spPr>
        <p:txBody>
          <a:bodyPr>
            <a:noAutofit/>
          </a:bodyPr>
          <a:lstStyle/>
          <a:p>
            <a:pPr marL="339725" indent="-339725">
              <a:buSzPct val="100000"/>
              <a:buFont typeface="+mj-lt"/>
              <a:buAutoNum type="arabicPeriod"/>
            </a:pPr>
            <a:r>
              <a:rPr lang="en-CA" sz="2400" b="1" dirty="0" smtClean="0"/>
              <a:t>No-one who is born of God will continue to sin, because God’s seed remains in him; he cannot go on sinning, because he has been </a:t>
            </a:r>
            <a:r>
              <a:rPr lang="en-CA" sz="2400" b="1" u="sng" dirty="0" smtClean="0"/>
              <a:t>born of God.</a:t>
            </a:r>
            <a:r>
              <a:rPr lang="en-CA" sz="2400" b="1" dirty="0" smtClean="0"/>
              <a:t> 1John 3:9 </a:t>
            </a:r>
            <a:endParaRPr lang="en-CA" sz="2400" b="1" dirty="0" smtClean="0"/>
          </a:p>
          <a:p>
            <a:pPr marL="361950" indent="0">
              <a:buSzPct val="100000"/>
              <a:buNone/>
            </a:pPr>
            <a:r>
              <a:rPr lang="zh-CN" altLang="en-US" sz="2400" dirty="0">
                <a:latin typeface="宋体" panose="02010600030101010101" pitchFamily="2" charset="-122"/>
                <a:ea typeface="宋体" panose="02010600030101010101" pitchFamily="2" charset="-122"/>
              </a:rPr>
              <a:t>凡从神生的，就不犯罪，因神的道（原文作“种”）存在他心里；他也不能犯罪，因为他是</a:t>
            </a:r>
            <a:r>
              <a:rPr lang="zh-CN" altLang="en-US" sz="2400" u="sng" dirty="0">
                <a:latin typeface="宋体" panose="02010600030101010101" pitchFamily="2" charset="-122"/>
                <a:ea typeface="宋体" panose="02010600030101010101" pitchFamily="2" charset="-122"/>
              </a:rPr>
              <a:t>由神生的</a:t>
            </a:r>
            <a:r>
              <a:rPr lang="zh-CN" altLang="en-US" sz="2400" dirty="0">
                <a:latin typeface="宋体" panose="02010600030101010101" pitchFamily="2" charset="-122"/>
                <a:ea typeface="宋体" panose="02010600030101010101" pitchFamily="2" charset="-122"/>
              </a:rPr>
              <a:t>。约翰一书</a:t>
            </a:r>
            <a:r>
              <a:rPr lang="en-US" altLang="zh-CN" sz="2400" dirty="0">
                <a:latin typeface="宋体" panose="02010600030101010101" pitchFamily="2" charset="-122"/>
                <a:ea typeface="宋体" panose="02010600030101010101" pitchFamily="2" charset="-122"/>
              </a:rPr>
              <a:t>3:9</a:t>
            </a:r>
          </a:p>
          <a:p>
            <a:pPr marL="400050" lvl="1" indent="0">
              <a:buSzPct val="100000"/>
              <a:buNone/>
            </a:pPr>
            <a:r>
              <a:rPr lang="en-US" altLang="zh-CN" b="1" dirty="0" smtClean="0"/>
              <a:t>1. </a:t>
            </a:r>
            <a:r>
              <a:rPr lang="en-CA" b="1" dirty="0" smtClean="0"/>
              <a:t>He </a:t>
            </a:r>
            <a:r>
              <a:rPr lang="en-CA" b="1" dirty="0" smtClean="0"/>
              <a:t>will not continue sinning like </a:t>
            </a:r>
            <a:r>
              <a:rPr lang="en-CA" b="1" dirty="0" smtClean="0"/>
              <a:t>before </a:t>
            </a:r>
          </a:p>
          <a:p>
            <a:pPr marL="400050" lvl="1" indent="315913">
              <a:buSzPct val="100000"/>
              <a:buNone/>
            </a:pPr>
            <a:r>
              <a:rPr lang="zh-CN" altLang="en-US" dirty="0" smtClean="0">
                <a:latin typeface="宋体" panose="02010600030101010101" pitchFamily="2" charset="-122"/>
                <a:ea typeface="宋体" panose="02010600030101010101" pitchFamily="2" charset="-122"/>
              </a:rPr>
              <a:t>他不会像从前一样犯罪</a:t>
            </a:r>
            <a:endParaRPr lang="en-CA" dirty="0" smtClean="0">
              <a:latin typeface="宋体" panose="02010600030101010101" pitchFamily="2" charset="-122"/>
              <a:ea typeface="宋体" panose="02010600030101010101" pitchFamily="2" charset="-122"/>
            </a:endParaRPr>
          </a:p>
          <a:p>
            <a:pPr marL="1139825" lvl="2" indent="-339725">
              <a:buSzPct val="100000"/>
              <a:buFont typeface="+mj-lt"/>
              <a:buAutoNum type="arabicPeriod"/>
            </a:pPr>
            <a:r>
              <a:rPr lang="en-CA" sz="2400" b="1" dirty="0" smtClean="0"/>
              <a:t>Why? Because God’s seed (Spirit) remains in </a:t>
            </a:r>
            <a:r>
              <a:rPr lang="en-CA" sz="2400" b="1" dirty="0" smtClean="0"/>
              <a:t>him</a:t>
            </a:r>
          </a:p>
          <a:p>
            <a:pPr marL="800100" lvl="2" indent="0">
              <a:buSzPct val="100000"/>
              <a:buNone/>
            </a:pPr>
            <a:r>
              <a:rPr lang="zh-CN" altLang="en-US" sz="2400" dirty="0">
                <a:latin typeface="宋体" panose="02010600030101010101" pitchFamily="2" charset="-122"/>
                <a:ea typeface="宋体" panose="02010600030101010101" pitchFamily="2" charset="-122"/>
                <a:cs typeface="+mn-cs"/>
              </a:rPr>
              <a:t>为什么呢？因为神的种子（道）存在他</a:t>
            </a:r>
            <a:r>
              <a:rPr lang="zh-CN" altLang="en-US" sz="2400" dirty="0" smtClean="0">
                <a:latin typeface="宋体" panose="02010600030101010101" pitchFamily="2" charset="-122"/>
                <a:ea typeface="宋体" panose="02010600030101010101" pitchFamily="2" charset="-122"/>
                <a:cs typeface="+mn-cs"/>
              </a:rPr>
              <a:t>心里</a:t>
            </a:r>
            <a:endParaRPr lang="en-US" altLang="zh-CN" sz="2400" dirty="0" smtClean="0">
              <a:latin typeface="宋体" panose="02010600030101010101" pitchFamily="2" charset="-122"/>
              <a:ea typeface="宋体" panose="02010600030101010101" pitchFamily="2" charset="-122"/>
              <a:cs typeface="+mn-cs"/>
            </a:endParaRPr>
          </a:p>
          <a:p>
            <a:pPr marL="400050" lvl="1" indent="0">
              <a:buSzPct val="100000"/>
              <a:buNone/>
            </a:pPr>
            <a:r>
              <a:rPr lang="en-US" altLang="zh-CN" b="1" dirty="0" smtClean="0"/>
              <a:t>2</a:t>
            </a:r>
            <a:r>
              <a:rPr lang="en-US" altLang="zh-CN" b="1" dirty="0"/>
              <a:t>. </a:t>
            </a:r>
            <a:r>
              <a:rPr lang="en-CA" b="1" u="sng" dirty="0"/>
              <a:t>He cannot continue to sin like before</a:t>
            </a:r>
          </a:p>
          <a:p>
            <a:pPr marL="896938" lvl="1" indent="-180975">
              <a:buSzPct val="100000"/>
              <a:buNone/>
            </a:pPr>
            <a:r>
              <a:rPr lang="zh-CN" altLang="en-US" dirty="0">
                <a:latin typeface="宋体" panose="02010600030101010101" pitchFamily="2" charset="-122"/>
                <a:ea typeface="宋体" panose="02010600030101010101" pitchFamily="2" charset="-122"/>
              </a:rPr>
              <a:t>他不能像从前一样犯罪</a:t>
            </a:r>
            <a:endParaRPr lang="en-CA" dirty="0">
              <a:latin typeface="宋体" panose="02010600030101010101" pitchFamily="2" charset="-122"/>
              <a:ea typeface="宋体" panose="02010600030101010101" pitchFamily="2" charset="-122"/>
            </a:endParaRPr>
          </a:p>
          <a:p>
            <a:pPr marL="800100" lvl="2" indent="0">
              <a:buSzPct val="100000"/>
              <a:buNone/>
            </a:pPr>
            <a:r>
              <a:rPr lang="en-US" altLang="zh-CN" sz="2400" b="1" dirty="0" smtClean="0"/>
              <a:t>1. </a:t>
            </a:r>
            <a:r>
              <a:rPr lang="en-CA" sz="2400" b="1" dirty="0" smtClean="0"/>
              <a:t>Why</a:t>
            </a:r>
            <a:r>
              <a:rPr lang="en-CA" sz="2400" b="1" dirty="0"/>
              <a:t>? Because he has been born of God</a:t>
            </a:r>
          </a:p>
          <a:p>
            <a:pPr marL="800100" lvl="2" indent="0">
              <a:buSzPct val="100000"/>
              <a:buNone/>
            </a:pPr>
            <a:r>
              <a:rPr lang="zh-CN" altLang="en-US" sz="2400" dirty="0" smtClean="0">
                <a:latin typeface="宋体" panose="02010600030101010101" pitchFamily="2" charset="-122"/>
                <a:ea typeface="宋体" panose="02010600030101010101" pitchFamily="2" charset="-122"/>
              </a:rPr>
              <a:t>为什么呢？</a:t>
            </a:r>
            <a:r>
              <a:rPr lang="zh-CN" altLang="en-US" sz="2400" dirty="0">
                <a:latin typeface="宋体" panose="02010600030101010101" pitchFamily="2" charset="-122"/>
                <a:ea typeface="宋体" panose="02010600030101010101" pitchFamily="2" charset="-122"/>
              </a:rPr>
              <a:t>因为他是由神而</a:t>
            </a:r>
            <a:r>
              <a:rPr lang="zh-CN" altLang="en-US" sz="2400" dirty="0" smtClean="0">
                <a:latin typeface="宋体" panose="02010600030101010101" pitchFamily="2" charset="-122"/>
                <a:ea typeface="宋体" panose="02010600030101010101" pitchFamily="2" charset="-122"/>
              </a:rPr>
              <a:t>生</a:t>
            </a:r>
            <a:endParaRPr lang="en-US" altLang="zh-CN" sz="2400" dirty="0" smtClean="0">
              <a:latin typeface="宋体" panose="02010600030101010101" pitchFamily="2" charset="-122"/>
              <a:ea typeface="宋体" panose="02010600030101010101" pitchFamily="2" charset="-122"/>
            </a:endParaRPr>
          </a:p>
          <a:p>
            <a:pPr marL="800100" lvl="2" indent="0">
              <a:buSzPct val="100000"/>
              <a:buNone/>
            </a:pPr>
            <a:r>
              <a:rPr lang="en-CA" sz="2400" b="1" dirty="0" smtClean="0"/>
              <a:t>2</a:t>
            </a:r>
            <a:r>
              <a:rPr lang="en-CA" sz="2400" b="1" dirty="0"/>
              <a:t>. Doesn’t mean he will not sin at all</a:t>
            </a:r>
          </a:p>
          <a:p>
            <a:pPr marL="800100" lvl="2" indent="0">
              <a:buSzPct val="100000"/>
              <a:buNone/>
            </a:pPr>
            <a:r>
              <a:rPr lang="zh-CN" altLang="en-US" sz="2400" dirty="0">
                <a:latin typeface="宋体" panose="02010600030101010101" pitchFamily="2" charset="-122"/>
                <a:ea typeface="宋体" panose="02010600030101010101" pitchFamily="2" charset="-122"/>
              </a:rPr>
              <a:t>并不意味着我们再也不会犯罪</a:t>
            </a:r>
            <a:endParaRPr lang="en-US" altLang="zh-CN" sz="2400" dirty="0">
              <a:latin typeface="宋体" panose="02010600030101010101" pitchFamily="2" charset="-122"/>
              <a:ea typeface="宋体" panose="02010600030101010101" pitchFamily="2" charset="-122"/>
            </a:endParaRPr>
          </a:p>
          <a:p>
            <a:pPr marL="800100" lvl="2" indent="0">
              <a:buSzPct val="100000"/>
              <a:buNone/>
            </a:pPr>
            <a:endParaRPr lang="en-CA" sz="2400" dirty="0">
              <a:latin typeface="宋体" panose="02010600030101010101" pitchFamily="2" charset="-122"/>
              <a:ea typeface="宋体" panose="02010600030101010101" pitchFamily="2" charset="-122"/>
            </a:endParaRPr>
          </a:p>
          <a:p>
            <a:pPr marL="800100" lvl="2" indent="0">
              <a:buSzPct val="100000"/>
              <a:buNone/>
            </a:pPr>
            <a:endParaRPr lang="en-CA" sz="2400" dirty="0">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blinds(horizontal)">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blinds(horizontal)">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blinds(horizontal)">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blinds(horizontal)">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blinds(horizontal)">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blinds(horizontal)">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blinds(horizontal)">
                                      <p:cBhvr>
                                        <p:cTn id="52"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idx="1"/>
          </p:nvPr>
        </p:nvSpPr>
        <p:spPr>
          <a:xfrm>
            <a:off x="-152400" y="762000"/>
            <a:ext cx="8610600" cy="6400800"/>
          </a:xfrm>
        </p:spPr>
        <p:txBody>
          <a:bodyPr>
            <a:noAutofit/>
          </a:bodyPr>
          <a:lstStyle/>
          <a:p>
            <a:pPr marL="1139825" lvl="2" indent="-339725">
              <a:spcBef>
                <a:spcPts val="0"/>
              </a:spcBef>
              <a:buSzPct val="100000"/>
              <a:buNone/>
            </a:pPr>
            <a:r>
              <a:rPr lang="en-CA" sz="2400" b="1" dirty="0" smtClean="0"/>
              <a:t>If </a:t>
            </a:r>
            <a:r>
              <a:rPr lang="en-CA" sz="2400" b="1" dirty="0" smtClean="0"/>
              <a:t>we claim to be without sin, we deceive ourselves and the truth is not in us. </a:t>
            </a:r>
          </a:p>
          <a:p>
            <a:pPr marL="1597025" lvl="3" indent="-339725">
              <a:spcBef>
                <a:spcPts val="0"/>
              </a:spcBef>
              <a:buSzPct val="100000"/>
              <a:buNone/>
            </a:pPr>
            <a:r>
              <a:rPr lang="en-CA" sz="2400" b="1" dirty="0" smtClean="0"/>
              <a:t>If we confess our sins, he is faithful and just and will forgive us our sins and purify us from all unrighteousness. </a:t>
            </a:r>
          </a:p>
          <a:p>
            <a:pPr marL="1139825" lvl="2" indent="-339725">
              <a:spcBef>
                <a:spcPts val="0"/>
              </a:spcBef>
              <a:buSzPct val="100000"/>
              <a:buNone/>
            </a:pPr>
            <a:r>
              <a:rPr lang="en-CA" sz="2400" b="1" dirty="0" smtClean="0"/>
              <a:t>If we claim we have not sinned, we make him out to be a liar and his word has no place in our lives. I </a:t>
            </a:r>
            <a:r>
              <a:rPr lang="en-CA" sz="2400" b="1" dirty="0" err="1" smtClean="0"/>
              <a:t>Jn</a:t>
            </a:r>
            <a:r>
              <a:rPr lang="en-CA" sz="2400" b="1" dirty="0" smtClean="0"/>
              <a:t> </a:t>
            </a:r>
            <a:r>
              <a:rPr lang="en-CA" sz="2400" b="1" dirty="0" smtClean="0"/>
              <a:t>1:8-10</a:t>
            </a:r>
          </a:p>
          <a:p>
            <a:pPr marL="1139825" lvl="2" indent="-339725">
              <a:spcBef>
                <a:spcPts val="0"/>
              </a:spcBef>
              <a:buSzPct val="100000"/>
              <a:buNone/>
            </a:pPr>
            <a:r>
              <a:rPr lang="zh-CN" altLang="en-US" sz="2400" b="1" dirty="0">
                <a:latin typeface="宋体" panose="02010600030101010101" pitchFamily="2" charset="-122"/>
                <a:ea typeface="宋体" panose="02010600030101010101" pitchFamily="2" charset="-122"/>
              </a:rPr>
              <a:t>我们若说自己无罪，便是自欺，真理不在我们心里了；</a:t>
            </a:r>
          </a:p>
          <a:p>
            <a:pPr marL="1139825" lvl="2" indent="-339725">
              <a:spcBef>
                <a:spcPts val="0"/>
              </a:spcBef>
              <a:buSzPct val="100000"/>
              <a:buNone/>
            </a:pPr>
            <a:r>
              <a:rPr lang="zh-CN" altLang="en-US" sz="2400" b="1" dirty="0" smtClean="0">
                <a:latin typeface="宋体" panose="02010600030101010101" pitchFamily="2" charset="-122"/>
                <a:ea typeface="宋体" panose="02010600030101010101" pitchFamily="2" charset="-122"/>
              </a:rPr>
              <a:t>我们</a:t>
            </a:r>
            <a:r>
              <a:rPr lang="zh-CN" altLang="en-US" sz="2400" b="1" dirty="0">
                <a:latin typeface="宋体" panose="02010600030101010101" pitchFamily="2" charset="-122"/>
                <a:ea typeface="宋体" panose="02010600030101010101" pitchFamily="2" charset="-122"/>
              </a:rPr>
              <a:t>若认自己的罪，　神是信实的，是公义的，必要赦免我们的罪，洗净我们一切的不义；</a:t>
            </a:r>
          </a:p>
          <a:p>
            <a:pPr marL="1139825" lvl="2" indent="-339725">
              <a:spcBef>
                <a:spcPts val="0"/>
              </a:spcBef>
              <a:buSzPct val="100000"/>
              <a:buNone/>
            </a:pPr>
            <a:r>
              <a:rPr lang="zh-CN" altLang="en-US" sz="2400" b="1" dirty="0" smtClean="0">
                <a:latin typeface="宋体" panose="02010600030101010101" pitchFamily="2" charset="-122"/>
                <a:ea typeface="宋体" panose="02010600030101010101" pitchFamily="2" charset="-122"/>
              </a:rPr>
              <a:t>我们</a:t>
            </a:r>
            <a:r>
              <a:rPr lang="zh-CN" altLang="en-US" sz="2400" b="1" dirty="0">
                <a:latin typeface="宋体" panose="02010600030101010101" pitchFamily="2" charset="-122"/>
                <a:ea typeface="宋体" panose="02010600030101010101" pitchFamily="2" charset="-122"/>
              </a:rPr>
              <a:t>若说自己没有犯过罪，便是以　神为说谎的，他的道也不在我们心里了</a:t>
            </a:r>
            <a:r>
              <a:rPr lang="zh-CN" altLang="en-US" sz="2400" b="1" dirty="0" smtClean="0">
                <a:latin typeface="宋体" panose="02010600030101010101" pitchFamily="2" charset="-122"/>
                <a:ea typeface="宋体" panose="02010600030101010101" pitchFamily="2" charset="-122"/>
              </a:rPr>
              <a:t>。约翰一书</a:t>
            </a:r>
            <a:r>
              <a:rPr lang="en-US" altLang="zh-CN" sz="2400" b="1" dirty="0" smtClean="0">
                <a:latin typeface="宋体" panose="02010600030101010101" pitchFamily="2" charset="-122"/>
                <a:ea typeface="宋体" panose="02010600030101010101" pitchFamily="2" charset="-122"/>
              </a:rPr>
              <a:t>1:8-10</a:t>
            </a:r>
            <a:endParaRPr lang="en-CA" sz="2400" b="1" u="sng" dirty="0" smtClean="0"/>
          </a:p>
        </p:txBody>
      </p:sp>
    </p:spTree>
    <p:extLst>
      <p:ext uri="{BB962C8B-B14F-4D97-AF65-F5344CB8AC3E}">
        <p14:creationId xmlns:p14="http://schemas.microsoft.com/office/powerpoint/2010/main" val="2667733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blinds(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blinds(horizontal)">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610600" cy="6400800"/>
          </a:xfrm>
        </p:spPr>
        <p:txBody>
          <a:bodyPr>
            <a:noAutofit/>
          </a:bodyPr>
          <a:lstStyle/>
          <a:p>
            <a:pPr marL="514350" indent="-514350">
              <a:buSzPct val="100000"/>
              <a:buAutoNum type="arabicPeriod" startAt="2"/>
            </a:pPr>
            <a:r>
              <a:rPr lang="en-CA" b="1" dirty="0" smtClean="0"/>
              <a:t>Dear </a:t>
            </a:r>
            <a:r>
              <a:rPr lang="en-CA" b="1" dirty="0" smtClean="0"/>
              <a:t>friends, let us love one another, for love comes from God. Everyone who loves has been </a:t>
            </a:r>
            <a:r>
              <a:rPr lang="en-CA" b="1" u="sng" dirty="0" smtClean="0"/>
              <a:t>born of God </a:t>
            </a:r>
            <a:r>
              <a:rPr lang="en-CA" b="1" dirty="0" smtClean="0"/>
              <a:t>and knows God. 1Jn </a:t>
            </a:r>
            <a:r>
              <a:rPr lang="en-CA" b="1" dirty="0" smtClean="0"/>
              <a:t>4:7</a:t>
            </a:r>
          </a:p>
          <a:p>
            <a:pPr marL="533400" indent="0">
              <a:buSzPct val="100000"/>
              <a:buNone/>
            </a:pPr>
            <a:r>
              <a:rPr lang="en-CA" b="1" dirty="0" smtClean="0"/>
              <a:t> </a:t>
            </a:r>
            <a:r>
              <a:rPr lang="zh-CN" altLang="en-US" b="1" dirty="0">
                <a:latin typeface="宋体" panose="02010600030101010101" pitchFamily="2" charset="-122"/>
                <a:ea typeface="宋体" panose="02010600030101010101" pitchFamily="2" charset="-122"/>
              </a:rPr>
              <a:t>亲爱的弟兄啊，我们应当彼此相爱，因为爱是从　神来的。凡有爱心的，都是</a:t>
            </a:r>
            <a:r>
              <a:rPr lang="zh-CN" altLang="en-US" b="1" u="sng" dirty="0" smtClean="0">
                <a:latin typeface="宋体" panose="02010600030101010101" pitchFamily="2" charset="-122"/>
                <a:ea typeface="宋体" panose="02010600030101010101" pitchFamily="2" charset="-122"/>
              </a:rPr>
              <a:t>由神</a:t>
            </a:r>
            <a:r>
              <a:rPr lang="zh-CN" altLang="en-US" b="1" u="sng" dirty="0">
                <a:latin typeface="宋体" panose="02010600030101010101" pitchFamily="2" charset="-122"/>
                <a:ea typeface="宋体" panose="02010600030101010101" pitchFamily="2" charset="-122"/>
              </a:rPr>
              <a:t>而生</a:t>
            </a:r>
            <a:r>
              <a:rPr lang="zh-CN" altLang="en-US" b="1" dirty="0">
                <a:latin typeface="宋体" panose="02010600030101010101" pitchFamily="2" charset="-122"/>
                <a:ea typeface="宋体" panose="02010600030101010101" pitchFamily="2" charset="-122"/>
              </a:rPr>
              <a:t>，并且</a:t>
            </a:r>
            <a:r>
              <a:rPr lang="zh-CN" altLang="en-US" b="1" dirty="0" smtClean="0">
                <a:latin typeface="宋体" panose="02010600030101010101" pitchFamily="2" charset="-122"/>
                <a:ea typeface="宋体" panose="02010600030101010101" pitchFamily="2" charset="-122"/>
              </a:rPr>
              <a:t>认识神。约翰一书</a:t>
            </a:r>
            <a:r>
              <a:rPr lang="en-US" altLang="zh-CN" b="1" dirty="0" smtClean="0">
                <a:latin typeface="宋体" panose="02010600030101010101" pitchFamily="2" charset="-122"/>
                <a:ea typeface="宋体" panose="02010600030101010101" pitchFamily="2" charset="-122"/>
              </a:rPr>
              <a:t>4:7</a:t>
            </a:r>
            <a:endParaRPr lang="en-CA" b="1" dirty="0" smtClean="0">
              <a:latin typeface="宋体" panose="02010600030101010101" pitchFamily="2" charset="-122"/>
              <a:ea typeface="宋体" panose="02010600030101010101" pitchFamily="2" charset="-122"/>
            </a:endParaRPr>
          </a:p>
          <a:p>
            <a:pPr marL="400050" lvl="1" indent="0">
              <a:buSzPct val="100000"/>
              <a:buNone/>
            </a:pPr>
            <a:r>
              <a:rPr lang="en-CA" sz="3200" b="1" dirty="0" smtClean="0"/>
              <a:t>1. Love </a:t>
            </a:r>
            <a:r>
              <a:rPr lang="en-CA" sz="3200" b="1" dirty="0" smtClean="0"/>
              <a:t>one </a:t>
            </a:r>
            <a:r>
              <a:rPr lang="en-CA" sz="3200" b="1" dirty="0" smtClean="0"/>
              <a:t>another </a:t>
            </a:r>
            <a:r>
              <a:rPr lang="zh-CN" altLang="en-US" sz="2800" b="1" dirty="0">
                <a:latin typeface="宋体" panose="02010600030101010101" pitchFamily="2" charset="-122"/>
                <a:ea typeface="宋体" panose="02010600030101010101" pitchFamily="2" charset="-122"/>
                <a:cs typeface="+mn-cs"/>
              </a:rPr>
              <a:t>彼此相爱</a:t>
            </a:r>
            <a:endParaRPr lang="en-CA" sz="2800" b="1" dirty="0">
              <a:latin typeface="宋体" panose="02010600030101010101" pitchFamily="2" charset="-122"/>
              <a:ea typeface="宋体" panose="02010600030101010101" pitchFamily="2" charset="-122"/>
              <a:cs typeface="+mn-cs"/>
            </a:endParaRPr>
          </a:p>
          <a:p>
            <a:pPr marL="1139825" lvl="2" indent="-339725">
              <a:buSzPct val="100000"/>
              <a:buFont typeface="+mj-lt"/>
              <a:buAutoNum type="arabicPeriod"/>
            </a:pPr>
            <a:r>
              <a:rPr lang="en-CA" sz="2800" b="1" dirty="0" smtClean="0"/>
              <a:t>Why? Because love comes from </a:t>
            </a:r>
            <a:r>
              <a:rPr lang="en-CA" sz="2800" b="1" dirty="0" smtClean="0"/>
              <a:t>God</a:t>
            </a:r>
          </a:p>
          <a:p>
            <a:pPr marL="987425" lvl="2" indent="96838">
              <a:buSzPct val="100000"/>
              <a:buNone/>
            </a:pPr>
            <a:r>
              <a:rPr lang="zh-CN" altLang="en-US" sz="2800" b="1" dirty="0">
                <a:latin typeface="宋体" panose="02010600030101010101" pitchFamily="2" charset="-122"/>
                <a:ea typeface="宋体" panose="02010600030101010101" pitchFamily="2" charset="-122"/>
                <a:cs typeface="+mn-cs"/>
              </a:rPr>
              <a:t>为什么</a:t>
            </a:r>
            <a:r>
              <a:rPr lang="zh-CN" altLang="en-US" sz="2800" b="1" dirty="0">
                <a:latin typeface="宋体" panose="02010600030101010101" pitchFamily="2" charset="-122"/>
                <a:ea typeface="宋体" panose="02010600030101010101" pitchFamily="2" charset="-122"/>
                <a:cs typeface="+mn-cs"/>
              </a:rPr>
              <a:t>？因为因为爱是</a:t>
            </a:r>
            <a:r>
              <a:rPr lang="zh-CN" altLang="en-US" sz="2800" b="1" dirty="0" smtClean="0">
                <a:latin typeface="宋体" panose="02010600030101010101" pitchFamily="2" charset="-122"/>
                <a:ea typeface="宋体" panose="02010600030101010101" pitchFamily="2" charset="-122"/>
                <a:cs typeface="+mn-cs"/>
              </a:rPr>
              <a:t>从神</a:t>
            </a:r>
            <a:r>
              <a:rPr lang="zh-CN" altLang="en-US" sz="2800" b="1" dirty="0">
                <a:latin typeface="宋体" panose="02010600030101010101" pitchFamily="2" charset="-122"/>
                <a:ea typeface="宋体" panose="02010600030101010101" pitchFamily="2" charset="-122"/>
                <a:cs typeface="+mn-cs"/>
              </a:rPr>
              <a:t>来的</a:t>
            </a:r>
            <a:endParaRPr lang="en-CA" sz="2800" b="1" dirty="0">
              <a:latin typeface="宋体" panose="02010600030101010101" pitchFamily="2" charset="-122"/>
              <a:ea typeface="宋体" panose="02010600030101010101" pitchFamily="2" charset="-122"/>
              <a:cs typeface="+mn-cs"/>
            </a:endParaRPr>
          </a:p>
          <a:p>
            <a:pPr marL="1077913" lvl="2" indent="-277813">
              <a:buSzPct val="100000"/>
              <a:buNone/>
            </a:pPr>
            <a:r>
              <a:rPr lang="en-US" altLang="zh-CN" sz="2800" b="1" dirty="0" smtClean="0"/>
              <a:t>2. </a:t>
            </a:r>
            <a:r>
              <a:rPr lang="en-CA" sz="2800" b="1" dirty="0" smtClean="0"/>
              <a:t>Everyone </a:t>
            </a:r>
            <a:r>
              <a:rPr lang="en-CA" sz="2800" b="1" dirty="0" smtClean="0"/>
              <a:t>who loves has been born of God and knows </a:t>
            </a:r>
            <a:r>
              <a:rPr lang="en-CA" sz="2800" b="1" dirty="0" smtClean="0"/>
              <a:t>God</a:t>
            </a:r>
          </a:p>
          <a:p>
            <a:pPr marL="1077913" lvl="2" indent="0">
              <a:buSzPct val="100000"/>
              <a:buNone/>
            </a:pPr>
            <a:r>
              <a:rPr lang="zh-CN" altLang="en-US" sz="2800" b="1" dirty="0">
                <a:latin typeface="宋体" panose="02010600030101010101" pitchFamily="2" charset="-122"/>
                <a:ea typeface="宋体" panose="02010600030101010101" pitchFamily="2" charset="-122"/>
                <a:cs typeface="+mn-cs"/>
              </a:rPr>
              <a:t>凡有爱心的，都是由神而生，并且</a:t>
            </a:r>
            <a:r>
              <a:rPr lang="zh-CN" altLang="en-US" sz="2800" b="1" dirty="0" smtClean="0">
                <a:latin typeface="宋体" panose="02010600030101010101" pitchFamily="2" charset="-122"/>
                <a:ea typeface="宋体" panose="02010600030101010101" pitchFamily="2" charset="-122"/>
                <a:cs typeface="+mn-cs"/>
              </a:rPr>
              <a:t>认识神</a:t>
            </a:r>
            <a:r>
              <a:rPr lang="zh-CN" altLang="en-US" sz="2800" b="1" dirty="0" smtClean="0"/>
              <a:t>。</a:t>
            </a:r>
            <a:endParaRPr lang="en-CA" sz="2800" b="1" dirty="0" smtClean="0"/>
          </a:p>
          <a:p>
            <a:pPr marL="339725" indent="-339725">
              <a:buSzPct val="100000"/>
              <a:buFont typeface="+mj-lt"/>
              <a:buAutoNum type="arabicPeriod"/>
            </a:pPr>
            <a:endParaRPr lang="en-CA"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3400" y="228600"/>
            <a:ext cx="8610600" cy="6400800"/>
          </a:xfrm>
        </p:spPr>
        <p:txBody>
          <a:bodyPr>
            <a:noAutofit/>
          </a:bodyPr>
          <a:lstStyle/>
          <a:p>
            <a:pPr marL="339725" indent="-339725">
              <a:buSzPct val="100000"/>
              <a:buNone/>
            </a:pPr>
            <a:r>
              <a:rPr lang="en-CA" sz="2400" b="1" dirty="0" smtClean="0"/>
              <a:t>3.  Everyone </a:t>
            </a:r>
            <a:r>
              <a:rPr lang="en-CA" sz="2400" b="1" dirty="0" smtClean="0"/>
              <a:t>who believes that Jesus is the Christ is </a:t>
            </a:r>
            <a:r>
              <a:rPr lang="en-CA" sz="2400" b="1" u="sng" dirty="0" smtClean="0"/>
              <a:t>born of God</a:t>
            </a:r>
            <a:r>
              <a:rPr lang="en-CA" sz="2400" b="1" dirty="0" smtClean="0"/>
              <a:t>, and everyone who loves the father loves his child as well. 1John 5:1 </a:t>
            </a:r>
            <a:endParaRPr lang="en-CA" sz="2400" b="1" dirty="0" smtClean="0"/>
          </a:p>
          <a:p>
            <a:pPr marL="339725" indent="22225">
              <a:buSzPct val="100000"/>
              <a:buNone/>
            </a:pPr>
            <a:r>
              <a:rPr lang="zh-CN" altLang="en-US" sz="2400" b="1" dirty="0">
                <a:latin typeface="宋体" panose="02010600030101010101" pitchFamily="2" charset="-122"/>
                <a:ea typeface="宋体" panose="02010600030101010101" pitchFamily="2" charset="-122"/>
              </a:rPr>
              <a:t>凡信耶稣是基督的，都是</a:t>
            </a:r>
            <a:r>
              <a:rPr lang="zh-CN" altLang="en-US" sz="2400" b="1" u="sng" dirty="0">
                <a:latin typeface="宋体" panose="02010600030101010101" pitchFamily="2" charset="-122"/>
                <a:ea typeface="宋体" panose="02010600030101010101" pitchFamily="2" charset="-122"/>
              </a:rPr>
              <a:t>从神而生</a:t>
            </a:r>
            <a:r>
              <a:rPr lang="zh-CN" altLang="en-US" sz="2400" b="1" dirty="0">
                <a:latin typeface="宋体" panose="02010600030101010101" pitchFamily="2" charset="-122"/>
                <a:ea typeface="宋体" panose="02010600030101010101" pitchFamily="2" charset="-122"/>
              </a:rPr>
              <a:t>，凡爱生他之神的，也必爱从神生的。约翰一书</a:t>
            </a:r>
            <a:r>
              <a:rPr lang="en-US" altLang="zh-CN" sz="2400" b="1" dirty="0">
                <a:latin typeface="宋体" panose="02010600030101010101" pitchFamily="2" charset="-122"/>
                <a:ea typeface="宋体" panose="02010600030101010101" pitchFamily="2" charset="-122"/>
              </a:rPr>
              <a:t>5:1</a:t>
            </a:r>
          </a:p>
          <a:p>
            <a:pPr marL="739775" lvl="1" indent="-339725">
              <a:buSzPct val="100000"/>
              <a:buFont typeface="+mj-lt"/>
              <a:buAutoNum type="arabicPeriod"/>
            </a:pPr>
            <a:r>
              <a:rPr lang="en-CA" b="1" dirty="0" smtClean="0"/>
              <a:t>Everyone </a:t>
            </a:r>
            <a:r>
              <a:rPr lang="en-CA" b="1" dirty="0" smtClean="0"/>
              <a:t>who believes that Jesus is the </a:t>
            </a:r>
            <a:r>
              <a:rPr lang="en-CA" b="1" dirty="0" smtClean="0"/>
              <a:t>Christ</a:t>
            </a:r>
          </a:p>
          <a:p>
            <a:pPr marL="400050" lvl="1" indent="0">
              <a:buSzPct val="100000"/>
              <a:buNone/>
            </a:pPr>
            <a:r>
              <a:rPr lang="zh-CN" altLang="en-US" b="1" dirty="0" smtClean="0">
                <a:latin typeface="宋体" panose="02010600030101010101" pitchFamily="2" charset="-122"/>
                <a:ea typeface="宋体" panose="02010600030101010101" pitchFamily="2" charset="-122"/>
                <a:cs typeface="+mn-cs"/>
              </a:rPr>
              <a:t>  凡</a:t>
            </a:r>
            <a:r>
              <a:rPr lang="zh-CN" altLang="en-US" b="1" dirty="0">
                <a:latin typeface="宋体" panose="02010600030101010101" pitchFamily="2" charset="-122"/>
                <a:ea typeface="宋体" panose="02010600030101010101" pitchFamily="2" charset="-122"/>
                <a:cs typeface="+mn-cs"/>
              </a:rPr>
              <a:t>信耶稣是基督的</a:t>
            </a:r>
            <a:endParaRPr lang="en-CA" b="1" dirty="0">
              <a:latin typeface="宋体" panose="02010600030101010101" pitchFamily="2" charset="-122"/>
              <a:ea typeface="宋体" panose="02010600030101010101" pitchFamily="2" charset="-122"/>
              <a:cs typeface="+mn-cs"/>
            </a:endParaRPr>
          </a:p>
          <a:p>
            <a:pPr marL="1139825" lvl="2" indent="-339725">
              <a:buSzPct val="100000"/>
              <a:buFont typeface="+mj-lt"/>
              <a:buAutoNum type="arabicPeriod"/>
            </a:pPr>
            <a:r>
              <a:rPr lang="en-CA" sz="2400" b="1" dirty="0" smtClean="0"/>
              <a:t>Is born of </a:t>
            </a:r>
            <a:r>
              <a:rPr lang="en-CA" sz="2400" b="1" dirty="0" smtClean="0"/>
              <a:t>God </a:t>
            </a:r>
            <a:r>
              <a:rPr lang="zh-CN" altLang="en-US" sz="2400" b="1" dirty="0">
                <a:latin typeface="宋体" panose="02010600030101010101" pitchFamily="2" charset="-122"/>
                <a:ea typeface="宋体" panose="02010600030101010101" pitchFamily="2" charset="-122"/>
              </a:rPr>
              <a:t>都是从神而生</a:t>
            </a:r>
            <a:endParaRPr lang="en-CA" sz="2400" b="1" dirty="0" smtClean="0">
              <a:latin typeface="宋体" panose="02010600030101010101" pitchFamily="2" charset="-122"/>
              <a:ea typeface="宋体" panose="02010600030101010101" pitchFamily="2" charset="-122"/>
            </a:endParaRPr>
          </a:p>
          <a:p>
            <a:pPr marL="400050" lvl="1" indent="0">
              <a:buSzPct val="100000"/>
              <a:buNone/>
            </a:pPr>
            <a:r>
              <a:rPr lang="en-US" altLang="zh-CN" b="1" dirty="0" smtClean="0"/>
              <a:t>2. </a:t>
            </a:r>
            <a:r>
              <a:rPr lang="en-CA" b="1" dirty="0" smtClean="0"/>
              <a:t>Everyone </a:t>
            </a:r>
            <a:r>
              <a:rPr lang="en-CA" b="1" dirty="0" smtClean="0"/>
              <a:t>who loves the father, loves his child as </a:t>
            </a:r>
            <a:r>
              <a:rPr lang="en-CA" b="1" dirty="0" smtClean="0"/>
              <a:t>well</a:t>
            </a:r>
          </a:p>
          <a:p>
            <a:pPr marL="400050" lvl="1" indent="315913">
              <a:buSzPct val="100000"/>
              <a:buNone/>
            </a:pPr>
            <a:r>
              <a:rPr lang="zh-CN" altLang="en-US" b="1" dirty="0">
                <a:latin typeface="宋体" panose="02010600030101010101" pitchFamily="2" charset="-122"/>
                <a:ea typeface="宋体" panose="02010600030101010101" pitchFamily="2" charset="-122"/>
                <a:cs typeface="+mn-cs"/>
              </a:rPr>
              <a:t>凡爱生他之神的，也必爱从神生的</a:t>
            </a:r>
            <a:endParaRPr lang="en-CA" b="1" dirty="0">
              <a:latin typeface="宋体" panose="02010600030101010101" pitchFamily="2" charset="-122"/>
              <a:ea typeface="宋体" panose="02010600030101010101" pitchFamily="2" charset="-122"/>
              <a:cs typeface="+mn-cs"/>
            </a:endParaRPr>
          </a:p>
          <a:p>
            <a:pPr marL="1139825" lvl="2" indent="-339725">
              <a:buSzPct val="100000"/>
              <a:buFont typeface="+mj-lt"/>
              <a:buAutoNum type="arabicPeriod"/>
            </a:pPr>
            <a:r>
              <a:rPr lang="en-CA" sz="2400" b="1" dirty="0" smtClean="0"/>
              <a:t>If we love the </a:t>
            </a:r>
            <a:r>
              <a:rPr lang="en-CA" sz="2400" b="1" dirty="0" smtClean="0"/>
              <a:t>Father </a:t>
            </a:r>
            <a:r>
              <a:rPr lang="zh-CN" altLang="en-US" sz="2400" b="1" dirty="0">
                <a:latin typeface="宋体" panose="02010600030101010101" pitchFamily="2" charset="-122"/>
                <a:ea typeface="宋体" panose="02010600030101010101" pitchFamily="2" charset="-122"/>
                <a:cs typeface="+mn-cs"/>
              </a:rPr>
              <a:t>如果我们爱天父</a:t>
            </a:r>
            <a:endParaRPr lang="en-CA" sz="2400" b="1" dirty="0">
              <a:latin typeface="宋体" panose="02010600030101010101" pitchFamily="2" charset="-122"/>
              <a:ea typeface="宋体" panose="02010600030101010101" pitchFamily="2" charset="-122"/>
              <a:cs typeface="+mn-cs"/>
            </a:endParaRPr>
          </a:p>
          <a:p>
            <a:pPr marL="1139825" lvl="2" indent="-339725">
              <a:buSzPct val="100000"/>
              <a:buFont typeface="+mj-lt"/>
              <a:buAutoNum type="arabicPeriod"/>
            </a:pPr>
            <a:r>
              <a:rPr lang="en-CA" sz="2400" b="1" dirty="0" smtClean="0"/>
              <a:t>We will love his children, we are one </a:t>
            </a:r>
            <a:r>
              <a:rPr lang="en-CA" sz="2400" b="1" dirty="0" smtClean="0"/>
              <a:t>family</a:t>
            </a:r>
          </a:p>
          <a:p>
            <a:pPr marL="800100" lvl="2" indent="0">
              <a:buSzPct val="100000"/>
              <a:buNone/>
            </a:pPr>
            <a:r>
              <a:rPr lang="zh-CN" altLang="en-US" sz="2400" b="1" dirty="0">
                <a:latin typeface="宋体" panose="02010600030101010101" pitchFamily="2" charset="-122"/>
                <a:ea typeface="宋体" panose="02010600030101010101" pitchFamily="2" charset="-122"/>
                <a:cs typeface="+mn-cs"/>
              </a:rPr>
              <a:t>我们一定爱他的儿女，我们是一家人</a:t>
            </a:r>
            <a:endParaRPr lang="en-CA" sz="2400" b="1" dirty="0">
              <a:latin typeface="宋体" panose="02010600030101010101" pitchFamily="2" charset="-122"/>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6" end="6"/>
                                            </p:txEl>
                                          </p:spTgt>
                                        </p:tgtEl>
                                        <p:attrNameLst>
                                          <p:attrName>style.visibility</p:attrName>
                                        </p:attrNameLst>
                                      </p:cBhvr>
                                      <p:to>
                                        <p:strVal val="visible"/>
                                      </p:to>
                                    </p:set>
                                    <p:animEffect transition="in" filter="blinds(horizontal)">
                                      <p:cBhvr>
                                        <p:cTn id="12" dur="500"/>
                                        <p:tgtEl>
                                          <p:spTgt spid="5">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animEffect transition="in" filter="blinds(horizontal)">
                                      <p:cBhvr>
                                        <p:cTn id="17" dur="500"/>
                                        <p:tgtEl>
                                          <p:spTgt spid="5">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linds(horizontal)">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blinds(horizontal)">
                                      <p:cBhvr>
                                        <p:cTn id="2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01018438">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Them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Office Theme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Office Theme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Office Theme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Office Theme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150</TotalTime>
  <Words>1718</Words>
  <Application>Microsoft Office PowerPoint</Application>
  <PresentationFormat>全屏显示(4:3)</PresentationFormat>
  <Paragraphs>95</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宋体</vt:lpstr>
      <vt:lpstr>Arial Narrow</vt:lpstr>
      <vt:lpstr>Wingdings</vt:lpstr>
      <vt:lpstr>01018438</vt:lpstr>
      <vt:lpstr>PowerPoint 演示文稿</vt:lpstr>
      <vt:lpstr>PowerPoint 演示文稿</vt:lpstr>
      <vt:lpstr>PowerPoint 演示文稿</vt:lpstr>
      <vt:lpstr>PowerPoint 演示文稿</vt:lpstr>
      <vt:lpstr>How can we know if we are born of God? 我们如何知道自己是否从神而生？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of God” Used 6 times in the NT. Meaning?</dc:title>
  <dc:creator>Gord Martin</dc:creator>
  <cp:lastModifiedBy>Wei Hong</cp:lastModifiedBy>
  <cp:revision>17</cp:revision>
  <dcterms:created xsi:type="dcterms:W3CDTF">2015-10-31T14:24:30Z</dcterms:created>
  <dcterms:modified xsi:type="dcterms:W3CDTF">2016-08-26T01:57:11Z</dcterms:modified>
</cp:coreProperties>
</file>