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3" r:id="rId2"/>
    <p:sldId id="297" r:id="rId3"/>
    <p:sldId id="298" r:id="rId4"/>
    <p:sldId id="256" r:id="rId5"/>
    <p:sldId id="257" r:id="rId6"/>
    <p:sldId id="261" r:id="rId7"/>
    <p:sldId id="262" r:id="rId8"/>
    <p:sldId id="258" r:id="rId9"/>
    <p:sldId id="265" r:id="rId10"/>
    <p:sldId id="266" r:id="rId11"/>
    <p:sldId id="267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1" r:id="rId23"/>
    <p:sldId id="292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404"/>
    <a:srgbClr val="21252A"/>
    <a:srgbClr val="ED9033"/>
    <a:srgbClr val="88406E"/>
    <a:srgbClr val="6B3371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38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E4A61-31CD-499D-A238-63E556056A91}" type="datetimeFigureOut">
              <a:rPr lang="en-CA" smtClean="0"/>
              <a:pPr/>
              <a:t>09/09/2016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0EE3D-2C54-47C7-8368-027780C6423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3358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0EE3D-2C54-47C7-8368-027780C64236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2591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0EE3D-2C54-47C7-8368-027780C64236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0646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0EE3D-2C54-47C7-8368-027780C64236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1087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0EE3D-2C54-47C7-8368-027780C64236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685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95ED-DBC2-48ED-99C9-6748810E38DE}" type="datetime1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E3BC-20EB-4B2B-A4B7-E0B76BEFBF80}" type="datetime1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2500-6F89-4B43-B32A-C8DCAB8DF5BC}" type="datetime1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4111-B68F-4F8B-B3E4-D3CA111D99C4}" type="datetime1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FD84E-39B7-4FBE-94A0-4BD2905A2A06}" type="datetime1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1960-8238-4B94-8168-382D18AF4BE3}" type="datetime1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9260-3D4D-4832-A54B-0DDD2F7E486C}" type="datetime1">
              <a:rPr lang="en-US" smtClean="0"/>
              <a:t>9/9/2016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A166-CAF1-4AC6-8213-6915CBA33884}" type="datetime1">
              <a:rPr lang="en-US" smtClean="0"/>
              <a:t>9/9/2016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BEE6-FF86-4C26-91EF-5436FD26BF08}" type="datetime1">
              <a:rPr lang="en-US" smtClean="0"/>
              <a:t>9/9/2016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B1C7-12CF-4189-AFAB-36C041D88525}" type="datetime1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8A03E-ED9F-49CB-8570-876D80C982A4}" type="datetime1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A7406-436C-4D4F-9A9B-F762D78B707C}" type="datetime1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599"/>
            <a:ext cx="8159665" cy="664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9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 smtClean="0"/>
              <a:t>1. </a:t>
            </a:r>
            <a:r>
              <a:rPr lang="zh-CN" altLang="en-US" sz="4000" b="1" dirty="0" smtClean="0"/>
              <a:t>认识群羊  </a:t>
            </a:r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带领群羊  </a:t>
            </a:r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3.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赐丰盛生命</a:t>
            </a:r>
            <a:endParaRPr lang="en-US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1588" indent="-1588">
              <a:buNone/>
            </a:pPr>
            <a:r>
              <a:rPr lang="en-US" altLang="zh-CN" sz="4000" dirty="0" smtClean="0"/>
              <a:t>1.1 </a:t>
            </a:r>
            <a:r>
              <a:rPr lang="zh-CN" altLang="en-US" sz="4000" dirty="0" smtClean="0"/>
              <a:t>他认识他的羊</a:t>
            </a:r>
            <a:endParaRPr lang="en-US" altLang="zh-CN" sz="4000" dirty="0" smtClean="0"/>
          </a:p>
          <a:p>
            <a:pPr marL="1588" indent="-1588">
              <a:buNone/>
            </a:pP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我是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好牧人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；我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认识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我的羊，我的羊也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认识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我，正如父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认识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我，我也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认识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父一样；            </a:t>
            </a:r>
            <a:r>
              <a:rPr lang="en-US" sz="3600" dirty="0" smtClean="0"/>
              <a:t>14-15</a:t>
            </a:r>
            <a:endParaRPr lang="en-US" altLang="zh-CN" sz="4000" dirty="0" smtClean="0"/>
          </a:p>
          <a:p>
            <a:pPr marL="1588" indent="-1588">
              <a:buNone/>
            </a:pPr>
            <a:r>
              <a:rPr lang="zh-CN" altLang="en-US" sz="4000" dirty="0" smtClean="0"/>
              <a:t>认识：</a:t>
            </a:r>
            <a:r>
              <a:rPr lang="en-US" altLang="zh-CN" sz="4000" dirty="0" smtClean="0"/>
              <a:t>&gt; Know,</a:t>
            </a:r>
          </a:p>
          <a:p>
            <a:pPr marL="288925" indent="-288925"/>
            <a:r>
              <a:rPr lang="zh-CN" altLang="en-US" sz="4000" dirty="0" smtClean="0"/>
              <a:t>深入理解、深刻相通的关系</a:t>
            </a:r>
            <a:endParaRPr lang="en-US" altLang="zh-CN" sz="4000" dirty="0" smtClean="0"/>
          </a:p>
          <a:p>
            <a:pPr marL="288925" indent="-288925"/>
            <a:r>
              <a:rPr lang="zh-CN" altLang="en-US" sz="4000" dirty="0" smtClean="0"/>
              <a:t>完全信靠、深深依赖的情感</a:t>
            </a:r>
            <a:endParaRPr lang="en-US" altLang="zh-CN" sz="40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buNone/>
            </a:pPr>
            <a:r>
              <a:rPr lang="en-US" altLang="zh-CN" sz="4000" b="1" dirty="0" smtClean="0"/>
              <a:t>1. </a:t>
            </a:r>
            <a:r>
              <a:rPr lang="zh-CN" altLang="en-US" sz="4000" b="1" dirty="0" smtClean="0"/>
              <a:t>认识群羊  </a:t>
            </a:r>
            <a:r>
              <a:rPr lang="en-US" altLang="zh-CN" sz="4000" b="1" dirty="0" smtClean="0"/>
              <a:t>2. </a:t>
            </a:r>
            <a:r>
              <a:rPr lang="zh-CN" altLang="en-US" sz="4000" b="1" dirty="0" smtClean="0"/>
              <a:t>带领群羊  </a:t>
            </a:r>
            <a:r>
              <a:rPr lang="en-US" altLang="zh-CN" sz="4000" b="1" dirty="0" smtClean="0"/>
              <a:t>3. </a:t>
            </a:r>
            <a:r>
              <a:rPr lang="zh-CN" altLang="en-US" sz="4000" b="1" dirty="0" smtClean="0"/>
              <a:t>赐丰盛生命</a:t>
            </a:r>
            <a:endParaRPr lang="en-US" sz="40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512763" indent="-511175">
              <a:buNone/>
            </a:pPr>
            <a:r>
              <a:rPr lang="en-US" altLang="zh-CN" sz="4000" dirty="0" smtClean="0"/>
              <a:t>1.2 </a:t>
            </a:r>
            <a:r>
              <a:rPr lang="zh-CN" altLang="en-US" sz="4000" dirty="0" smtClean="0"/>
              <a:t>羊听他的声音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羊也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听他的声音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             </a:t>
            </a:r>
            <a:r>
              <a:rPr lang="en-US" altLang="zh-CN" sz="4000" dirty="0" smtClean="0">
                <a:latin typeface="KaiTi" pitchFamily="49" charset="-122"/>
                <a:ea typeface="KaiTi" pitchFamily="49" charset="-122"/>
              </a:rPr>
              <a:t>3</a:t>
            </a:r>
          </a:p>
          <a:p>
            <a:pPr marL="0" indent="0"/>
            <a:r>
              <a:rPr lang="en-US" altLang="zh-CN" sz="4000" dirty="0" smtClean="0">
                <a:latin typeface="+mn-ea"/>
              </a:rPr>
              <a:t> </a:t>
            </a:r>
            <a:r>
              <a:rPr lang="zh-CN" altLang="en-US" sz="4000" dirty="0" smtClean="0">
                <a:latin typeface="+mn-ea"/>
              </a:rPr>
              <a:t>我们能听出主的声音吗？</a:t>
            </a:r>
            <a:endParaRPr lang="en-US" altLang="zh-CN" sz="4000" dirty="0" smtClean="0">
              <a:latin typeface="+mn-ea"/>
            </a:endParaRPr>
          </a:p>
          <a:p>
            <a:pPr marL="0" indent="0"/>
            <a:r>
              <a:rPr lang="en-US" altLang="zh-CN" sz="4000" dirty="0" smtClean="0">
                <a:latin typeface="+mn-ea"/>
              </a:rPr>
              <a:t> </a:t>
            </a:r>
            <a:r>
              <a:rPr lang="zh-CN" altLang="en-US" sz="4000" dirty="0" smtClean="0">
                <a:latin typeface="+mn-ea"/>
              </a:rPr>
              <a:t>怎样才能听到主的声音？</a:t>
            </a:r>
            <a:endParaRPr lang="en-US" altLang="zh-CN" sz="4000" dirty="0" smtClean="0">
              <a:latin typeface="+mn-ea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buNone/>
            </a:pPr>
            <a:r>
              <a:rPr lang="en-US" altLang="zh-CN" sz="4000" b="1" dirty="0" smtClean="0"/>
              <a:t>1. </a:t>
            </a:r>
            <a:r>
              <a:rPr lang="zh-CN" altLang="en-US" sz="4000" b="1" dirty="0" smtClean="0"/>
              <a:t>认识群羊  </a:t>
            </a:r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带领群羊  </a:t>
            </a:r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3.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赐丰盛生命</a:t>
            </a:r>
            <a:endParaRPr lang="en-US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512763" indent="-511175">
              <a:buNone/>
            </a:pPr>
            <a:r>
              <a:rPr lang="en-US" altLang="zh-CN" sz="4000" dirty="0" smtClean="0"/>
              <a:t>1.3 </a:t>
            </a:r>
            <a:r>
              <a:rPr lang="zh-CN" altLang="en-US" sz="4000" dirty="0" smtClean="0"/>
              <a:t>他叫羊的名字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他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按著名叫自己的羊</a:t>
            </a:r>
            <a:r>
              <a:rPr lang="en-US" altLang="zh-CN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			</a:t>
            </a:r>
            <a:r>
              <a:rPr lang="en-US" altLang="zh-CN" sz="4000" dirty="0" smtClean="0">
                <a:latin typeface="KaiTi" pitchFamily="49" charset="-122"/>
                <a:ea typeface="KaiTi" pitchFamily="49" charset="-122"/>
              </a:rPr>
              <a:t>3</a:t>
            </a:r>
          </a:p>
          <a:p>
            <a:pPr marL="0" indent="0"/>
            <a:r>
              <a:rPr lang="en-US" altLang="zh-CN" sz="4000" dirty="0" smtClean="0">
                <a:latin typeface="+mn-ea"/>
              </a:rPr>
              <a:t> </a:t>
            </a:r>
            <a:r>
              <a:rPr lang="zh-CN" altLang="en-US" sz="4000" dirty="0" smtClean="0">
                <a:latin typeface="+mn-ea"/>
              </a:rPr>
              <a:t>主叫出名字是看我们为宝贵</a:t>
            </a:r>
            <a:endParaRPr lang="en-US" altLang="zh-CN" sz="4000" dirty="0" smtClean="0">
              <a:latin typeface="+mn-ea"/>
            </a:endParaRPr>
          </a:p>
          <a:p>
            <a:pPr marL="0" indent="0"/>
            <a:r>
              <a:rPr lang="en-US" altLang="zh-CN" sz="4000" dirty="0" smtClean="0">
                <a:latin typeface="+mn-ea"/>
              </a:rPr>
              <a:t> </a:t>
            </a:r>
            <a:r>
              <a:rPr lang="zh-CN" altLang="en-US" sz="4000" dirty="0" smtClean="0">
                <a:latin typeface="+mn-ea"/>
              </a:rPr>
              <a:t>主记得名字是因重视我们</a:t>
            </a:r>
            <a:endParaRPr lang="en-US" altLang="zh-CN" sz="4000" dirty="0" smtClean="0">
              <a:latin typeface="+mn-ea"/>
            </a:endParaRPr>
          </a:p>
          <a:p>
            <a:pPr marL="0" indent="0"/>
            <a:r>
              <a:rPr lang="en-US" altLang="zh-CN" sz="4000" dirty="0" smtClean="0">
                <a:latin typeface="+mn-ea"/>
              </a:rPr>
              <a:t> </a:t>
            </a:r>
            <a:r>
              <a:rPr lang="zh-CN" altLang="en-US" sz="4000" dirty="0" smtClean="0">
                <a:latin typeface="+mn-ea"/>
              </a:rPr>
              <a:t>主呼叫我们是因为有美好旨意</a:t>
            </a:r>
            <a:endParaRPr lang="en-US" altLang="zh-CN" sz="4000" dirty="0" smtClean="0">
              <a:latin typeface="+mn-ea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buNone/>
            </a:pPr>
            <a:r>
              <a:rPr lang="en-US" altLang="zh-CN" sz="4000" b="1" dirty="0" smtClean="0"/>
              <a:t>1. </a:t>
            </a:r>
            <a:r>
              <a:rPr lang="zh-CN" altLang="en-US" sz="4000" b="1" dirty="0" smtClean="0"/>
              <a:t>认识群羊  </a:t>
            </a:r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带领群羊  </a:t>
            </a:r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3.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赐丰盛生命</a:t>
            </a:r>
            <a:endParaRPr lang="en-US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mage result for 好牧人"/>
          <p:cNvPicPr/>
          <p:nvPr/>
        </p:nvPicPr>
        <p:blipFill rotWithShape="1">
          <a:blip r:embed="rId2" cstate="print"/>
          <a:srcRect b="4918"/>
          <a:stretch/>
        </p:blipFill>
        <p:spPr bwMode="auto">
          <a:xfrm>
            <a:off x="609600" y="2438400"/>
            <a:ext cx="7239000" cy="4419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6350" indent="6350">
              <a:buNone/>
            </a:pP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把羊领出来。既放出自己的羊来，就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在前头走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，羊也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跟著他</a:t>
            </a:r>
            <a:r>
              <a:rPr lang="en-US" altLang="zh-CN" sz="4000" dirty="0" smtClean="0">
                <a:latin typeface="KaiTi" pitchFamily="49" charset="-122"/>
                <a:ea typeface="KaiTi" pitchFamily="49" charset="-122"/>
              </a:rPr>
              <a:t>…    4</a:t>
            </a:r>
          </a:p>
          <a:p>
            <a:pPr marL="0" indent="0">
              <a:buNone/>
            </a:pPr>
            <a:endParaRPr lang="en-US" altLang="zh-CN" sz="4000" dirty="0" smtClean="0">
              <a:latin typeface="+mn-ea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buNone/>
            </a:pPr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认识群羊 </a:t>
            </a:r>
            <a:r>
              <a:rPr lang="zh-CN" altLang="en-US" sz="4000" b="1" dirty="0" smtClean="0"/>
              <a:t> </a:t>
            </a:r>
            <a:r>
              <a:rPr lang="en-US" altLang="zh-CN" sz="4000" b="1" dirty="0" smtClean="0"/>
              <a:t>2. </a:t>
            </a:r>
            <a:r>
              <a:rPr lang="zh-CN" altLang="en-US" sz="4000" b="1" dirty="0" smtClean="0"/>
              <a:t>带领群羊  </a:t>
            </a:r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3.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赐丰盛生命</a:t>
            </a:r>
            <a:endParaRPr lang="en-US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buNone/>
            </a:pPr>
            <a:r>
              <a:rPr lang="en-US" altLang="zh-CN" sz="4000" b="1" dirty="0" smtClean="0"/>
              <a:t>1. </a:t>
            </a:r>
            <a:r>
              <a:rPr lang="zh-CN" altLang="en-US" sz="4000" b="1" dirty="0" smtClean="0"/>
              <a:t>认识群羊  </a:t>
            </a:r>
            <a:r>
              <a:rPr lang="en-US" altLang="zh-CN" sz="4000" b="1" dirty="0" smtClean="0"/>
              <a:t>2. </a:t>
            </a:r>
            <a:r>
              <a:rPr lang="zh-CN" altLang="en-US" sz="4000" b="1" dirty="0" smtClean="0"/>
              <a:t>带领群羊  </a:t>
            </a:r>
            <a:r>
              <a:rPr lang="en-US" altLang="zh-CN" sz="4000" b="1" dirty="0" smtClean="0"/>
              <a:t>3. </a:t>
            </a:r>
            <a:r>
              <a:rPr lang="zh-CN" altLang="en-US" sz="4000" b="1" dirty="0" smtClean="0"/>
              <a:t>赐丰盛生命</a:t>
            </a:r>
            <a:endParaRPr lang="en-US" sz="40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512763" indent="-511175">
              <a:buNone/>
            </a:pPr>
            <a:r>
              <a:rPr lang="en-US" altLang="zh-CN" sz="4000" dirty="0" smtClean="0"/>
              <a:t>2.1 </a:t>
            </a:r>
            <a:r>
              <a:rPr lang="zh-CN" altLang="en-US" sz="4000" dirty="0" smtClean="0"/>
              <a:t>领我们躺卧着青草地上    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他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使我躺卧</a:t>
            </a:r>
            <a:r>
              <a:rPr lang="zh-CN" altLang="en-US" sz="4000" dirty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在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青草地上，  </a:t>
            </a:r>
            <a:r>
              <a:rPr lang="zh-CN" altLang="en-US" dirty="0" smtClean="0">
                <a:ea typeface="SimSun" pitchFamily="2" charset="-122"/>
              </a:rPr>
              <a:t>诗篇</a:t>
            </a:r>
            <a:r>
              <a:rPr lang="en-US" altLang="zh-CN" dirty="0" smtClean="0">
                <a:ea typeface="SimSun" pitchFamily="2" charset="-122"/>
              </a:rPr>
              <a:t>2</a:t>
            </a:r>
            <a:r>
              <a:rPr lang="en-US" altLang="zh-CN" dirty="0" smtClean="0">
                <a:ea typeface="KaiTi" pitchFamily="49" charset="-122"/>
              </a:rPr>
              <a:t>3:2</a:t>
            </a:r>
            <a:endParaRPr lang="en-US" altLang="zh-CN" sz="4000" dirty="0" smtClean="0">
              <a:ea typeface="KaiTi" pitchFamily="49" charset="-122"/>
            </a:endParaRPr>
          </a:p>
          <a:p>
            <a:pPr marL="0" indent="0"/>
            <a:r>
              <a:rPr lang="en-US" altLang="zh-CN" sz="4000" dirty="0" smtClean="0">
                <a:latin typeface="+mn-ea"/>
              </a:rPr>
              <a:t> </a:t>
            </a:r>
            <a:r>
              <a:rPr lang="zh-CN" altLang="en-US" sz="4000" dirty="0" smtClean="0">
                <a:latin typeface="+mn-ea"/>
              </a:rPr>
              <a:t>丰富</a:t>
            </a:r>
            <a:r>
              <a:rPr lang="zh-CN" altLang="en-US" sz="4000" smtClean="0">
                <a:latin typeface="+mn-ea"/>
              </a:rPr>
              <a:t>供应和保守</a:t>
            </a:r>
            <a:endParaRPr lang="en-US" altLang="zh-CN" sz="4000" dirty="0" smtClean="0">
              <a:latin typeface="+mn-ea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buNone/>
            </a:pPr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认识群羊 </a:t>
            </a:r>
            <a:r>
              <a:rPr lang="zh-CN" altLang="en-US" sz="4000" b="1" dirty="0" smtClean="0"/>
              <a:t> </a:t>
            </a:r>
            <a:r>
              <a:rPr lang="en-US" altLang="zh-CN" sz="4000" b="1" dirty="0" smtClean="0"/>
              <a:t>2. </a:t>
            </a:r>
            <a:r>
              <a:rPr lang="zh-CN" altLang="en-US" sz="4000" b="1" dirty="0" smtClean="0"/>
              <a:t>带领群羊  </a:t>
            </a:r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3.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赐丰盛生命</a:t>
            </a:r>
            <a:endParaRPr lang="en-US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512763" indent="-511175">
              <a:buNone/>
            </a:pPr>
            <a:r>
              <a:rPr lang="en-US" altLang="zh-CN" sz="4000" dirty="0" smtClean="0"/>
              <a:t>2.2 </a:t>
            </a:r>
            <a:r>
              <a:rPr lang="zh-CN" altLang="en-US" sz="4000" dirty="0" smtClean="0"/>
              <a:t>带我们到可安歇的水边    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领我在可安歇的水边     </a:t>
            </a:r>
            <a:r>
              <a:rPr lang="zh-CN" altLang="en-US" dirty="0" smtClean="0">
                <a:ea typeface="SimSun" pitchFamily="2" charset="-122"/>
              </a:rPr>
              <a:t>诗篇</a:t>
            </a:r>
            <a:r>
              <a:rPr lang="en-US" altLang="zh-CN" dirty="0" smtClean="0">
                <a:ea typeface="SimSun" pitchFamily="2" charset="-122"/>
              </a:rPr>
              <a:t>2</a:t>
            </a:r>
            <a:r>
              <a:rPr lang="en-US" altLang="zh-CN" dirty="0" smtClean="0">
                <a:ea typeface="KaiTi" pitchFamily="49" charset="-122"/>
              </a:rPr>
              <a:t>3:2</a:t>
            </a:r>
            <a:endParaRPr lang="en-US" altLang="zh-CN" sz="4000" dirty="0" smtClean="0">
              <a:ea typeface="KaiTi" pitchFamily="49" charset="-122"/>
            </a:endParaRPr>
          </a:p>
          <a:p>
            <a:pPr marL="0" indent="0"/>
            <a:r>
              <a:rPr lang="en-US" altLang="zh-CN" sz="4000" dirty="0" smtClean="0">
                <a:latin typeface="+mn-ea"/>
              </a:rPr>
              <a:t> </a:t>
            </a:r>
            <a:r>
              <a:rPr lang="zh-CN" altLang="en-US" sz="4000" dirty="0" smtClean="0">
                <a:latin typeface="+mn-ea"/>
              </a:rPr>
              <a:t>好牧人带我们进入心灵的安息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凡劳苦担重担的人可以到我这里来，我就使你们得安息。      </a:t>
            </a:r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太</a:t>
            </a:r>
            <a:r>
              <a:rPr lang="en-US" dirty="0" smtClean="0">
                <a:latin typeface="SimSun" pitchFamily="2" charset="-122"/>
                <a:ea typeface="SimSun" pitchFamily="2" charset="-122"/>
              </a:rPr>
              <a:t>11:28</a:t>
            </a:r>
          </a:p>
          <a:p>
            <a:pPr marL="0" indent="0">
              <a:buNone/>
            </a:pP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你们要将一切的忧虑卸给神，因为他顾念你们。    </a:t>
            </a:r>
            <a:r>
              <a:rPr lang="zh-CN" altLang="en-US" sz="4000" dirty="0" smtClean="0"/>
              <a:t>              </a:t>
            </a:r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彼前</a:t>
            </a:r>
            <a:r>
              <a:rPr lang="en-US" dirty="0" smtClean="0">
                <a:latin typeface="SimSun" pitchFamily="2" charset="-122"/>
                <a:ea typeface="SimSun" pitchFamily="2" charset="-122"/>
              </a:rPr>
              <a:t>5:7</a:t>
            </a:r>
            <a:endParaRPr lang="en-US" altLang="zh-CN" dirty="0" smtClean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buNone/>
            </a:pPr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认识群羊 </a:t>
            </a:r>
            <a:r>
              <a:rPr lang="zh-CN" altLang="en-US" sz="4000" b="1" dirty="0" smtClean="0"/>
              <a:t> </a:t>
            </a:r>
            <a:r>
              <a:rPr lang="en-US" altLang="zh-CN" sz="4000" b="1" dirty="0" smtClean="0"/>
              <a:t>2. </a:t>
            </a:r>
            <a:r>
              <a:rPr lang="zh-CN" altLang="en-US" sz="4000" b="1" dirty="0" smtClean="0"/>
              <a:t>带领群羊  </a:t>
            </a:r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3.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赐丰盛生命</a:t>
            </a:r>
            <a:endParaRPr lang="en-US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jonathanrourke.files.wordpress.com/2013/05/500281916_185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9189" y="4600574"/>
            <a:ext cx="4044811" cy="2257426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512763" indent="-511175">
              <a:buNone/>
            </a:pPr>
            <a:r>
              <a:rPr lang="en-US" altLang="zh-CN" sz="4000" dirty="0" smtClean="0"/>
              <a:t>2.3 </a:t>
            </a:r>
            <a:r>
              <a:rPr lang="zh-CN" altLang="en-US" sz="4000" dirty="0" smtClean="0"/>
              <a:t>引导我们走义路    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为自己的名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引导我走义路， </a:t>
            </a:r>
            <a:r>
              <a:rPr lang="zh-CN" altLang="en-US" dirty="0" smtClean="0">
                <a:ea typeface="SimSun" pitchFamily="2" charset="-122"/>
              </a:rPr>
              <a:t>诗篇</a:t>
            </a:r>
            <a:r>
              <a:rPr lang="en-US" altLang="zh-CN" dirty="0" smtClean="0">
                <a:ea typeface="SimSun" pitchFamily="2" charset="-122"/>
              </a:rPr>
              <a:t>2</a:t>
            </a:r>
            <a:r>
              <a:rPr lang="en-US" altLang="zh-CN" dirty="0" smtClean="0">
                <a:ea typeface="KaiTi" pitchFamily="49" charset="-122"/>
              </a:rPr>
              <a:t>3:3</a:t>
            </a:r>
            <a:endParaRPr lang="en-US" altLang="zh-CN" sz="4000" dirty="0" smtClean="0">
              <a:ea typeface="KaiTi" pitchFamily="49" charset="-122"/>
            </a:endParaRPr>
          </a:p>
          <a:p>
            <a:pPr marL="0" indent="0">
              <a:buNone/>
            </a:pPr>
            <a:r>
              <a:rPr lang="en-US" altLang="zh-CN" sz="4000" dirty="0" smtClean="0"/>
              <a:t>2.4 </a:t>
            </a:r>
            <a:r>
              <a:rPr lang="zh-CN" altLang="en-US" sz="4000" dirty="0" smtClean="0"/>
              <a:t>为我们作美好的榜样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我心里柔和谦卑，你们当负我的轭，学我的样式；这样，你们心里就必得享安息。因为我的轭是容易的，我的担子是轻省的。    </a:t>
            </a:r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太</a:t>
            </a:r>
            <a:r>
              <a:rPr lang="en-US" dirty="0" smtClean="0">
                <a:latin typeface="SimSun" pitchFamily="2" charset="-122"/>
                <a:ea typeface="SimSun" pitchFamily="2" charset="-122"/>
              </a:rPr>
              <a:t>11:29-30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    </a:t>
            </a:r>
            <a:r>
              <a:rPr lang="zh-CN" altLang="en-US" sz="4000" dirty="0" smtClean="0"/>
              <a:t>              </a:t>
            </a:r>
            <a:endParaRPr lang="en-US" altLang="zh-CN" dirty="0" smtClean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buNone/>
            </a:pPr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认识群羊 </a:t>
            </a:r>
            <a:r>
              <a:rPr lang="zh-CN" altLang="en-US" sz="4000" b="1" dirty="0" smtClean="0"/>
              <a:t> </a:t>
            </a:r>
            <a:r>
              <a:rPr lang="en-US" altLang="zh-CN" sz="4000" b="1" dirty="0" smtClean="0"/>
              <a:t>2. </a:t>
            </a:r>
            <a:r>
              <a:rPr lang="zh-CN" altLang="en-US" sz="4000" b="1" dirty="0" smtClean="0"/>
              <a:t>带领群羊  </a:t>
            </a:r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3.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赐丰盛生命</a:t>
            </a:r>
            <a:endParaRPr lang="en-US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我来了，是要叫羊（或作：人）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得生命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，并且得的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更丰盛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。</a:t>
            </a:r>
            <a:r>
              <a:rPr lang="zh-CN" altLang="en-US" dirty="0" smtClean="0"/>
              <a:t>           </a:t>
            </a:r>
            <a:r>
              <a:rPr lang="en-US" altLang="zh-CN" dirty="0" smtClean="0"/>
              <a:t>10</a:t>
            </a:r>
            <a:endParaRPr lang="en-US" altLang="zh-CN" sz="4000" dirty="0" smtClean="0">
              <a:ea typeface="KaiTi" pitchFamily="49" charset="-122"/>
            </a:endParaRPr>
          </a:p>
          <a:p>
            <a:pPr marL="0" indent="0">
              <a:buNone/>
            </a:pPr>
            <a:r>
              <a:rPr lang="en-US" altLang="zh-CN" sz="4000" dirty="0" smtClean="0"/>
              <a:t>3.1 </a:t>
            </a:r>
            <a:r>
              <a:rPr lang="zh-CN" altLang="en-US" sz="4000" dirty="0" smtClean="0"/>
              <a:t>得生命</a:t>
            </a:r>
            <a:r>
              <a:rPr lang="zh-CN" altLang="en-US" sz="4000" smtClean="0"/>
              <a:t>就是得永</a:t>
            </a:r>
            <a:r>
              <a:rPr lang="zh-CN" altLang="en-US" sz="4000" dirty="0" smtClean="0"/>
              <a:t>生    </a:t>
            </a:r>
            <a:endParaRPr lang="en-US" altLang="zh-CN" sz="4000" dirty="0" smtClean="0"/>
          </a:p>
          <a:p>
            <a:pPr marL="0" indent="0"/>
            <a:r>
              <a:rPr lang="en-US" altLang="zh-CN" sz="4000" dirty="0" smtClean="0">
                <a:latin typeface="+mn-ea"/>
              </a:rPr>
              <a:t> </a:t>
            </a:r>
            <a:r>
              <a:rPr lang="zh-CN" altLang="en-US" sz="4000" dirty="0" smtClean="0">
                <a:latin typeface="+mn-ea"/>
              </a:rPr>
              <a:t>舍命的好牧人赐给我们救恩</a:t>
            </a:r>
            <a:endParaRPr lang="en-US" altLang="zh-CN" sz="4000" dirty="0" smtClean="0">
              <a:latin typeface="+mn-ea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buNone/>
            </a:pPr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认识群羊 </a:t>
            </a:r>
            <a:r>
              <a:rPr lang="zh-CN" altLang="en-US" sz="4000" b="1" dirty="0" smtClean="0"/>
              <a:t> </a:t>
            </a:r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带领群羊  </a:t>
            </a:r>
            <a:r>
              <a:rPr lang="en-US" altLang="zh-CN" sz="4000" b="1" dirty="0" smtClean="0"/>
              <a:t>3. </a:t>
            </a:r>
            <a:r>
              <a:rPr lang="zh-CN" altLang="en-US" sz="4000" b="1" dirty="0" smtClean="0"/>
              <a:t>赐丰盛生命</a:t>
            </a:r>
            <a:endParaRPr lang="en-US" sz="40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buNone/>
            </a:pPr>
            <a:r>
              <a:rPr lang="en-US" altLang="zh-CN" sz="4000" b="1" dirty="0" smtClean="0"/>
              <a:t>1. </a:t>
            </a:r>
            <a:r>
              <a:rPr lang="zh-CN" altLang="en-US" sz="4000" b="1" dirty="0" smtClean="0"/>
              <a:t>认识群羊  </a:t>
            </a:r>
            <a:r>
              <a:rPr lang="en-US" altLang="zh-CN" sz="4000" b="1" dirty="0" smtClean="0"/>
              <a:t>2. </a:t>
            </a:r>
            <a:r>
              <a:rPr lang="zh-CN" altLang="en-US" sz="4000" b="1" dirty="0" smtClean="0"/>
              <a:t>带领群羊  </a:t>
            </a:r>
            <a:r>
              <a:rPr lang="en-US" altLang="zh-CN" sz="4000" b="1" dirty="0" smtClean="0"/>
              <a:t>3. </a:t>
            </a:r>
            <a:r>
              <a:rPr lang="zh-CN" altLang="en-US" sz="4000" b="1" dirty="0" smtClean="0"/>
              <a:t>赐丰盛生命</a:t>
            </a:r>
            <a:endParaRPr lang="en-US" sz="40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512763" indent="-511175">
              <a:buNone/>
            </a:pPr>
            <a:r>
              <a:rPr lang="en-US" altLang="zh-CN" sz="4000" dirty="0" smtClean="0"/>
              <a:t>3.2 </a:t>
            </a:r>
            <a:r>
              <a:rPr lang="zh-CN" altLang="en-US" sz="4000" dirty="0" smtClean="0"/>
              <a:t>什么是更丰盛的生命？    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3.2.1 </a:t>
            </a:r>
            <a:r>
              <a:rPr lang="zh-CN" altLang="en-US" sz="4000" dirty="0" smtClean="0"/>
              <a:t>能够多结果子</a:t>
            </a:r>
            <a:endParaRPr lang="en-US" altLang="zh-CN" sz="4000" dirty="0" smtClean="0">
              <a:latin typeface="+mn-ea"/>
            </a:endParaRPr>
          </a:p>
          <a:p>
            <a:pPr marL="0" indent="0"/>
            <a:r>
              <a:rPr lang="zh-CN" altLang="en-US" sz="4000" dirty="0" smtClean="0">
                <a:latin typeface="+mn-ea"/>
              </a:rPr>
              <a:t> 福音的果子。</a:t>
            </a:r>
            <a:endParaRPr lang="en-US" altLang="zh-CN" sz="4000" dirty="0" smtClean="0">
              <a:latin typeface="KaiTi" pitchFamily="49" charset="-122"/>
              <a:ea typeface="KaiTi" pitchFamily="49" charset="-122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不是你们拣选了我，是我拣选了你们，并且分派你们去结果子，叫你们的果子常存，</a:t>
            </a:r>
            <a:r>
              <a:rPr lang="zh-CN" altLang="en-US" sz="4000" dirty="0" smtClean="0"/>
              <a:t>                    </a:t>
            </a:r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约</a:t>
            </a:r>
            <a:r>
              <a:rPr lang="en-US" dirty="0" smtClean="0">
                <a:latin typeface="SimSun" pitchFamily="2" charset="-122"/>
                <a:ea typeface="SimSun" pitchFamily="2" charset="-122"/>
              </a:rPr>
              <a:t>1</a:t>
            </a:r>
            <a:r>
              <a:rPr lang="en-US" altLang="zh-CN" dirty="0" smtClean="0">
                <a:latin typeface="SimSun" pitchFamily="2" charset="-122"/>
                <a:ea typeface="SimSun" pitchFamily="2" charset="-122"/>
              </a:rPr>
              <a:t>5</a:t>
            </a:r>
            <a:r>
              <a:rPr lang="en-US" dirty="0" smtClean="0">
                <a:latin typeface="SimSun" pitchFamily="2" charset="-122"/>
                <a:ea typeface="SimSun" pitchFamily="2" charset="-122"/>
              </a:rPr>
              <a:t>:</a:t>
            </a:r>
            <a:r>
              <a:rPr lang="en-US" altLang="zh-CN" dirty="0" smtClean="0">
                <a:latin typeface="SimSun" pitchFamily="2" charset="-122"/>
                <a:ea typeface="SimSun" pitchFamily="2" charset="-122"/>
              </a:rPr>
              <a:t>16</a:t>
            </a:r>
            <a:endParaRPr lang="en-US" dirty="0" smtClean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buNone/>
            </a:pPr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认识群羊 </a:t>
            </a:r>
            <a:r>
              <a:rPr lang="zh-CN" altLang="en-US" sz="4000" b="1" dirty="0" smtClean="0"/>
              <a:t> </a:t>
            </a:r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带领群羊  </a:t>
            </a:r>
            <a:r>
              <a:rPr lang="en-US" altLang="zh-CN" sz="4000" b="1" dirty="0" smtClean="0"/>
              <a:t>3. </a:t>
            </a:r>
            <a:r>
              <a:rPr lang="zh-CN" altLang="en-US" sz="4000" b="1" dirty="0" smtClean="0"/>
              <a:t>赐丰盛生命     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906963"/>
          </a:xfrm>
        </p:spPr>
        <p:txBody>
          <a:bodyPr>
            <a:normAutofit/>
          </a:bodyPr>
          <a:lstStyle/>
          <a:p>
            <a:pPr marL="512763" indent="-511175">
              <a:buNone/>
            </a:pPr>
            <a:r>
              <a:rPr lang="en-US" altLang="zh-CN" sz="4000" dirty="0" smtClean="0"/>
              <a:t>3.2 </a:t>
            </a:r>
            <a:r>
              <a:rPr lang="zh-CN" altLang="en-US" sz="4000" dirty="0" smtClean="0"/>
              <a:t>什么是更丰盛的生命？    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3.2.1 </a:t>
            </a:r>
            <a:r>
              <a:rPr lang="zh-CN" altLang="en-US" sz="4000" dirty="0" smtClean="0"/>
              <a:t>能够多结果子</a:t>
            </a:r>
            <a:endParaRPr lang="en-US" altLang="zh-CN" sz="4000" dirty="0" smtClean="0">
              <a:latin typeface="+mn-ea"/>
            </a:endParaRPr>
          </a:p>
          <a:p>
            <a:pPr marL="0" indent="0"/>
            <a:r>
              <a:rPr lang="zh-CN" altLang="en-US" sz="4000" dirty="0" smtClean="0">
                <a:latin typeface="+mn-ea"/>
              </a:rPr>
              <a:t> 奉献的果子。</a:t>
            </a:r>
            <a:endParaRPr lang="en-US" altLang="zh-CN" sz="4000" dirty="0" smtClean="0">
              <a:latin typeface="KaiTi" pitchFamily="49" charset="-122"/>
              <a:ea typeface="KaiTi" pitchFamily="49" charset="-122"/>
            </a:endParaRPr>
          </a:p>
          <a:p>
            <a:pPr marL="0" indent="0">
              <a:buNone/>
            </a:pPr>
            <a:r>
              <a:rPr lang="zh-CN" altLang="en-US" sz="3700" dirty="0" smtClean="0">
                <a:latin typeface="KaiTi" pitchFamily="49" charset="-122"/>
                <a:ea typeface="KaiTi" pitchFamily="49" charset="-122"/>
              </a:rPr>
              <a:t>我并不求什麽馈送，所求的就是你们的果子渐渐增多，归在你们的账上</a:t>
            </a:r>
            <a:r>
              <a:rPr lang="en-US" altLang="zh-CN" sz="3700" dirty="0" smtClean="0">
                <a:latin typeface="KaiTi" pitchFamily="49" charset="-122"/>
                <a:ea typeface="KaiTi" pitchFamily="49" charset="-122"/>
              </a:rPr>
              <a:t>. </a:t>
            </a:r>
            <a:r>
              <a:rPr lang="zh-CN" altLang="en-US" sz="2800" dirty="0" smtClean="0">
                <a:latin typeface="SimSun" pitchFamily="2" charset="-122"/>
                <a:ea typeface="SimSun" pitchFamily="2" charset="-122"/>
              </a:rPr>
              <a:t>弗</a:t>
            </a:r>
            <a:r>
              <a:rPr lang="en-US" altLang="zh-CN" sz="2800" dirty="0" smtClean="0">
                <a:latin typeface="SimSun" pitchFamily="2" charset="-122"/>
                <a:ea typeface="SimSun" pitchFamily="2" charset="-122"/>
              </a:rPr>
              <a:t>4:17</a:t>
            </a:r>
            <a:endParaRPr lang="en-US" sz="4000" dirty="0" smtClean="0">
              <a:latin typeface="SimSun" pitchFamily="2" charset="-122"/>
              <a:ea typeface="SimSun" pitchFamily="2" charset="-122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只要积攒财宝在天上，</a:t>
            </a:r>
            <a:r>
              <a:rPr lang="en-US" altLang="zh-CN" sz="4000" dirty="0" smtClean="0">
                <a:latin typeface="KaiTi" pitchFamily="49" charset="-122"/>
                <a:ea typeface="KaiTi" pitchFamily="49" charset="-122"/>
              </a:rPr>
              <a:t>…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因为你的财宝在哪里，你的心也在哪里。</a:t>
            </a:r>
            <a:r>
              <a:rPr lang="en-US" altLang="zh-CN" sz="4000" dirty="0" smtClean="0"/>
              <a:t> </a:t>
            </a:r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太</a:t>
            </a:r>
            <a:r>
              <a:rPr lang="en-US" altLang="zh-CN" dirty="0" smtClean="0">
                <a:latin typeface="SimSun" pitchFamily="2" charset="-122"/>
                <a:ea typeface="SimSun" pitchFamily="2" charset="-122"/>
              </a:rPr>
              <a:t>6</a:t>
            </a:r>
            <a:r>
              <a:rPr lang="en-US" dirty="0" smtClean="0">
                <a:latin typeface="SimSun" pitchFamily="2" charset="-122"/>
                <a:ea typeface="SimSun" pitchFamily="2" charset="-122"/>
              </a:rPr>
              <a:t>:</a:t>
            </a:r>
            <a:r>
              <a:rPr lang="en-US" altLang="zh-CN" dirty="0" smtClean="0">
                <a:latin typeface="SimSun" pitchFamily="2" charset="-122"/>
                <a:ea typeface="SimSun" pitchFamily="2" charset="-122"/>
              </a:rPr>
              <a:t>20</a:t>
            </a:r>
            <a:endParaRPr lang="en-US" dirty="0" smtClean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buNone/>
            </a:pPr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认识群羊 </a:t>
            </a:r>
            <a:r>
              <a:rPr lang="zh-CN" altLang="en-US" sz="4000" b="1" dirty="0" smtClean="0"/>
              <a:t> </a:t>
            </a:r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带领群羊  </a:t>
            </a:r>
            <a:r>
              <a:rPr lang="en-US" altLang="zh-CN" sz="4000" b="1" dirty="0" smtClean="0"/>
              <a:t>3. </a:t>
            </a:r>
            <a:r>
              <a:rPr lang="zh-CN" altLang="en-US" sz="4000" b="1" dirty="0" smtClean="0"/>
              <a:t>赐丰盛生命     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1" y="1295400"/>
            <a:ext cx="8850699" cy="434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4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512763" indent="-511175">
              <a:buNone/>
            </a:pPr>
            <a:r>
              <a:rPr lang="en-US" altLang="zh-CN" sz="4000" dirty="0" smtClean="0"/>
              <a:t>3.2 </a:t>
            </a:r>
            <a:r>
              <a:rPr lang="zh-CN" altLang="en-US" sz="4000" dirty="0" smtClean="0"/>
              <a:t>什么是更丰盛的生命？    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3.2.2 </a:t>
            </a:r>
            <a:r>
              <a:rPr lang="zh-CN" altLang="en-US" sz="4000" dirty="0" smtClean="0"/>
              <a:t>能够祝福他人</a:t>
            </a:r>
            <a:endParaRPr lang="en-US" altLang="zh-CN" sz="4000" dirty="0" smtClean="0">
              <a:latin typeface="+mn-ea"/>
            </a:endParaRPr>
          </a:p>
          <a:p>
            <a:pPr marL="0" indent="0"/>
            <a:r>
              <a:rPr lang="zh-CN" altLang="en-US" sz="4000" dirty="0" smtClean="0">
                <a:latin typeface="+mn-ea"/>
              </a:rPr>
              <a:t> 物质上祝福他人</a:t>
            </a:r>
            <a:endParaRPr lang="en-US" altLang="zh-CN" sz="4000" dirty="0" smtClean="0">
              <a:latin typeface="+mn-ea"/>
            </a:endParaRPr>
          </a:p>
          <a:p>
            <a:pPr marL="0" indent="0"/>
            <a:r>
              <a:rPr lang="en-US" altLang="zh-CN" sz="4000" dirty="0" smtClean="0">
                <a:latin typeface="+mn-ea"/>
              </a:rPr>
              <a:t> </a:t>
            </a:r>
            <a:r>
              <a:rPr lang="zh-CN" altLang="en-US" sz="4000" dirty="0" smtClean="0">
                <a:latin typeface="+mn-ea"/>
              </a:rPr>
              <a:t>心灵上祝福他人</a:t>
            </a:r>
            <a:endParaRPr lang="en-US" dirty="0" smtClean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buNone/>
            </a:pPr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认识群羊 </a:t>
            </a:r>
            <a:r>
              <a:rPr lang="zh-CN" altLang="en-US" sz="4000" b="1" dirty="0" smtClean="0"/>
              <a:t> </a:t>
            </a:r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带领群羊  </a:t>
            </a:r>
            <a:r>
              <a:rPr lang="en-US" altLang="zh-CN" sz="4000" b="1" dirty="0" smtClean="0"/>
              <a:t>3. </a:t>
            </a:r>
            <a:r>
              <a:rPr lang="zh-CN" altLang="en-US" sz="4000" b="1" dirty="0" smtClean="0"/>
              <a:t>赐丰盛生命     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512763" indent="-511175">
              <a:buNone/>
            </a:pPr>
            <a:r>
              <a:rPr lang="en-US" altLang="zh-CN" sz="4000" dirty="0" smtClean="0"/>
              <a:t>3.2 </a:t>
            </a:r>
            <a:r>
              <a:rPr lang="zh-CN" altLang="en-US" sz="4000" dirty="0" smtClean="0"/>
              <a:t>什么是更丰盛的生命？    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3.2.3 </a:t>
            </a:r>
            <a:r>
              <a:rPr lang="zh-CN" altLang="en-US" sz="4000" dirty="0" smtClean="0"/>
              <a:t>能够服事神</a:t>
            </a:r>
            <a:endParaRPr lang="en-US" altLang="zh-CN" sz="4000" dirty="0" smtClean="0">
              <a:latin typeface="+mn-ea"/>
            </a:endParaRPr>
          </a:p>
          <a:p>
            <a:pPr marL="0" indent="0"/>
            <a:r>
              <a:rPr lang="zh-CN" altLang="en-US" sz="4000" dirty="0" smtClean="0">
                <a:latin typeface="+mn-ea"/>
              </a:rPr>
              <a:t> 服事神是我们的荣耀</a:t>
            </a:r>
            <a:endParaRPr lang="en-US" altLang="zh-CN" sz="4000" dirty="0" smtClean="0">
              <a:latin typeface="+mn-ea"/>
            </a:endParaRPr>
          </a:p>
          <a:p>
            <a:pPr marL="0" indent="0"/>
            <a:r>
              <a:rPr lang="en-US" altLang="zh-CN" sz="4000" dirty="0" smtClean="0">
                <a:latin typeface="+mn-ea"/>
              </a:rPr>
              <a:t> </a:t>
            </a:r>
            <a:r>
              <a:rPr lang="zh-CN" altLang="en-US" sz="4000" dirty="0" smtClean="0">
                <a:latin typeface="+mn-ea"/>
              </a:rPr>
              <a:t>服事神是神给我们的机会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· · · · ·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buNone/>
            </a:pPr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认识群羊 </a:t>
            </a:r>
            <a:r>
              <a:rPr lang="zh-CN" altLang="en-US" sz="4000" b="1" dirty="0" smtClean="0"/>
              <a:t> </a:t>
            </a:r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带领群羊  </a:t>
            </a:r>
            <a:r>
              <a:rPr lang="en-US" altLang="zh-CN" sz="4000" b="1" dirty="0" smtClean="0"/>
              <a:t>3. </a:t>
            </a:r>
            <a:r>
              <a:rPr lang="zh-CN" altLang="en-US" sz="4000" b="1" dirty="0" smtClean="0"/>
              <a:t>赐丰盛生命     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512763" indent="-511175">
              <a:buNone/>
            </a:pPr>
            <a:r>
              <a:rPr lang="en-US" altLang="zh-CN" sz="4000" dirty="0" smtClean="0"/>
              <a:t>3.3 </a:t>
            </a:r>
            <a:r>
              <a:rPr lang="zh-CN" altLang="en-US" sz="4000" dirty="0" smtClean="0"/>
              <a:t>如何得更丰盛的生命？    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3.3.1 </a:t>
            </a:r>
            <a:r>
              <a:rPr lang="zh-CN" altLang="en-US" sz="4000" dirty="0" smtClean="0"/>
              <a:t>连接生命的源头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惟喜爱耶和华的律法，昼夜思想，这人便为有福！他要像一棵树栽在溪水旁，按时候结果子，叶子也不枯乾</a:t>
            </a:r>
            <a:r>
              <a:rPr lang="en-US" altLang="zh-CN" sz="4000" dirty="0" smtClean="0">
                <a:latin typeface="KaiTi" pitchFamily="49" charset="-122"/>
                <a:ea typeface="KaiTi" pitchFamily="49" charset="-122"/>
              </a:rPr>
              <a:t>.					</a:t>
            </a:r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诗</a:t>
            </a:r>
            <a:r>
              <a:rPr lang="en-US" altLang="zh-CN" dirty="0" smtClean="0">
                <a:latin typeface="SimSun" pitchFamily="2" charset="-122"/>
                <a:ea typeface="SimSun" pitchFamily="2" charset="-122"/>
              </a:rPr>
              <a:t>1:2-3</a:t>
            </a:r>
            <a:endParaRPr lang="en-US" dirty="0" smtClean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buNone/>
            </a:pPr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认识群羊 </a:t>
            </a:r>
            <a:r>
              <a:rPr lang="zh-CN" altLang="en-US" sz="4000" b="1" dirty="0" smtClean="0"/>
              <a:t> </a:t>
            </a:r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带领群羊  </a:t>
            </a:r>
            <a:r>
              <a:rPr lang="en-US" altLang="zh-CN" sz="4000" b="1" dirty="0" smtClean="0"/>
              <a:t>3. </a:t>
            </a:r>
            <a:r>
              <a:rPr lang="zh-CN" altLang="en-US" sz="4000" b="1" dirty="0" smtClean="0"/>
              <a:t>赐丰盛生命     </a:t>
            </a:r>
            <a:endParaRPr lang="en-US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457200" y="2667000"/>
            <a:ext cx="7848600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我是葡萄树，你们是枝子。常在我里面的，我也常在他里面，这人就多结果子；因为离了我，你们就不能做什麽。             </a:t>
            </a:r>
            <a:r>
              <a:rPr lang="zh-CN" altLang="en-US" sz="3200" dirty="0" smtClean="0">
                <a:latin typeface="SimSun" pitchFamily="2" charset="-122"/>
                <a:ea typeface="SimSun" pitchFamily="2" charset="-122"/>
              </a:rPr>
              <a:t>约</a:t>
            </a:r>
            <a:r>
              <a:rPr lang="en-US" altLang="zh-CN" sz="3200" dirty="0" smtClean="0">
                <a:latin typeface="SimSun" pitchFamily="2" charset="-122"/>
                <a:ea typeface="SimSun" pitchFamily="2" charset="-122"/>
              </a:rPr>
              <a:t>15:5</a:t>
            </a:r>
            <a:endParaRPr lang="en-US" sz="40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512763" indent="-511175">
              <a:buNone/>
            </a:pPr>
            <a:r>
              <a:rPr lang="en-US" altLang="zh-CN" sz="4000" dirty="0" smtClean="0"/>
              <a:t>3.3 </a:t>
            </a:r>
            <a:r>
              <a:rPr lang="zh-CN" altLang="en-US" sz="4000" dirty="0" smtClean="0"/>
              <a:t>如何得更丰盛的生命？    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3.3.2 </a:t>
            </a:r>
            <a:r>
              <a:rPr lang="zh-CN" altLang="en-US" sz="4000" dirty="0" smtClean="0"/>
              <a:t>依靠圣灵的充满</a:t>
            </a:r>
            <a:endParaRPr lang="en-US" altLang="zh-CN" sz="4000" dirty="0" smtClean="0">
              <a:latin typeface="+mn-ea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buNone/>
            </a:pPr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认识群羊 </a:t>
            </a:r>
            <a:r>
              <a:rPr lang="zh-CN" altLang="en-US" sz="4000" b="1" dirty="0" smtClean="0"/>
              <a:t> </a:t>
            </a:r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带领群羊  </a:t>
            </a:r>
            <a:r>
              <a:rPr lang="en-US" altLang="zh-CN" sz="4000" b="1" dirty="0" smtClean="0"/>
              <a:t>3. </a:t>
            </a:r>
            <a:r>
              <a:rPr lang="zh-CN" altLang="en-US" sz="4000" b="1" dirty="0" smtClean="0"/>
              <a:t>赐丰盛生命     </a:t>
            </a:r>
            <a:endParaRPr lang="en-US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457200" y="2667000"/>
            <a:ext cx="8153400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不要作糊涂人，要</a:t>
            </a:r>
            <a:r>
              <a:rPr lang="zh-CN" altLang="en-US" sz="36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明白主的旨意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如何。不要醉酒，酒能使人放荡；乃要被</a:t>
            </a:r>
            <a:r>
              <a:rPr lang="zh-CN" altLang="en-US" sz="36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圣灵充满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。当用诗章、颂词、灵歌、彼此对说，</a:t>
            </a:r>
            <a:r>
              <a:rPr lang="zh-CN" altLang="en-US" sz="36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口唱心和的赞美主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。凡事要奉我们主耶稣基督的名常常</a:t>
            </a:r>
            <a:r>
              <a:rPr lang="zh-CN" altLang="en-US" sz="36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感谢父神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。又当存</a:t>
            </a:r>
            <a:r>
              <a:rPr lang="zh-CN" altLang="en-US" sz="36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敬畏基督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的心，</a:t>
            </a:r>
            <a:r>
              <a:rPr lang="zh-CN" altLang="en-US" sz="36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彼此顺服</a:t>
            </a:r>
            <a:r>
              <a:rPr lang="zh-CN" altLang="en-US" sz="3200" dirty="0" smtClean="0">
                <a:latin typeface="KaiTi" pitchFamily="49" charset="-122"/>
                <a:ea typeface="KaiTi" pitchFamily="49" charset="-122"/>
              </a:rPr>
              <a:t>。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   </a:t>
            </a:r>
            <a:r>
              <a:rPr lang="zh-CN" altLang="en-US" sz="2800" dirty="0" smtClean="0">
                <a:latin typeface="SimSun" pitchFamily="2" charset="-122"/>
                <a:ea typeface="SimSun" pitchFamily="2" charset="-122"/>
              </a:rPr>
              <a:t>弗</a:t>
            </a:r>
            <a:r>
              <a:rPr lang="en-US" altLang="zh-CN" sz="2800" dirty="0" smtClean="0">
                <a:latin typeface="SimSun" pitchFamily="2" charset="-122"/>
                <a:ea typeface="SimSun" pitchFamily="2" charset="-122"/>
              </a:rPr>
              <a:t>5:17-21</a:t>
            </a:r>
            <a:endParaRPr lang="en-US" sz="40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总  结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6350" indent="6350">
              <a:buNone/>
            </a:pPr>
            <a:r>
              <a:rPr lang="zh-CN" altLang="en-US" sz="4000" dirty="0" smtClean="0"/>
              <a:t>耶稣基督与我们的美好关系是：</a:t>
            </a:r>
            <a:endParaRPr lang="en-US" altLang="zh-CN" sz="4000" dirty="0" smtClean="0"/>
          </a:p>
          <a:p>
            <a:pPr marL="469900" indent="-415925"/>
            <a:r>
              <a:rPr lang="zh-CN" altLang="en-US" sz="4000" dirty="0" smtClean="0"/>
              <a:t>密切的知心朋友的关系</a:t>
            </a:r>
            <a:endParaRPr lang="en-US" altLang="zh-CN" sz="4000" dirty="0" smtClean="0"/>
          </a:p>
          <a:p>
            <a:pPr marL="469900" indent="-415925"/>
            <a:r>
              <a:rPr lang="zh-CN" altLang="en-US" sz="4000" dirty="0" smtClean="0"/>
              <a:t>引领保护供应的恩主关系</a:t>
            </a:r>
            <a:endParaRPr lang="en-US" altLang="zh-CN" sz="4000" dirty="0" smtClean="0"/>
          </a:p>
          <a:p>
            <a:pPr marL="469900" indent="-415925"/>
            <a:r>
              <a:rPr lang="zh-CN" altLang="en-US" sz="4000" dirty="0" smtClean="0"/>
              <a:t>赐下更丰盛生命的关系</a:t>
            </a:r>
            <a:endParaRPr lang="en-US" altLang="zh-CN" sz="4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tx1"/>
            </a:gs>
            <a:gs pos="75000">
              <a:srgbClr val="040404"/>
            </a:gs>
            <a:gs pos="85844">
              <a:srgbClr val="D8A26F"/>
            </a:gs>
            <a:gs pos="92000">
              <a:srgbClr val="ED9033"/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7400" y="0"/>
            <a:ext cx="5309754" cy="687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6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3371">
            <a:alpha val="6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age result for 牧羊人带领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33400"/>
            <a:ext cx="8686800" cy="5715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609600"/>
            <a:ext cx="4876800" cy="1470025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zh-CN" altLang="en-US" sz="6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好牧人（二）</a:t>
            </a:r>
            <a:endParaRPr lang="en-US" sz="6000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0200" y="5486400"/>
            <a:ext cx="3505200" cy="609600"/>
          </a:xfrm>
          <a:solidFill>
            <a:srgbClr val="88406E">
              <a:alpha val="60000"/>
            </a:srgbClr>
          </a:solidFill>
        </p:spPr>
        <p:txBody>
          <a:bodyPr/>
          <a:lstStyle/>
          <a:p>
            <a:pPr algn="r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新约中的比喻系列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2600" y="1828800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约翰福音</a:t>
            </a:r>
            <a:r>
              <a:rPr lang="en-US" altLang="zh-CN" sz="32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10:1-18</a:t>
            </a:r>
            <a:endParaRPr lang="en-US" sz="3200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70964" y="6356350"/>
            <a:ext cx="1939636" cy="365125"/>
          </a:xfrm>
        </p:spPr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534400" cy="5486400"/>
          </a:xfrm>
        </p:spPr>
        <p:txBody>
          <a:bodyPr>
            <a:noAutofit/>
          </a:bodyPr>
          <a:lstStyle/>
          <a:p>
            <a:pPr marL="1588" indent="-1588">
              <a:buNone/>
            </a:pPr>
            <a:r>
              <a:rPr lang="en-US" sz="3600" dirty="0" smtClean="0">
                <a:latin typeface="KaiTi" pitchFamily="49" charset="-122"/>
                <a:ea typeface="KaiTi" pitchFamily="49" charset="-122"/>
              </a:rPr>
              <a:t>1 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「我实实在在的告诉你们，人进羊圈，不从门进去，倒从别处爬进去，那人就是贼，就是强盗。</a:t>
            </a:r>
            <a:r>
              <a:rPr lang="en-US" sz="3600" dirty="0" smtClean="0">
                <a:latin typeface="KaiTi" pitchFamily="49" charset="-122"/>
                <a:ea typeface="KaiTi" pitchFamily="49" charset="-122"/>
              </a:rPr>
              <a:t>2 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从门进去的，才是羊的牧人。</a:t>
            </a:r>
            <a:r>
              <a:rPr lang="en-US" altLang="zh-CN" sz="3600" dirty="0" smtClean="0">
                <a:latin typeface="KaiTi" pitchFamily="49" charset="-122"/>
                <a:ea typeface="KaiTi" pitchFamily="49" charset="-122"/>
              </a:rPr>
              <a:t>3</a:t>
            </a:r>
            <a:r>
              <a:rPr lang="en-US" sz="3600" dirty="0" smtClean="0">
                <a:latin typeface="KaiTi" pitchFamily="49" charset="-122"/>
                <a:ea typeface="KaiTi" pitchFamily="49" charset="-122"/>
              </a:rPr>
              <a:t> </a:t>
            </a:r>
            <a:r>
              <a:rPr lang="zh-CN" altLang="en-US" sz="3600" dirty="0" smtClean="0">
                <a:solidFill>
                  <a:srgbClr val="FF0000"/>
                </a:solidFill>
                <a:latin typeface="KaiTi" pitchFamily="49" charset="-122"/>
                <a:ea typeface="KaiTi" pitchFamily="49" charset="-122"/>
              </a:rPr>
              <a:t>看门的就给他开门；羊也听他的声音。他按著名叫自己的羊，把羊领出来。</a:t>
            </a:r>
            <a:r>
              <a:rPr lang="en-US" sz="3600" dirty="0" smtClean="0">
                <a:latin typeface="KaiTi" pitchFamily="49" charset="-122"/>
                <a:ea typeface="KaiTi" pitchFamily="49" charset="-122"/>
              </a:rPr>
              <a:t>4</a:t>
            </a:r>
            <a:r>
              <a:rPr lang="en-US" sz="3600" dirty="0" smtClean="0">
                <a:solidFill>
                  <a:srgbClr val="FF0000"/>
                </a:solidFill>
                <a:latin typeface="KaiTi" pitchFamily="49" charset="-122"/>
                <a:ea typeface="KaiTi" pitchFamily="49" charset="-122"/>
              </a:rPr>
              <a:t> </a:t>
            </a:r>
            <a:r>
              <a:rPr lang="zh-CN" altLang="en-US" sz="3600" dirty="0" smtClean="0">
                <a:solidFill>
                  <a:srgbClr val="FF0000"/>
                </a:solidFill>
                <a:latin typeface="KaiTi" pitchFamily="49" charset="-122"/>
                <a:ea typeface="KaiTi" pitchFamily="49" charset="-122"/>
              </a:rPr>
              <a:t>既放出自己的羊来，就在前头走，羊也跟著他，因为认得他的声音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。</a:t>
            </a:r>
            <a:r>
              <a:rPr lang="en-US" sz="3600" dirty="0" smtClean="0">
                <a:latin typeface="KaiTi" pitchFamily="49" charset="-122"/>
                <a:ea typeface="KaiTi" pitchFamily="49" charset="-122"/>
              </a:rPr>
              <a:t>5 </a:t>
            </a:r>
            <a:r>
              <a:rPr lang="zh-CN" altLang="en-US" sz="3600" dirty="0" smtClean="0">
                <a:solidFill>
                  <a:srgbClr val="FF0000"/>
                </a:solidFill>
                <a:latin typeface="KaiTi" pitchFamily="49" charset="-122"/>
                <a:ea typeface="KaiTi" pitchFamily="49" charset="-122"/>
              </a:rPr>
              <a:t>羊不跟著生人；因为不认得他的声音。必要逃跑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。」</a:t>
            </a:r>
            <a:r>
              <a:rPr lang="en-US" sz="3600" dirty="0" smtClean="0">
                <a:latin typeface="KaiTi" pitchFamily="49" charset="-122"/>
                <a:ea typeface="KaiTi" pitchFamily="49" charset="-122"/>
              </a:rPr>
              <a:t>6 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耶稣将这比喻告诉他们，但他们不明白所说的是什麽意思。 </a:t>
            </a:r>
            <a:endParaRPr lang="en-US" sz="3600" dirty="0" smtClean="0"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52400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约翰福音</a:t>
            </a:r>
            <a:r>
              <a:rPr lang="en-US" altLang="zh-CN" sz="3200" dirty="0" smtClean="0"/>
              <a:t>10:1-18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50837"/>
            <a:ext cx="8534400" cy="6126163"/>
          </a:xfrm>
        </p:spPr>
        <p:txBody>
          <a:bodyPr>
            <a:noAutofit/>
          </a:bodyPr>
          <a:lstStyle/>
          <a:p>
            <a:pPr marL="1588" indent="-1588">
              <a:buNone/>
            </a:pPr>
            <a:r>
              <a:rPr lang="en-US" sz="3600" dirty="0" smtClean="0">
                <a:latin typeface="KaiTi" pitchFamily="49" charset="-122"/>
                <a:ea typeface="KaiTi" pitchFamily="49" charset="-122"/>
              </a:rPr>
              <a:t>7 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所以，耶稣又对他们说：「我实实在在的告诉你们，我就是羊的门。</a:t>
            </a:r>
            <a:r>
              <a:rPr lang="en-US" sz="3600" dirty="0" smtClean="0">
                <a:latin typeface="KaiTi" pitchFamily="49" charset="-122"/>
                <a:ea typeface="KaiTi" pitchFamily="49" charset="-122"/>
              </a:rPr>
              <a:t>8 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凡在我以先来的都是贼，是强盗；羊却不听他们。</a:t>
            </a:r>
            <a:r>
              <a:rPr lang="en-US" sz="3600" dirty="0" smtClean="0">
                <a:latin typeface="KaiTi" pitchFamily="49" charset="-122"/>
                <a:ea typeface="KaiTi" pitchFamily="49" charset="-122"/>
              </a:rPr>
              <a:t>9 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我就是门；凡从我进来的，必然得救，并且出入得草吃。</a:t>
            </a:r>
            <a:r>
              <a:rPr lang="en-US" sz="3600" dirty="0" smtClean="0">
                <a:latin typeface="KaiTi" pitchFamily="49" charset="-122"/>
                <a:ea typeface="KaiTi" pitchFamily="49" charset="-122"/>
              </a:rPr>
              <a:t>10 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盗贼来，无非要偷窃，杀害，毁坏；</a:t>
            </a:r>
            <a:r>
              <a:rPr lang="zh-CN" altLang="en-US" sz="3600" dirty="0" smtClean="0">
                <a:solidFill>
                  <a:srgbClr val="FF0000"/>
                </a:solidFill>
                <a:latin typeface="KaiTi" pitchFamily="49" charset="-122"/>
                <a:ea typeface="KaiTi" pitchFamily="49" charset="-122"/>
              </a:rPr>
              <a:t>我来了，是要叫羊（或作：人）得生命，并且得的更丰盛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。</a:t>
            </a:r>
            <a:r>
              <a:rPr lang="en-US" sz="3600" dirty="0" smtClean="0">
                <a:latin typeface="KaiTi" pitchFamily="49" charset="-122"/>
                <a:ea typeface="KaiTi" pitchFamily="49" charset="-122"/>
              </a:rPr>
              <a:t>11 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我是好牧人；好牧人为羊舍命。</a:t>
            </a:r>
            <a:r>
              <a:rPr lang="en-US" sz="3600" dirty="0" smtClean="0">
                <a:latin typeface="KaiTi" pitchFamily="49" charset="-122"/>
                <a:ea typeface="KaiTi" pitchFamily="49" charset="-122"/>
              </a:rPr>
              <a:t>12 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若是雇工，不是牧人，羊也不是他自己的，他看见狼来，就撇下羊逃走；狼抓住羊，赶散了羊群。 </a:t>
            </a:r>
            <a:endParaRPr lang="en-US" sz="3600" dirty="0" smtClean="0"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534400" cy="5821363"/>
          </a:xfrm>
        </p:spPr>
        <p:txBody>
          <a:bodyPr>
            <a:normAutofit/>
          </a:bodyPr>
          <a:lstStyle/>
          <a:p>
            <a:pPr marL="1588" indent="-1588">
              <a:buNone/>
            </a:pPr>
            <a:r>
              <a:rPr lang="en-US" sz="3600" dirty="0" smtClean="0">
                <a:latin typeface="KaiTi" pitchFamily="49" charset="-122"/>
                <a:ea typeface="KaiTi" pitchFamily="49" charset="-122"/>
              </a:rPr>
              <a:t>13 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雇工逃走，因他是雇工，并不顾念羊。</a:t>
            </a:r>
            <a:r>
              <a:rPr lang="en-US" sz="3600" dirty="0" smtClean="0">
                <a:latin typeface="KaiTi" pitchFamily="49" charset="-122"/>
                <a:ea typeface="KaiTi" pitchFamily="49" charset="-122"/>
              </a:rPr>
              <a:t>14 </a:t>
            </a:r>
            <a:r>
              <a:rPr lang="zh-CN" altLang="en-US" sz="3600" dirty="0" smtClean="0">
                <a:solidFill>
                  <a:srgbClr val="FF0000"/>
                </a:solidFill>
                <a:latin typeface="KaiTi" pitchFamily="49" charset="-122"/>
                <a:ea typeface="KaiTi" pitchFamily="49" charset="-122"/>
              </a:rPr>
              <a:t>我是好牧人；我认识我的羊，我的羊也认识我，</a:t>
            </a:r>
            <a:r>
              <a:rPr lang="en-US" sz="3600" dirty="0" smtClean="0">
                <a:solidFill>
                  <a:srgbClr val="FF0000"/>
                </a:solidFill>
                <a:latin typeface="KaiTi" pitchFamily="49" charset="-122"/>
                <a:ea typeface="KaiTi" pitchFamily="49" charset="-122"/>
              </a:rPr>
              <a:t>15 </a:t>
            </a:r>
            <a:r>
              <a:rPr lang="zh-CN" altLang="en-US" sz="3600" dirty="0" smtClean="0">
                <a:solidFill>
                  <a:srgbClr val="FF0000"/>
                </a:solidFill>
                <a:latin typeface="KaiTi" pitchFamily="49" charset="-122"/>
                <a:ea typeface="KaiTi" pitchFamily="49" charset="-122"/>
              </a:rPr>
              <a:t>正如父认识我，我也认识父一样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；并且我为羊舍命。</a:t>
            </a:r>
            <a:r>
              <a:rPr lang="en-US" sz="3600" dirty="0" smtClean="0">
                <a:latin typeface="KaiTi" pitchFamily="49" charset="-122"/>
                <a:ea typeface="KaiTi" pitchFamily="49" charset="-122"/>
              </a:rPr>
              <a:t>16 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我另外有羊，不是这圈里的；我必须领他们来，他们也要听我的声音，并且要合成一群，归一个牧人了。</a:t>
            </a:r>
            <a:r>
              <a:rPr lang="en-US" sz="3600" dirty="0" smtClean="0">
                <a:latin typeface="KaiTi" pitchFamily="49" charset="-122"/>
                <a:ea typeface="KaiTi" pitchFamily="49" charset="-122"/>
              </a:rPr>
              <a:t>17 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我父爱我；因我将命舍去，好再取回来。</a:t>
            </a:r>
            <a:r>
              <a:rPr lang="en-US" sz="3600" dirty="0" smtClean="0">
                <a:latin typeface="KaiTi" pitchFamily="49" charset="-122"/>
                <a:ea typeface="KaiTi" pitchFamily="49" charset="-122"/>
              </a:rPr>
              <a:t>18 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没有人夺我的命去，是我自己舍的。我有权柄舍了，也有权柄取回来。这是我从我父所受的命令。」</a:t>
            </a:r>
            <a:endParaRPr lang="en-US" sz="3600" dirty="0"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导言：又真又活的基督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他是圣经启示的中心</a:t>
            </a:r>
            <a:endParaRPr lang="en-US" altLang="zh-CN" sz="4000" dirty="0" smtClean="0"/>
          </a:p>
          <a:p>
            <a:r>
              <a:rPr lang="zh-CN" altLang="en-US" sz="4000" dirty="0" smtClean="0"/>
              <a:t>他是为我们舍命的救主</a:t>
            </a:r>
            <a:endParaRPr lang="en-US" altLang="zh-CN" sz="4000" b="1" dirty="0" smtClean="0"/>
          </a:p>
          <a:p>
            <a:r>
              <a:rPr lang="zh-CN" altLang="en-US" sz="4000" b="1" dirty="0" smtClean="0"/>
              <a:t>他也是与我们有亲密关系的好牧人</a:t>
            </a:r>
            <a:endParaRPr lang="en-US" altLang="zh-CN" sz="4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经文背景：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牧人和自己的羊的关系</a:t>
            </a:r>
            <a:endParaRPr lang="en-US" altLang="zh-CN" sz="4000" dirty="0" smtClean="0"/>
          </a:p>
          <a:p>
            <a:r>
              <a:rPr lang="zh-CN" altLang="en-US" sz="4000" dirty="0" smtClean="0"/>
              <a:t>牧人和羊都能分辨对方的声音</a:t>
            </a:r>
            <a:endParaRPr lang="en-US" altLang="zh-CN" sz="4000" dirty="0" smtClean="0"/>
          </a:p>
          <a:p>
            <a:r>
              <a:rPr lang="zh-CN" altLang="en-US" sz="4000" dirty="0" smtClean="0"/>
              <a:t>牧人给自己的羊起名字</a:t>
            </a:r>
            <a:endParaRPr lang="en-US" altLang="zh-CN" sz="4000" dirty="0" smtClean="0"/>
          </a:p>
          <a:p>
            <a:r>
              <a:rPr lang="zh-CN" altLang="en-US" sz="4000" dirty="0" smtClean="0"/>
              <a:t>从</a:t>
            </a:r>
            <a:r>
              <a:rPr lang="zh-CN" altLang="en-US" sz="4000" b="1" dirty="0" smtClean="0"/>
              <a:t>关系</a:t>
            </a:r>
            <a:r>
              <a:rPr lang="zh-CN" altLang="en-US" sz="4000" dirty="0" smtClean="0"/>
              <a:t>的角度来体会：</a:t>
            </a:r>
            <a:endParaRPr lang="en-US" altLang="zh-CN" sz="4000" dirty="0" smtClean="0"/>
          </a:p>
          <a:p>
            <a:pPr>
              <a:buNone/>
            </a:pPr>
            <a:endParaRPr lang="en-US" altLang="zh-CN" sz="1200" b="1" dirty="0" smtClean="0"/>
          </a:p>
          <a:p>
            <a:pPr>
              <a:buNone/>
            </a:pPr>
            <a:r>
              <a:rPr lang="en-US" altLang="zh-CN" sz="3600" b="1" dirty="0" smtClean="0"/>
              <a:t>1. </a:t>
            </a:r>
            <a:r>
              <a:rPr lang="zh-CN" altLang="en-US" sz="3600" b="1" dirty="0" smtClean="0"/>
              <a:t>认识群羊  </a:t>
            </a:r>
            <a:r>
              <a:rPr lang="en-US" altLang="zh-CN" sz="3600" b="1" dirty="0" smtClean="0"/>
              <a:t>2. </a:t>
            </a:r>
            <a:r>
              <a:rPr lang="zh-CN" altLang="en-US" sz="3600" b="1" dirty="0" smtClean="0"/>
              <a:t>带领群羊  </a:t>
            </a:r>
            <a:r>
              <a:rPr lang="en-US" altLang="zh-CN" sz="3600" b="1" dirty="0" smtClean="0"/>
              <a:t>3. </a:t>
            </a:r>
            <a:r>
              <a:rPr lang="zh-CN" altLang="en-US" sz="3600" b="1" dirty="0" smtClean="0"/>
              <a:t>赐丰盛生命</a:t>
            </a:r>
            <a:endParaRPr lang="en-US" sz="3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1943</Words>
  <Application>Microsoft Office PowerPoint</Application>
  <PresentationFormat>On-screen Show (4:3)</PresentationFormat>
  <Paragraphs>120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KaiTi</vt:lpstr>
      <vt:lpstr>黑体</vt:lpstr>
      <vt:lpstr>SimSun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好牧人（二）</vt:lpstr>
      <vt:lpstr>PowerPoint Presentation</vt:lpstr>
      <vt:lpstr>PowerPoint Presentation</vt:lpstr>
      <vt:lpstr>PowerPoint Presentation</vt:lpstr>
      <vt:lpstr>导言：又真又活的基督</vt:lpstr>
      <vt:lpstr>经文背景：</vt:lpstr>
      <vt:lpstr>1. 认识群羊  2. 带领群羊  3. 赐丰盛生命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总  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好牧人（一）</dc:title>
  <dc:creator>Don Li</dc:creator>
  <cp:lastModifiedBy>dli</cp:lastModifiedBy>
  <cp:revision>91</cp:revision>
  <dcterms:created xsi:type="dcterms:W3CDTF">2006-08-16T00:00:00Z</dcterms:created>
  <dcterms:modified xsi:type="dcterms:W3CDTF">2016-09-09T14:41:20Z</dcterms:modified>
</cp:coreProperties>
</file>