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  <p:sldMasterId id="2147484072" r:id="rId2"/>
  </p:sldMasterIdLst>
  <p:sldIdLst>
    <p:sldId id="256" r:id="rId3"/>
    <p:sldId id="258" r:id="rId4"/>
    <p:sldId id="261" r:id="rId5"/>
    <p:sldId id="263" r:id="rId6"/>
    <p:sldId id="264" r:id="rId7"/>
    <p:sldId id="266" r:id="rId8"/>
    <p:sldId id="267" r:id="rId9"/>
    <p:sldId id="268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8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4653" y="1707933"/>
            <a:ext cx="10282400" cy="32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8666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1000" y="4418467"/>
            <a:ext cx="10290000" cy="7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796267" y="92233"/>
            <a:ext cx="836333" cy="782800"/>
            <a:chOff x="1313500" y="4889775"/>
            <a:chExt cx="627250" cy="587100"/>
          </a:xfrm>
        </p:grpSpPr>
        <p:sp>
          <p:nvSpPr>
            <p:cNvPr id="12" name="Google Shape;12;p2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" y="-87"/>
            <a:ext cx="12146933" cy="6858085"/>
            <a:chOff x="2" y="-65"/>
            <a:chExt cx="9110200" cy="5143564"/>
          </a:xfrm>
        </p:grpSpPr>
        <p:sp>
          <p:nvSpPr>
            <p:cNvPr id="18" name="Google Shape;18;p2"/>
            <p:cNvSpPr/>
            <p:nvPr/>
          </p:nvSpPr>
          <p:spPr>
            <a:xfrm rot="10800000" flipH="1">
              <a:off x="5751752" y="-6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2" y="322598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-352411" y="-798512"/>
            <a:ext cx="5986273" cy="3488101"/>
            <a:chOff x="-228590" y="-381000"/>
            <a:chExt cx="4489705" cy="2616076"/>
          </a:xfrm>
        </p:grpSpPr>
        <p:sp>
          <p:nvSpPr>
            <p:cNvPr id="21" name="Google Shape;21;p2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extrusionOk="0">
                  <a:moveTo>
                    <a:pt x="1" y="0"/>
                  </a:moveTo>
                  <a:lnTo>
                    <a:pt x="1" y="51957"/>
                  </a:lnTo>
                  <a:lnTo>
                    <a:pt x="173" y="51709"/>
                  </a:lnTo>
                  <a:lnTo>
                    <a:pt x="345" y="51422"/>
                  </a:lnTo>
                  <a:lnTo>
                    <a:pt x="498" y="51135"/>
                  </a:lnTo>
                  <a:lnTo>
                    <a:pt x="632" y="50810"/>
                  </a:lnTo>
                  <a:lnTo>
                    <a:pt x="900" y="50141"/>
                  </a:lnTo>
                  <a:lnTo>
                    <a:pt x="1148" y="49452"/>
                  </a:lnTo>
                  <a:lnTo>
                    <a:pt x="1588" y="48133"/>
                  </a:lnTo>
                  <a:lnTo>
                    <a:pt x="1799" y="47578"/>
                  </a:lnTo>
                  <a:lnTo>
                    <a:pt x="1894" y="47330"/>
                  </a:lnTo>
                  <a:lnTo>
                    <a:pt x="2009" y="47119"/>
                  </a:lnTo>
                  <a:lnTo>
                    <a:pt x="2334" y="46526"/>
                  </a:lnTo>
                  <a:lnTo>
                    <a:pt x="2697" y="45953"/>
                  </a:lnTo>
                  <a:lnTo>
                    <a:pt x="3099" y="45398"/>
                  </a:lnTo>
                  <a:lnTo>
                    <a:pt x="3520" y="44844"/>
                  </a:lnTo>
                  <a:lnTo>
                    <a:pt x="3959" y="44308"/>
                  </a:lnTo>
                  <a:lnTo>
                    <a:pt x="4437" y="43792"/>
                  </a:lnTo>
                  <a:lnTo>
                    <a:pt x="4916" y="43276"/>
                  </a:lnTo>
                  <a:lnTo>
                    <a:pt x="5413" y="42778"/>
                  </a:lnTo>
                  <a:lnTo>
                    <a:pt x="5929" y="42300"/>
                  </a:lnTo>
                  <a:lnTo>
                    <a:pt x="6445" y="41841"/>
                  </a:lnTo>
                  <a:lnTo>
                    <a:pt x="6981" y="41401"/>
                  </a:lnTo>
                  <a:lnTo>
                    <a:pt x="7497" y="40962"/>
                  </a:lnTo>
                  <a:lnTo>
                    <a:pt x="8549" y="40158"/>
                  </a:lnTo>
                  <a:lnTo>
                    <a:pt x="9562" y="39413"/>
                  </a:lnTo>
                  <a:lnTo>
                    <a:pt x="10098" y="39049"/>
                  </a:lnTo>
                  <a:lnTo>
                    <a:pt x="10633" y="38686"/>
                  </a:lnTo>
                  <a:lnTo>
                    <a:pt x="11188" y="38342"/>
                  </a:lnTo>
                  <a:lnTo>
                    <a:pt x="11742" y="37998"/>
                  </a:lnTo>
                  <a:lnTo>
                    <a:pt x="12316" y="37672"/>
                  </a:lnTo>
                  <a:lnTo>
                    <a:pt x="12871" y="37367"/>
                  </a:lnTo>
                  <a:lnTo>
                    <a:pt x="13444" y="37080"/>
                  </a:lnTo>
                  <a:lnTo>
                    <a:pt x="14037" y="36812"/>
                  </a:lnTo>
                  <a:lnTo>
                    <a:pt x="14611" y="36544"/>
                  </a:lnTo>
                  <a:lnTo>
                    <a:pt x="15204" y="36296"/>
                  </a:lnTo>
                  <a:lnTo>
                    <a:pt x="15797" y="36066"/>
                  </a:lnTo>
                  <a:lnTo>
                    <a:pt x="16389" y="35837"/>
                  </a:lnTo>
                  <a:lnTo>
                    <a:pt x="16982" y="35626"/>
                  </a:lnTo>
                  <a:lnTo>
                    <a:pt x="17594" y="35435"/>
                  </a:lnTo>
                  <a:lnTo>
                    <a:pt x="18206" y="35263"/>
                  </a:lnTo>
                  <a:lnTo>
                    <a:pt x="18818" y="35110"/>
                  </a:lnTo>
                  <a:lnTo>
                    <a:pt x="19430" y="34957"/>
                  </a:lnTo>
                  <a:lnTo>
                    <a:pt x="20042" y="34842"/>
                  </a:lnTo>
                  <a:lnTo>
                    <a:pt x="20654" y="34728"/>
                  </a:lnTo>
                  <a:lnTo>
                    <a:pt x="21266" y="34632"/>
                  </a:lnTo>
                  <a:lnTo>
                    <a:pt x="21897" y="34536"/>
                  </a:lnTo>
                  <a:lnTo>
                    <a:pt x="22509" y="34479"/>
                  </a:lnTo>
                  <a:lnTo>
                    <a:pt x="23140" y="34422"/>
                  </a:lnTo>
                  <a:lnTo>
                    <a:pt x="23752" y="34402"/>
                  </a:lnTo>
                  <a:lnTo>
                    <a:pt x="24383" y="34383"/>
                  </a:lnTo>
                  <a:lnTo>
                    <a:pt x="24995" y="34383"/>
                  </a:lnTo>
                  <a:lnTo>
                    <a:pt x="25626" y="34402"/>
                  </a:lnTo>
                  <a:lnTo>
                    <a:pt x="26238" y="34422"/>
                  </a:lnTo>
                  <a:lnTo>
                    <a:pt x="26869" y="34479"/>
                  </a:lnTo>
                  <a:lnTo>
                    <a:pt x="27481" y="34555"/>
                  </a:lnTo>
                  <a:lnTo>
                    <a:pt x="28112" y="34632"/>
                  </a:lnTo>
                  <a:lnTo>
                    <a:pt x="28724" y="34747"/>
                  </a:lnTo>
                  <a:lnTo>
                    <a:pt x="29737" y="34938"/>
                  </a:lnTo>
                  <a:lnTo>
                    <a:pt x="30732" y="35167"/>
                  </a:lnTo>
                  <a:lnTo>
                    <a:pt x="31745" y="35378"/>
                  </a:lnTo>
                  <a:lnTo>
                    <a:pt x="32759" y="35588"/>
                  </a:lnTo>
                  <a:lnTo>
                    <a:pt x="33275" y="35684"/>
                  </a:lnTo>
                  <a:lnTo>
                    <a:pt x="33772" y="35760"/>
                  </a:lnTo>
                  <a:lnTo>
                    <a:pt x="34269" y="35837"/>
                  </a:lnTo>
                  <a:lnTo>
                    <a:pt x="34786" y="35894"/>
                  </a:lnTo>
                  <a:lnTo>
                    <a:pt x="35283" y="35913"/>
                  </a:lnTo>
                  <a:lnTo>
                    <a:pt x="35780" y="35932"/>
                  </a:lnTo>
                  <a:lnTo>
                    <a:pt x="36277" y="35932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6871" y="25013"/>
                  </a:lnTo>
                  <a:lnTo>
                    <a:pt x="47541" y="23751"/>
                  </a:lnTo>
                  <a:lnTo>
                    <a:pt x="47885" y="23139"/>
                  </a:lnTo>
                  <a:lnTo>
                    <a:pt x="48229" y="22546"/>
                  </a:lnTo>
                  <a:lnTo>
                    <a:pt x="48688" y="21800"/>
                  </a:lnTo>
                  <a:lnTo>
                    <a:pt x="49166" y="21074"/>
                  </a:lnTo>
                  <a:lnTo>
                    <a:pt x="49682" y="20366"/>
                  </a:lnTo>
                  <a:lnTo>
                    <a:pt x="50199" y="19678"/>
                  </a:lnTo>
                  <a:lnTo>
                    <a:pt x="50734" y="19008"/>
                  </a:lnTo>
                  <a:lnTo>
                    <a:pt x="51289" y="18358"/>
                  </a:lnTo>
                  <a:lnTo>
                    <a:pt x="51843" y="17746"/>
                  </a:lnTo>
                  <a:lnTo>
                    <a:pt x="52436" y="17134"/>
                  </a:lnTo>
                  <a:lnTo>
                    <a:pt x="53029" y="16561"/>
                  </a:lnTo>
                  <a:lnTo>
                    <a:pt x="53641" y="15987"/>
                  </a:lnTo>
                  <a:lnTo>
                    <a:pt x="54272" y="15452"/>
                  </a:lnTo>
                  <a:lnTo>
                    <a:pt x="54922" y="14916"/>
                  </a:lnTo>
                  <a:lnTo>
                    <a:pt x="55572" y="14419"/>
                  </a:lnTo>
                  <a:lnTo>
                    <a:pt x="56222" y="13922"/>
                  </a:lnTo>
                  <a:lnTo>
                    <a:pt x="56892" y="13444"/>
                  </a:lnTo>
                  <a:lnTo>
                    <a:pt x="57580" y="12985"/>
                  </a:lnTo>
                  <a:lnTo>
                    <a:pt x="58269" y="12545"/>
                  </a:lnTo>
                  <a:lnTo>
                    <a:pt x="58976" y="12105"/>
                  </a:lnTo>
                  <a:lnTo>
                    <a:pt x="59684" y="11703"/>
                  </a:lnTo>
                  <a:lnTo>
                    <a:pt x="60391" y="11302"/>
                  </a:lnTo>
                  <a:lnTo>
                    <a:pt x="61118" y="10919"/>
                  </a:lnTo>
                  <a:lnTo>
                    <a:pt x="61845" y="10537"/>
                  </a:lnTo>
                  <a:lnTo>
                    <a:pt x="62590" y="10174"/>
                  </a:lnTo>
                  <a:lnTo>
                    <a:pt x="63317" y="9829"/>
                  </a:lnTo>
                  <a:lnTo>
                    <a:pt x="64063" y="9504"/>
                  </a:lnTo>
                  <a:lnTo>
                    <a:pt x="64809" y="9179"/>
                  </a:lnTo>
                  <a:lnTo>
                    <a:pt x="66319" y="8567"/>
                  </a:lnTo>
                  <a:lnTo>
                    <a:pt x="67830" y="7994"/>
                  </a:lnTo>
                  <a:lnTo>
                    <a:pt x="69322" y="7458"/>
                  </a:lnTo>
                  <a:lnTo>
                    <a:pt x="70603" y="7018"/>
                  </a:lnTo>
                  <a:lnTo>
                    <a:pt x="71865" y="6617"/>
                  </a:lnTo>
                  <a:lnTo>
                    <a:pt x="74427" y="5794"/>
                  </a:lnTo>
                  <a:lnTo>
                    <a:pt x="76990" y="4991"/>
                  </a:lnTo>
                  <a:lnTo>
                    <a:pt x="78252" y="4590"/>
                  </a:lnTo>
                  <a:lnTo>
                    <a:pt x="79533" y="4150"/>
                  </a:lnTo>
                  <a:lnTo>
                    <a:pt x="80795" y="3729"/>
                  </a:lnTo>
                  <a:lnTo>
                    <a:pt x="82058" y="3270"/>
                  </a:lnTo>
                  <a:lnTo>
                    <a:pt x="83320" y="2792"/>
                  </a:lnTo>
                  <a:lnTo>
                    <a:pt x="84563" y="2295"/>
                  </a:lnTo>
                  <a:lnTo>
                    <a:pt x="85806" y="1779"/>
                  </a:lnTo>
                  <a:lnTo>
                    <a:pt x="87029" y="1224"/>
                  </a:lnTo>
                  <a:lnTo>
                    <a:pt x="88234" y="631"/>
                  </a:lnTo>
                  <a:lnTo>
                    <a:pt x="894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95250" dir="6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fill="none" extrusionOk="0">
                  <a:moveTo>
                    <a:pt x="89439" y="0"/>
                  </a:moveTo>
                  <a:lnTo>
                    <a:pt x="89439" y="0"/>
                  </a:lnTo>
                  <a:lnTo>
                    <a:pt x="88234" y="631"/>
                  </a:lnTo>
                  <a:lnTo>
                    <a:pt x="87029" y="1224"/>
                  </a:lnTo>
                  <a:lnTo>
                    <a:pt x="85806" y="1779"/>
                  </a:lnTo>
                  <a:lnTo>
                    <a:pt x="84563" y="2295"/>
                  </a:lnTo>
                  <a:lnTo>
                    <a:pt x="83320" y="2792"/>
                  </a:lnTo>
                  <a:lnTo>
                    <a:pt x="82058" y="3270"/>
                  </a:lnTo>
                  <a:lnTo>
                    <a:pt x="80795" y="3729"/>
                  </a:lnTo>
                  <a:lnTo>
                    <a:pt x="79533" y="4150"/>
                  </a:lnTo>
                  <a:lnTo>
                    <a:pt x="78252" y="4590"/>
                  </a:lnTo>
                  <a:lnTo>
                    <a:pt x="76990" y="4991"/>
                  </a:lnTo>
                  <a:lnTo>
                    <a:pt x="74427" y="5794"/>
                  </a:lnTo>
                  <a:lnTo>
                    <a:pt x="71865" y="6617"/>
                  </a:lnTo>
                  <a:lnTo>
                    <a:pt x="70603" y="7018"/>
                  </a:lnTo>
                  <a:lnTo>
                    <a:pt x="69322" y="7458"/>
                  </a:lnTo>
                  <a:lnTo>
                    <a:pt x="69322" y="7458"/>
                  </a:lnTo>
                  <a:lnTo>
                    <a:pt x="67830" y="7994"/>
                  </a:lnTo>
                  <a:lnTo>
                    <a:pt x="66319" y="8567"/>
                  </a:lnTo>
                  <a:lnTo>
                    <a:pt x="64809" y="9179"/>
                  </a:lnTo>
                  <a:lnTo>
                    <a:pt x="64063" y="9504"/>
                  </a:lnTo>
                  <a:lnTo>
                    <a:pt x="63317" y="9829"/>
                  </a:lnTo>
                  <a:lnTo>
                    <a:pt x="62590" y="10174"/>
                  </a:lnTo>
                  <a:lnTo>
                    <a:pt x="61845" y="10537"/>
                  </a:lnTo>
                  <a:lnTo>
                    <a:pt x="61118" y="10919"/>
                  </a:lnTo>
                  <a:lnTo>
                    <a:pt x="60391" y="11302"/>
                  </a:lnTo>
                  <a:lnTo>
                    <a:pt x="59684" y="11703"/>
                  </a:lnTo>
                  <a:lnTo>
                    <a:pt x="58976" y="12105"/>
                  </a:lnTo>
                  <a:lnTo>
                    <a:pt x="58269" y="12545"/>
                  </a:lnTo>
                  <a:lnTo>
                    <a:pt x="57580" y="12985"/>
                  </a:lnTo>
                  <a:lnTo>
                    <a:pt x="56892" y="13444"/>
                  </a:lnTo>
                  <a:lnTo>
                    <a:pt x="56222" y="13922"/>
                  </a:lnTo>
                  <a:lnTo>
                    <a:pt x="55572" y="14419"/>
                  </a:lnTo>
                  <a:lnTo>
                    <a:pt x="54922" y="14916"/>
                  </a:lnTo>
                  <a:lnTo>
                    <a:pt x="54272" y="15452"/>
                  </a:lnTo>
                  <a:lnTo>
                    <a:pt x="53641" y="15987"/>
                  </a:lnTo>
                  <a:lnTo>
                    <a:pt x="53029" y="16561"/>
                  </a:lnTo>
                  <a:lnTo>
                    <a:pt x="52436" y="17134"/>
                  </a:lnTo>
                  <a:lnTo>
                    <a:pt x="51843" y="17746"/>
                  </a:lnTo>
                  <a:lnTo>
                    <a:pt x="51289" y="18358"/>
                  </a:lnTo>
                  <a:lnTo>
                    <a:pt x="50734" y="19008"/>
                  </a:lnTo>
                  <a:lnTo>
                    <a:pt x="50199" y="19678"/>
                  </a:lnTo>
                  <a:lnTo>
                    <a:pt x="49682" y="20366"/>
                  </a:lnTo>
                  <a:lnTo>
                    <a:pt x="49166" y="21074"/>
                  </a:lnTo>
                  <a:lnTo>
                    <a:pt x="48688" y="21800"/>
                  </a:lnTo>
                  <a:lnTo>
                    <a:pt x="48229" y="22546"/>
                  </a:lnTo>
                  <a:lnTo>
                    <a:pt x="48229" y="22546"/>
                  </a:lnTo>
                  <a:lnTo>
                    <a:pt x="47885" y="23139"/>
                  </a:lnTo>
                  <a:lnTo>
                    <a:pt x="47541" y="23751"/>
                  </a:lnTo>
                  <a:lnTo>
                    <a:pt x="46871" y="25013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4921" y="28799"/>
                  </a:lnTo>
                  <a:lnTo>
                    <a:pt x="44596" y="29411"/>
                  </a:lnTo>
                  <a:lnTo>
                    <a:pt x="44251" y="30004"/>
                  </a:lnTo>
                  <a:lnTo>
                    <a:pt x="43907" y="30578"/>
                  </a:lnTo>
                  <a:lnTo>
                    <a:pt x="43544" y="31132"/>
                  </a:lnTo>
                  <a:lnTo>
                    <a:pt x="43181" y="31687"/>
                  </a:lnTo>
                  <a:lnTo>
                    <a:pt x="42798" y="32203"/>
                  </a:lnTo>
                  <a:lnTo>
                    <a:pt x="42397" y="32700"/>
                  </a:lnTo>
                  <a:lnTo>
                    <a:pt x="41976" y="33179"/>
                  </a:lnTo>
                  <a:lnTo>
                    <a:pt x="41536" y="33618"/>
                  </a:lnTo>
                  <a:lnTo>
                    <a:pt x="41077" y="34020"/>
                  </a:lnTo>
                  <a:lnTo>
                    <a:pt x="40618" y="34402"/>
                  </a:lnTo>
                  <a:lnTo>
                    <a:pt x="40121" y="34747"/>
                  </a:lnTo>
                  <a:lnTo>
                    <a:pt x="39853" y="34900"/>
                  </a:lnTo>
                  <a:lnTo>
                    <a:pt x="39585" y="35053"/>
                  </a:lnTo>
                  <a:lnTo>
                    <a:pt x="39318" y="3518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8763" y="35416"/>
                  </a:lnTo>
                  <a:lnTo>
                    <a:pt x="38476" y="35531"/>
                  </a:lnTo>
                  <a:lnTo>
                    <a:pt x="38209" y="35607"/>
                  </a:lnTo>
                  <a:lnTo>
                    <a:pt x="37922" y="35684"/>
                  </a:lnTo>
                  <a:lnTo>
                    <a:pt x="37348" y="35818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6277" y="35932"/>
                  </a:lnTo>
                  <a:lnTo>
                    <a:pt x="35780" y="35932"/>
                  </a:lnTo>
                  <a:lnTo>
                    <a:pt x="35283" y="35913"/>
                  </a:lnTo>
                  <a:lnTo>
                    <a:pt x="34786" y="35894"/>
                  </a:lnTo>
                  <a:lnTo>
                    <a:pt x="34269" y="35837"/>
                  </a:lnTo>
                  <a:lnTo>
                    <a:pt x="33772" y="35760"/>
                  </a:lnTo>
                  <a:lnTo>
                    <a:pt x="33275" y="35684"/>
                  </a:lnTo>
                  <a:lnTo>
                    <a:pt x="32759" y="35588"/>
                  </a:lnTo>
                  <a:lnTo>
                    <a:pt x="31745" y="35378"/>
                  </a:lnTo>
                  <a:lnTo>
                    <a:pt x="30732" y="35167"/>
                  </a:lnTo>
                  <a:lnTo>
                    <a:pt x="29737" y="34938"/>
                  </a:lnTo>
                  <a:lnTo>
                    <a:pt x="28724" y="34747"/>
                  </a:lnTo>
                  <a:lnTo>
                    <a:pt x="28724" y="34747"/>
                  </a:lnTo>
                  <a:lnTo>
                    <a:pt x="28112" y="34632"/>
                  </a:lnTo>
                  <a:lnTo>
                    <a:pt x="27481" y="34555"/>
                  </a:lnTo>
                  <a:lnTo>
                    <a:pt x="26869" y="34479"/>
                  </a:lnTo>
                  <a:lnTo>
                    <a:pt x="26238" y="34422"/>
                  </a:lnTo>
                  <a:lnTo>
                    <a:pt x="25626" y="34402"/>
                  </a:lnTo>
                  <a:lnTo>
                    <a:pt x="24995" y="34383"/>
                  </a:lnTo>
                  <a:lnTo>
                    <a:pt x="24383" y="34383"/>
                  </a:lnTo>
                  <a:lnTo>
                    <a:pt x="23752" y="34402"/>
                  </a:lnTo>
                  <a:lnTo>
                    <a:pt x="23140" y="34422"/>
                  </a:lnTo>
                  <a:lnTo>
                    <a:pt x="22509" y="34479"/>
                  </a:lnTo>
                  <a:lnTo>
                    <a:pt x="21897" y="34536"/>
                  </a:lnTo>
                  <a:lnTo>
                    <a:pt x="21266" y="34632"/>
                  </a:lnTo>
                  <a:lnTo>
                    <a:pt x="20654" y="34728"/>
                  </a:lnTo>
                  <a:lnTo>
                    <a:pt x="20042" y="34842"/>
                  </a:lnTo>
                  <a:lnTo>
                    <a:pt x="19430" y="34957"/>
                  </a:lnTo>
                  <a:lnTo>
                    <a:pt x="18818" y="35110"/>
                  </a:lnTo>
                  <a:lnTo>
                    <a:pt x="18206" y="35263"/>
                  </a:lnTo>
                  <a:lnTo>
                    <a:pt x="17594" y="35435"/>
                  </a:lnTo>
                  <a:lnTo>
                    <a:pt x="16982" y="35626"/>
                  </a:lnTo>
                  <a:lnTo>
                    <a:pt x="16389" y="35837"/>
                  </a:lnTo>
                  <a:lnTo>
                    <a:pt x="15797" y="36066"/>
                  </a:lnTo>
                  <a:lnTo>
                    <a:pt x="15204" y="36296"/>
                  </a:lnTo>
                  <a:lnTo>
                    <a:pt x="14611" y="36544"/>
                  </a:lnTo>
                  <a:lnTo>
                    <a:pt x="14037" y="36812"/>
                  </a:lnTo>
                  <a:lnTo>
                    <a:pt x="13444" y="37080"/>
                  </a:lnTo>
                  <a:lnTo>
                    <a:pt x="12871" y="37367"/>
                  </a:lnTo>
                  <a:lnTo>
                    <a:pt x="12316" y="37672"/>
                  </a:lnTo>
                  <a:lnTo>
                    <a:pt x="11742" y="37998"/>
                  </a:lnTo>
                  <a:lnTo>
                    <a:pt x="11188" y="38342"/>
                  </a:lnTo>
                  <a:lnTo>
                    <a:pt x="10633" y="38686"/>
                  </a:lnTo>
                  <a:lnTo>
                    <a:pt x="10098" y="39049"/>
                  </a:lnTo>
                  <a:lnTo>
                    <a:pt x="9562" y="39413"/>
                  </a:lnTo>
                  <a:lnTo>
                    <a:pt x="9562" y="39413"/>
                  </a:lnTo>
                  <a:lnTo>
                    <a:pt x="8549" y="40158"/>
                  </a:lnTo>
                  <a:lnTo>
                    <a:pt x="7497" y="40962"/>
                  </a:lnTo>
                  <a:lnTo>
                    <a:pt x="6981" y="41401"/>
                  </a:lnTo>
                  <a:lnTo>
                    <a:pt x="6445" y="41841"/>
                  </a:lnTo>
                  <a:lnTo>
                    <a:pt x="5929" y="42300"/>
                  </a:lnTo>
                  <a:lnTo>
                    <a:pt x="5413" y="42778"/>
                  </a:lnTo>
                  <a:lnTo>
                    <a:pt x="4916" y="43276"/>
                  </a:lnTo>
                  <a:lnTo>
                    <a:pt x="4437" y="43792"/>
                  </a:lnTo>
                  <a:lnTo>
                    <a:pt x="3959" y="44308"/>
                  </a:lnTo>
                  <a:lnTo>
                    <a:pt x="3520" y="44844"/>
                  </a:lnTo>
                  <a:lnTo>
                    <a:pt x="3099" y="45398"/>
                  </a:lnTo>
                  <a:lnTo>
                    <a:pt x="2697" y="45953"/>
                  </a:lnTo>
                  <a:lnTo>
                    <a:pt x="2334" y="46526"/>
                  </a:lnTo>
                  <a:lnTo>
                    <a:pt x="2009" y="47119"/>
                  </a:lnTo>
                  <a:lnTo>
                    <a:pt x="2009" y="47119"/>
                  </a:lnTo>
                  <a:lnTo>
                    <a:pt x="1894" y="47330"/>
                  </a:lnTo>
                  <a:lnTo>
                    <a:pt x="1799" y="47578"/>
                  </a:lnTo>
                  <a:lnTo>
                    <a:pt x="1588" y="48133"/>
                  </a:lnTo>
                  <a:lnTo>
                    <a:pt x="1148" y="49452"/>
                  </a:lnTo>
                  <a:lnTo>
                    <a:pt x="900" y="50141"/>
                  </a:lnTo>
                  <a:lnTo>
                    <a:pt x="632" y="50810"/>
                  </a:lnTo>
                  <a:lnTo>
                    <a:pt x="498" y="51135"/>
                  </a:lnTo>
                  <a:lnTo>
                    <a:pt x="345" y="51422"/>
                  </a:lnTo>
                  <a:lnTo>
                    <a:pt x="173" y="51709"/>
                  </a:lnTo>
                  <a:lnTo>
                    <a:pt x="1" y="51957"/>
                  </a:lnTo>
                  <a:lnTo>
                    <a:pt x="1" y="0"/>
                  </a:lnTo>
                  <a:lnTo>
                    <a:pt x="894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extrusionOk="0">
                  <a:moveTo>
                    <a:pt x="43085" y="0"/>
                  </a:move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fill="none" extrusionOk="0">
                  <a:moveTo>
                    <a:pt x="60296" y="0"/>
                  </a:moveTo>
                  <a:lnTo>
                    <a:pt x="43085" y="0"/>
                  </a:lnTo>
                  <a:lnTo>
                    <a:pt x="43085" y="0"/>
                  </a:ln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2547" y="19257"/>
                  </a:lnTo>
                  <a:lnTo>
                    <a:pt x="22547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374" y="10460"/>
                  </a:lnTo>
                  <a:lnTo>
                    <a:pt x="12374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520" y="12411"/>
                  </a:lnTo>
                  <a:lnTo>
                    <a:pt x="20520" y="12411"/>
                  </a:lnTo>
                  <a:lnTo>
                    <a:pt x="20654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515" y="4150"/>
                  </a:lnTo>
                  <a:lnTo>
                    <a:pt x="14515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217442" y="167613"/>
              <a:ext cx="4478557" cy="1311873"/>
            </a:xfrm>
            <a:custGeom>
              <a:avLst/>
              <a:gdLst/>
              <a:ahLst/>
              <a:cxnLst/>
              <a:rect l="l" t="t" r="r" b="b"/>
              <a:pathLst>
                <a:path w="115293" h="33772" extrusionOk="0">
                  <a:moveTo>
                    <a:pt x="104450" y="0"/>
                  </a:moveTo>
                  <a:lnTo>
                    <a:pt x="104373" y="19"/>
                  </a:lnTo>
                  <a:lnTo>
                    <a:pt x="104297" y="77"/>
                  </a:lnTo>
                  <a:lnTo>
                    <a:pt x="104259" y="134"/>
                  </a:lnTo>
                  <a:lnTo>
                    <a:pt x="104239" y="230"/>
                  </a:lnTo>
                  <a:lnTo>
                    <a:pt x="104259" y="306"/>
                  </a:lnTo>
                  <a:lnTo>
                    <a:pt x="104297" y="383"/>
                  </a:lnTo>
                  <a:lnTo>
                    <a:pt x="104373" y="440"/>
                  </a:lnTo>
                  <a:lnTo>
                    <a:pt x="104756" y="440"/>
                  </a:lnTo>
                  <a:lnTo>
                    <a:pt x="105559" y="459"/>
                  </a:lnTo>
                  <a:lnTo>
                    <a:pt x="105578" y="459"/>
                  </a:lnTo>
                  <a:lnTo>
                    <a:pt x="105655" y="440"/>
                  </a:lnTo>
                  <a:lnTo>
                    <a:pt x="105731" y="383"/>
                  </a:lnTo>
                  <a:lnTo>
                    <a:pt x="105769" y="325"/>
                  </a:lnTo>
                  <a:lnTo>
                    <a:pt x="105788" y="230"/>
                  </a:lnTo>
                  <a:lnTo>
                    <a:pt x="105769" y="153"/>
                  </a:lnTo>
                  <a:lnTo>
                    <a:pt x="105731" y="77"/>
                  </a:lnTo>
                  <a:lnTo>
                    <a:pt x="105655" y="38"/>
                  </a:lnTo>
                  <a:lnTo>
                    <a:pt x="105578" y="19"/>
                  </a:lnTo>
                  <a:lnTo>
                    <a:pt x="104756" y="0"/>
                  </a:lnTo>
                  <a:close/>
                  <a:moveTo>
                    <a:pt x="102901" y="38"/>
                  </a:moveTo>
                  <a:lnTo>
                    <a:pt x="101792" y="115"/>
                  </a:lnTo>
                  <a:lnTo>
                    <a:pt x="101696" y="134"/>
                  </a:lnTo>
                  <a:lnTo>
                    <a:pt x="101639" y="172"/>
                  </a:lnTo>
                  <a:lnTo>
                    <a:pt x="101600" y="249"/>
                  </a:lnTo>
                  <a:lnTo>
                    <a:pt x="101581" y="344"/>
                  </a:lnTo>
                  <a:lnTo>
                    <a:pt x="101600" y="421"/>
                  </a:lnTo>
                  <a:lnTo>
                    <a:pt x="101658" y="497"/>
                  </a:lnTo>
                  <a:lnTo>
                    <a:pt x="101715" y="536"/>
                  </a:lnTo>
                  <a:lnTo>
                    <a:pt x="101811" y="555"/>
                  </a:lnTo>
                  <a:lnTo>
                    <a:pt x="102920" y="478"/>
                  </a:lnTo>
                  <a:lnTo>
                    <a:pt x="102996" y="459"/>
                  </a:lnTo>
                  <a:lnTo>
                    <a:pt x="103073" y="421"/>
                  </a:lnTo>
                  <a:lnTo>
                    <a:pt x="103111" y="344"/>
                  </a:lnTo>
                  <a:lnTo>
                    <a:pt x="103130" y="249"/>
                  </a:lnTo>
                  <a:lnTo>
                    <a:pt x="103111" y="172"/>
                  </a:lnTo>
                  <a:lnTo>
                    <a:pt x="103054" y="96"/>
                  </a:lnTo>
                  <a:lnTo>
                    <a:pt x="102996" y="58"/>
                  </a:lnTo>
                  <a:lnTo>
                    <a:pt x="102901" y="38"/>
                  </a:lnTo>
                  <a:close/>
                  <a:moveTo>
                    <a:pt x="107051" y="77"/>
                  </a:moveTo>
                  <a:lnTo>
                    <a:pt x="106974" y="134"/>
                  </a:lnTo>
                  <a:lnTo>
                    <a:pt x="106917" y="191"/>
                  </a:lnTo>
                  <a:lnTo>
                    <a:pt x="106898" y="287"/>
                  </a:lnTo>
                  <a:lnTo>
                    <a:pt x="106917" y="364"/>
                  </a:lnTo>
                  <a:lnTo>
                    <a:pt x="106955" y="440"/>
                  </a:lnTo>
                  <a:lnTo>
                    <a:pt x="107031" y="497"/>
                  </a:lnTo>
                  <a:lnTo>
                    <a:pt x="107108" y="517"/>
                  </a:lnTo>
                  <a:lnTo>
                    <a:pt x="108198" y="593"/>
                  </a:lnTo>
                  <a:lnTo>
                    <a:pt x="108217" y="593"/>
                  </a:lnTo>
                  <a:lnTo>
                    <a:pt x="108313" y="574"/>
                  </a:lnTo>
                  <a:lnTo>
                    <a:pt x="108370" y="536"/>
                  </a:lnTo>
                  <a:lnTo>
                    <a:pt x="108427" y="459"/>
                  </a:lnTo>
                  <a:lnTo>
                    <a:pt x="108447" y="383"/>
                  </a:lnTo>
                  <a:lnTo>
                    <a:pt x="108427" y="287"/>
                  </a:lnTo>
                  <a:lnTo>
                    <a:pt x="108389" y="230"/>
                  </a:lnTo>
                  <a:lnTo>
                    <a:pt x="108332" y="172"/>
                  </a:lnTo>
                  <a:lnTo>
                    <a:pt x="108236" y="153"/>
                  </a:lnTo>
                  <a:lnTo>
                    <a:pt x="107127" y="77"/>
                  </a:lnTo>
                  <a:close/>
                  <a:moveTo>
                    <a:pt x="100243" y="230"/>
                  </a:moveTo>
                  <a:lnTo>
                    <a:pt x="99134" y="364"/>
                  </a:lnTo>
                  <a:lnTo>
                    <a:pt x="99038" y="402"/>
                  </a:lnTo>
                  <a:lnTo>
                    <a:pt x="98981" y="459"/>
                  </a:lnTo>
                  <a:lnTo>
                    <a:pt x="98942" y="536"/>
                  </a:lnTo>
                  <a:lnTo>
                    <a:pt x="98942" y="612"/>
                  </a:lnTo>
                  <a:lnTo>
                    <a:pt x="98962" y="689"/>
                  </a:lnTo>
                  <a:lnTo>
                    <a:pt x="99000" y="746"/>
                  </a:lnTo>
                  <a:lnTo>
                    <a:pt x="99076" y="784"/>
                  </a:lnTo>
                  <a:lnTo>
                    <a:pt x="99153" y="803"/>
                  </a:lnTo>
                  <a:lnTo>
                    <a:pt x="99191" y="803"/>
                  </a:lnTo>
                  <a:lnTo>
                    <a:pt x="100281" y="689"/>
                  </a:lnTo>
                  <a:lnTo>
                    <a:pt x="100358" y="650"/>
                  </a:lnTo>
                  <a:lnTo>
                    <a:pt x="100434" y="593"/>
                  </a:lnTo>
                  <a:lnTo>
                    <a:pt x="100472" y="517"/>
                  </a:lnTo>
                  <a:lnTo>
                    <a:pt x="100472" y="440"/>
                  </a:lnTo>
                  <a:lnTo>
                    <a:pt x="100453" y="344"/>
                  </a:lnTo>
                  <a:lnTo>
                    <a:pt x="100396" y="287"/>
                  </a:lnTo>
                  <a:lnTo>
                    <a:pt x="100319" y="249"/>
                  </a:lnTo>
                  <a:lnTo>
                    <a:pt x="100243" y="230"/>
                  </a:lnTo>
                  <a:close/>
                  <a:moveTo>
                    <a:pt x="109709" y="306"/>
                  </a:moveTo>
                  <a:lnTo>
                    <a:pt x="109632" y="344"/>
                  </a:lnTo>
                  <a:lnTo>
                    <a:pt x="109575" y="402"/>
                  </a:lnTo>
                  <a:lnTo>
                    <a:pt x="109556" y="497"/>
                  </a:lnTo>
                  <a:lnTo>
                    <a:pt x="109556" y="574"/>
                  </a:lnTo>
                  <a:lnTo>
                    <a:pt x="109594" y="650"/>
                  </a:lnTo>
                  <a:lnTo>
                    <a:pt x="109651" y="708"/>
                  </a:lnTo>
                  <a:lnTo>
                    <a:pt x="109747" y="746"/>
                  </a:lnTo>
                  <a:lnTo>
                    <a:pt x="110837" y="880"/>
                  </a:lnTo>
                  <a:lnTo>
                    <a:pt x="110952" y="880"/>
                  </a:lnTo>
                  <a:lnTo>
                    <a:pt x="111009" y="823"/>
                  </a:lnTo>
                  <a:lnTo>
                    <a:pt x="111066" y="765"/>
                  </a:lnTo>
                  <a:lnTo>
                    <a:pt x="111085" y="689"/>
                  </a:lnTo>
                  <a:lnTo>
                    <a:pt x="111085" y="612"/>
                  </a:lnTo>
                  <a:lnTo>
                    <a:pt x="111047" y="536"/>
                  </a:lnTo>
                  <a:lnTo>
                    <a:pt x="110990" y="478"/>
                  </a:lnTo>
                  <a:lnTo>
                    <a:pt x="110894" y="440"/>
                  </a:lnTo>
                  <a:lnTo>
                    <a:pt x="109804" y="306"/>
                  </a:lnTo>
                  <a:close/>
                  <a:moveTo>
                    <a:pt x="97585" y="593"/>
                  </a:moveTo>
                  <a:lnTo>
                    <a:pt x="96495" y="784"/>
                  </a:lnTo>
                  <a:lnTo>
                    <a:pt x="96399" y="823"/>
                  </a:lnTo>
                  <a:lnTo>
                    <a:pt x="96342" y="880"/>
                  </a:lnTo>
                  <a:lnTo>
                    <a:pt x="96303" y="956"/>
                  </a:lnTo>
                  <a:lnTo>
                    <a:pt x="96303" y="1052"/>
                  </a:lnTo>
                  <a:lnTo>
                    <a:pt x="96342" y="1109"/>
                  </a:lnTo>
                  <a:lnTo>
                    <a:pt x="96380" y="1167"/>
                  </a:lnTo>
                  <a:lnTo>
                    <a:pt x="96456" y="1205"/>
                  </a:lnTo>
                  <a:lnTo>
                    <a:pt x="96533" y="1224"/>
                  </a:lnTo>
                  <a:lnTo>
                    <a:pt x="96571" y="1224"/>
                  </a:lnTo>
                  <a:lnTo>
                    <a:pt x="97661" y="1033"/>
                  </a:lnTo>
                  <a:lnTo>
                    <a:pt x="97738" y="995"/>
                  </a:lnTo>
                  <a:lnTo>
                    <a:pt x="97795" y="937"/>
                  </a:lnTo>
                  <a:lnTo>
                    <a:pt x="97833" y="861"/>
                  </a:lnTo>
                  <a:lnTo>
                    <a:pt x="97833" y="765"/>
                  </a:lnTo>
                  <a:lnTo>
                    <a:pt x="97814" y="689"/>
                  </a:lnTo>
                  <a:lnTo>
                    <a:pt x="97757" y="631"/>
                  </a:lnTo>
                  <a:lnTo>
                    <a:pt x="97680" y="593"/>
                  </a:lnTo>
                  <a:close/>
                  <a:moveTo>
                    <a:pt x="112348" y="689"/>
                  </a:moveTo>
                  <a:lnTo>
                    <a:pt x="112271" y="727"/>
                  </a:lnTo>
                  <a:lnTo>
                    <a:pt x="112214" y="784"/>
                  </a:lnTo>
                  <a:lnTo>
                    <a:pt x="112175" y="880"/>
                  </a:lnTo>
                  <a:lnTo>
                    <a:pt x="112175" y="956"/>
                  </a:lnTo>
                  <a:lnTo>
                    <a:pt x="112214" y="1033"/>
                  </a:lnTo>
                  <a:lnTo>
                    <a:pt x="112271" y="1090"/>
                  </a:lnTo>
                  <a:lnTo>
                    <a:pt x="112367" y="1128"/>
                  </a:lnTo>
                  <a:lnTo>
                    <a:pt x="113438" y="1339"/>
                  </a:lnTo>
                  <a:lnTo>
                    <a:pt x="113495" y="1358"/>
                  </a:lnTo>
                  <a:lnTo>
                    <a:pt x="113552" y="1339"/>
                  </a:lnTo>
                  <a:lnTo>
                    <a:pt x="113629" y="1301"/>
                  </a:lnTo>
                  <a:lnTo>
                    <a:pt x="113667" y="1243"/>
                  </a:lnTo>
                  <a:lnTo>
                    <a:pt x="113705" y="1167"/>
                  </a:lnTo>
                  <a:lnTo>
                    <a:pt x="113705" y="1090"/>
                  </a:lnTo>
                  <a:lnTo>
                    <a:pt x="113667" y="1014"/>
                  </a:lnTo>
                  <a:lnTo>
                    <a:pt x="113610" y="956"/>
                  </a:lnTo>
                  <a:lnTo>
                    <a:pt x="113533" y="918"/>
                  </a:lnTo>
                  <a:lnTo>
                    <a:pt x="112443" y="689"/>
                  </a:lnTo>
                  <a:close/>
                  <a:moveTo>
                    <a:pt x="114967" y="1262"/>
                  </a:moveTo>
                  <a:lnTo>
                    <a:pt x="114891" y="1281"/>
                  </a:lnTo>
                  <a:lnTo>
                    <a:pt x="114814" y="1339"/>
                  </a:lnTo>
                  <a:lnTo>
                    <a:pt x="114776" y="1415"/>
                  </a:lnTo>
                  <a:lnTo>
                    <a:pt x="114776" y="1511"/>
                  </a:lnTo>
                  <a:lnTo>
                    <a:pt x="114814" y="1587"/>
                  </a:lnTo>
                  <a:lnTo>
                    <a:pt x="114872" y="1664"/>
                  </a:lnTo>
                  <a:lnTo>
                    <a:pt x="114948" y="1702"/>
                  </a:lnTo>
                  <a:lnTo>
                    <a:pt x="115006" y="1702"/>
                  </a:lnTo>
                  <a:lnTo>
                    <a:pt x="115063" y="1721"/>
                  </a:lnTo>
                  <a:lnTo>
                    <a:pt x="115140" y="1702"/>
                  </a:lnTo>
                  <a:lnTo>
                    <a:pt x="115197" y="1664"/>
                  </a:lnTo>
                  <a:lnTo>
                    <a:pt x="115254" y="1626"/>
                  </a:lnTo>
                  <a:lnTo>
                    <a:pt x="115273" y="1549"/>
                  </a:lnTo>
                  <a:lnTo>
                    <a:pt x="115293" y="1473"/>
                  </a:lnTo>
                  <a:lnTo>
                    <a:pt x="115254" y="1377"/>
                  </a:lnTo>
                  <a:lnTo>
                    <a:pt x="115197" y="1320"/>
                  </a:lnTo>
                  <a:lnTo>
                    <a:pt x="115120" y="1281"/>
                  </a:lnTo>
                  <a:lnTo>
                    <a:pt x="115044" y="1262"/>
                  </a:lnTo>
                  <a:close/>
                  <a:moveTo>
                    <a:pt x="95041" y="1090"/>
                  </a:moveTo>
                  <a:lnTo>
                    <a:pt x="94965" y="1109"/>
                  </a:lnTo>
                  <a:lnTo>
                    <a:pt x="93875" y="1358"/>
                  </a:lnTo>
                  <a:lnTo>
                    <a:pt x="93798" y="1396"/>
                  </a:lnTo>
                  <a:lnTo>
                    <a:pt x="93741" y="1454"/>
                  </a:lnTo>
                  <a:lnTo>
                    <a:pt x="93703" y="1549"/>
                  </a:lnTo>
                  <a:lnTo>
                    <a:pt x="93722" y="1626"/>
                  </a:lnTo>
                  <a:lnTo>
                    <a:pt x="93741" y="1702"/>
                  </a:lnTo>
                  <a:lnTo>
                    <a:pt x="93798" y="1740"/>
                  </a:lnTo>
                  <a:lnTo>
                    <a:pt x="93856" y="1779"/>
                  </a:lnTo>
                  <a:lnTo>
                    <a:pt x="93932" y="1798"/>
                  </a:lnTo>
                  <a:lnTo>
                    <a:pt x="93990" y="1798"/>
                  </a:lnTo>
                  <a:lnTo>
                    <a:pt x="95060" y="1530"/>
                  </a:lnTo>
                  <a:lnTo>
                    <a:pt x="95137" y="1492"/>
                  </a:lnTo>
                  <a:lnTo>
                    <a:pt x="95194" y="1434"/>
                  </a:lnTo>
                  <a:lnTo>
                    <a:pt x="95233" y="1358"/>
                  </a:lnTo>
                  <a:lnTo>
                    <a:pt x="95233" y="1262"/>
                  </a:lnTo>
                  <a:lnTo>
                    <a:pt x="95194" y="1186"/>
                  </a:lnTo>
                  <a:lnTo>
                    <a:pt x="95118" y="1128"/>
                  </a:lnTo>
                  <a:lnTo>
                    <a:pt x="95041" y="1090"/>
                  </a:lnTo>
                  <a:close/>
                  <a:moveTo>
                    <a:pt x="92364" y="1760"/>
                  </a:moveTo>
                  <a:lnTo>
                    <a:pt x="91312" y="2085"/>
                  </a:lnTo>
                  <a:lnTo>
                    <a:pt x="91236" y="2123"/>
                  </a:lnTo>
                  <a:lnTo>
                    <a:pt x="91178" y="2199"/>
                  </a:lnTo>
                  <a:lnTo>
                    <a:pt x="91159" y="2276"/>
                  </a:lnTo>
                  <a:lnTo>
                    <a:pt x="91159" y="2371"/>
                  </a:lnTo>
                  <a:lnTo>
                    <a:pt x="91198" y="2429"/>
                  </a:lnTo>
                  <a:lnTo>
                    <a:pt x="91236" y="2486"/>
                  </a:lnTo>
                  <a:lnTo>
                    <a:pt x="91293" y="2505"/>
                  </a:lnTo>
                  <a:lnTo>
                    <a:pt x="91370" y="2524"/>
                  </a:lnTo>
                  <a:lnTo>
                    <a:pt x="91446" y="2505"/>
                  </a:lnTo>
                  <a:lnTo>
                    <a:pt x="92498" y="2199"/>
                  </a:lnTo>
                  <a:lnTo>
                    <a:pt x="92574" y="2142"/>
                  </a:lnTo>
                  <a:lnTo>
                    <a:pt x="92632" y="2085"/>
                  </a:lnTo>
                  <a:lnTo>
                    <a:pt x="92651" y="2008"/>
                  </a:lnTo>
                  <a:lnTo>
                    <a:pt x="92651" y="1913"/>
                  </a:lnTo>
                  <a:lnTo>
                    <a:pt x="92613" y="1836"/>
                  </a:lnTo>
                  <a:lnTo>
                    <a:pt x="92536" y="1779"/>
                  </a:lnTo>
                  <a:lnTo>
                    <a:pt x="92460" y="1760"/>
                  </a:lnTo>
                  <a:close/>
                  <a:moveTo>
                    <a:pt x="89916" y="2563"/>
                  </a:moveTo>
                  <a:lnTo>
                    <a:pt x="89821" y="2582"/>
                  </a:lnTo>
                  <a:lnTo>
                    <a:pt x="88788" y="2964"/>
                  </a:lnTo>
                  <a:lnTo>
                    <a:pt x="88712" y="3022"/>
                  </a:lnTo>
                  <a:lnTo>
                    <a:pt x="88654" y="3079"/>
                  </a:lnTo>
                  <a:lnTo>
                    <a:pt x="88635" y="3156"/>
                  </a:lnTo>
                  <a:lnTo>
                    <a:pt x="88654" y="3251"/>
                  </a:lnTo>
                  <a:lnTo>
                    <a:pt x="88693" y="3309"/>
                  </a:lnTo>
                  <a:lnTo>
                    <a:pt x="88731" y="3366"/>
                  </a:lnTo>
                  <a:lnTo>
                    <a:pt x="88788" y="3385"/>
                  </a:lnTo>
                  <a:lnTo>
                    <a:pt x="88865" y="3404"/>
                  </a:lnTo>
                  <a:lnTo>
                    <a:pt x="88941" y="3385"/>
                  </a:lnTo>
                  <a:lnTo>
                    <a:pt x="89974" y="3003"/>
                  </a:lnTo>
                  <a:lnTo>
                    <a:pt x="90050" y="2945"/>
                  </a:lnTo>
                  <a:lnTo>
                    <a:pt x="90108" y="2888"/>
                  </a:lnTo>
                  <a:lnTo>
                    <a:pt x="90127" y="2811"/>
                  </a:lnTo>
                  <a:lnTo>
                    <a:pt x="90108" y="2716"/>
                  </a:lnTo>
                  <a:lnTo>
                    <a:pt x="90069" y="2639"/>
                  </a:lnTo>
                  <a:lnTo>
                    <a:pt x="89993" y="2582"/>
                  </a:lnTo>
                  <a:lnTo>
                    <a:pt x="89916" y="2563"/>
                  </a:lnTo>
                  <a:close/>
                  <a:moveTo>
                    <a:pt x="87335" y="3538"/>
                  </a:moveTo>
                  <a:lnTo>
                    <a:pt x="86321" y="3997"/>
                  </a:lnTo>
                  <a:lnTo>
                    <a:pt x="86245" y="4054"/>
                  </a:lnTo>
                  <a:lnTo>
                    <a:pt x="86207" y="4112"/>
                  </a:lnTo>
                  <a:lnTo>
                    <a:pt x="86187" y="4207"/>
                  </a:lnTo>
                  <a:lnTo>
                    <a:pt x="86207" y="4284"/>
                  </a:lnTo>
                  <a:lnTo>
                    <a:pt x="86245" y="4341"/>
                  </a:lnTo>
                  <a:lnTo>
                    <a:pt x="86283" y="4379"/>
                  </a:lnTo>
                  <a:lnTo>
                    <a:pt x="86340" y="4418"/>
                  </a:lnTo>
                  <a:lnTo>
                    <a:pt x="86398" y="4418"/>
                  </a:lnTo>
                  <a:lnTo>
                    <a:pt x="86493" y="4399"/>
                  </a:lnTo>
                  <a:lnTo>
                    <a:pt x="87507" y="3959"/>
                  </a:lnTo>
                  <a:lnTo>
                    <a:pt x="87583" y="3901"/>
                  </a:lnTo>
                  <a:lnTo>
                    <a:pt x="87622" y="3844"/>
                  </a:lnTo>
                  <a:lnTo>
                    <a:pt x="87641" y="3748"/>
                  </a:lnTo>
                  <a:lnTo>
                    <a:pt x="87622" y="3672"/>
                  </a:lnTo>
                  <a:lnTo>
                    <a:pt x="87583" y="3595"/>
                  </a:lnTo>
                  <a:lnTo>
                    <a:pt x="87507" y="3538"/>
                  </a:lnTo>
                  <a:close/>
                  <a:moveTo>
                    <a:pt x="84983" y="4647"/>
                  </a:moveTo>
                  <a:lnTo>
                    <a:pt x="84906" y="4666"/>
                  </a:lnTo>
                  <a:lnTo>
                    <a:pt x="83912" y="5163"/>
                  </a:lnTo>
                  <a:lnTo>
                    <a:pt x="83835" y="5221"/>
                  </a:lnTo>
                  <a:lnTo>
                    <a:pt x="83797" y="5297"/>
                  </a:lnTo>
                  <a:lnTo>
                    <a:pt x="83797" y="5374"/>
                  </a:lnTo>
                  <a:lnTo>
                    <a:pt x="83816" y="5469"/>
                  </a:lnTo>
                  <a:lnTo>
                    <a:pt x="83854" y="5527"/>
                  </a:lnTo>
                  <a:lnTo>
                    <a:pt x="83912" y="5546"/>
                  </a:lnTo>
                  <a:lnTo>
                    <a:pt x="83950" y="5584"/>
                  </a:lnTo>
                  <a:lnTo>
                    <a:pt x="84065" y="5584"/>
                  </a:lnTo>
                  <a:lnTo>
                    <a:pt x="84122" y="5565"/>
                  </a:lnTo>
                  <a:lnTo>
                    <a:pt x="85097" y="5049"/>
                  </a:lnTo>
                  <a:lnTo>
                    <a:pt x="85174" y="5010"/>
                  </a:lnTo>
                  <a:lnTo>
                    <a:pt x="85212" y="4934"/>
                  </a:lnTo>
                  <a:lnTo>
                    <a:pt x="85231" y="4838"/>
                  </a:lnTo>
                  <a:lnTo>
                    <a:pt x="85193" y="4762"/>
                  </a:lnTo>
                  <a:lnTo>
                    <a:pt x="85155" y="4685"/>
                  </a:lnTo>
                  <a:lnTo>
                    <a:pt x="85078" y="4647"/>
                  </a:lnTo>
                  <a:close/>
                  <a:moveTo>
                    <a:pt x="82631" y="5890"/>
                  </a:moveTo>
                  <a:lnTo>
                    <a:pt x="82554" y="5928"/>
                  </a:lnTo>
                  <a:lnTo>
                    <a:pt x="81579" y="6483"/>
                  </a:lnTo>
                  <a:lnTo>
                    <a:pt x="81521" y="6540"/>
                  </a:lnTo>
                  <a:lnTo>
                    <a:pt x="81483" y="6617"/>
                  </a:lnTo>
                  <a:lnTo>
                    <a:pt x="81483" y="6712"/>
                  </a:lnTo>
                  <a:lnTo>
                    <a:pt x="81521" y="6789"/>
                  </a:lnTo>
                  <a:lnTo>
                    <a:pt x="81541" y="6846"/>
                  </a:lnTo>
                  <a:lnTo>
                    <a:pt x="81598" y="6865"/>
                  </a:lnTo>
                  <a:lnTo>
                    <a:pt x="81655" y="6885"/>
                  </a:lnTo>
                  <a:lnTo>
                    <a:pt x="81694" y="6904"/>
                  </a:lnTo>
                  <a:lnTo>
                    <a:pt x="81770" y="6885"/>
                  </a:lnTo>
                  <a:lnTo>
                    <a:pt x="81808" y="6865"/>
                  </a:lnTo>
                  <a:lnTo>
                    <a:pt x="82764" y="6311"/>
                  </a:lnTo>
                  <a:lnTo>
                    <a:pt x="82841" y="6253"/>
                  </a:lnTo>
                  <a:lnTo>
                    <a:pt x="82879" y="6177"/>
                  </a:lnTo>
                  <a:lnTo>
                    <a:pt x="82879" y="6081"/>
                  </a:lnTo>
                  <a:lnTo>
                    <a:pt x="82841" y="6005"/>
                  </a:lnTo>
                  <a:lnTo>
                    <a:pt x="82784" y="5928"/>
                  </a:lnTo>
                  <a:lnTo>
                    <a:pt x="82707" y="5890"/>
                  </a:lnTo>
                  <a:close/>
                  <a:moveTo>
                    <a:pt x="80355" y="7286"/>
                  </a:moveTo>
                  <a:lnTo>
                    <a:pt x="80278" y="7324"/>
                  </a:lnTo>
                  <a:lnTo>
                    <a:pt x="79341" y="7955"/>
                  </a:lnTo>
                  <a:lnTo>
                    <a:pt x="79284" y="8013"/>
                  </a:lnTo>
                  <a:lnTo>
                    <a:pt x="79265" y="8089"/>
                  </a:lnTo>
                  <a:lnTo>
                    <a:pt x="79265" y="8185"/>
                  </a:lnTo>
                  <a:lnTo>
                    <a:pt x="79284" y="8261"/>
                  </a:lnTo>
                  <a:lnTo>
                    <a:pt x="79322" y="8300"/>
                  </a:lnTo>
                  <a:lnTo>
                    <a:pt x="79380" y="8319"/>
                  </a:lnTo>
                  <a:lnTo>
                    <a:pt x="79418" y="8338"/>
                  </a:lnTo>
                  <a:lnTo>
                    <a:pt x="79475" y="8357"/>
                  </a:lnTo>
                  <a:lnTo>
                    <a:pt x="79533" y="8338"/>
                  </a:lnTo>
                  <a:lnTo>
                    <a:pt x="79609" y="8319"/>
                  </a:lnTo>
                  <a:lnTo>
                    <a:pt x="80508" y="7688"/>
                  </a:lnTo>
                  <a:lnTo>
                    <a:pt x="80584" y="7630"/>
                  </a:lnTo>
                  <a:lnTo>
                    <a:pt x="80603" y="7554"/>
                  </a:lnTo>
                  <a:lnTo>
                    <a:pt x="80603" y="7458"/>
                  </a:lnTo>
                  <a:lnTo>
                    <a:pt x="80584" y="7382"/>
                  </a:lnTo>
                  <a:lnTo>
                    <a:pt x="80508" y="7324"/>
                  </a:lnTo>
                  <a:lnTo>
                    <a:pt x="80431" y="7286"/>
                  </a:lnTo>
                  <a:close/>
                  <a:moveTo>
                    <a:pt x="78251" y="8816"/>
                  </a:moveTo>
                  <a:lnTo>
                    <a:pt x="78156" y="8835"/>
                  </a:lnTo>
                  <a:lnTo>
                    <a:pt x="78079" y="8873"/>
                  </a:lnTo>
                  <a:lnTo>
                    <a:pt x="77200" y="9543"/>
                  </a:lnTo>
                  <a:lnTo>
                    <a:pt x="77142" y="9619"/>
                  </a:lnTo>
                  <a:lnTo>
                    <a:pt x="77123" y="9696"/>
                  </a:lnTo>
                  <a:lnTo>
                    <a:pt x="77123" y="9791"/>
                  </a:lnTo>
                  <a:lnTo>
                    <a:pt x="77161" y="9868"/>
                  </a:lnTo>
                  <a:lnTo>
                    <a:pt x="77200" y="9906"/>
                  </a:lnTo>
                  <a:lnTo>
                    <a:pt x="77257" y="9925"/>
                  </a:lnTo>
                  <a:lnTo>
                    <a:pt x="77353" y="9944"/>
                  </a:lnTo>
                  <a:lnTo>
                    <a:pt x="77410" y="9925"/>
                  </a:lnTo>
                  <a:lnTo>
                    <a:pt x="77486" y="9887"/>
                  </a:lnTo>
                  <a:lnTo>
                    <a:pt x="78347" y="9218"/>
                  </a:lnTo>
                  <a:lnTo>
                    <a:pt x="78404" y="9160"/>
                  </a:lnTo>
                  <a:lnTo>
                    <a:pt x="78443" y="9065"/>
                  </a:lnTo>
                  <a:lnTo>
                    <a:pt x="78443" y="8988"/>
                  </a:lnTo>
                  <a:lnTo>
                    <a:pt x="78404" y="8912"/>
                  </a:lnTo>
                  <a:lnTo>
                    <a:pt x="78328" y="8854"/>
                  </a:lnTo>
                  <a:lnTo>
                    <a:pt x="78251" y="8816"/>
                  </a:lnTo>
                  <a:close/>
                  <a:moveTo>
                    <a:pt x="76090" y="10499"/>
                  </a:moveTo>
                  <a:lnTo>
                    <a:pt x="76014" y="10537"/>
                  </a:lnTo>
                  <a:lnTo>
                    <a:pt x="75173" y="11283"/>
                  </a:lnTo>
                  <a:lnTo>
                    <a:pt x="75115" y="11359"/>
                  </a:lnTo>
                  <a:lnTo>
                    <a:pt x="75096" y="11436"/>
                  </a:lnTo>
                  <a:lnTo>
                    <a:pt x="75115" y="11531"/>
                  </a:lnTo>
                  <a:lnTo>
                    <a:pt x="75153" y="11589"/>
                  </a:lnTo>
                  <a:lnTo>
                    <a:pt x="75230" y="11646"/>
                  </a:lnTo>
                  <a:lnTo>
                    <a:pt x="75326" y="11665"/>
                  </a:lnTo>
                  <a:lnTo>
                    <a:pt x="75402" y="11665"/>
                  </a:lnTo>
                  <a:lnTo>
                    <a:pt x="75479" y="11608"/>
                  </a:lnTo>
                  <a:lnTo>
                    <a:pt x="76301" y="10881"/>
                  </a:lnTo>
                  <a:lnTo>
                    <a:pt x="76358" y="10805"/>
                  </a:lnTo>
                  <a:lnTo>
                    <a:pt x="76377" y="10728"/>
                  </a:lnTo>
                  <a:lnTo>
                    <a:pt x="76358" y="10652"/>
                  </a:lnTo>
                  <a:lnTo>
                    <a:pt x="76320" y="10575"/>
                  </a:lnTo>
                  <a:lnTo>
                    <a:pt x="76243" y="10518"/>
                  </a:lnTo>
                  <a:lnTo>
                    <a:pt x="76167" y="10499"/>
                  </a:lnTo>
                  <a:close/>
                  <a:moveTo>
                    <a:pt x="74102" y="12296"/>
                  </a:moveTo>
                  <a:lnTo>
                    <a:pt x="74044" y="12354"/>
                  </a:lnTo>
                  <a:lnTo>
                    <a:pt x="73241" y="13138"/>
                  </a:lnTo>
                  <a:lnTo>
                    <a:pt x="73203" y="13214"/>
                  </a:lnTo>
                  <a:lnTo>
                    <a:pt x="73184" y="13291"/>
                  </a:lnTo>
                  <a:lnTo>
                    <a:pt x="73203" y="13367"/>
                  </a:lnTo>
                  <a:lnTo>
                    <a:pt x="73241" y="13444"/>
                  </a:lnTo>
                  <a:lnTo>
                    <a:pt x="73318" y="13501"/>
                  </a:lnTo>
                  <a:lnTo>
                    <a:pt x="73490" y="13501"/>
                  </a:lnTo>
                  <a:lnTo>
                    <a:pt x="73547" y="13444"/>
                  </a:lnTo>
                  <a:lnTo>
                    <a:pt x="74350" y="12679"/>
                  </a:lnTo>
                  <a:lnTo>
                    <a:pt x="74389" y="12602"/>
                  </a:lnTo>
                  <a:lnTo>
                    <a:pt x="74408" y="12507"/>
                  </a:lnTo>
                  <a:lnTo>
                    <a:pt x="74389" y="12430"/>
                  </a:lnTo>
                  <a:lnTo>
                    <a:pt x="74350" y="12354"/>
                  </a:lnTo>
                  <a:lnTo>
                    <a:pt x="74274" y="12315"/>
                  </a:lnTo>
                  <a:lnTo>
                    <a:pt x="74197" y="12296"/>
                  </a:lnTo>
                  <a:close/>
                  <a:moveTo>
                    <a:pt x="72304" y="14170"/>
                  </a:moveTo>
                  <a:lnTo>
                    <a:pt x="72228" y="14190"/>
                  </a:lnTo>
                  <a:lnTo>
                    <a:pt x="72151" y="14247"/>
                  </a:lnTo>
                  <a:lnTo>
                    <a:pt x="71367" y="15031"/>
                  </a:lnTo>
                  <a:lnTo>
                    <a:pt x="71329" y="15107"/>
                  </a:lnTo>
                  <a:lnTo>
                    <a:pt x="71310" y="15184"/>
                  </a:lnTo>
                  <a:lnTo>
                    <a:pt x="71329" y="15280"/>
                  </a:lnTo>
                  <a:lnTo>
                    <a:pt x="71386" y="15356"/>
                  </a:lnTo>
                  <a:lnTo>
                    <a:pt x="71444" y="15394"/>
                  </a:lnTo>
                  <a:lnTo>
                    <a:pt x="71539" y="15413"/>
                  </a:lnTo>
                  <a:lnTo>
                    <a:pt x="71616" y="15394"/>
                  </a:lnTo>
                  <a:lnTo>
                    <a:pt x="71692" y="15337"/>
                  </a:lnTo>
                  <a:lnTo>
                    <a:pt x="72457" y="14553"/>
                  </a:lnTo>
                  <a:lnTo>
                    <a:pt x="72514" y="14476"/>
                  </a:lnTo>
                  <a:lnTo>
                    <a:pt x="72534" y="14381"/>
                  </a:lnTo>
                  <a:lnTo>
                    <a:pt x="72514" y="14304"/>
                  </a:lnTo>
                  <a:lnTo>
                    <a:pt x="72457" y="14228"/>
                  </a:lnTo>
                  <a:lnTo>
                    <a:pt x="72381" y="14190"/>
                  </a:lnTo>
                  <a:lnTo>
                    <a:pt x="72304" y="14170"/>
                  </a:lnTo>
                  <a:close/>
                  <a:moveTo>
                    <a:pt x="70449" y="16083"/>
                  </a:moveTo>
                  <a:lnTo>
                    <a:pt x="70373" y="16102"/>
                  </a:lnTo>
                  <a:lnTo>
                    <a:pt x="70296" y="16140"/>
                  </a:lnTo>
                  <a:lnTo>
                    <a:pt x="69512" y="16943"/>
                  </a:lnTo>
                  <a:lnTo>
                    <a:pt x="69474" y="17020"/>
                  </a:lnTo>
                  <a:lnTo>
                    <a:pt x="69455" y="17096"/>
                  </a:lnTo>
                  <a:lnTo>
                    <a:pt x="69474" y="17173"/>
                  </a:lnTo>
                  <a:lnTo>
                    <a:pt x="69512" y="17249"/>
                  </a:lnTo>
                  <a:lnTo>
                    <a:pt x="69589" y="17307"/>
                  </a:lnTo>
                  <a:lnTo>
                    <a:pt x="69761" y="17307"/>
                  </a:lnTo>
                  <a:lnTo>
                    <a:pt x="69837" y="17249"/>
                  </a:lnTo>
                  <a:lnTo>
                    <a:pt x="70621" y="16465"/>
                  </a:lnTo>
                  <a:lnTo>
                    <a:pt x="70660" y="16389"/>
                  </a:lnTo>
                  <a:lnTo>
                    <a:pt x="70679" y="16293"/>
                  </a:lnTo>
                  <a:lnTo>
                    <a:pt x="70660" y="16217"/>
                  </a:lnTo>
                  <a:lnTo>
                    <a:pt x="70602" y="16140"/>
                  </a:lnTo>
                  <a:lnTo>
                    <a:pt x="70526" y="16102"/>
                  </a:lnTo>
                  <a:lnTo>
                    <a:pt x="70449" y="16083"/>
                  </a:lnTo>
                  <a:close/>
                  <a:moveTo>
                    <a:pt x="68575" y="17957"/>
                  </a:moveTo>
                  <a:lnTo>
                    <a:pt x="68499" y="17976"/>
                  </a:lnTo>
                  <a:lnTo>
                    <a:pt x="68422" y="18033"/>
                  </a:lnTo>
                  <a:lnTo>
                    <a:pt x="67619" y="18798"/>
                  </a:lnTo>
                  <a:lnTo>
                    <a:pt x="67581" y="18856"/>
                  </a:lnTo>
                  <a:lnTo>
                    <a:pt x="67562" y="18951"/>
                  </a:lnTo>
                  <a:lnTo>
                    <a:pt x="67562" y="19028"/>
                  </a:lnTo>
                  <a:lnTo>
                    <a:pt x="67619" y="19104"/>
                  </a:lnTo>
                  <a:lnTo>
                    <a:pt x="67696" y="19162"/>
                  </a:lnTo>
                  <a:lnTo>
                    <a:pt x="67772" y="19181"/>
                  </a:lnTo>
                  <a:lnTo>
                    <a:pt x="67848" y="19162"/>
                  </a:lnTo>
                  <a:lnTo>
                    <a:pt x="67925" y="19123"/>
                  </a:lnTo>
                  <a:lnTo>
                    <a:pt x="68728" y="18339"/>
                  </a:lnTo>
                  <a:lnTo>
                    <a:pt x="68786" y="18282"/>
                  </a:lnTo>
                  <a:lnTo>
                    <a:pt x="68805" y="18186"/>
                  </a:lnTo>
                  <a:lnTo>
                    <a:pt x="68786" y="18110"/>
                  </a:lnTo>
                  <a:lnTo>
                    <a:pt x="68728" y="18033"/>
                  </a:lnTo>
                  <a:lnTo>
                    <a:pt x="68671" y="17976"/>
                  </a:lnTo>
                  <a:lnTo>
                    <a:pt x="68575" y="17957"/>
                  </a:lnTo>
                  <a:close/>
                  <a:moveTo>
                    <a:pt x="26180" y="19754"/>
                  </a:moveTo>
                  <a:lnTo>
                    <a:pt x="25070" y="19793"/>
                  </a:lnTo>
                  <a:lnTo>
                    <a:pt x="24975" y="19831"/>
                  </a:lnTo>
                  <a:lnTo>
                    <a:pt x="24917" y="19869"/>
                  </a:lnTo>
                  <a:lnTo>
                    <a:pt x="24860" y="19946"/>
                  </a:lnTo>
                  <a:lnTo>
                    <a:pt x="24860" y="20041"/>
                  </a:lnTo>
                  <a:lnTo>
                    <a:pt x="24879" y="20118"/>
                  </a:lnTo>
                  <a:lnTo>
                    <a:pt x="24917" y="20175"/>
                  </a:lnTo>
                  <a:lnTo>
                    <a:pt x="24994" y="20232"/>
                  </a:lnTo>
                  <a:lnTo>
                    <a:pt x="25070" y="20252"/>
                  </a:lnTo>
                  <a:lnTo>
                    <a:pt x="25090" y="20252"/>
                  </a:lnTo>
                  <a:lnTo>
                    <a:pt x="26180" y="20213"/>
                  </a:lnTo>
                  <a:lnTo>
                    <a:pt x="26275" y="20194"/>
                  </a:lnTo>
                  <a:lnTo>
                    <a:pt x="26333" y="20137"/>
                  </a:lnTo>
                  <a:lnTo>
                    <a:pt x="26390" y="20060"/>
                  </a:lnTo>
                  <a:lnTo>
                    <a:pt x="26409" y="19984"/>
                  </a:lnTo>
                  <a:lnTo>
                    <a:pt x="26390" y="19888"/>
                  </a:lnTo>
                  <a:lnTo>
                    <a:pt x="26333" y="19831"/>
                  </a:lnTo>
                  <a:lnTo>
                    <a:pt x="26256" y="19773"/>
                  </a:lnTo>
                  <a:lnTo>
                    <a:pt x="26180" y="19754"/>
                  </a:lnTo>
                  <a:close/>
                  <a:moveTo>
                    <a:pt x="27748" y="19773"/>
                  </a:moveTo>
                  <a:lnTo>
                    <a:pt x="27652" y="19793"/>
                  </a:lnTo>
                  <a:lnTo>
                    <a:pt x="27576" y="19831"/>
                  </a:lnTo>
                  <a:lnTo>
                    <a:pt x="27537" y="19907"/>
                  </a:lnTo>
                  <a:lnTo>
                    <a:pt x="27518" y="19984"/>
                  </a:lnTo>
                  <a:lnTo>
                    <a:pt x="27518" y="20079"/>
                  </a:lnTo>
                  <a:lnTo>
                    <a:pt x="27576" y="20156"/>
                  </a:lnTo>
                  <a:lnTo>
                    <a:pt x="27633" y="20194"/>
                  </a:lnTo>
                  <a:lnTo>
                    <a:pt x="27729" y="20213"/>
                  </a:lnTo>
                  <a:lnTo>
                    <a:pt x="28819" y="20271"/>
                  </a:lnTo>
                  <a:lnTo>
                    <a:pt x="28838" y="20271"/>
                  </a:lnTo>
                  <a:lnTo>
                    <a:pt x="28914" y="20252"/>
                  </a:lnTo>
                  <a:lnTo>
                    <a:pt x="28991" y="20213"/>
                  </a:lnTo>
                  <a:lnTo>
                    <a:pt x="29029" y="20156"/>
                  </a:lnTo>
                  <a:lnTo>
                    <a:pt x="29067" y="20079"/>
                  </a:lnTo>
                  <a:lnTo>
                    <a:pt x="29048" y="19984"/>
                  </a:lnTo>
                  <a:lnTo>
                    <a:pt x="29010" y="19907"/>
                  </a:lnTo>
                  <a:lnTo>
                    <a:pt x="28933" y="19850"/>
                  </a:lnTo>
                  <a:lnTo>
                    <a:pt x="28857" y="19831"/>
                  </a:lnTo>
                  <a:lnTo>
                    <a:pt x="27748" y="19773"/>
                  </a:lnTo>
                  <a:close/>
                  <a:moveTo>
                    <a:pt x="23502" y="19926"/>
                  </a:moveTo>
                  <a:lnTo>
                    <a:pt x="22393" y="20060"/>
                  </a:lnTo>
                  <a:lnTo>
                    <a:pt x="22317" y="20079"/>
                  </a:lnTo>
                  <a:lnTo>
                    <a:pt x="22240" y="20137"/>
                  </a:lnTo>
                  <a:lnTo>
                    <a:pt x="22202" y="20213"/>
                  </a:lnTo>
                  <a:lnTo>
                    <a:pt x="22202" y="20309"/>
                  </a:lnTo>
                  <a:lnTo>
                    <a:pt x="22240" y="20385"/>
                  </a:lnTo>
                  <a:lnTo>
                    <a:pt x="22279" y="20443"/>
                  </a:lnTo>
                  <a:lnTo>
                    <a:pt x="22355" y="20481"/>
                  </a:lnTo>
                  <a:lnTo>
                    <a:pt x="22432" y="20500"/>
                  </a:lnTo>
                  <a:lnTo>
                    <a:pt x="22451" y="20481"/>
                  </a:lnTo>
                  <a:lnTo>
                    <a:pt x="23541" y="20366"/>
                  </a:lnTo>
                  <a:lnTo>
                    <a:pt x="23636" y="20328"/>
                  </a:lnTo>
                  <a:lnTo>
                    <a:pt x="23694" y="20271"/>
                  </a:lnTo>
                  <a:lnTo>
                    <a:pt x="23732" y="20213"/>
                  </a:lnTo>
                  <a:lnTo>
                    <a:pt x="23751" y="20118"/>
                  </a:lnTo>
                  <a:lnTo>
                    <a:pt x="23713" y="20041"/>
                  </a:lnTo>
                  <a:lnTo>
                    <a:pt x="23675" y="19965"/>
                  </a:lnTo>
                  <a:lnTo>
                    <a:pt x="23598" y="19926"/>
                  </a:lnTo>
                  <a:close/>
                  <a:moveTo>
                    <a:pt x="30329" y="19984"/>
                  </a:moveTo>
                  <a:lnTo>
                    <a:pt x="30253" y="20022"/>
                  </a:lnTo>
                  <a:lnTo>
                    <a:pt x="30195" y="20099"/>
                  </a:lnTo>
                  <a:lnTo>
                    <a:pt x="30157" y="20175"/>
                  </a:lnTo>
                  <a:lnTo>
                    <a:pt x="30176" y="20271"/>
                  </a:lnTo>
                  <a:lnTo>
                    <a:pt x="30215" y="20347"/>
                  </a:lnTo>
                  <a:lnTo>
                    <a:pt x="30272" y="20404"/>
                  </a:lnTo>
                  <a:lnTo>
                    <a:pt x="30348" y="20424"/>
                  </a:lnTo>
                  <a:lnTo>
                    <a:pt x="31438" y="20577"/>
                  </a:lnTo>
                  <a:lnTo>
                    <a:pt x="31553" y="20577"/>
                  </a:lnTo>
                  <a:lnTo>
                    <a:pt x="31630" y="20538"/>
                  </a:lnTo>
                  <a:lnTo>
                    <a:pt x="31668" y="20462"/>
                  </a:lnTo>
                  <a:lnTo>
                    <a:pt x="31706" y="20385"/>
                  </a:lnTo>
                  <a:lnTo>
                    <a:pt x="31687" y="20309"/>
                  </a:lnTo>
                  <a:lnTo>
                    <a:pt x="31668" y="20232"/>
                  </a:lnTo>
                  <a:lnTo>
                    <a:pt x="31591" y="20175"/>
                  </a:lnTo>
                  <a:lnTo>
                    <a:pt x="31515" y="20137"/>
                  </a:lnTo>
                  <a:lnTo>
                    <a:pt x="30406" y="19984"/>
                  </a:lnTo>
                  <a:close/>
                  <a:moveTo>
                    <a:pt x="66644" y="19773"/>
                  </a:moveTo>
                  <a:lnTo>
                    <a:pt x="66567" y="19793"/>
                  </a:lnTo>
                  <a:lnTo>
                    <a:pt x="66491" y="19831"/>
                  </a:lnTo>
                  <a:lnTo>
                    <a:pt x="65649" y="20538"/>
                  </a:lnTo>
                  <a:lnTo>
                    <a:pt x="65592" y="20615"/>
                  </a:lnTo>
                  <a:lnTo>
                    <a:pt x="65573" y="20691"/>
                  </a:lnTo>
                  <a:lnTo>
                    <a:pt x="65573" y="20787"/>
                  </a:lnTo>
                  <a:lnTo>
                    <a:pt x="65611" y="20863"/>
                  </a:lnTo>
                  <a:lnTo>
                    <a:pt x="65688" y="20921"/>
                  </a:lnTo>
                  <a:lnTo>
                    <a:pt x="65783" y="20940"/>
                  </a:lnTo>
                  <a:lnTo>
                    <a:pt x="65860" y="20921"/>
                  </a:lnTo>
                  <a:lnTo>
                    <a:pt x="65936" y="20883"/>
                  </a:lnTo>
                  <a:lnTo>
                    <a:pt x="66778" y="20156"/>
                  </a:lnTo>
                  <a:lnTo>
                    <a:pt x="66835" y="20099"/>
                  </a:lnTo>
                  <a:lnTo>
                    <a:pt x="66854" y="20022"/>
                  </a:lnTo>
                  <a:lnTo>
                    <a:pt x="66835" y="19926"/>
                  </a:lnTo>
                  <a:lnTo>
                    <a:pt x="66797" y="19850"/>
                  </a:lnTo>
                  <a:lnTo>
                    <a:pt x="66720" y="19793"/>
                  </a:lnTo>
                  <a:lnTo>
                    <a:pt x="66644" y="19773"/>
                  </a:lnTo>
                  <a:close/>
                  <a:moveTo>
                    <a:pt x="20844" y="20290"/>
                  </a:moveTo>
                  <a:lnTo>
                    <a:pt x="19754" y="20519"/>
                  </a:lnTo>
                  <a:lnTo>
                    <a:pt x="19678" y="20557"/>
                  </a:lnTo>
                  <a:lnTo>
                    <a:pt x="19620" y="20615"/>
                  </a:lnTo>
                  <a:lnTo>
                    <a:pt x="19582" y="20691"/>
                  </a:lnTo>
                  <a:lnTo>
                    <a:pt x="19582" y="20787"/>
                  </a:lnTo>
                  <a:lnTo>
                    <a:pt x="19620" y="20863"/>
                  </a:lnTo>
                  <a:lnTo>
                    <a:pt x="19678" y="20902"/>
                  </a:lnTo>
                  <a:lnTo>
                    <a:pt x="19735" y="20940"/>
                  </a:lnTo>
                  <a:lnTo>
                    <a:pt x="19812" y="20959"/>
                  </a:lnTo>
                  <a:lnTo>
                    <a:pt x="19850" y="20959"/>
                  </a:lnTo>
                  <a:lnTo>
                    <a:pt x="20940" y="20730"/>
                  </a:lnTo>
                  <a:lnTo>
                    <a:pt x="21016" y="20710"/>
                  </a:lnTo>
                  <a:lnTo>
                    <a:pt x="21074" y="20634"/>
                  </a:lnTo>
                  <a:lnTo>
                    <a:pt x="21112" y="20557"/>
                  </a:lnTo>
                  <a:lnTo>
                    <a:pt x="21112" y="20481"/>
                  </a:lnTo>
                  <a:lnTo>
                    <a:pt x="21074" y="20385"/>
                  </a:lnTo>
                  <a:lnTo>
                    <a:pt x="21016" y="20328"/>
                  </a:lnTo>
                  <a:lnTo>
                    <a:pt x="20940" y="20309"/>
                  </a:lnTo>
                  <a:lnTo>
                    <a:pt x="20844" y="20290"/>
                  </a:lnTo>
                  <a:close/>
                  <a:moveTo>
                    <a:pt x="32968" y="20424"/>
                  </a:moveTo>
                  <a:lnTo>
                    <a:pt x="32892" y="20462"/>
                  </a:lnTo>
                  <a:lnTo>
                    <a:pt x="32815" y="20519"/>
                  </a:lnTo>
                  <a:lnTo>
                    <a:pt x="32796" y="20596"/>
                  </a:lnTo>
                  <a:lnTo>
                    <a:pt x="32796" y="20691"/>
                  </a:lnTo>
                  <a:lnTo>
                    <a:pt x="32815" y="20768"/>
                  </a:lnTo>
                  <a:lnTo>
                    <a:pt x="32873" y="20825"/>
                  </a:lnTo>
                  <a:lnTo>
                    <a:pt x="32968" y="20863"/>
                  </a:lnTo>
                  <a:lnTo>
                    <a:pt x="34039" y="21093"/>
                  </a:lnTo>
                  <a:lnTo>
                    <a:pt x="34097" y="21112"/>
                  </a:lnTo>
                  <a:lnTo>
                    <a:pt x="34154" y="21093"/>
                  </a:lnTo>
                  <a:lnTo>
                    <a:pt x="34230" y="21055"/>
                  </a:lnTo>
                  <a:lnTo>
                    <a:pt x="34269" y="20997"/>
                  </a:lnTo>
                  <a:lnTo>
                    <a:pt x="34307" y="20940"/>
                  </a:lnTo>
                  <a:lnTo>
                    <a:pt x="34307" y="20844"/>
                  </a:lnTo>
                  <a:lnTo>
                    <a:pt x="34269" y="20768"/>
                  </a:lnTo>
                  <a:lnTo>
                    <a:pt x="34211" y="20710"/>
                  </a:lnTo>
                  <a:lnTo>
                    <a:pt x="34135" y="20672"/>
                  </a:lnTo>
                  <a:lnTo>
                    <a:pt x="33045" y="20424"/>
                  </a:lnTo>
                  <a:close/>
                  <a:moveTo>
                    <a:pt x="18244" y="20883"/>
                  </a:moveTo>
                  <a:lnTo>
                    <a:pt x="17173" y="21208"/>
                  </a:lnTo>
                  <a:lnTo>
                    <a:pt x="17096" y="21246"/>
                  </a:lnTo>
                  <a:lnTo>
                    <a:pt x="17039" y="21303"/>
                  </a:lnTo>
                  <a:lnTo>
                    <a:pt x="17020" y="21380"/>
                  </a:lnTo>
                  <a:lnTo>
                    <a:pt x="17020" y="21475"/>
                  </a:lnTo>
                  <a:lnTo>
                    <a:pt x="17058" y="21533"/>
                  </a:lnTo>
                  <a:lnTo>
                    <a:pt x="17096" y="21590"/>
                  </a:lnTo>
                  <a:lnTo>
                    <a:pt x="17173" y="21628"/>
                  </a:lnTo>
                  <a:lnTo>
                    <a:pt x="17307" y="21628"/>
                  </a:lnTo>
                  <a:lnTo>
                    <a:pt x="18358" y="21322"/>
                  </a:lnTo>
                  <a:lnTo>
                    <a:pt x="18435" y="21284"/>
                  </a:lnTo>
                  <a:lnTo>
                    <a:pt x="18492" y="21208"/>
                  </a:lnTo>
                  <a:lnTo>
                    <a:pt x="18511" y="21131"/>
                  </a:lnTo>
                  <a:lnTo>
                    <a:pt x="18511" y="21055"/>
                  </a:lnTo>
                  <a:lnTo>
                    <a:pt x="18473" y="20978"/>
                  </a:lnTo>
                  <a:lnTo>
                    <a:pt x="18416" y="20921"/>
                  </a:lnTo>
                  <a:lnTo>
                    <a:pt x="18339" y="20883"/>
                  </a:lnTo>
                  <a:close/>
                  <a:moveTo>
                    <a:pt x="35569" y="21055"/>
                  </a:moveTo>
                  <a:lnTo>
                    <a:pt x="35473" y="21074"/>
                  </a:lnTo>
                  <a:lnTo>
                    <a:pt x="35416" y="21131"/>
                  </a:lnTo>
                  <a:lnTo>
                    <a:pt x="35378" y="21208"/>
                  </a:lnTo>
                  <a:lnTo>
                    <a:pt x="35378" y="21303"/>
                  </a:lnTo>
                  <a:lnTo>
                    <a:pt x="35397" y="21380"/>
                  </a:lnTo>
                  <a:lnTo>
                    <a:pt x="35454" y="21437"/>
                  </a:lnTo>
                  <a:lnTo>
                    <a:pt x="35531" y="21475"/>
                  </a:lnTo>
                  <a:lnTo>
                    <a:pt x="36602" y="21781"/>
                  </a:lnTo>
                  <a:lnTo>
                    <a:pt x="36735" y="21781"/>
                  </a:lnTo>
                  <a:lnTo>
                    <a:pt x="36793" y="21743"/>
                  </a:lnTo>
                  <a:lnTo>
                    <a:pt x="36850" y="21686"/>
                  </a:lnTo>
                  <a:lnTo>
                    <a:pt x="36869" y="21628"/>
                  </a:lnTo>
                  <a:lnTo>
                    <a:pt x="36888" y="21533"/>
                  </a:lnTo>
                  <a:lnTo>
                    <a:pt x="36850" y="21456"/>
                  </a:lnTo>
                  <a:lnTo>
                    <a:pt x="36793" y="21399"/>
                  </a:lnTo>
                  <a:lnTo>
                    <a:pt x="36716" y="21361"/>
                  </a:lnTo>
                  <a:lnTo>
                    <a:pt x="35645" y="21055"/>
                  </a:lnTo>
                  <a:close/>
                  <a:moveTo>
                    <a:pt x="15681" y="21686"/>
                  </a:moveTo>
                  <a:lnTo>
                    <a:pt x="14648" y="22087"/>
                  </a:lnTo>
                  <a:lnTo>
                    <a:pt x="14572" y="22126"/>
                  </a:lnTo>
                  <a:lnTo>
                    <a:pt x="14515" y="22202"/>
                  </a:lnTo>
                  <a:lnTo>
                    <a:pt x="14495" y="22279"/>
                  </a:lnTo>
                  <a:lnTo>
                    <a:pt x="14515" y="22374"/>
                  </a:lnTo>
                  <a:lnTo>
                    <a:pt x="14553" y="22432"/>
                  </a:lnTo>
                  <a:lnTo>
                    <a:pt x="14591" y="22470"/>
                  </a:lnTo>
                  <a:lnTo>
                    <a:pt x="14668" y="22508"/>
                  </a:lnTo>
                  <a:lnTo>
                    <a:pt x="14725" y="22508"/>
                  </a:lnTo>
                  <a:lnTo>
                    <a:pt x="14801" y="22489"/>
                  </a:lnTo>
                  <a:lnTo>
                    <a:pt x="15834" y="22106"/>
                  </a:lnTo>
                  <a:lnTo>
                    <a:pt x="15911" y="22068"/>
                  </a:lnTo>
                  <a:lnTo>
                    <a:pt x="15968" y="21992"/>
                  </a:lnTo>
                  <a:lnTo>
                    <a:pt x="15987" y="21915"/>
                  </a:lnTo>
                  <a:lnTo>
                    <a:pt x="15968" y="21820"/>
                  </a:lnTo>
                  <a:lnTo>
                    <a:pt x="15930" y="21743"/>
                  </a:lnTo>
                  <a:lnTo>
                    <a:pt x="15853" y="21705"/>
                  </a:lnTo>
                  <a:lnTo>
                    <a:pt x="15777" y="21686"/>
                  </a:lnTo>
                  <a:close/>
                  <a:moveTo>
                    <a:pt x="64521" y="21456"/>
                  </a:moveTo>
                  <a:lnTo>
                    <a:pt x="64425" y="21495"/>
                  </a:lnTo>
                  <a:lnTo>
                    <a:pt x="63986" y="21820"/>
                  </a:lnTo>
                  <a:lnTo>
                    <a:pt x="63546" y="22126"/>
                  </a:lnTo>
                  <a:lnTo>
                    <a:pt x="63469" y="22183"/>
                  </a:lnTo>
                  <a:lnTo>
                    <a:pt x="63450" y="22259"/>
                  </a:lnTo>
                  <a:lnTo>
                    <a:pt x="63450" y="22355"/>
                  </a:lnTo>
                  <a:lnTo>
                    <a:pt x="63469" y="22432"/>
                  </a:lnTo>
                  <a:lnTo>
                    <a:pt x="63508" y="22470"/>
                  </a:lnTo>
                  <a:lnTo>
                    <a:pt x="63565" y="22508"/>
                  </a:lnTo>
                  <a:lnTo>
                    <a:pt x="63603" y="22527"/>
                  </a:lnTo>
                  <a:lnTo>
                    <a:pt x="63718" y="22527"/>
                  </a:lnTo>
                  <a:lnTo>
                    <a:pt x="63794" y="22489"/>
                  </a:lnTo>
                  <a:lnTo>
                    <a:pt x="64234" y="22183"/>
                  </a:lnTo>
                  <a:lnTo>
                    <a:pt x="64693" y="21858"/>
                  </a:lnTo>
                  <a:lnTo>
                    <a:pt x="64751" y="21781"/>
                  </a:lnTo>
                  <a:lnTo>
                    <a:pt x="64789" y="21705"/>
                  </a:lnTo>
                  <a:lnTo>
                    <a:pt x="64789" y="21628"/>
                  </a:lnTo>
                  <a:lnTo>
                    <a:pt x="64751" y="21533"/>
                  </a:lnTo>
                  <a:lnTo>
                    <a:pt x="64674" y="21475"/>
                  </a:lnTo>
                  <a:lnTo>
                    <a:pt x="64598" y="21456"/>
                  </a:lnTo>
                  <a:close/>
                  <a:moveTo>
                    <a:pt x="38131" y="21781"/>
                  </a:moveTo>
                  <a:lnTo>
                    <a:pt x="38036" y="21820"/>
                  </a:lnTo>
                  <a:lnTo>
                    <a:pt x="37978" y="21858"/>
                  </a:lnTo>
                  <a:lnTo>
                    <a:pt x="37940" y="21934"/>
                  </a:lnTo>
                  <a:lnTo>
                    <a:pt x="37921" y="22030"/>
                  </a:lnTo>
                  <a:lnTo>
                    <a:pt x="37959" y="22106"/>
                  </a:lnTo>
                  <a:lnTo>
                    <a:pt x="37998" y="22183"/>
                  </a:lnTo>
                  <a:lnTo>
                    <a:pt x="38074" y="22221"/>
                  </a:lnTo>
                  <a:lnTo>
                    <a:pt x="39145" y="22546"/>
                  </a:lnTo>
                  <a:lnTo>
                    <a:pt x="39202" y="22565"/>
                  </a:lnTo>
                  <a:lnTo>
                    <a:pt x="39279" y="22546"/>
                  </a:lnTo>
                  <a:lnTo>
                    <a:pt x="39336" y="22508"/>
                  </a:lnTo>
                  <a:lnTo>
                    <a:pt x="39374" y="22470"/>
                  </a:lnTo>
                  <a:lnTo>
                    <a:pt x="39413" y="22412"/>
                  </a:lnTo>
                  <a:lnTo>
                    <a:pt x="39432" y="22317"/>
                  </a:lnTo>
                  <a:lnTo>
                    <a:pt x="39394" y="22240"/>
                  </a:lnTo>
                  <a:lnTo>
                    <a:pt x="39355" y="22164"/>
                  </a:lnTo>
                  <a:lnTo>
                    <a:pt x="39279" y="22126"/>
                  </a:lnTo>
                  <a:lnTo>
                    <a:pt x="38208" y="21800"/>
                  </a:lnTo>
                  <a:lnTo>
                    <a:pt x="38131" y="21781"/>
                  </a:lnTo>
                  <a:close/>
                  <a:moveTo>
                    <a:pt x="40656" y="22585"/>
                  </a:moveTo>
                  <a:lnTo>
                    <a:pt x="40579" y="22604"/>
                  </a:lnTo>
                  <a:lnTo>
                    <a:pt x="40522" y="22661"/>
                  </a:lnTo>
                  <a:lnTo>
                    <a:pt x="40464" y="22738"/>
                  </a:lnTo>
                  <a:lnTo>
                    <a:pt x="40464" y="22833"/>
                  </a:lnTo>
                  <a:lnTo>
                    <a:pt x="40484" y="22910"/>
                  </a:lnTo>
                  <a:lnTo>
                    <a:pt x="40541" y="22967"/>
                  </a:lnTo>
                  <a:lnTo>
                    <a:pt x="40617" y="23024"/>
                  </a:lnTo>
                  <a:lnTo>
                    <a:pt x="41669" y="23349"/>
                  </a:lnTo>
                  <a:lnTo>
                    <a:pt x="41746" y="23369"/>
                  </a:lnTo>
                  <a:lnTo>
                    <a:pt x="41803" y="23349"/>
                  </a:lnTo>
                  <a:lnTo>
                    <a:pt x="41880" y="23311"/>
                  </a:lnTo>
                  <a:lnTo>
                    <a:pt x="41918" y="23273"/>
                  </a:lnTo>
                  <a:lnTo>
                    <a:pt x="41956" y="23196"/>
                  </a:lnTo>
                  <a:lnTo>
                    <a:pt x="41956" y="23120"/>
                  </a:lnTo>
                  <a:lnTo>
                    <a:pt x="41937" y="23043"/>
                  </a:lnTo>
                  <a:lnTo>
                    <a:pt x="41880" y="22967"/>
                  </a:lnTo>
                  <a:lnTo>
                    <a:pt x="41803" y="22929"/>
                  </a:lnTo>
                  <a:lnTo>
                    <a:pt x="40751" y="22604"/>
                  </a:lnTo>
                  <a:lnTo>
                    <a:pt x="40656" y="22585"/>
                  </a:lnTo>
                  <a:close/>
                  <a:moveTo>
                    <a:pt x="13291" y="22680"/>
                  </a:moveTo>
                  <a:lnTo>
                    <a:pt x="13195" y="22699"/>
                  </a:lnTo>
                  <a:lnTo>
                    <a:pt x="12201" y="23158"/>
                  </a:lnTo>
                  <a:lnTo>
                    <a:pt x="12124" y="23216"/>
                  </a:lnTo>
                  <a:lnTo>
                    <a:pt x="12086" y="23292"/>
                  </a:lnTo>
                  <a:lnTo>
                    <a:pt x="12067" y="23369"/>
                  </a:lnTo>
                  <a:lnTo>
                    <a:pt x="12086" y="23464"/>
                  </a:lnTo>
                  <a:lnTo>
                    <a:pt x="12124" y="23522"/>
                  </a:lnTo>
                  <a:lnTo>
                    <a:pt x="12182" y="23560"/>
                  </a:lnTo>
                  <a:lnTo>
                    <a:pt x="12239" y="23579"/>
                  </a:lnTo>
                  <a:lnTo>
                    <a:pt x="12335" y="23579"/>
                  </a:lnTo>
                  <a:lnTo>
                    <a:pt x="12392" y="23560"/>
                  </a:lnTo>
                  <a:lnTo>
                    <a:pt x="13386" y="23101"/>
                  </a:lnTo>
                  <a:lnTo>
                    <a:pt x="13463" y="23043"/>
                  </a:lnTo>
                  <a:lnTo>
                    <a:pt x="13501" y="22967"/>
                  </a:lnTo>
                  <a:lnTo>
                    <a:pt x="13520" y="22890"/>
                  </a:lnTo>
                  <a:lnTo>
                    <a:pt x="13501" y="22795"/>
                  </a:lnTo>
                  <a:lnTo>
                    <a:pt x="13444" y="22738"/>
                  </a:lnTo>
                  <a:lnTo>
                    <a:pt x="13367" y="22680"/>
                  </a:lnTo>
                  <a:close/>
                  <a:moveTo>
                    <a:pt x="62322" y="22910"/>
                  </a:moveTo>
                  <a:lnTo>
                    <a:pt x="62226" y="22948"/>
                  </a:lnTo>
                  <a:lnTo>
                    <a:pt x="61748" y="23196"/>
                  </a:lnTo>
                  <a:lnTo>
                    <a:pt x="61270" y="23464"/>
                  </a:lnTo>
                  <a:lnTo>
                    <a:pt x="61194" y="23502"/>
                  </a:lnTo>
                  <a:lnTo>
                    <a:pt x="61155" y="23579"/>
                  </a:lnTo>
                  <a:lnTo>
                    <a:pt x="61155" y="23675"/>
                  </a:lnTo>
                  <a:lnTo>
                    <a:pt x="61175" y="23751"/>
                  </a:lnTo>
                  <a:lnTo>
                    <a:pt x="61213" y="23808"/>
                  </a:lnTo>
                  <a:lnTo>
                    <a:pt x="61251" y="23847"/>
                  </a:lnTo>
                  <a:lnTo>
                    <a:pt x="61308" y="23866"/>
                  </a:lnTo>
                  <a:lnTo>
                    <a:pt x="61423" y="23866"/>
                  </a:lnTo>
                  <a:lnTo>
                    <a:pt x="61461" y="23847"/>
                  </a:lnTo>
                  <a:lnTo>
                    <a:pt x="61959" y="23598"/>
                  </a:lnTo>
                  <a:lnTo>
                    <a:pt x="62456" y="23330"/>
                  </a:lnTo>
                  <a:lnTo>
                    <a:pt x="62513" y="23273"/>
                  </a:lnTo>
                  <a:lnTo>
                    <a:pt x="62551" y="23196"/>
                  </a:lnTo>
                  <a:lnTo>
                    <a:pt x="62571" y="23101"/>
                  </a:lnTo>
                  <a:lnTo>
                    <a:pt x="62532" y="23024"/>
                  </a:lnTo>
                  <a:lnTo>
                    <a:pt x="62475" y="22948"/>
                  </a:lnTo>
                  <a:lnTo>
                    <a:pt x="62398" y="22910"/>
                  </a:lnTo>
                  <a:close/>
                  <a:moveTo>
                    <a:pt x="43199" y="23369"/>
                  </a:moveTo>
                  <a:lnTo>
                    <a:pt x="43123" y="23407"/>
                  </a:lnTo>
                  <a:lnTo>
                    <a:pt x="43046" y="23464"/>
                  </a:lnTo>
                  <a:lnTo>
                    <a:pt x="43008" y="23541"/>
                  </a:lnTo>
                  <a:lnTo>
                    <a:pt x="43008" y="23617"/>
                  </a:lnTo>
                  <a:lnTo>
                    <a:pt x="43027" y="23694"/>
                  </a:lnTo>
                  <a:lnTo>
                    <a:pt x="43084" y="23770"/>
                  </a:lnTo>
                  <a:lnTo>
                    <a:pt x="43161" y="23808"/>
                  </a:lnTo>
                  <a:lnTo>
                    <a:pt x="44232" y="24114"/>
                  </a:lnTo>
                  <a:lnTo>
                    <a:pt x="44289" y="24133"/>
                  </a:lnTo>
                  <a:lnTo>
                    <a:pt x="44366" y="24114"/>
                  </a:lnTo>
                  <a:lnTo>
                    <a:pt x="44423" y="24095"/>
                  </a:lnTo>
                  <a:lnTo>
                    <a:pt x="44461" y="24038"/>
                  </a:lnTo>
                  <a:lnTo>
                    <a:pt x="44499" y="23961"/>
                  </a:lnTo>
                  <a:lnTo>
                    <a:pt x="44499" y="23885"/>
                  </a:lnTo>
                  <a:lnTo>
                    <a:pt x="44480" y="23808"/>
                  </a:lnTo>
                  <a:lnTo>
                    <a:pt x="44423" y="23732"/>
                  </a:lnTo>
                  <a:lnTo>
                    <a:pt x="44346" y="23694"/>
                  </a:lnTo>
                  <a:lnTo>
                    <a:pt x="43295" y="23388"/>
                  </a:lnTo>
                  <a:lnTo>
                    <a:pt x="43199" y="23369"/>
                  </a:lnTo>
                  <a:close/>
                  <a:moveTo>
                    <a:pt x="45742" y="24095"/>
                  </a:moveTo>
                  <a:lnTo>
                    <a:pt x="45666" y="24133"/>
                  </a:lnTo>
                  <a:lnTo>
                    <a:pt x="45609" y="24191"/>
                  </a:lnTo>
                  <a:lnTo>
                    <a:pt x="45570" y="24267"/>
                  </a:lnTo>
                  <a:lnTo>
                    <a:pt x="45570" y="24344"/>
                  </a:lnTo>
                  <a:lnTo>
                    <a:pt x="45589" y="24439"/>
                  </a:lnTo>
                  <a:lnTo>
                    <a:pt x="45647" y="24497"/>
                  </a:lnTo>
                  <a:lnTo>
                    <a:pt x="45723" y="24535"/>
                  </a:lnTo>
                  <a:lnTo>
                    <a:pt x="46813" y="24803"/>
                  </a:lnTo>
                  <a:lnTo>
                    <a:pt x="46852" y="24803"/>
                  </a:lnTo>
                  <a:lnTo>
                    <a:pt x="46928" y="24784"/>
                  </a:lnTo>
                  <a:lnTo>
                    <a:pt x="47004" y="24765"/>
                  </a:lnTo>
                  <a:lnTo>
                    <a:pt x="47043" y="24707"/>
                  </a:lnTo>
                  <a:lnTo>
                    <a:pt x="47081" y="24631"/>
                  </a:lnTo>
                  <a:lnTo>
                    <a:pt x="47081" y="24554"/>
                  </a:lnTo>
                  <a:lnTo>
                    <a:pt x="47043" y="24459"/>
                  </a:lnTo>
                  <a:lnTo>
                    <a:pt x="46985" y="24401"/>
                  </a:lnTo>
                  <a:lnTo>
                    <a:pt x="46909" y="24363"/>
                  </a:lnTo>
                  <a:lnTo>
                    <a:pt x="45838" y="24095"/>
                  </a:lnTo>
                  <a:close/>
                  <a:moveTo>
                    <a:pt x="10881" y="23866"/>
                  </a:moveTo>
                  <a:lnTo>
                    <a:pt x="10805" y="23885"/>
                  </a:lnTo>
                  <a:lnTo>
                    <a:pt x="9829" y="24439"/>
                  </a:lnTo>
                  <a:lnTo>
                    <a:pt x="9772" y="24497"/>
                  </a:lnTo>
                  <a:lnTo>
                    <a:pt x="9734" y="24573"/>
                  </a:lnTo>
                  <a:lnTo>
                    <a:pt x="9734" y="24650"/>
                  </a:lnTo>
                  <a:lnTo>
                    <a:pt x="9753" y="24745"/>
                  </a:lnTo>
                  <a:lnTo>
                    <a:pt x="9791" y="24784"/>
                  </a:lnTo>
                  <a:lnTo>
                    <a:pt x="9849" y="24822"/>
                  </a:lnTo>
                  <a:lnTo>
                    <a:pt x="9887" y="24841"/>
                  </a:lnTo>
                  <a:lnTo>
                    <a:pt x="10002" y="24841"/>
                  </a:lnTo>
                  <a:lnTo>
                    <a:pt x="10059" y="24822"/>
                  </a:lnTo>
                  <a:lnTo>
                    <a:pt x="11015" y="24267"/>
                  </a:lnTo>
                  <a:lnTo>
                    <a:pt x="11092" y="24210"/>
                  </a:lnTo>
                  <a:lnTo>
                    <a:pt x="11130" y="24133"/>
                  </a:lnTo>
                  <a:lnTo>
                    <a:pt x="11130" y="24057"/>
                  </a:lnTo>
                  <a:lnTo>
                    <a:pt x="11111" y="23981"/>
                  </a:lnTo>
                  <a:lnTo>
                    <a:pt x="11053" y="23904"/>
                  </a:lnTo>
                  <a:lnTo>
                    <a:pt x="10977" y="23866"/>
                  </a:lnTo>
                  <a:close/>
                  <a:moveTo>
                    <a:pt x="59951" y="24057"/>
                  </a:moveTo>
                  <a:lnTo>
                    <a:pt x="59874" y="24076"/>
                  </a:lnTo>
                  <a:lnTo>
                    <a:pt x="59358" y="24267"/>
                  </a:lnTo>
                  <a:lnTo>
                    <a:pt x="58842" y="24439"/>
                  </a:lnTo>
                  <a:lnTo>
                    <a:pt x="58765" y="24478"/>
                  </a:lnTo>
                  <a:lnTo>
                    <a:pt x="58708" y="24554"/>
                  </a:lnTo>
                  <a:lnTo>
                    <a:pt x="58689" y="24631"/>
                  </a:lnTo>
                  <a:lnTo>
                    <a:pt x="58689" y="24726"/>
                  </a:lnTo>
                  <a:lnTo>
                    <a:pt x="58727" y="24784"/>
                  </a:lnTo>
                  <a:lnTo>
                    <a:pt x="58784" y="24822"/>
                  </a:lnTo>
                  <a:lnTo>
                    <a:pt x="58842" y="24860"/>
                  </a:lnTo>
                  <a:lnTo>
                    <a:pt x="58899" y="24879"/>
                  </a:lnTo>
                  <a:lnTo>
                    <a:pt x="58975" y="24860"/>
                  </a:lnTo>
                  <a:lnTo>
                    <a:pt x="59511" y="24688"/>
                  </a:lnTo>
                  <a:lnTo>
                    <a:pt x="60027" y="24497"/>
                  </a:lnTo>
                  <a:lnTo>
                    <a:pt x="60104" y="24439"/>
                  </a:lnTo>
                  <a:lnTo>
                    <a:pt x="60161" y="24363"/>
                  </a:lnTo>
                  <a:lnTo>
                    <a:pt x="60180" y="24286"/>
                  </a:lnTo>
                  <a:lnTo>
                    <a:pt x="60161" y="24210"/>
                  </a:lnTo>
                  <a:lnTo>
                    <a:pt x="60104" y="24133"/>
                  </a:lnTo>
                  <a:lnTo>
                    <a:pt x="60046" y="24076"/>
                  </a:lnTo>
                  <a:lnTo>
                    <a:pt x="59951" y="24057"/>
                  </a:lnTo>
                  <a:close/>
                  <a:moveTo>
                    <a:pt x="48324" y="24688"/>
                  </a:moveTo>
                  <a:lnTo>
                    <a:pt x="48247" y="24726"/>
                  </a:lnTo>
                  <a:lnTo>
                    <a:pt x="48190" y="24784"/>
                  </a:lnTo>
                  <a:lnTo>
                    <a:pt x="48152" y="24860"/>
                  </a:lnTo>
                  <a:lnTo>
                    <a:pt x="48152" y="24956"/>
                  </a:lnTo>
                  <a:lnTo>
                    <a:pt x="48190" y="25032"/>
                  </a:lnTo>
                  <a:lnTo>
                    <a:pt x="48247" y="25090"/>
                  </a:lnTo>
                  <a:lnTo>
                    <a:pt x="48343" y="25128"/>
                  </a:lnTo>
                  <a:lnTo>
                    <a:pt x="49433" y="25319"/>
                  </a:lnTo>
                  <a:lnTo>
                    <a:pt x="49471" y="25319"/>
                  </a:lnTo>
                  <a:lnTo>
                    <a:pt x="49548" y="25300"/>
                  </a:lnTo>
                  <a:lnTo>
                    <a:pt x="49605" y="25262"/>
                  </a:lnTo>
                  <a:lnTo>
                    <a:pt x="49663" y="25204"/>
                  </a:lnTo>
                  <a:lnTo>
                    <a:pt x="49682" y="25128"/>
                  </a:lnTo>
                  <a:lnTo>
                    <a:pt x="49682" y="25032"/>
                  </a:lnTo>
                  <a:lnTo>
                    <a:pt x="49643" y="24956"/>
                  </a:lnTo>
                  <a:lnTo>
                    <a:pt x="49586" y="24898"/>
                  </a:lnTo>
                  <a:lnTo>
                    <a:pt x="49510" y="24879"/>
                  </a:lnTo>
                  <a:lnTo>
                    <a:pt x="48420" y="24688"/>
                  </a:lnTo>
                  <a:close/>
                  <a:moveTo>
                    <a:pt x="57369" y="24822"/>
                  </a:moveTo>
                  <a:lnTo>
                    <a:pt x="56834" y="24937"/>
                  </a:lnTo>
                  <a:lnTo>
                    <a:pt x="56279" y="25013"/>
                  </a:lnTo>
                  <a:lnTo>
                    <a:pt x="56203" y="25051"/>
                  </a:lnTo>
                  <a:lnTo>
                    <a:pt x="56145" y="25109"/>
                  </a:lnTo>
                  <a:lnTo>
                    <a:pt x="56107" y="25185"/>
                  </a:lnTo>
                  <a:lnTo>
                    <a:pt x="56088" y="25262"/>
                  </a:lnTo>
                  <a:lnTo>
                    <a:pt x="56126" y="25338"/>
                  </a:lnTo>
                  <a:lnTo>
                    <a:pt x="56164" y="25396"/>
                  </a:lnTo>
                  <a:lnTo>
                    <a:pt x="56241" y="25453"/>
                  </a:lnTo>
                  <a:lnTo>
                    <a:pt x="56356" y="25453"/>
                  </a:lnTo>
                  <a:lnTo>
                    <a:pt x="56910" y="25357"/>
                  </a:lnTo>
                  <a:lnTo>
                    <a:pt x="57446" y="25262"/>
                  </a:lnTo>
                  <a:lnTo>
                    <a:pt x="57541" y="25223"/>
                  </a:lnTo>
                  <a:lnTo>
                    <a:pt x="57599" y="25166"/>
                  </a:lnTo>
                  <a:lnTo>
                    <a:pt x="57618" y="25090"/>
                  </a:lnTo>
                  <a:lnTo>
                    <a:pt x="57618" y="24994"/>
                  </a:lnTo>
                  <a:lnTo>
                    <a:pt x="57579" y="24918"/>
                  </a:lnTo>
                  <a:lnTo>
                    <a:pt x="57522" y="24860"/>
                  </a:lnTo>
                  <a:lnTo>
                    <a:pt x="57446" y="24822"/>
                  </a:lnTo>
                  <a:close/>
                  <a:moveTo>
                    <a:pt x="51039" y="25071"/>
                  </a:moveTo>
                  <a:lnTo>
                    <a:pt x="50944" y="25090"/>
                  </a:lnTo>
                  <a:lnTo>
                    <a:pt x="50867" y="25128"/>
                  </a:lnTo>
                  <a:lnTo>
                    <a:pt x="50810" y="25185"/>
                  </a:lnTo>
                  <a:lnTo>
                    <a:pt x="50791" y="25281"/>
                  </a:lnTo>
                  <a:lnTo>
                    <a:pt x="50791" y="25357"/>
                  </a:lnTo>
                  <a:lnTo>
                    <a:pt x="50829" y="25434"/>
                  </a:lnTo>
                  <a:lnTo>
                    <a:pt x="50906" y="25491"/>
                  </a:lnTo>
                  <a:lnTo>
                    <a:pt x="50982" y="25510"/>
                  </a:lnTo>
                  <a:lnTo>
                    <a:pt x="51556" y="25568"/>
                  </a:lnTo>
                  <a:lnTo>
                    <a:pt x="52091" y="25606"/>
                  </a:lnTo>
                  <a:lnTo>
                    <a:pt x="52110" y="25606"/>
                  </a:lnTo>
                  <a:lnTo>
                    <a:pt x="52187" y="25587"/>
                  </a:lnTo>
                  <a:lnTo>
                    <a:pt x="52263" y="25549"/>
                  </a:lnTo>
                  <a:lnTo>
                    <a:pt x="52321" y="25491"/>
                  </a:lnTo>
                  <a:lnTo>
                    <a:pt x="52340" y="25396"/>
                  </a:lnTo>
                  <a:lnTo>
                    <a:pt x="52321" y="25319"/>
                  </a:lnTo>
                  <a:lnTo>
                    <a:pt x="52282" y="25243"/>
                  </a:lnTo>
                  <a:lnTo>
                    <a:pt x="52206" y="25185"/>
                  </a:lnTo>
                  <a:lnTo>
                    <a:pt x="52129" y="25166"/>
                  </a:lnTo>
                  <a:lnTo>
                    <a:pt x="51575" y="25128"/>
                  </a:lnTo>
                  <a:lnTo>
                    <a:pt x="51039" y="25071"/>
                  </a:lnTo>
                  <a:close/>
                  <a:moveTo>
                    <a:pt x="54749" y="25166"/>
                  </a:moveTo>
                  <a:lnTo>
                    <a:pt x="54214" y="25204"/>
                  </a:lnTo>
                  <a:lnTo>
                    <a:pt x="53659" y="25204"/>
                  </a:lnTo>
                  <a:lnTo>
                    <a:pt x="53583" y="25223"/>
                  </a:lnTo>
                  <a:lnTo>
                    <a:pt x="53506" y="25281"/>
                  </a:lnTo>
                  <a:lnTo>
                    <a:pt x="53468" y="25338"/>
                  </a:lnTo>
                  <a:lnTo>
                    <a:pt x="53449" y="25434"/>
                  </a:lnTo>
                  <a:lnTo>
                    <a:pt x="53468" y="25510"/>
                  </a:lnTo>
                  <a:lnTo>
                    <a:pt x="53506" y="25587"/>
                  </a:lnTo>
                  <a:lnTo>
                    <a:pt x="53583" y="25644"/>
                  </a:lnTo>
                  <a:lnTo>
                    <a:pt x="54233" y="25644"/>
                  </a:lnTo>
                  <a:lnTo>
                    <a:pt x="54788" y="25606"/>
                  </a:lnTo>
                  <a:lnTo>
                    <a:pt x="54864" y="25587"/>
                  </a:lnTo>
                  <a:lnTo>
                    <a:pt x="54941" y="25549"/>
                  </a:lnTo>
                  <a:lnTo>
                    <a:pt x="54979" y="25472"/>
                  </a:lnTo>
                  <a:lnTo>
                    <a:pt x="54998" y="25376"/>
                  </a:lnTo>
                  <a:lnTo>
                    <a:pt x="54979" y="25300"/>
                  </a:lnTo>
                  <a:lnTo>
                    <a:pt x="54921" y="25223"/>
                  </a:lnTo>
                  <a:lnTo>
                    <a:pt x="54845" y="25185"/>
                  </a:lnTo>
                  <a:lnTo>
                    <a:pt x="54749" y="25166"/>
                  </a:lnTo>
                  <a:close/>
                  <a:moveTo>
                    <a:pt x="8587" y="25223"/>
                  </a:moveTo>
                  <a:lnTo>
                    <a:pt x="8510" y="25262"/>
                  </a:lnTo>
                  <a:lnTo>
                    <a:pt x="7592" y="25893"/>
                  </a:lnTo>
                  <a:lnTo>
                    <a:pt x="7535" y="25950"/>
                  </a:lnTo>
                  <a:lnTo>
                    <a:pt x="7496" y="26027"/>
                  </a:lnTo>
                  <a:lnTo>
                    <a:pt x="7496" y="26122"/>
                  </a:lnTo>
                  <a:lnTo>
                    <a:pt x="7535" y="26199"/>
                  </a:lnTo>
                  <a:lnTo>
                    <a:pt x="7573" y="26237"/>
                  </a:lnTo>
                  <a:lnTo>
                    <a:pt x="7611" y="26275"/>
                  </a:lnTo>
                  <a:lnTo>
                    <a:pt x="7669" y="26294"/>
                  </a:lnTo>
                  <a:lnTo>
                    <a:pt x="7726" y="26294"/>
                  </a:lnTo>
                  <a:lnTo>
                    <a:pt x="7783" y="26275"/>
                  </a:lnTo>
                  <a:lnTo>
                    <a:pt x="7841" y="26256"/>
                  </a:lnTo>
                  <a:lnTo>
                    <a:pt x="8759" y="25625"/>
                  </a:lnTo>
                  <a:lnTo>
                    <a:pt x="8816" y="25568"/>
                  </a:lnTo>
                  <a:lnTo>
                    <a:pt x="8854" y="25491"/>
                  </a:lnTo>
                  <a:lnTo>
                    <a:pt x="8854" y="25415"/>
                  </a:lnTo>
                  <a:lnTo>
                    <a:pt x="8816" y="25319"/>
                  </a:lnTo>
                  <a:lnTo>
                    <a:pt x="8759" y="25262"/>
                  </a:lnTo>
                  <a:lnTo>
                    <a:pt x="8682" y="25223"/>
                  </a:lnTo>
                  <a:close/>
                  <a:moveTo>
                    <a:pt x="6502" y="26772"/>
                  </a:moveTo>
                  <a:lnTo>
                    <a:pt x="6406" y="26792"/>
                  </a:lnTo>
                  <a:lnTo>
                    <a:pt x="6330" y="26830"/>
                  </a:lnTo>
                  <a:lnTo>
                    <a:pt x="5469" y="27518"/>
                  </a:lnTo>
                  <a:lnTo>
                    <a:pt x="5412" y="27595"/>
                  </a:lnTo>
                  <a:lnTo>
                    <a:pt x="5393" y="27671"/>
                  </a:lnTo>
                  <a:lnTo>
                    <a:pt x="5393" y="27767"/>
                  </a:lnTo>
                  <a:lnTo>
                    <a:pt x="5450" y="27843"/>
                  </a:lnTo>
                  <a:lnTo>
                    <a:pt x="5527" y="27901"/>
                  </a:lnTo>
                  <a:lnTo>
                    <a:pt x="5603" y="27920"/>
                  </a:lnTo>
                  <a:lnTo>
                    <a:pt x="5680" y="27901"/>
                  </a:lnTo>
                  <a:lnTo>
                    <a:pt x="5756" y="27862"/>
                  </a:lnTo>
                  <a:lnTo>
                    <a:pt x="6617" y="27174"/>
                  </a:lnTo>
                  <a:lnTo>
                    <a:pt x="6674" y="27098"/>
                  </a:lnTo>
                  <a:lnTo>
                    <a:pt x="6693" y="27021"/>
                  </a:lnTo>
                  <a:lnTo>
                    <a:pt x="6693" y="26945"/>
                  </a:lnTo>
                  <a:lnTo>
                    <a:pt x="6655" y="26868"/>
                  </a:lnTo>
                  <a:lnTo>
                    <a:pt x="6579" y="26811"/>
                  </a:lnTo>
                  <a:lnTo>
                    <a:pt x="6502" y="26772"/>
                  </a:lnTo>
                  <a:close/>
                  <a:moveTo>
                    <a:pt x="4456" y="28494"/>
                  </a:moveTo>
                  <a:lnTo>
                    <a:pt x="4379" y="28513"/>
                  </a:lnTo>
                  <a:lnTo>
                    <a:pt x="4303" y="28551"/>
                  </a:lnTo>
                  <a:lnTo>
                    <a:pt x="3500" y="29335"/>
                  </a:lnTo>
                  <a:lnTo>
                    <a:pt x="3442" y="29411"/>
                  </a:lnTo>
                  <a:lnTo>
                    <a:pt x="3423" y="29488"/>
                  </a:lnTo>
                  <a:lnTo>
                    <a:pt x="3442" y="29564"/>
                  </a:lnTo>
                  <a:lnTo>
                    <a:pt x="3500" y="29641"/>
                  </a:lnTo>
                  <a:lnTo>
                    <a:pt x="3557" y="29698"/>
                  </a:lnTo>
                  <a:lnTo>
                    <a:pt x="3653" y="29717"/>
                  </a:lnTo>
                  <a:lnTo>
                    <a:pt x="3729" y="29698"/>
                  </a:lnTo>
                  <a:lnTo>
                    <a:pt x="3806" y="29641"/>
                  </a:lnTo>
                  <a:lnTo>
                    <a:pt x="4590" y="28876"/>
                  </a:lnTo>
                  <a:lnTo>
                    <a:pt x="4647" y="28819"/>
                  </a:lnTo>
                  <a:lnTo>
                    <a:pt x="4666" y="28723"/>
                  </a:lnTo>
                  <a:lnTo>
                    <a:pt x="4647" y="28647"/>
                  </a:lnTo>
                  <a:lnTo>
                    <a:pt x="4609" y="28570"/>
                  </a:lnTo>
                  <a:lnTo>
                    <a:pt x="4532" y="28513"/>
                  </a:lnTo>
                  <a:lnTo>
                    <a:pt x="4456" y="28494"/>
                  </a:lnTo>
                  <a:close/>
                  <a:moveTo>
                    <a:pt x="2563" y="30387"/>
                  </a:moveTo>
                  <a:lnTo>
                    <a:pt x="2486" y="30406"/>
                  </a:lnTo>
                  <a:lnTo>
                    <a:pt x="2410" y="30463"/>
                  </a:lnTo>
                  <a:lnTo>
                    <a:pt x="1683" y="31305"/>
                  </a:lnTo>
                  <a:lnTo>
                    <a:pt x="1626" y="31381"/>
                  </a:lnTo>
                  <a:lnTo>
                    <a:pt x="1626" y="31458"/>
                  </a:lnTo>
                  <a:lnTo>
                    <a:pt x="1645" y="31534"/>
                  </a:lnTo>
                  <a:lnTo>
                    <a:pt x="1702" y="31611"/>
                  </a:lnTo>
                  <a:lnTo>
                    <a:pt x="1779" y="31649"/>
                  </a:lnTo>
                  <a:lnTo>
                    <a:pt x="1836" y="31668"/>
                  </a:lnTo>
                  <a:lnTo>
                    <a:pt x="1932" y="31649"/>
                  </a:lnTo>
                  <a:lnTo>
                    <a:pt x="2008" y="31591"/>
                  </a:lnTo>
                  <a:lnTo>
                    <a:pt x="2735" y="30750"/>
                  </a:lnTo>
                  <a:lnTo>
                    <a:pt x="2792" y="30674"/>
                  </a:lnTo>
                  <a:lnTo>
                    <a:pt x="2792" y="30597"/>
                  </a:lnTo>
                  <a:lnTo>
                    <a:pt x="2773" y="30521"/>
                  </a:lnTo>
                  <a:lnTo>
                    <a:pt x="2716" y="30444"/>
                  </a:lnTo>
                  <a:lnTo>
                    <a:pt x="2639" y="30406"/>
                  </a:lnTo>
                  <a:lnTo>
                    <a:pt x="2563" y="30387"/>
                  </a:lnTo>
                  <a:close/>
                  <a:moveTo>
                    <a:pt x="842" y="32433"/>
                  </a:moveTo>
                  <a:lnTo>
                    <a:pt x="765" y="32452"/>
                  </a:lnTo>
                  <a:lnTo>
                    <a:pt x="689" y="32509"/>
                  </a:lnTo>
                  <a:lnTo>
                    <a:pt x="39" y="33427"/>
                  </a:lnTo>
                  <a:lnTo>
                    <a:pt x="0" y="33504"/>
                  </a:lnTo>
                  <a:lnTo>
                    <a:pt x="0" y="33580"/>
                  </a:lnTo>
                  <a:lnTo>
                    <a:pt x="39" y="33657"/>
                  </a:lnTo>
                  <a:lnTo>
                    <a:pt x="96" y="33733"/>
                  </a:lnTo>
                  <a:lnTo>
                    <a:pt x="153" y="33752"/>
                  </a:lnTo>
                  <a:lnTo>
                    <a:pt x="211" y="33771"/>
                  </a:lnTo>
                  <a:lnTo>
                    <a:pt x="268" y="33771"/>
                  </a:lnTo>
                  <a:lnTo>
                    <a:pt x="325" y="33752"/>
                  </a:lnTo>
                  <a:lnTo>
                    <a:pt x="364" y="33714"/>
                  </a:lnTo>
                  <a:lnTo>
                    <a:pt x="402" y="33676"/>
                  </a:lnTo>
                  <a:lnTo>
                    <a:pt x="1052" y="32777"/>
                  </a:lnTo>
                  <a:lnTo>
                    <a:pt x="1090" y="32701"/>
                  </a:lnTo>
                  <a:lnTo>
                    <a:pt x="1090" y="32624"/>
                  </a:lnTo>
                  <a:lnTo>
                    <a:pt x="1071" y="32548"/>
                  </a:lnTo>
                  <a:lnTo>
                    <a:pt x="1014" y="32471"/>
                  </a:lnTo>
                  <a:lnTo>
                    <a:pt x="937" y="324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6307210" y="3224762"/>
            <a:ext cx="5884732" cy="3631109"/>
            <a:chOff x="-8625473" y="-220767"/>
            <a:chExt cx="7248397" cy="4472544"/>
          </a:xfrm>
        </p:grpSpPr>
        <p:sp>
          <p:nvSpPr>
            <p:cNvPr id="28" name="Google Shape;28;p2"/>
            <p:cNvSpPr/>
            <p:nvPr/>
          </p:nvSpPr>
          <p:spPr>
            <a:xfrm>
              <a:off x="-8136573" y="2349343"/>
              <a:ext cx="6758292" cy="1902434"/>
            </a:xfrm>
            <a:custGeom>
              <a:avLst/>
              <a:gdLst/>
              <a:ahLst/>
              <a:cxnLst/>
              <a:rect l="l" t="t" r="r" b="b"/>
              <a:pathLst>
                <a:path w="173981" h="48975" extrusionOk="0">
                  <a:moveTo>
                    <a:pt x="117396" y="0"/>
                  </a:moveTo>
                  <a:lnTo>
                    <a:pt x="116325" y="39"/>
                  </a:lnTo>
                  <a:lnTo>
                    <a:pt x="115254" y="96"/>
                  </a:lnTo>
                  <a:lnTo>
                    <a:pt x="114183" y="173"/>
                  </a:lnTo>
                  <a:lnTo>
                    <a:pt x="113132" y="268"/>
                  </a:lnTo>
                  <a:lnTo>
                    <a:pt x="112061" y="402"/>
                  </a:lnTo>
                  <a:lnTo>
                    <a:pt x="110990" y="536"/>
                  </a:lnTo>
                  <a:lnTo>
                    <a:pt x="109938" y="708"/>
                  </a:lnTo>
                  <a:lnTo>
                    <a:pt x="108886" y="899"/>
                  </a:lnTo>
                  <a:lnTo>
                    <a:pt x="107835" y="1110"/>
                  </a:lnTo>
                  <a:lnTo>
                    <a:pt x="106783" y="1339"/>
                  </a:lnTo>
                  <a:lnTo>
                    <a:pt x="105731" y="1588"/>
                  </a:lnTo>
                  <a:lnTo>
                    <a:pt x="104698" y="1855"/>
                  </a:lnTo>
                  <a:lnTo>
                    <a:pt x="103666" y="2142"/>
                  </a:lnTo>
                  <a:lnTo>
                    <a:pt x="102633" y="2448"/>
                  </a:lnTo>
                  <a:lnTo>
                    <a:pt x="101620" y="2754"/>
                  </a:lnTo>
                  <a:lnTo>
                    <a:pt x="100606" y="3098"/>
                  </a:lnTo>
                  <a:lnTo>
                    <a:pt x="99593" y="3443"/>
                  </a:lnTo>
                  <a:lnTo>
                    <a:pt x="98579" y="3806"/>
                  </a:lnTo>
                  <a:lnTo>
                    <a:pt x="97585" y="4188"/>
                  </a:lnTo>
                  <a:lnTo>
                    <a:pt x="96609" y="4590"/>
                  </a:lnTo>
                  <a:lnTo>
                    <a:pt x="95634" y="4992"/>
                  </a:lnTo>
                  <a:lnTo>
                    <a:pt x="94659" y="5412"/>
                  </a:lnTo>
                  <a:lnTo>
                    <a:pt x="93703" y="5833"/>
                  </a:lnTo>
                  <a:lnTo>
                    <a:pt x="92747" y="6292"/>
                  </a:lnTo>
                  <a:lnTo>
                    <a:pt x="91809" y="6732"/>
                  </a:lnTo>
                  <a:lnTo>
                    <a:pt x="90872" y="7191"/>
                  </a:lnTo>
                  <a:lnTo>
                    <a:pt x="89037" y="8147"/>
                  </a:lnTo>
                  <a:lnTo>
                    <a:pt x="87220" y="9141"/>
                  </a:lnTo>
                  <a:lnTo>
                    <a:pt x="85422" y="10155"/>
                  </a:lnTo>
                  <a:lnTo>
                    <a:pt x="83644" y="11187"/>
                  </a:lnTo>
                  <a:lnTo>
                    <a:pt x="81866" y="12258"/>
                  </a:lnTo>
                  <a:lnTo>
                    <a:pt x="80125" y="13348"/>
                  </a:lnTo>
                  <a:lnTo>
                    <a:pt x="78385" y="14438"/>
                  </a:lnTo>
                  <a:lnTo>
                    <a:pt x="74943" y="16676"/>
                  </a:lnTo>
                  <a:lnTo>
                    <a:pt x="71501" y="18913"/>
                  </a:lnTo>
                  <a:lnTo>
                    <a:pt x="68059" y="21150"/>
                  </a:lnTo>
                  <a:lnTo>
                    <a:pt x="66338" y="22260"/>
                  </a:lnTo>
                  <a:lnTo>
                    <a:pt x="64578" y="23350"/>
                  </a:lnTo>
                  <a:lnTo>
                    <a:pt x="62762" y="24459"/>
                  </a:lnTo>
                  <a:lnTo>
                    <a:pt x="60926" y="25549"/>
                  </a:lnTo>
                  <a:lnTo>
                    <a:pt x="59071" y="26620"/>
                  </a:lnTo>
                  <a:lnTo>
                    <a:pt x="57197" y="27671"/>
                  </a:lnTo>
                  <a:lnTo>
                    <a:pt x="55323" y="28723"/>
                  </a:lnTo>
                  <a:lnTo>
                    <a:pt x="53430" y="29737"/>
                  </a:lnTo>
                  <a:lnTo>
                    <a:pt x="51517" y="30731"/>
                  </a:lnTo>
                  <a:lnTo>
                    <a:pt x="49586" y="31706"/>
                  </a:lnTo>
                  <a:lnTo>
                    <a:pt x="47635" y="32663"/>
                  </a:lnTo>
                  <a:lnTo>
                    <a:pt x="45685" y="33600"/>
                  </a:lnTo>
                  <a:lnTo>
                    <a:pt x="43734" y="34517"/>
                  </a:lnTo>
                  <a:lnTo>
                    <a:pt x="41746" y="35416"/>
                  </a:lnTo>
                  <a:lnTo>
                    <a:pt x="39757" y="36296"/>
                  </a:lnTo>
                  <a:lnTo>
                    <a:pt x="37749" y="37137"/>
                  </a:lnTo>
                  <a:lnTo>
                    <a:pt x="35741" y="37979"/>
                  </a:lnTo>
                  <a:lnTo>
                    <a:pt x="33714" y="38801"/>
                  </a:lnTo>
                  <a:lnTo>
                    <a:pt x="31687" y="39585"/>
                  </a:lnTo>
                  <a:lnTo>
                    <a:pt x="29641" y="40369"/>
                  </a:lnTo>
                  <a:lnTo>
                    <a:pt x="27576" y="41115"/>
                  </a:lnTo>
                  <a:lnTo>
                    <a:pt x="25510" y="41861"/>
                  </a:lnTo>
                  <a:lnTo>
                    <a:pt x="23426" y="42568"/>
                  </a:lnTo>
                  <a:lnTo>
                    <a:pt x="21341" y="43257"/>
                  </a:lnTo>
                  <a:lnTo>
                    <a:pt x="19238" y="43926"/>
                  </a:lnTo>
                  <a:lnTo>
                    <a:pt x="17134" y="44576"/>
                  </a:lnTo>
                  <a:lnTo>
                    <a:pt x="15031" y="45207"/>
                  </a:lnTo>
                  <a:lnTo>
                    <a:pt x="12908" y="45800"/>
                  </a:lnTo>
                  <a:lnTo>
                    <a:pt x="10766" y="46393"/>
                  </a:lnTo>
                  <a:lnTo>
                    <a:pt x="8625" y="46947"/>
                  </a:lnTo>
                  <a:lnTo>
                    <a:pt x="6483" y="47483"/>
                  </a:lnTo>
                  <a:lnTo>
                    <a:pt x="4322" y="48018"/>
                  </a:lnTo>
                  <a:lnTo>
                    <a:pt x="2161" y="48496"/>
                  </a:lnTo>
                  <a:lnTo>
                    <a:pt x="0" y="48974"/>
                  </a:lnTo>
                  <a:lnTo>
                    <a:pt x="173981" y="48974"/>
                  </a:lnTo>
                  <a:lnTo>
                    <a:pt x="173981" y="8778"/>
                  </a:lnTo>
                  <a:lnTo>
                    <a:pt x="173197" y="8931"/>
                  </a:lnTo>
                  <a:lnTo>
                    <a:pt x="172413" y="9122"/>
                  </a:lnTo>
                  <a:lnTo>
                    <a:pt x="171648" y="9332"/>
                  </a:lnTo>
                  <a:lnTo>
                    <a:pt x="170883" y="9581"/>
                  </a:lnTo>
                  <a:lnTo>
                    <a:pt x="170118" y="9849"/>
                  </a:lnTo>
                  <a:lnTo>
                    <a:pt x="169372" y="10136"/>
                  </a:lnTo>
                  <a:lnTo>
                    <a:pt x="168645" y="10442"/>
                  </a:lnTo>
                  <a:lnTo>
                    <a:pt x="167919" y="10767"/>
                  </a:lnTo>
                  <a:lnTo>
                    <a:pt x="167192" y="11130"/>
                  </a:lnTo>
                  <a:lnTo>
                    <a:pt x="166485" y="11493"/>
                  </a:lnTo>
                  <a:lnTo>
                    <a:pt x="165796" y="11876"/>
                  </a:lnTo>
                  <a:lnTo>
                    <a:pt x="165108" y="12277"/>
                  </a:lnTo>
                  <a:lnTo>
                    <a:pt x="164419" y="12679"/>
                  </a:lnTo>
                  <a:lnTo>
                    <a:pt x="163750" y="13100"/>
                  </a:lnTo>
                  <a:lnTo>
                    <a:pt x="163100" y="13520"/>
                  </a:lnTo>
                  <a:lnTo>
                    <a:pt x="162469" y="13960"/>
                  </a:lnTo>
                  <a:lnTo>
                    <a:pt x="161646" y="14553"/>
                  </a:lnTo>
                  <a:lnTo>
                    <a:pt x="160824" y="15146"/>
                  </a:lnTo>
                  <a:lnTo>
                    <a:pt x="159237" y="16351"/>
                  </a:lnTo>
                  <a:lnTo>
                    <a:pt x="156063" y="18798"/>
                  </a:lnTo>
                  <a:lnTo>
                    <a:pt x="154475" y="20003"/>
                  </a:lnTo>
                  <a:lnTo>
                    <a:pt x="153653" y="20596"/>
                  </a:lnTo>
                  <a:lnTo>
                    <a:pt x="152831" y="21170"/>
                  </a:lnTo>
                  <a:lnTo>
                    <a:pt x="152009" y="21743"/>
                  </a:lnTo>
                  <a:lnTo>
                    <a:pt x="151148" y="22279"/>
                  </a:lnTo>
                  <a:lnTo>
                    <a:pt x="150287" y="22814"/>
                  </a:lnTo>
                  <a:lnTo>
                    <a:pt x="149408" y="23311"/>
                  </a:lnTo>
                  <a:lnTo>
                    <a:pt x="148968" y="23541"/>
                  </a:lnTo>
                  <a:lnTo>
                    <a:pt x="148528" y="23770"/>
                  </a:lnTo>
                  <a:lnTo>
                    <a:pt x="148088" y="23981"/>
                  </a:lnTo>
                  <a:lnTo>
                    <a:pt x="147610" y="24172"/>
                  </a:lnTo>
                  <a:lnTo>
                    <a:pt x="147151" y="24344"/>
                  </a:lnTo>
                  <a:lnTo>
                    <a:pt x="146654" y="24497"/>
                  </a:lnTo>
                  <a:lnTo>
                    <a:pt x="146176" y="24631"/>
                  </a:lnTo>
                  <a:lnTo>
                    <a:pt x="145698" y="24726"/>
                  </a:lnTo>
                  <a:lnTo>
                    <a:pt x="145201" y="24803"/>
                  </a:lnTo>
                  <a:lnTo>
                    <a:pt x="144723" y="24860"/>
                  </a:lnTo>
                  <a:lnTo>
                    <a:pt x="144245" y="24860"/>
                  </a:lnTo>
                  <a:lnTo>
                    <a:pt x="143767" y="24841"/>
                  </a:lnTo>
                  <a:lnTo>
                    <a:pt x="143308" y="24765"/>
                  </a:lnTo>
                  <a:lnTo>
                    <a:pt x="143078" y="24726"/>
                  </a:lnTo>
                  <a:lnTo>
                    <a:pt x="142849" y="24650"/>
                  </a:lnTo>
                  <a:lnTo>
                    <a:pt x="142619" y="24593"/>
                  </a:lnTo>
                  <a:lnTo>
                    <a:pt x="142409" y="24497"/>
                  </a:lnTo>
                  <a:lnTo>
                    <a:pt x="142198" y="24401"/>
                  </a:lnTo>
                  <a:lnTo>
                    <a:pt x="141988" y="24287"/>
                  </a:lnTo>
                  <a:lnTo>
                    <a:pt x="141663" y="24095"/>
                  </a:lnTo>
                  <a:lnTo>
                    <a:pt x="141395" y="23885"/>
                  </a:lnTo>
                  <a:lnTo>
                    <a:pt x="141128" y="23636"/>
                  </a:lnTo>
                  <a:lnTo>
                    <a:pt x="140898" y="23388"/>
                  </a:lnTo>
                  <a:lnTo>
                    <a:pt x="140688" y="23101"/>
                  </a:lnTo>
                  <a:lnTo>
                    <a:pt x="140516" y="22814"/>
                  </a:lnTo>
                  <a:lnTo>
                    <a:pt x="140344" y="22527"/>
                  </a:lnTo>
                  <a:lnTo>
                    <a:pt x="140210" y="22202"/>
                  </a:lnTo>
                  <a:lnTo>
                    <a:pt x="140114" y="21877"/>
                  </a:lnTo>
                  <a:lnTo>
                    <a:pt x="140018" y="21552"/>
                  </a:lnTo>
                  <a:lnTo>
                    <a:pt x="139942" y="21227"/>
                  </a:lnTo>
                  <a:lnTo>
                    <a:pt x="139904" y="20883"/>
                  </a:lnTo>
                  <a:lnTo>
                    <a:pt x="139865" y="20539"/>
                  </a:lnTo>
                  <a:lnTo>
                    <a:pt x="139865" y="20194"/>
                  </a:lnTo>
                  <a:lnTo>
                    <a:pt x="139865" y="19850"/>
                  </a:lnTo>
                  <a:lnTo>
                    <a:pt x="139904" y="19525"/>
                  </a:lnTo>
                  <a:lnTo>
                    <a:pt x="139942" y="19181"/>
                  </a:lnTo>
                  <a:lnTo>
                    <a:pt x="139980" y="18856"/>
                  </a:lnTo>
                  <a:lnTo>
                    <a:pt x="140114" y="18186"/>
                  </a:lnTo>
                  <a:lnTo>
                    <a:pt x="140286" y="17536"/>
                  </a:lnTo>
                  <a:lnTo>
                    <a:pt x="140439" y="16886"/>
                  </a:lnTo>
                  <a:lnTo>
                    <a:pt x="140611" y="16217"/>
                  </a:lnTo>
                  <a:lnTo>
                    <a:pt x="140764" y="15567"/>
                  </a:lnTo>
                  <a:lnTo>
                    <a:pt x="140879" y="14916"/>
                  </a:lnTo>
                  <a:lnTo>
                    <a:pt x="140936" y="14572"/>
                  </a:lnTo>
                  <a:lnTo>
                    <a:pt x="140975" y="14247"/>
                  </a:lnTo>
                  <a:lnTo>
                    <a:pt x="140994" y="13922"/>
                  </a:lnTo>
                  <a:lnTo>
                    <a:pt x="140994" y="13616"/>
                  </a:lnTo>
                  <a:lnTo>
                    <a:pt x="140994" y="13291"/>
                  </a:lnTo>
                  <a:lnTo>
                    <a:pt x="140975" y="12985"/>
                  </a:lnTo>
                  <a:lnTo>
                    <a:pt x="140955" y="12679"/>
                  </a:lnTo>
                  <a:lnTo>
                    <a:pt x="140917" y="12373"/>
                  </a:lnTo>
                  <a:lnTo>
                    <a:pt x="140802" y="11780"/>
                  </a:lnTo>
                  <a:lnTo>
                    <a:pt x="140649" y="11187"/>
                  </a:lnTo>
                  <a:lnTo>
                    <a:pt x="140458" y="10595"/>
                  </a:lnTo>
                  <a:lnTo>
                    <a:pt x="140229" y="10040"/>
                  </a:lnTo>
                  <a:lnTo>
                    <a:pt x="139961" y="9485"/>
                  </a:lnTo>
                  <a:lnTo>
                    <a:pt x="139636" y="8931"/>
                  </a:lnTo>
                  <a:lnTo>
                    <a:pt x="139292" y="8395"/>
                  </a:lnTo>
                  <a:lnTo>
                    <a:pt x="138909" y="7879"/>
                  </a:lnTo>
                  <a:lnTo>
                    <a:pt x="138508" y="7382"/>
                  </a:lnTo>
                  <a:lnTo>
                    <a:pt x="138049" y="6885"/>
                  </a:lnTo>
                  <a:lnTo>
                    <a:pt x="137590" y="6407"/>
                  </a:lnTo>
                  <a:lnTo>
                    <a:pt x="137093" y="5948"/>
                  </a:lnTo>
                  <a:lnTo>
                    <a:pt x="136557" y="5489"/>
                  </a:lnTo>
                  <a:lnTo>
                    <a:pt x="136003" y="5068"/>
                  </a:lnTo>
                  <a:lnTo>
                    <a:pt x="135429" y="4647"/>
                  </a:lnTo>
                  <a:lnTo>
                    <a:pt x="134836" y="4246"/>
                  </a:lnTo>
                  <a:lnTo>
                    <a:pt x="134224" y="3863"/>
                  </a:lnTo>
                  <a:lnTo>
                    <a:pt x="133593" y="3500"/>
                  </a:lnTo>
                  <a:lnTo>
                    <a:pt x="132943" y="3137"/>
                  </a:lnTo>
                  <a:lnTo>
                    <a:pt x="132274" y="2811"/>
                  </a:lnTo>
                  <a:lnTo>
                    <a:pt x="131604" y="2506"/>
                  </a:lnTo>
                  <a:lnTo>
                    <a:pt x="130916" y="2200"/>
                  </a:lnTo>
                  <a:lnTo>
                    <a:pt x="130208" y="1932"/>
                  </a:lnTo>
                  <a:lnTo>
                    <a:pt x="129501" y="1683"/>
                  </a:lnTo>
                  <a:lnTo>
                    <a:pt x="128793" y="1435"/>
                  </a:lnTo>
                  <a:lnTo>
                    <a:pt x="128067" y="1224"/>
                  </a:lnTo>
                  <a:lnTo>
                    <a:pt x="127340" y="1033"/>
                  </a:lnTo>
                  <a:lnTo>
                    <a:pt x="126613" y="861"/>
                  </a:lnTo>
                  <a:lnTo>
                    <a:pt x="125887" y="708"/>
                  </a:lnTo>
                  <a:lnTo>
                    <a:pt x="124835" y="536"/>
                  </a:lnTo>
                  <a:lnTo>
                    <a:pt x="123783" y="364"/>
                  </a:lnTo>
                  <a:lnTo>
                    <a:pt x="122712" y="249"/>
                  </a:lnTo>
                  <a:lnTo>
                    <a:pt x="121660" y="134"/>
                  </a:lnTo>
                  <a:lnTo>
                    <a:pt x="120590" y="58"/>
                  </a:lnTo>
                  <a:lnTo>
                    <a:pt x="119519" y="20"/>
                  </a:lnTo>
                  <a:lnTo>
                    <a:pt x="1184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824739" y="-220767"/>
              <a:ext cx="2447662" cy="4464495"/>
            </a:xfrm>
            <a:custGeom>
              <a:avLst/>
              <a:gdLst/>
              <a:ahLst/>
              <a:cxnLst/>
              <a:rect l="l" t="t" r="r" b="b"/>
              <a:pathLst>
                <a:path w="63011" h="114931" extrusionOk="0">
                  <a:moveTo>
                    <a:pt x="63010" y="1"/>
                  </a:moveTo>
                  <a:lnTo>
                    <a:pt x="62379" y="20"/>
                  </a:lnTo>
                  <a:lnTo>
                    <a:pt x="61767" y="58"/>
                  </a:lnTo>
                  <a:lnTo>
                    <a:pt x="60524" y="154"/>
                  </a:lnTo>
                  <a:lnTo>
                    <a:pt x="59243" y="307"/>
                  </a:lnTo>
                  <a:lnTo>
                    <a:pt x="57962" y="460"/>
                  </a:lnTo>
                  <a:lnTo>
                    <a:pt x="56681" y="651"/>
                  </a:lnTo>
                  <a:lnTo>
                    <a:pt x="55418" y="880"/>
                  </a:lnTo>
                  <a:lnTo>
                    <a:pt x="54156" y="1129"/>
                  </a:lnTo>
                  <a:lnTo>
                    <a:pt x="52894" y="1416"/>
                  </a:lnTo>
                  <a:lnTo>
                    <a:pt x="51651" y="1741"/>
                  </a:lnTo>
                  <a:lnTo>
                    <a:pt x="50408" y="2085"/>
                  </a:lnTo>
                  <a:lnTo>
                    <a:pt x="49184" y="2468"/>
                  </a:lnTo>
                  <a:lnTo>
                    <a:pt x="47960" y="2888"/>
                  </a:lnTo>
                  <a:lnTo>
                    <a:pt x="46756" y="3328"/>
                  </a:lnTo>
                  <a:lnTo>
                    <a:pt x="45570" y="3825"/>
                  </a:lnTo>
                  <a:lnTo>
                    <a:pt x="44404" y="4342"/>
                  </a:lnTo>
                  <a:lnTo>
                    <a:pt x="43237" y="4896"/>
                  </a:lnTo>
                  <a:lnTo>
                    <a:pt x="42109" y="5489"/>
                  </a:lnTo>
                  <a:lnTo>
                    <a:pt x="40981" y="6120"/>
                  </a:lnTo>
                  <a:lnTo>
                    <a:pt x="40445" y="6445"/>
                  </a:lnTo>
                  <a:lnTo>
                    <a:pt x="39891" y="6789"/>
                  </a:lnTo>
                  <a:lnTo>
                    <a:pt x="39317" y="7172"/>
                  </a:lnTo>
                  <a:lnTo>
                    <a:pt x="38743" y="7573"/>
                  </a:lnTo>
                  <a:lnTo>
                    <a:pt x="38131" y="7994"/>
                  </a:lnTo>
                  <a:lnTo>
                    <a:pt x="37519" y="8434"/>
                  </a:lnTo>
                  <a:lnTo>
                    <a:pt x="36907" y="8893"/>
                  </a:lnTo>
                  <a:lnTo>
                    <a:pt x="36276" y="9390"/>
                  </a:lnTo>
                  <a:lnTo>
                    <a:pt x="35664" y="9887"/>
                  </a:lnTo>
                  <a:lnTo>
                    <a:pt x="35033" y="10423"/>
                  </a:lnTo>
                  <a:lnTo>
                    <a:pt x="34402" y="10958"/>
                  </a:lnTo>
                  <a:lnTo>
                    <a:pt x="33790" y="11513"/>
                  </a:lnTo>
                  <a:lnTo>
                    <a:pt x="33178" y="12087"/>
                  </a:lnTo>
                  <a:lnTo>
                    <a:pt x="32566" y="12679"/>
                  </a:lnTo>
                  <a:lnTo>
                    <a:pt x="31993" y="13291"/>
                  </a:lnTo>
                  <a:lnTo>
                    <a:pt x="31400" y="13903"/>
                  </a:lnTo>
                  <a:lnTo>
                    <a:pt x="30845" y="14534"/>
                  </a:lnTo>
                  <a:lnTo>
                    <a:pt x="30310" y="15165"/>
                  </a:lnTo>
                  <a:lnTo>
                    <a:pt x="29794" y="15816"/>
                  </a:lnTo>
                  <a:lnTo>
                    <a:pt x="29296" y="16466"/>
                  </a:lnTo>
                  <a:lnTo>
                    <a:pt x="28818" y="17116"/>
                  </a:lnTo>
                  <a:lnTo>
                    <a:pt x="28379" y="17785"/>
                  </a:lnTo>
                  <a:lnTo>
                    <a:pt x="27977" y="18454"/>
                  </a:lnTo>
                  <a:lnTo>
                    <a:pt x="27595" y="19143"/>
                  </a:lnTo>
                  <a:lnTo>
                    <a:pt x="27269" y="19812"/>
                  </a:lnTo>
                  <a:lnTo>
                    <a:pt x="26963" y="20501"/>
                  </a:lnTo>
                  <a:lnTo>
                    <a:pt x="26696" y="21170"/>
                  </a:lnTo>
                  <a:lnTo>
                    <a:pt x="26485" y="21858"/>
                  </a:lnTo>
                  <a:lnTo>
                    <a:pt x="26313" y="22547"/>
                  </a:lnTo>
                  <a:lnTo>
                    <a:pt x="26256" y="22872"/>
                  </a:lnTo>
                  <a:lnTo>
                    <a:pt x="26199" y="23216"/>
                  </a:lnTo>
                  <a:lnTo>
                    <a:pt x="26160" y="23560"/>
                  </a:lnTo>
                  <a:lnTo>
                    <a:pt x="26122" y="23885"/>
                  </a:lnTo>
                  <a:lnTo>
                    <a:pt x="26103" y="24230"/>
                  </a:lnTo>
                  <a:lnTo>
                    <a:pt x="26103" y="24574"/>
                  </a:lnTo>
                  <a:lnTo>
                    <a:pt x="26141" y="25109"/>
                  </a:lnTo>
                  <a:lnTo>
                    <a:pt x="26199" y="25626"/>
                  </a:lnTo>
                  <a:lnTo>
                    <a:pt x="26294" y="26161"/>
                  </a:lnTo>
                  <a:lnTo>
                    <a:pt x="26409" y="26677"/>
                  </a:lnTo>
                  <a:lnTo>
                    <a:pt x="26562" y="27194"/>
                  </a:lnTo>
                  <a:lnTo>
                    <a:pt x="26753" y="27691"/>
                  </a:lnTo>
                  <a:lnTo>
                    <a:pt x="26963" y="28188"/>
                  </a:lnTo>
                  <a:lnTo>
                    <a:pt x="27193" y="28666"/>
                  </a:lnTo>
                  <a:lnTo>
                    <a:pt x="27461" y="29144"/>
                  </a:lnTo>
                  <a:lnTo>
                    <a:pt x="27767" y="29584"/>
                  </a:lnTo>
                  <a:lnTo>
                    <a:pt x="28073" y="30024"/>
                  </a:lnTo>
                  <a:lnTo>
                    <a:pt x="28417" y="30445"/>
                  </a:lnTo>
                  <a:lnTo>
                    <a:pt x="28780" y="30827"/>
                  </a:lnTo>
                  <a:lnTo>
                    <a:pt x="29182" y="31190"/>
                  </a:lnTo>
                  <a:lnTo>
                    <a:pt x="29583" y="31535"/>
                  </a:lnTo>
                  <a:lnTo>
                    <a:pt x="30023" y="31841"/>
                  </a:lnTo>
                  <a:lnTo>
                    <a:pt x="30272" y="32013"/>
                  </a:lnTo>
                  <a:lnTo>
                    <a:pt x="30520" y="32147"/>
                  </a:lnTo>
                  <a:lnTo>
                    <a:pt x="30788" y="32280"/>
                  </a:lnTo>
                  <a:lnTo>
                    <a:pt x="31056" y="32395"/>
                  </a:lnTo>
                  <a:lnTo>
                    <a:pt x="31324" y="32491"/>
                  </a:lnTo>
                  <a:lnTo>
                    <a:pt x="31610" y="32586"/>
                  </a:lnTo>
                  <a:lnTo>
                    <a:pt x="32184" y="32739"/>
                  </a:lnTo>
                  <a:lnTo>
                    <a:pt x="32758" y="32873"/>
                  </a:lnTo>
                  <a:lnTo>
                    <a:pt x="33351" y="32969"/>
                  </a:lnTo>
                  <a:lnTo>
                    <a:pt x="34536" y="33160"/>
                  </a:lnTo>
                  <a:lnTo>
                    <a:pt x="35129" y="33275"/>
                  </a:lnTo>
                  <a:lnTo>
                    <a:pt x="35703" y="33390"/>
                  </a:lnTo>
                  <a:lnTo>
                    <a:pt x="36257" y="33543"/>
                  </a:lnTo>
                  <a:lnTo>
                    <a:pt x="36544" y="33638"/>
                  </a:lnTo>
                  <a:lnTo>
                    <a:pt x="36812" y="33734"/>
                  </a:lnTo>
                  <a:lnTo>
                    <a:pt x="37060" y="33849"/>
                  </a:lnTo>
                  <a:lnTo>
                    <a:pt x="37328" y="33982"/>
                  </a:lnTo>
                  <a:lnTo>
                    <a:pt x="37558" y="34116"/>
                  </a:lnTo>
                  <a:lnTo>
                    <a:pt x="37806" y="34269"/>
                  </a:lnTo>
                  <a:lnTo>
                    <a:pt x="38036" y="34441"/>
                  </a:lnTo>
                  <a:lnTo>
                    <a:pt x="38246" y="34633"/>
                  </a:lnTo>
                  <a:lnTo>
                    <a:pt x="38456" y="34843"/>
                  </a:lnTo>
                  <a:lnTo>
                    <a:pt x="38667" y="35072"/>
                  </a:lnTo>
                  <a:lnTo>
                    <a:pt x="38858" y="35321"/>
                  </a:lnTo>
                  <a:lnTo>
                    <a:pt x="39030" y="35570"/>
                  </a:lnTo>
                  <a:lnTo>
                    <a:pt x="39164" y="35818"/>
                  </a:lnTo>
                  <a:lnTo>
                    <a:pt x="39298" y="36048"/>
                  </a:lnTo>
                  <a:lnTo>
                    <a:pt x="39413" y="36296"/>
                  </a:lnTo>
                  <a:lnTo>
                    <a:pt x="39508" y="36526"/>
                  </a:lnTo>
                  <a:lnTo>
                    <a:pt x="39585" y="36774"/>
                  </a:lnTo>
                  <a:lnTo>
                    <a:pt x="39661" y="37004"/>
                  </a:lnTo>
                  <a:lnTo>
                    <a:pt x="39699" y="37233"/>
                  </a:lnTo>
                  <a:lnTo>
                    <a:pt x="39718" y="37463"/>
                  </a:lnTo>
                  <a:lnTo>
                    <a:pt x="39738" y="37692"/>
                  </a:lnTo>
                  <a:lnTo>
                    <a:pt x="39738" y="37922"/>
                  </a:lnTo>
                  <a:lnTo>
                    <a:pt x="39718" y="38151"/>
                  </a:lnTo>
                  <a:lnTo>
                    <a:pt x="39680" y="38381"/>
                  </a:lnTo>
                  <a:lnTo>
                    <a:pt x="39642" y="38591"/>
                  </a:lnTo>
                  <a:lnTo>
                    <a:pt x="39585" y="38820"/>
                  </a:lnTo>
                  <a:lnTo>
                    <a:pt x="39508" y="39031"/>
                  </a:lnTo>
                  <a:lnTo>
                    <a:pt x="39413" y="39260"/>
                  </a:lnTo>
                  <a:lnTo>
                    <a:pt x="39221" y="39681"/>
                  </a:lnTo>
                  <a:lnTo>
                    <a:pt x="38973" y="40102"/>
                  </a:lnTo>
                  <a:lnTo>
                    <a:pt x="38667" y="40503"/>
                  </a:lnTo>
                  <a:lnTo>
                    <a:pt x="38342" y="40905"/>
                  </a:lnTo>
                  <a:lnTo>
                    <a:pt x="37997" y="41306"/>
                  </a:lnTo>
                  <a:lnTo>
                    <a:pt x="37596" y="41689"/>
                  </a:lnTo>
                  <a:lnTo>
                    <a:pt x="37175" y="42052"/>
                  </a:lnTo>
                  <a:lnTo>
                    <a:pt x="36754" y="42416"/>
                  </a:lnTo>
                  <a:lnTo>
                    <a:pt x="36295" y="42779"/>
                  </a:lnTo>
                  <a:lnTo>
                    <a:pt x="35817" y="43123"/>
                  </a:lnTo>
                  <a:lnTo>
                    <a:pt x="35339" y="43467"/>
                  </a:lnTo>
                  <a:lnTo>
                    <a:pt x="34364" y="44118"/>
                  </a:lnTo>
                  <a:lnTo>
                    <a:pt x="33389" y="44730"/>
                  </a:lnTo>
                  <a:lnTo>
                    <a:pt x="31591" y="45820"/>
                  </a:lnTo>
                  <a:lnTo>
                    <a:pt x="30807" y="46317"/>
                  </a:lnTo>
                  <a:lnTo>
                    <a:pt x="30138" y="46757"/>
                  </a:lnTo>
                  <a:lnTo>
                    <a:pt x="27767" y="48439"/>
                  </a:lnTo>
                  <a:lnTo>
                    <a:pt x="25415" y="50141"/>
                  </a:lnTo>
                  <a:lnTo>
                    <a:pt x="23062" y="51862"/>
                  </a:lnTo>
                  <a:lnTo>
                    <a:pt x="21896" y="52742"/>
                  </a:lnTo>
                  <a:lnTo>
                    <a:pt x="20729" y="53622"/>
                  </a:lnTo>
                  <a:lnTo>
                    <a:pt x="19582" y="54520"/>
                  </a:lnTo>
                  <a:lnTo>
                    <a:pt x="18454" y="55438"/>
                  </a:lnTo>
                  <a:lnTo>
                    <a:pt x="17326" y="56375"/>
                  </a:lnTo>
                  <a:lnTo>
                    <a:pt x="16236" y="57312"/>
                  </a:lnTo>
                  <a:lnTo>
                    <a:pt x="15145" y="58288"/>
                  </a:lnTo>
                  <a:lnTo>
                    <a:pt x="14075" y="59282"/>
                  </a:lnTo>
                  <a:lnTo>
                    <a:pt x="13042" y="60296"/>
                  </a:lnTo>
                  <a:lnTo>
                    <a:pt x="12009" y="61347"/>
                  </a:lnTo>
                  <a:lnTo>
                    <a:pt x="11378" y="62036"/>
                  </a:lnTo>
                  <a:lnTo>
                    <a:pt x="10766" y="62724"/>
                  </a:lnTo>
                  <a:lnTo>
                    <a:pt x="10135" y="63432"/>
                  </a:lnTo>
                  <a:lnTo>
                    <a:pt x="9542" y="64139"/>
                  </a:lnTo>
                  <a:lnTo>
                    <a:pt x="8950" y="64866"/>
                  </a:lnTo>
                  <a:lnTo>
                    <a:pt x="8376" y="65612"/>
                  </a:lnTo>
                  <a:lnTo>
                    <a:pt x="7821" y="66358"/>
                  </a:lnTo>
                  <a:lnTo>
                    <a:pt x="7267" y="67123"/>
                  </a:lnTo>
                  <a:lnTo>
                    <a:pt x="6731" y="67887"/>
                  </a:lnTo>
                  <a:lnTo>
                    <a:pt x="6215" y="68672"/>
                  </a:lnTo>
                  <a:lnTo>
                    <a:pt x="5718" y="69475"/>
                  </a:lnTo>
                  <a:lnTo>
                    <a:pt x="5240" y="70278"/>
                  </a:lnTo>
                  <a:lnTo>
                    <a:pt x="4762" y="71081"/>
                  </a:lnTo>
                  <a:lnTo>
                    <a:pt x="4322" y="71903"/>
                  </a:lnTo>
                  <a:lnTo>
                    <a:pt x="3882" y="72726"/>
                  </a:lnTo>
                  <a:lnTo>
                    <a:pt x="3481" y="73567"/>
                  </a:lnTo>
                  <a:lnTo>
                    <a:pt x="3079" y="74408"/>
                  </a:lnTo>
                  <a:lnTo>
                    <a:pt x="2716" y="75250"/>
                  </a:lnTo>
                  <a:lnTo>
                    <a:pt x="2371" y="76110"/>
                  </a:lnTo>
                  <a:lnTo>
                    <a:pt x="2027" y="76971"/>
                  </a:lnTo>
                  <a:lnTo>
                    <a:pt x="1721" y="77851"/>
                  </a:lnTo>
                  <a:lnTo>
                    <a:pt x="1453" y="78730"/>
                  </a:lnTo>
                  <a:lnTo>
                    <a:pt x="1186" y="79610"/>
                  </a:lnTo>
                  <a:lnTo>
                    <a:pt x="956" y="80509"/>
                  </a:lnTo>
                  <a:lnTo>
                    <a:pt x="746" y="81388"/>
                  </a:lnTo>
                  <a:lnTo>
                    <a:pt x="555" y="82306"/>
                  </a:lnTo>
                  <a:lnTo>
                    <a:pt x="383" y="83205"/>
                  </a:lnTo>
                  <a:lnTo>
                    <a:pt x="249" y="84123"/>
                  </a:lnTo>
                  <a:lnTo>
                    <a:pt x="153" y="85041"/>
                  </a:lnTo>
                  <a:lnTo>
                    <a:pt x="77" y="85959"/>
                  </a:lnTo>
                  <a:lnTo>
                    <a:pt x="19" y="86877"/>
                  </a:lnTo>
                  <a:lnTo>
                    <a:pt x="0" y="87814"/>
                  </a:lnTo>
                  <a:lnTo>
                    <a:pt x="0" y="88349"/>
                  </a:lnTo>
                  <a:lnTo>
                    <a:pt x="19" y="88904"/>
                  </a:lnTo>
                  <a:lnTo>
                    <a:pt x="38" y="89458"/>
                  </a:lnTo>
                  <a:lnTo>
                    <a:pt x="77" y="89994"/>
                  </a:lnTo>
                  <a:lnTo>
                    <a:pt x="115" y="90529"/>
                  </a:lnTo>
                  <a:lnTo>
                    <a:pt x="191" y="91065"/>
                  </a:lnTo>
                  <a:lnTo>
                    <a:pt x="249" y="91581"/>
                  </a:lnTo>
                  <a:lnTo>
                    <a:pt x="344" y="92116"/>
                  </a:lnTo>
                  <a:lnTo>
                    <a:pt x="536" y="93149"/>
                  </a:lnTo>
                  <a:lnTo>
                    <a:pt x="765" y="94162"/>
                  </a:lnTo>
                  <a:lnTo>
                    <a:pt x="1052" y="95157"/>
                  </a:lnTo>
                  <a:lnTo>
                    <a:pt x="1377" y="96132"/>
                  </a:lnTo>
                  <a:lnTo>
                    <a:pt x="1740" y="97107"/>
                  </a:lnTo>
                  <a:lnTo>
                    <a:pt x="2123" y="98064"/>
                  </a:lnTo>
                  <a:lnTo>
                    <a:pt x="2563" y="98981"/>
                  </a:lnTo>
                  <a:lnTo>
                    <a:pt x="3041" y="99899"/>
                  </a:lnTo>
                  <a:lnTo>
                    <a:pt x="3538" y="100817"/>
                  </a:lnTo>
                  <a:lnTo>
                    <a:pt x="4073" y="101697"/>
                  </a:lnTo>
                  <a:lnTo>
                    <a:pt x="4647" y="102557"/>
                  </a:lnTo>
                  <a:lnTo>
                    <a:pt x="5259" y="103418"/>
                  </a:lnTo>
                  <a:lnTo>
                    <a:pt x="5890" y="104259"/>
                  </a:lnTo>
                  <a:lnTo>
                    <a:pt x="6540" y="105082"/>
                  </a:lnTo>
                  <a:lnTo>
                    <a:pt x="7229" y="105885"/>
                  </a:lnTo>
                  <a:lnTo>
                    <a:pt x="7955" y="106669"/>
                  </a:lnTo>
                  <a:lnTo>
                    <a:pt x="8682" y="107453"/>
                  </a:lnTo>
                  <a:lnTo>
                    <a:pt x="9447" y="108199"/>
                  </a:lnTo>
                  <a:lnTo>
                    <a:pt x="10250" y="108945"/>
                  </a:lnTo>
                  <a:lnTo>
                    <a:pt x="11053" y="109671"/>
                  </a:lnTo>
                  <a:lnTo>
                    <a:pt x="11895" y="110379"/>
                  </a:lnTo>
                  <a:lnTo>
                    <a:pt x="12736" y="111086"/>
                  </a:lnTo>
                  <a:lnTo>
                    <a:pt x="13616" y="111756"/>
                  </a:lnTo>
                  <a:lnTo>
                    <a:pt x="14495" y="112425"/>
                  </a:lnTo>
                  <a:lnTo>
                    <a:pt x="15394" y="113075"/>
                  </a:lnTo>
                  <a:lnTo>
                    <a:pt x="16331" y="113706"/>
                  </a:lnTo>
                  <a:lnTo>
                    <a:pt x="17249" y="114337"/>
                  </a:lnTo>
                  <a:lnTo>
                    <a:pt x="18205" y="114930"/>
                  </a:lnTo>
                  <a:lnTo>
                    <a:pt x="63010" y="114930"/>
                  </a:lnTo>
                  <a:lnTo>
                    <a:pt x="63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85725" dir="54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3824739" y="-220767"/>
              <a:ext cx="2447662" cy="4464495"/>
            </a:xfrm>
            <a:custGeom>
              <a:avLst/>
              <a:gdLst/>
              <a:ahLst/>
              <a:cxnLst/>
              <a:rect l="l" t="t" r="r" b="b"/>
              <a:pathLst>
                <a:path w="63011" h="114931" fill="none" extrusionOk="0">
                  <a:moveTo>
                    <a:pt x="63010" y="1"/>
                  </a:moveTo>
                  <a:lnTo>
                    <a:pt x="63010" y="114930"/>
                  </a:lnTo>
                  <a:lnTo>
                    <a:pt x="18205" y="114930"/>
                  </a:lnTo>
                  <a:lnTo>
                    <a:pt x="18205" y="114930"/>
                  </a:lnTo>
                  <a:lnTo>
                    <a:pt x="17249" y="114337"/>
                  </a:lnTo>
                  <a:lnTo>
                    <a:pt x="16331" y="113706"/>
                  </a:lnTo>
                  <a:lnTo>
                    <a:pt x="15394" y="113075"/>
                  </a:lnTo>
                  <a:lnTo>
                    <a:pt x="14495" y="112425"/>
                  </a:lnTo>
                  <a:lnTo>
                    <a:pt x="13616" y="111756"/>
                  </a:lnTo>
                  <a:lnTo>
                    <a:pt x="12736" y="111086"/>
                  </a:lnTo>
                  <a:lnTo>
                    <a:pt x="11895" y="110379"/>
                  </a:lnTo>
                  <a:lnTo>
                    <a:pt x="11053" y="109671"/>
                  </a:lnTo>
                  <a:lnTo>
                    <a:pt x="10250" y="108945"/>
                  </a:lnTo>
                  <a:lnTo>
                    <a:pt x="9447" y="108199"/>
                  </a:lnTo>
                  <a:lnTo>
                    <a:pt x="8682" y="107453"/>
                  </a:lnTo>
                  <a:lnTo>
                    <a:pt x="7955" y="106669"/>
                  </a:lnTo>
                  <a:lnTo>
                    <a:pt x="7229" y="105885"/>
                  </a:lnTo>
                  <a:lnTo>
                    <a:pt x="6540" y="105082"/>
                  </a:lnTo>
                  <a:lnTo>
                    <a:pt x="5890" y="104259"/>
                  </a:lnTo>
                  <a:lnTo>
                    <a:pt x="5259" y="103418"/>
                  </a:lnTo>
                  <a:lnTo>
                    <a:pt x="4647" y="102557"/>
                  </a:lnTo>
                  <a:lnTo>
                    <a:pt x="4073" y="101697"/>
                  </a:lnTo>
                  <a:lnTo>
                    <a:pt x="3538" y="100817"/>
                  </a:lnTo>
                  <a:lnTo>
                    <a:pt x="3041" y="99899"/>
                  </a:lnTo>
                  <a:lnTo>
                    <a:pt x="2563" y="98981"/>
                  </a:lnTo>
                  <a:lnTo>
                    <a:pt x="2123" y="98064"/>
                  </a:lnTo>
                  <a:lnTo>
                    <a:pt x="1740" y="97107"/>
                  </a:lnTo>
                  <a:lnTo>
                    <a:pt x="1377" y="96132"/>
                  </a:lnTo>
                  <a:lnTo>
                    <a:pt x="1052" y="95157"/>
                  </a:lnTo>
                  <a:lnTo>
                    <a:pt x="765" y="94162"/>
                  </a:lnTo>
                  <a:lnTo>
                    <a:pt x="536" y="93149"/>
                  </a:lnTo>
                  <a:lnTo>
                    <a:pt x="344" y="92116"/>
                  </a:lnTo>
                  <a:lnTo>
                    <a:pt x="249" y="91581"/>
                  </a:lnTo>
                  <a:lnTo>
                    <a:pt x="191" y="91065"/>
                  </a:lnTo>
                  <a:lnTo>
                    <a:pt x="115" y="90529"/>
                  </a:lnTo>
                  <a:lnTo>
                    <a:pt x="77" y="89994"/>
                  </a:lnTo>
                  <a:lnTo>
                    <a:pt x="38" y="89458"/>
                  </a:lnTo>
                  <a:lnTo>
                    <a:pt x="19" y="88904"/>
                  </a:lnTo>
                  <a:lnTo>
                    <a:pt x="0" y="88349"/>
                  </a:lnTo>
                  <a:lnTo>
                    <a:pt x="0" y="87814"/>
                  </a:lnTo>
                  <a:lnTo>
                    <a:pt x="0" y="87814"/>
                  </a:lnTo>
                  <a:lnTo>
                    <a:pt x="19" y="86877"/>
                  </a:lnTo>
                  <a:lnTo>
                    <a:pt x="77" y="85959"/>
                  </a:lnTo>
                  <a:lnTo>
                    <a:pt x="153" y="85041"/>
                  </a:lnTo>
                  <a:lnTo>
                    <a:pt x="249" y="84123"/>
                  </a:lnTo>
                  <a:lnTo>
                    <a:pt x="383" y="83205"/>
                  </a:lnTo>
                  <a:lnTo>
                    <a:pt x="555" y="82306"/>
                  </a:lnTo>
                  <a:lnTo>
                    <a:pt x="746" y="81388"/>
                  </a:lnTo>
                  <a:lnTo>
                    <a:pt x="956" y="80509"/>
                  </a:lnTo>
                  <a:lnTo>
                    <a:pt x="1186" y="79610"/>
                  </a:lnTo>
                  <a:lnTo>
                    <a:pt x="1453" y="78730"/>
                  </a:lnTo>
                  <a:lnTo>
                    <a:pt x="1721" y="77851"/>
                  </a:lnTo>
                  <a:lnTo>
                    <a:pt x="2027" y="76971"/>
                  </a:lnTo>
                  <a:lnTo>
                    <a:pt x="2371" y="76110"/>
                  </a:lnTo>
                  <a:lnTo>
                    <a:pt x="2716" y="75250"/>
                  </a:lnTo>
                  <a:lnTo>
                    <a:pt x="3079" y="74408"/>
                  </a:lnTo>
                  <a:lnTo>
                    <a:pt x="3481" y="73567"/>
                  </a:lnTo>
                  <a:lnTo>
                    <a:pt x="3882" y="72726"/>
                  </a:lnTo>
                  <a:lnTo>
                    <a:pt x="4322" y="71903"/>
                  </a:lnTo>
                  <a:lnTo>
                    <a:pt x="4762" y="71081"/>
                  </a:lnTo>
                  <a:lnTo>
                    <a:pt x="5240" y="70278"/>
                  </a:lnTo>
                  <a:lnTo>
                    <a:pt x="5718" y="69475"/>
                  </a:lnTo>
                  <a:lnTo>
                    <a:pt x="6215" y="68672"/>
                  </a:lnTo>
                  <a:lnTo>
                    <a:pt x="6731" y="67887"/>
                  </a:lnTo>
                  <a:lnTo>
                    <a:pt x="7267" y="67123"/>
                  </a:lnTo>
                  <a:lnTo>
                    <a:pt x="7821" y="66358"/>
                  </a:lnTo>
                  <a:lnTo>
                    <a:pt x="8376" y="65612"/>
                  </a:lnTo>
                  <a:lnTo>
                    <a:pt x="8950" y="64866"/>
                  </a:lnTo>
                  <a:lnTo>
                    <a:pt x="9542" y="64139"/>
                  </a:lnTo>
                  <a:lnTo>
                    <a:pt x="10135" y="63432"/>
                  </a:lnTo>
                  <a:lnTo>
                    <a:pt x="10766" y="62724"/>
                  </a:lnTo>
                  <a:lnTo>
                    <a:pt x="11378" y="62036"/>
                  </a:lnTo>
                  <a:lnTo>
                    <a:pt x="12009" y="61347"/>
                  </a:lnTo>
                  <a:lnTo>
                    <a:pt x="12009" y="61347"/>
                  </a:lnTo>
                  <a:lnTo>
                    <a:pt x="13042" y="60296"/>
                  </a:lnTo>
                  <a:lnTo>
                    <a:pt x="14075" y="59282"/>
                  </a:lnTo>
                  <a:lnTo>
                    <a:pt x="15145" y="58288"/>
                  </a:lnTo>
                  <a:lnTo>
                    <a:pt x="16236" y="57312"/>
                  </a:lnTo>
                  <a:lnTo>
                    <a:pt x="17326" y="56375"/>
                  </a:lnTo>
                  <a:lnTo>
                    <a:pt x="18454" y="55438"/>
                  </a:lnTo>
                  <a:lnTo>
                    <a:pt x="19582" y="54520"/>
                  </a:lnTo>
                  <a:lnTo>
                    <a:pt x="20729" y="53622"/>
                  </a:lnTo>
                  <a:lnTo>
                    <a:pt x="21896" y="52742"/>
                  </a:lnTo>
                  <a:lnTo>
                    <a:pt x="23062" y="51862"/>
                  </a:lnTo>
                  <a:lnTo>
                    <a:pt x="25415" y="50141"/>
                  </a:lnTo>
                  <a:lnTo>
                    <a:pt x="27767" y="48439"/>
                  </a:lnTo>
                  <a:lnTo>
                    <a:pt x="30138" y="46757"/>
                  </a:lnTo>
                  <a:lnTo>
                    <a:pt x="30138" y="46757"/>
                  </a:lnTo>
                  <a:lnTo>
                    <a:pt x="30807" y="46317"/>
                  </a:lnTo>
                  <a:lnTo>
                    <a:pt x="31591" y="45820"/>
                  </a:lnTo>
                  <a:lnTo>
                    <a:pt x="33389" y="44730"/>
                  </a:lnTo>
                  <a:lnTo>
                    <a:pt x="34364" y="44118"/>
                  </a:lnTo>
                  <a:lnTo>
                    <a:pt x="35339" y="43467"/>
                  </a:lnTo>
                  <a:lnTo>
                    <a:pt x="35817" y="43123"/>
                  </a:lnTo>
                  <a:lnTo>
                    <a:pt x="36295" y="42779"/>
                  </a:lnTo>
                  <a:lnTo>
                    <a:pt x="36754" y="42416"/>
                  </a:lnTo>
                  <a:lnTo>
                    <a:pt x="37175" y="42052"/>
                  </a:lnTo>
                  <a:lnTo>
                    <a:pt x="37596" y="41689"/>
                  </a:lnTo>
                  <a:lnTo>
                    <a:pt x="37997" y="41306"/>
                  </a:lnTo>
                  <a:lnTo>
                    <a:pt x="38342" y="40905"/>
                  </a:lnTo>
                  <a:lnTo>
                    <a:pt x="38667" y="40503"/>
                  </a:lnTo>
                  <a:lnTo>
                    <a:pt x="38973" y="40102"/>
                  </a:lnTo>
                  <a:lnTo>
                    <a:pt x="39221" y="39681"/>
                  </a:lnTo>
                  <a:lnTo>
                    <a:pt x="39413" y="39260"/>
                  </a:lnTo>
                  <a:lnTo>
                    <a:pt x="39508" y="39031"/>
                  </a:lnTo>
                  <a:lnTo>
                    <a:pt x="39585" y="38820"/>
                  </a:lnTo>
                  <a:lnTo>
                    <a:pt x="39642" y="38591"/>
                  </a:lnTo>
                  <a:lnTo>
                    <a:pt x="39680" y="38381"/>
                  </a:lnTo>
                  <a:lnTo>
                    <a:pt x="39718" y="38151"/>
                  </a:lnTo>
                  <a:lnTo>
                    <a:pt x="39738" y="37922"/>
                  </a:lnTo>
                  <a:lnTo>
                    <a:pt x="39738" y="37692"/>
                  </a:lnTo>
                  <a:lnTo>
                    <a:pt x="39718" y="37463"/>
                  </a:lnTo>
                  <a:lnTo>
                    <a:pt x="39699" y="37233"/>
                  </a:lnTo>
                  <a:lnTo>
                    <a:pt x="39661" y="37004"/>
                  </a:lnTo>
                  <a:lnTo>
                    <a:pt x="39585" y="36774"/>
                  </a:lnTo>
                  <a:lnTo>
                    <a:pt x="39508" y="36526"/>
                  </a:lnTo>
                  <a:lnTo>
                    <a:pt x="39413" y="36296"/>
                  </a:lnTo>
                  <a:lnTo>
                    <a:pt x="39298" y="36048"/>
                  </a:lnTo>
                  <a:lnTo>
                    <a:pt x="39164" y="35818"/>
                  </a:lnTo>
                  <a:lnTo>
                    <a:pt x="39030" y="35570"/>
                  </a:lnTo>
                  <a:lnTo>
                    <a:pt x="38858" y="35321"/>
                  </a:lnTo>
                  <a:lnTo>
                    <a:pt x="38667" y="35072"/>
                  </a:lnTo>
                  <a:lnTo>
                    <a:pt x="38667" y="35072"/>
                  </a:lnTo>
                  <a:lnTo>
                    <a:pt x="38456" y="34843"/>
                  </a:lnTo>
                  <a:lnTo>
                    <a:pt x="38246" y="34633"/>
                  </a:lnTo>
                  <a:lnTo>
                    <a:pt x="38036" y="34441"/>
                  </a:lnTo>
                  <a:lnTo>
                    <a:pt x="37806" y="34269"/>
                  </a:lnTo>
                  <a:lnTo>
                    <a:pt x="37558" y="34116"/>
                  </a:lnTo>
                  <a:lnTo>
                    <a:pt x="37328" y="33982"/>
                  </a:lnTo>
                  <a:lnTo>
                    <a:pt x="37060" y="33849"/>
                  </a:lnTo>
                  <a:lnTo>
                    <a:pt x="36812" y="33734"/>
                  </a:lnTo>
                  <a:lnTo>
                    <a:pt x="36544" y="33638"/>
                  </a:lnTo>
                  <a:lnTo>
                    <a:pt x="36257" y="33543"/>
                  </a:lnTo>
                  <a:lnTo>
                    <a:pt x="35703" y="33390"/>
                  </a:lnTo>
                  <a:lnTo>
                    <a:pt x="35129" y="33275"/>
                  </a:lnTo>
                  <a:lnTo>
                    <a:pt x="34536" y="33160"/>
                  </a:lnTo>
                  <a:lnTo>
                    <a:pt x="33351" y="32969"/>
                  </a:lnTo>
                  <a:lnTo>
                    <a:pt x="32758" y="32873"/>
                  </a:lnTo>
                  <a:lnTo>
                    <a:pt x="32184" y="32739"/>
                  </a:lnTo>
                  <a:lnTo>
                    <a:pt x="31610" y="32586"/>
                  </a:lnTo>
                  <a:lnTo>
                    <a:pt x="31324" y="32491"/>
                  </a:lnTo>
                  <a:lnTo>
                    <a:pt x="31056" y="32395"/>
                  </a:lnTo>
                  <a:lnTo>
                    <a:pt x="30788" y="32280"/>
                  </a:lnTo>
                  <a:lnTo>
                    <a:pt x="30520" y="32147"/>
                  </a:lnTo>
                  <a:lnTo>
                    <a:pt x="30272" y="32013"/>
                  </a:lnTo>
                  <a:lnTo>
                    <a:pt x="30023" y="31841"/>
                  </a:lnTo>
                  <a:lnTo>
                    <a:pt x="30023" y="31841"/>
                  </a:lnTo>
                  <a:lnTo>
                    <a:pt x="29583" y="31535"/>
                  </a:lnTo>
                  <a:lnTo>
                    <a:pt x="29182" y="31190"/>
                  </a:lnTo>
                  <a:lnTo>
                    <a:pt x="28780" y="30827"/>
                  </a:lnTo>
                  <a:lnTo>
                    <a:pt x="28417" y="30445"/>
                  </a:lnTo>
                  <a:lnTo>
                    <a:pt x="28073" y="30024"/>
                  </a:lnTo>
                  <a:lnTo>
                    <a:pt x="27767" y="29584"/>
                  </a:lnTo>
                  <a:lnTo>
                    <a:pt x="27461" y="29144"/>
                  </a:lnTo>
                  <a:lnTo>
                    <a:pt x="27193" y="28666"/>
                  </a:lnTo>
                  <a:lnTo>
                    <a:pt x="26963" y="28188"/>
                  </a:lnTo>
                  <a:lnTo>
                    <a:pt x="26753" y="27691"/>
                  </a:lnTo>
                  <a:lnTo>
                    <a:pt x="26562" y="27194"/>
                  </a:lnTo>
                  <a:lnTo>
                    <a:pt x="26409" y="26677"/>
                  </a:lnTo>
                  <a:lnTo>
                    <a:pt x="26294" y="26161"/>
                  </a:lnTo>
                  <a:lnTo>
                    <a:pt x="26199" y="25626"/>
                  </a:lnTo>
                  <a:lnTo>
                    <a:pt x="26141" y="25109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230"/>
                  </a:lnTo>
                  <a:lnTo>
                    <a:pt x="26122" y="23885"/>
                  </a:lnTo>
                  <a:lnTo>
                    <a:pt x="26160" y="23560"/>
                  </a:lnTo>
                  <a:lnTo>
                    <a:pt x="26199" y="23216"/>
                  </a:lnTo>
                  <a:lnTo>
                    <a:pt x="26256" y="22872"/>
                  </a:lnTo>
                  <a:lnTo>
                    <a:pt x="26313" y="22547"/>
                  </a:lnTo>
                  <a:lnTo>
                    <a:pt x="26485" y="21858"/>
                  </a:lnTo>
                  <a:lnTo>
                    <a:pt x="26696" y="21170"/>
                  </a:lnTo>
                  <a:lnTo>
                    <a:pt x="26963" y="20501"/>
                  </a:lnTo>
                  <a:lnTo>
                    <a:pt x="27269" y="19812"/>
                  </a:lnTo>
                  <a:lnTo>
                    <a:pt x="27595" y="19143"/>
                  </a:lnTo>
                  <a:lnTo>
                    <a:pt x="27977" y="18454"/>
                  </a:lnTo>
                  <a:lnTo>
                    <a:pt x="28379" y="17785"/>
                  </a:lnTo>
                  <a:lnTo>
                    <a:pt x="28818" y="17116"/>
                  </a:lnTo>
                  <a:lnTo>
                    <a:pt x="29296" y="16466"/>
                  </a:lnTo>
                  <a:lnTo>
                    <a:pt x="29794" y="15816"/>
                  </a:lnTo>
                  <a:lnTo>
                    <a:pt x="30310" y="15165"/>
                  </a:lnTo>
                  <a:lnTo>
                    <a:pt x="30845" y="14534"/>
                  </a:lnTo>
                  <a:lnTo>
                    <a:pt x="31400" y="13903"/>
                  </a:lnTo>
                  <a:lnTo>
                    <a:pt x="31993" y="13291"/>
                  </a:lnTo>
                  <a:lnTo>
                    <a:pt x="32566" y="12679"/>
                  </a:lnTo>
                  <a:lnTo>
                    <a:pt x="33178" y="12087"/>
                  </a:lnTo>
                  <a:lnTo>
                    <a:pt x="33790" y="11513"/>
                  </a:lnTo>
                  <a:lnTo>
                    <a:pt x="34402" y="10958"/>
                  </a:lnTo>
                  <a:lnTo>
                    <a:pt x="35033" y="10423"/>
                  </a:lnTo>
                  <a:lnTo>
                    <a:pt x="35664" y="9887"/>
                  </a:lnTo>
                  <a:lnTo>
                    <a:pt x="36276" y="9390"/>
                  </a:lnTo>
                  <a:lnTo>
                    <a:pt x="36907" y="8893"/>
                  </a:lnTo>
                  <a:lnTo>
                    <a:pt x="37519" y="8434"/>
                  </a:lnTo>
                  <a:lnTo>
                    <a:pt x="38131" y="7994"/>
                  </a:lnTo>
                  <a:lnTo>
                    <a:pt x="38743" y="7573"/>
                  </a:lnTo>
                  <a:lnTo>
                    <a:pt x="39317" y="7172"/>
                  </a:lnTo>
                  <a:lnTo>
                    <a:pt x="39891" y="6789"/>
                  </a:lnTo>
                  <a:lnTo>
                    <a:pt x="40445" y="6445"/>
                  </a:lnTo>
                  <a:lnTo>
                    <a:pt x="40981" y="6120"/>
                  </a:lnTo>
                  <a:lnTo>
                    <a:pt x="40981" y="6120"/>
                  </a:lnTo>
                  <a:lnTo>
                    <a:pt x="42109" y="5489"/>
                  </a:lnTo>
                  <a:lnTo>
                    <a:pt x="43237" y="4896"/>
                  </a:lnTo>
                  <a:lnTo>
                    <a:pt x="44404" y="4342"/>
                  </a:lnTo>
                  <a:lnTo>
                    <a:pt x="45570" y="3825"/>
                  </a:lnTo>
                  <a:lnTo>
                    <a:pt x="46756" y="3328"/>
                  </a:lnTo>
                  <a:lnTo>
                    <a:pt x="47960" y="2888"/>
                  </a:lnTo>
                  <a:lnTo>
                    <a:pt x="49184" y="2468"/>
                  </a:lnTo>
                  <a:lnTo>
                    <a:pt x="50408" y="2085"/>
                  </a:lnTo>
                  <a:lnTo>
                    <a:pt x="51651" y="1741"/>
                  </a:lnTo>
                  <a:lnTo>
                    <a:pt x="52894" y="1416"/>
                  </a:lnTo>
                  <a:lnTo>
                    <a:pt x="54156" y="1129"/>
                  </a:lnTo>
                  <a:lnTo>
                    <a:pt x="55418" y="880"/>
                  </a:lnTo>
                  <a:lnTo>
                    <a:pt x="56681" y="651"/>
                  </a:lnTo>
                  <a:lnTo>
                    <a:pt x="57962" y="460"/>
                  </a:lnTo>
                  <a:lnTo>
                    <a:pt x="59243" y="307"/>
                  </a:lnTo>
                  <a:lnTo>
                    <a:pt x="60524" y="154"/>
                  </a:lnTo>
                  <a:lnTo>
                    <a:pt x="60524" y="154"/>
                  </a:lnTo>
                  <a:lnTo>
                    <a:pt x="61767" y="58"/>
                  </a:lnTo>
                  <a:lnTo>
                    <a:pt x="62379" y="20"/>
                  </a:lnTo>
                  <a:lnTo>
                    <a:pt x="630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2928932" y="5806"/>
              <a:ext cx="1551819" cy="2985471"/>
            </a:xfrm>
            <a:custGeom>
              <a:avLst/>
              <a:gdLst/>
              <a:ahLst/>
              <a:cxnLst/>
              <a:rect l="l" t="t" r="r" b="b"/>
              <a:pathLst>
                <a:path w="39949" h="76856" extrusionOk="0">
                  <a:moveTo>
                    <a:pt x="39948" y="0"/>
                  </a:move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  <a:close/>
                  <a:moveTo>
                    <a:pt x="39948" y="52111"/>
                  </a:moveTo>
                  <a:lnTo>
                    <a:pt x="39355" y="52359"/>
                  </a:lnTo>
                  <a:lnTo>
                    <a:pt x="38763" y="52646"/>
                  </a:lnTo>
                  <a:lnTo>
                    <a:pt x="38189" y="52933"/>
                  </a:lnTo>
                  <a:lnTo>
                    <a:pt x="37615" y="53258"/>
                  </a:lnTo>
                  <a:lnTo>
                    <a:pt x="37061" y="53583"/>
                  </a:lnTo>
                  <a:lnTo>
                    <a:pt x="36525" y="53927"/>
                  </a:lnTo>
                  <a:lnTo>
                    <a:pt x="35990" y="54291"/>
                  </a:lnTo>
                  <a:lnTo>
                    <a:pt x="35473" y="54673"/>
                  </a:lnTo>
                  <a:lnTo>
                    <a:pt x="34957" y="55055"/>
                  </a:lnTo>
                  <a:lnTo>
                    <a:pt x="34460" y="55476"/>
                  </a:lnTo>
                  <a:lnTo>
                    <a:pt x="33963" y="55897"/>
                  </a:lnTo>
                  <a:lnTo>
                    <a:pt x="33485" y="56337"/>
                  </a:lnTo>
                  <a:lnTo>
                    <a:pt x="33007" y="56777"/>
                  </a:lnTo>
                  <a:lnTo>
                    <a:pt x="32548" y="57235"/>
                  </a:lnTo>
                  <a:lnTo>
                    <a:pt x="32108" y="57714"/>
                  </a:lnTo>
                  <a:lnTo>
                    <a:pt x="31668" y="58192"/>
                  </a:lnTo>
                  <a:lnTo>
                    <a:pt x="31228" y="58689"/>
                  </a:lnTo>
                  <a:lnTo>
                    <a:pt x="30807" y="59205"/>
                  </a:lnTo>
                  <a:lnTo>
                    <a:pt x="30406" y="59702"/>
                  </a:lnTo>
                  <a:lnTo>
                    <a:pt x="30004" y="60238"/>
                  </a:lnTo>
                  <a:lnTo>
                    <a:pt x="29603" y="60754"/>
                  </a:lnTo>
                  <a:lnTo>
                    <a:pt x="29220" y="61309"/>
                  </a:lnTo>
                  <a:lnTo>
                    <a:pt x="28474" y="62399"/>
                  </a:lnTo>
                  <a:lnTo>
                    <a:pt x="27748" y="63508"/>
                  </a:lnTo>
                  <a:lnTo>
                    <a:pt x="27078" y="64655"/>
                  </a:lnTo>
                  <a:lnTo>
                    <a:pt x="26428" y="65803"/>
                  </a:lnTo>
                  <a:lnTo>
                    <a:pt x="25797" y="66950"/>
                  </a:lnTo>
                  <a:lnTo>
                    <a:pt x="25185" y="68174"/>
                  </a:lnTo>
                  <a:lnTo>
                    <a:pt x="24592" y="69398"/>
                  </a:lnTo>
                  <a:lnTo>
                    <a:pt x="23426" y="71903"/>
                  </a:lnTo>
                  <a:lnTo>
                    <a:pt x="22833" y="73146"/>
                  </a:lnTo>
                  <a:lnTo>
                    <a:pt x="22259" y="74408"/>
                  </a:lnTo>
                  <a:lnTo>
                    <a:pt x="21648" y="75632"/>
                  </a:lnTo>
                  <a:lnTo>
                    <a:pt x="21017" y="76856"/>
                  </a:lnTo>
                  <a:lnTo>
                    <a:pt x="22718" y="75555"/>
                  </a:lnTo>
                  <a:lnTo>
                    <a:pt x="23598" y="74924"/>
                  </a:lnTo>
                  <a:lnTo>
                    <a:pt x="24478" y="74293"/>
                  </a:lnTo>
                  <a:lnTo>
                    <a:pt x="25051" y="73892"/>
                  </a:lnTo>
                  <a:lnTo>
                    <a:pt x="25644" y="73509"/>
                  </a:lnTo>
                  <a:lnTo>
                    <a:pt x="26256" y="73127"/>
                  </a:lnTo>
                  <a:lnTo>
                    <a:pt x="26868" y="72744"/>
                  </a:lnTo>
                  <a:lnTo>
                    <a:pt x="27499" y="72381"/>
                  </a:lnTo>
                  <a:lnTo>
                    <a:pt x="28130" y="72018"/>
                  </a:lnTo>
                  <a:lnTo>
                    <a:pt x="28761" y="71673"/>
                  </a:lnTo>
                  <a:lnTo>
                    <a:pt x="29411" y="71348"/>
                  </a:lnTo>
                  <a:lnTo>
                    <a:pt x="30081" y="71042"/>
                  </a:lnTo>
                  <a:lnTo>
                    <a:pt x="30750" y="70736"/>
                  </a:lnTo>
                  <a:lnTo>
                    <a:pt x="31419" y="70449"/>
                  </a:lnTo>
                  <a:lnTo>
                    <a:pt x="32089" y="70201"/>
                  </a:lnTo>
                  <a:lnTo>
                    <a:pt x="32777" y="69952"/>
                  </a:lnTo>
                  <a:lnTo>
                    <a:pt x="33485" y="69723"/>
                  </a:lnTo>
                  <a:lnTo>
                    <a:pt x="34173" y="69532"/>
                  </a:lnTo>
                  <a:lnTo>
                    <a:pt x="34881" y="69340"/>
                  </a:lnTo>
                  <a:lnTo>
                    <a:pt x="35435" y="68289"/>
                  </a:lnTo>
                  <a:lnTo>
                    <a:pt x="36009" y="67237"/>
                  </a:lnTo>
                  <a:lnTo>
                    <a:pt x="36602" y="66223"/>
                  </a:lnTo>
                  <a:lnTo>
                    <a:pt x="37214" y="65191"/>
                  </a:lnTo>
                  <a:lnTo>
                    <a:pt x="37864" y="64196"/>
                  </a:lnTo>
                  <a:lnTo>
                    <a:pt x="38514" y="63221"/>
                  </a:lnTo>
                  <a:lnTo>
                    <a:pt x="39222" y="62284"/>
                  </a:lnTo>
                  <a:lnTo>
                    <a:pt x="39948" y="61366"/>
                  </a:lnTo>
                  <a:lnTo>
                    <a:pt x="39948" y="52111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112599" y="2029934"/>
              <a:ext cx="735452" cy="961258"/>
            </a:xfrm>
            <a:custGeom>
              <a:avLst/>
              <a:gdLst/>
              <a:ahLst/>
              <a:cxnLst/>
              <a:rect l="l" t="t" r="r" b="b"/>
              <a:pathLst>
                <a:path w="18933" h="24746" fill="none" extrusionOk="0">
                  <a:moveTo>
                    <a:pt x="18932" y="1"/>
                  </a:moveTo>
                  <a:lnTo>
                    <a:pt x="18932" y="1"/>
                  </a:lnTo>
                  <a:lnTo>
                    <a:pt x="18339" y="249"/>
                  </a:lnTo>
                  <a:lnTo>
                    <a:pt x="17747" y="536"/>
                  </a:lnTo>
                  <a:lnTo>
                    <a:pt x="17173" y="823"/>
                  </a:lnTo>
                  <a:lnTo>
                    <a:pt x="16599" y="1148"/>
                  </a:lnTo>
                  <a:lnTo>
                    <a:pt x="16045" y="1473"/>
                  </a:lnTo>
                  <a:lnTo>
                    <a:pt x="15509" y="1817"/>
                  </a:lnTo>
                  <a:lnTo>
                    <a:pt x="14974" y="2181"/>
                  </a:lnTo>
                  <a:lnTo>
                    <a:pt x="14457" y="2563"/>
                  </a:lnTo>
                  <a:lnTo>
                    <a:pt x="13941" y="2945"/>
                  </a:lnTo>
                  <a:lnTo>
                    <a:pt x="13444" y="3366"/>
                  </a:lnTo>
                  <a:lnTo>
                    <a:pt x="12947" y="3787"/>
                  </a:lnTo>
                  <a:lnTo>
                    <a:pt x="12469" y="4227"/>
                  </a:lnTo>
                  <a:lnTo>
                    <a:pt x="11991" y="4667"/>
                  </a:lnTo>
                  <a:lnTo>
                    <a:pt x="11532" y="5125"/>
                  </a:lnTo>
                  <a:lnTo>
                    <a:pt x="11092" y="5604"/>
                  </a:lnTo>
                  <a:lnTo>
                    <a:pt x="10652" y="6082"/>
                  </a:lnTo>
                  <a:lnTo>
                    <a:pt x="10212" y="6579"/>
                  </a:lnTo>
                  <a:lnTo>
                    <a:pt x="9791" y="7095"/>
                  </a:lnTo>
                  <a:lnTo>
                    <a:pt x="9390" y="7592"/>
                  </a:lnTo>
                  <a:lnTo>
                    <a:pt x="8988" y="8128"/>
                  </a:lnTo>
                  <a:lnTo>
                    <a:pt x="8587" y="8644"/>
                  </a:lnTo>
                  <a:lnTo>
                    <a:pt x="8204" y="9199"/>
                  </a:lnTo>
                  <a:lnTo>
                    <a:pt x="7458" y="10289"/>
                  </a:lnTo>
                  <a:lnTo>
                    <a:pt x="6732" y="11398"/>
                  </a:lnTo>
                  <a:lnTo>
                    <a:pt x="6062" y="12545"/>
                  </a:lnTo>
                  <a:lnTo>
                    <a:pt x="5412" y="13693"/>
                  </a:lnTo>
                  <a:lnTo>
                    <a:pt x="4781" y="14840"/>
                  </a:lnTo>
                  <a:lnTo>
                    <a:pt x="4781" y="14840"/>
                  </a:lnTo>
                  <a:lnTo>
                    <a:pt x="4169" y="16064"/>
                  </a:lnTo>
                  <a:lnTo>
                    <a:pt x="3576" y="17288"/>
                  </a:lnTo>
                  <a:lnTo>
                    <a:pt x="2410" y="19793"/>
                  </a:lnTo>
                  <a:lnTo>
                    <a:pt x="1817" y="21036"/>
                  </a:lnTo>
                  <a:lnTo>
                    <a:pt x="1243" y="22298"/>
                  </a:lnTo>
                  <a:lnTo>
                    <a:pt x="632" y="23522"/>
                  </a:lnTo>
                  <a:lnTo>
                    <a:pt x="1" y="24746"/>
                  </a:lnTo>
                  <a:lnTo>
                    <a:pt x="1" y="24746"/>
                  </a:lnTo>
                  <a:lnTo>
                    <a:pt x="1702" y="23445"/>
                  </a:lnTo>
                  <a:lnTo>
                    <a:pt x="2582" y="22814"/>
                  </a:lnTo>
                  <a:lnTo>
                    <a:pt x="3462" y="22183"/>
                  </a:lnTo>
                  <a:lnTo>
                    <a:pt x="3462" y="22183"/>
                  </a:lnTo>
                  <a:lnTo>
                    <a:pt x="4035" y="21782"/>
                  </a:lnTo>
                  <a:lnTo>
                    <a:pt x="4628" y="21399"/>
                  </a:lnTo>
                  <a:lnTo>
                    <a:pt x="5240" y="21017"/>
                  </a:lnTo>
                  <a:lnTo>
                    <a:pt x="5852" y="20634"/>
                  </a:lnTo>
                  <a:lnTo>
                    <a:pt x="6483" y="20271"/>
                  </a:lnTo>
                  <a:lnTo>
                    <a:pt x="7114" y="19908"/>
                  </a:lnTo>
                  <a:lnTo>
                    <a:pt x="7745" y="19563"/>
                  </a:lnTo>
                  <a:lnTo>
                    <a:pt x="8395" y="19238"/>
                  </a:lnTo>
                  <a:lnTo>
                    <a:pt x="9065" y="18932"/>
                  </a:lnTo>
                  <a:lnTo>
                    <a:pt x="9734" y="18626"/>
                  </a:lnTo>
                  <a:lnTo>
                    <a:pt x="10403" y="18339"/>
                  </a:lnTo>
                  <a:lnTo>
                    <a:pt x="11073" y="18091"/>
                  </a:lnTo>
                  <a:lnTo>
                    <a:pt x="11761" y="17842"/>
                  </a:lnTo>
                  <a:lnTo>
                    <a:pt x="12469" y="17613"/>
                  </a:lnTo>
                  <a:lnTo>
                    <a:pt x="13157" y="17422"/>
                  </a:lnTo>
                  <a:lnTo>
                    <a:pt x="13865" y="17230"/>
                  </a:lnTo>
                  <a:lnTo>
                    <a:pt x="13865" y="17230"/>
                  </a:lnTo>
                  <a:lnTo>
                    <a:pt x="14419" y="16179"/>
                  </a:lnTo>
                  <a:lnTo>
                    <a:pt x="14993" y="15127"/>
                  </a:lnTo>
                  <a:lnTo>
                    <a:pt x="15586" y="14113"/>
                  </a:lnTo>
                  <a:lnTo>
                    <a:pt x="16198" y="13081"/>
                  </a:lnTo>
                  <a:lnTo>
                    <a:pt x="16848" y="12086"/>
                  </a:lnTo>
                  <a:lnTo>
                    <a:pt x="17498" y="11111"/>
                  </a:lnTo>
                  <a:lnTo>
                    <a:pt x="18206" y="10174"/>
                  </a:lnTo>
                  <a:lnTo>
                    <a:pt x="18932" y="9256"/>
                  </a:lnTo>
                  <a:lnTo>
                    <a:pt x="189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2928932" y="5806"/>
              <a:ext cx="1551819" cy="2882221"/>
            </a:xfrm>
            <a:custGeom>
              <a:avLst/>
              <a:gdLst/>
              <a:ahLst/>
              <a:cxnLst/>
              <a:rect l="l" t="t" r="r" b="b"/>
              <a:pathLst>
                <a:path w="39949" h="74198" fill="none" extrusionOk="0">
                  <a:moveTo>
                    <a:pt x="39948" y="0"/>
                  </a:moveTo>
                  <a:lnTo>
                    <a:pt x="39948" y="0"/>
                  </a:ln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3656120" y="2349343"/>
              <a:ext cx="54228" cy="2991"/>
            </a:xfrm>
            <a:custGeom>
              <a:avLst/>
              <a:gdLst/>
              <a:ahLst/>
              <a:cxnLst/>
              <a:rect l="l" t="t" r="r" b="b"/>
              <a:pathLst>
                <a:path w="1396" h="77" extrusionOk="0">
                  <a:moveTo>
                    <a:pt x="1109" y="0"/>
                  </a:moveTo>
                  <a:lnTo>
                    <a:pt x="0" y="20"/>
                  </a:lnTo>
                  <a:lnTo>
                    <a:pt x="1358" y="77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rgbClr val="0336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3656120" y="2349343"/>
              <a:ext cx="54228" cy="2991"/>
            </a:xfrm>
            <a:custGeom>
              <a:avLst/>
              <a:gdLst/>
              <a:ahLst/>
              <a:cxnLst/>
              <a:rect l="l" t="t" r="r" b="b"/>
              <a:pathLst>
                <a:path w="1396" h="77" fill="none" extrusionOk="0">
                  <a:moveTo>
                    <a:pt x="1109" y="0"/>
                  </a:moveTo>
                  <a:lnTo>
                    <a:pt x="110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358" y="77"/>
                  </a:lnTo>
                  <a:lnTo>
                    <a:pt x="1358" y="77"/>
                  </a:lnTo>
                  <a:lnTo>
                    <a:pt x="1396" y="0"/>
                  </a:lnTo>
                  <a:lnTo>
                    <a:pt x="1396" y="0"/>
                  </a:lnTo>
                  <a:lnTo>
                    <a:pt x="11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3603409" y="2349343"/>
              <a:ext cx="86236" cy="9672"/>
            </a:xfrm>
            <a:custGeom>
              <a:avLst/>
              <a:gdLst/>
              <a:ahLst/>
              <a:cxnLst/>
              <a:rect l="l" t="t" r="r" b="b"/>
              <a:pathLst>
                <a:path w="2220" h="249" extrusionOk="0">
                  <a:moveTo>
                    <a:pt x="39" y="0"/>
                  </a:moveTo>
                  <a:lnTo>
                    <a:pt x="1" y="77"/>
                  </a:lnTo>
                  <a:lnTo>
                    <a:pt x="1053" y="134"/>
                  </a:lnTo>
                  <a:lnTo>
                    <a:pt x="2085" y="249"/>
                  </a:lnTo>
                  <a:lnTo>
                    <a:pt x="2219" y="77"/>
                  </a:lnTo>
                  <a:lnTo>
                    <a:pt x="1129" y="2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22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3603409" y="2349343"/>
              <a:ext cx="86236" cy="9672"/>
            </a:xfrm>
            <a:custGeom>
              <a:avLst/>
              <a:gdLst/>
              <a:ahLst/>
              <a:cxnLst/>
              <a:rect l="l" t="t" r="r" b="b"/>
              <a:pathLst>
                <a:path w="2220" h="249" fill="none" extrusionOk="0">
                  <a:moveTo>
                    <a:pt x="39" y="0"/>
                  </a:moveTo>
                  <a:lnTo>
                    <a:pt x="39" y="0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1053" y="134"/>
                  </a:lnTo>
                  <a:lnTo>
                    <a:pt x="2085" y="249"/>
                  </a:lnTo>
                  <a:lnTo>
                    <a:pt x="2085" y="249"/>
                  </a:lnTo>
                  <a:lnTo>
                    <a:pt x="2219" y="77"/>
                  </a:lnTo>
                  <a:lnTo>
                    <a:pt x="2219" y="77"/>
                  </a:lnTo>
                  <a:lnTo>
                    <a:pt x="1129" y="2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3522421" y="2352295"/>
              <a:ext cx="885472" cy="962773"/>
            </a:xfrm>
            <a:custGeom>
              <a:avLst/>
              <a:gdLst/>
              <a:ahLst/>
              <a:cxnLst/>
              <a:rect l="l" t="t" r="r" b="b"/>
              <a:pathLst>
                <a:path w="22795" h="24785" extrusionOk="0">
                  <a:moveTo>
                    <a:pt x="134" y="1"/>
                  </a:moveTo>
                  <a:lnTo>
                    <a:pt x="0" y="173"/>
                  </a:lnTo>
                  <a:lnTo>
                    <a:pt x="803" y="249"/>
                  </a:lnTo>
                  <a:lnTo>
                    <a:pt x="1587" y="364"/>
                  </a:lnTo>
                  <a:lnTo>
                    <a:pt x="2391" y="498"/>
                  </a:lnTo>
                  <a:lnTo>
                    <a:pt x="3175" y="632"/>
                  </a:lnTo>
                  <a:lnTo>
                    <a:pt x="3978" y="804"/>
                  </a:lnTo>
                  <a:lnTo>
                    <a:pt x="4762" y="995"/>
                  </a:lnTo>
                  <a:lnTo>
                    <a:pt x="5565" y="1206"/>
                  </a:lnTo>
                  <a:lnTo>
                    <a:pt x="6349" y="1454"/>
                  </a:lnTo>
                  <a:lnTo>
                    <a:pt x="7114" y="1722"/>
                  </a:lnTo>
                  <a:lnTo>
                    <a:pt x="7898" y="2009"/>
                  </a:lnTo>
                  <a:lnTo>
                    <a:pt x="8644" y="2315"/>
                  </a:lnTo>
                  <a:lnTo>
                    <a:pt x="9390" y="2659"/>
                  </a:lnTo>
                  <a:lnTo>
                    <a:pt x="10116" y="3003"/>
                  </a:lnTo>
                  <a:lnTo>
                    <a:pt x="10824" y="3386"/>
                  </a:lnTo>
                  <a:lnTo>
                    <a:pt x="11512" y="3787"/>
                  </a:lnTo>
                  <a:lnTo>
                    <a:pt x="12201" y="4208"/>
                  </a:lnTo>
                  <a:lnTo>
                    <a:pt x="12832" y="4648"/>
                  </a:lnTo>
                  <a:lnTo>
                    <a:pt x="13463" y="5107"/>
                  </a:lnTo>
                  <a:lnTo>
                    <a:pt x="14056" y="5585"/>
                  </a:lnTo>
                  <a:lnTo>
                    <a:pt x="14610" y="6082"/>
                  </a:lnTo>
                  <a:lnTo>
                    <a:pt x="15279" y="4820"/>
                  </a:lnTo>
                  <a:lnTo>
                    <a:pt x="14744" y="4437"/>
                  </a:lnTo>
                  <a:lnTo>
                    <a:pt x="14209" y="4074"/>
                  </a:lnTo>
                  <a:lnTo>
                    <a:pt x="13635" y="3730"/>
                  </a:lnTo>
                  <a:lnTo>
                    <a:pt x="13061" y="3405"/>
                  </a:lnTo>
                  <a:lnTo>
                    <a:pt x="12468" y="3080"/>
                  </a:lnTo>
                  <a:lnTo>
                    <a:pt x="11856" y="2774"/>
                  </a:lnTo>
                  <a:lnTo>
                    <a:pt x="11244" y="2487"/>
                  </a:lnTo>
                  <a:lnTo>
                    <a:pt x="10633" y="2219"/>
                  </a:lnTo>
                  <a:lnTo>
                    <a:pt x="9982" y="1951"/>
                  </a:lnTo>
                  <a:lnTo>
                    <a:pt x="9351" y="1722"/>
                  </a:lnTo>
                  <a:lnTo>
                    <a:pt x="8701" y="1492"/>
                  </a:lnTo>
                  <a:lnTo>
                    <a:pt x="8051" y="1282"/>
                  </a:lnTo>
                  <a:lnTo>
                    <a:pt x="7382" y="1110"/>
                  </a:lnTo>
                  <a:lnTo>
                    <a:pt x="6731" y="938"/>
                  </a:lnTo>
                  <a:lnTo>
                    <a:pt x="6062" y="766"/>
                  </a:lnTo>
                  <a:lnTo>
                    <a:pt x="5393" y="632"/>
                  </a:lnTo>
                  <a:lnTo>
                    <a:pt x="4743" y="517"/>
                  </a:lnTo>
                  <a:lnTo>
                    <a:pt x="4092" y="402"/>
                  </a:lnTo>
                  <a:lnTo>
                    <a:pt x="2773" y="230"/>
                  </a:lnTo>
                  <a:lnTo>
                    <a:pt x="1454" y="97"/>
                  </a:lnTo>
                  <a:lnTo>
                    <a:pt x="134" y="1"/>
                  </a:lnTo>
                  <a:close/>
                  <a:moveTo>
                    <a:pt x="20500" y="13789"/>
                  </a:moveTo>
                  <a:lnTo>
                    <a:pt x="20117" y="14534"/>
                  </a:lnTo>
                  <a:lnTo>
                    <a:pt x="19773" y="15299"/>
                  </a:lnTo>
                  <a:lnTo>
                    <a:pt x="19467" y="16045"/>
                  </a:lnTo>
                  <a:lnTo>
                    <a:pt x="19200" y="16772"/>
                  </a:lnTo>
                  <a:lnTo>
                    <a:pt x="18970" y="17498"/>
                  </a:lnTo>
                  <a:lnTo>
                    <a:pt x="18798" y="18225"/>
                  </a:lnTo>
                  <a:lnTo>
                    <a:pt x="18645" y="18933"/>
                  </a:lnTo>
                  <a:lnTo>
                    <a:pt x="18607" y="19277"/>
                  </a:lnTo>
                  <a:lnTo>
                    <a:pt x="18569" y="19621"/>
                  </a:lnTo>
                  <a:lnTo>
                    <a:pt x="18530" y="19946"/>
                  </a:lnTo>
                  <a:lnTo>
                    <a:pt x="18511" y="20290"/>
                  </a:lnTo>
                  <a:lnTo>
                    <a:pt x="18511" y="20616"/>
                  </a:lnTo>
                  <a:lnTo>
                    <a:pt x="18530" y="20941"/>
                  </a:lnTo>
                  <a:lnTo>
                    <a:pt x="18549" y="21266"/>
                  </a:lnTo>
                  <a:lnTo>
                    <a:pt x="18607" y="21591"/>
                  </a:lnTo>
                  <a:lnTo>
                    <a:pt x="18645" y="21897"/>
                  </a:lnTo>
                  <a:lnTo>
                    <a:pt x="18722" y="22203"/>
                  </a:lnTo>
                  <a:lnTo>
                    <a:pt x="18798" y="22509"/>
                  </a:lnTo>
                  <a:lnTo>
                    <a:pt x="18894" y="22815"/>
                  </a:lnTo>
                  <a:lnTo>
                    <a:pt x="19008" y="23101"/>
                  </a:lnTo>
                  <a:lnTo>
                    <a:pt x="19142" y="23388"/>
                  </a:lnTo>
                  <a:lnTo>
                    <a:pt x="19295" y="23675"/>
                  </a:lnTo>
                  <a:lnTo>
                    <a:pt x="19448" y="23943"/>
                  </a:lnTo>
                  <a:lnTo>
                    <a:pt x="19639" y="24211"/>
                  </a:lnTo>
                  <a:lnTo>
                    <a:pt x="19831" y="24478"/>
                  </a:lnTo>
                  <a:lnTo>
                    <a:pt x="20041" y="24555"/>
                  </a:lnTo>
                  <a:lnTo>
                    <a:pt x="20270" y="24612"/>
                  </a:lnTo>
                  <a:lnTo>
                    <a:pt x="20710" y="24708"/>
                  </a:lnTo>
                  <a:lnTo>
                    <a:pt x="21169" y="24765"/>
                  </a:lnTo>
                  <a:lnTo>
                    <a:pt x="21628" y="24784"/>
                  </a:lnTo>
                  <a:lnTo>
                    <a:pt x="21915" y="24784"/>
                  </a:lnTo>
                  <a:lnTo>
                    <a:pt x="22202" y="24765"/>
                  </a:lnTo>
                  <a:lnTo>
                    <a:pt x="22795" y="24689"/>
                  </a:lnTo>
                  <a:lnTo>
                    <a:pt x="22450" y="24612"/>
                  </a:lnTo>
                  <a:lnTo>
                    <a:pt x="22125" y="24517"/>
                  </a:lnTo>
                  <a:lnTo>
                    <a:pt x="21800" y="24383"/>
                  </a:lnTo>
                  <a:lnTo>
                    <a:pt x="21494" y="24211"/>
                  </a:lnTo>
                  <a:lnTo>
                    <a:pt x="21169" y="24019"/>
                  </a:lnTo>
                  <a:lnTo>
                    <a:pt x="20882" y="23809"/>
                  </a:lnTo>
                  <a:lnTo>
                    <a:pt x="20634" y="23560"/>
                  </a:lnTo>
                  <a:lnTo>
                    <a:pt x="20404" y="23312"/>
                  </a:lnTo>
                  <a:lnTo>
                    <a:pt x="20194" y="23044"/>
                  </a:lnTo>
                  <a:lnTo>
                    <a:pt x="20022" y="22738"/>
                  </a:lnTo>
                  <a:lnTo>
                    <a:pt x="19850" y="22451"/>
                  </a:lnTo>
                  <a:lnTo>
                    <a:pt x="19716" y="22126"/>
                  </a:lnTo>
                  <a:lnTo>
                    <a:pt x="19601" y="21801"/>
                  </a:lnTo>
                  <a:lnTo>
                    <a:pt x="19525" y="21476"/>
                  </a:lnTo>
                  <a:lnTo>
                    <a:pt x="19448" y="21132"/>
                  </a:lnTo>
                  <a:lnTo>
                    <a:pt x="19410" y="20807"/>
                  </a:lnTo>
                  <a:lnTo>
                    <a:pt x="19372" y="20463"/>
                  </a:lnTo>
                  <a:lnTo>
                    <a:pt x="19372" y="20118"/>
                  </a:lnTo>
                  <a:lnTo>
                    <a:pt x="19372" y="19774"/>
                  </a:lnTo>
                  <a:lnTo>
                    <a:pt x="19410" y="19449"/>
                  </a:lnTo>
                  <a:lnTo>
                    <a:pt x="19448" y="19105"/>
                  </a:lnTo>
                  <a:lnTo>
                    <a:pt x="19486" y="18780"/>
                  </a:lnTo>
                  <a:lnTo>
                    <a:pt x="19620" y="18110"/>
                  </a:lnTo>
                  <a:lnTo>
                    <a:pt x="19773" y="17460"/>
                  </a:lnTo>
                  <a:lnTo>
                    <a:pt x="19945" y="16810"/>
                  </a:lnTo>
                  <a:lnTo>
                    <a:pt x="20117" y="16141"/>
                  </a:lnTo>
                  <a:lnTo>
                    <a:pt x="20270" y="15491"/>
                  </a:lnTo>
                  <a:lnTo>
                    <a:pt x="20385" y="14840"/>
                  </a:lnTo>
                  <a:lnTo>
                    <a:pt x="20443" y="14496"/>
                  </a:lnTo>
                  <a:lnTo>
                    <a:pt x="20481" y="14171"/>
                  </a:lnTo>
                  <a:lnTo>
                    <a:pt x="20500" y="13789"/>
                  </a:lnTo>
                  <a:close/>
                </a:path>
              </a:pathLst>
            </a:custGeom>
            <a:solidFill>
              <a:srgbClr val="014E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2803390" y="2887867"/>
              <a:ext cx="166412" cy="427178"/>
            </a:xfrm>
            <a:custGeom>
              <a:avLst/>
              <a:gdLst/>
              <a:ahLst/>
              <a:cxnLst/>
              <a:rect l="l" t="t" r="r" b="b"/>
              <a:pathLst>
                <a:path w="4284" h="10997" fill="none" extrusionOk="0">
                  <a:moveTo>
                    <a:pt x="1989" y="1"/>
                  </a:moveTo>
                  <a:lnTo>
                    <a:pt x="1989" y="1"/>
                  </a:lnTo>
                  <a:lnTo>
                    <a:pt x="1606" y="746"/>
                  </a:lnTo>
                  <a:lnTo>
                    <a:pt x="1262" y="1511"/>
                  </a:lnTo>
                  <a:lnTo>
                    <a:pt x="956" y="2257"/>
                  </a:lnTo>
                  <a:lnTo>
                    <a:pt x="689" y="2984"/>
                  </a:lnTo>
                  <a:lnTo>
                    <a:pt x="459" y="3710"/>
                  </a:lnTo>
                  <a:lnTo>
                    <a:pt x="287" y="4437"/>
                  </a:lnTo>
                  <a:lnTo>
                    <a:pt x="134" y="5145"/>
                  </a:lnTo>
                  <a:lnTo>
                    <a:pt x="96" y="5489"/>
                  </a:lnTo>
                  <a:lnTo>
                    <a:pt x="58" y="5833"/>
                  </a:lnTo>
                  <a:lnTo>
                    <a:pt x="19" y="6158"/>
                  </a:lnTo>
                  <a:lnTo>
                    <a:pt x="0" y="6502"/>
                  </a:lnTo>
                  <a:lnTo>
                    <a:pt x="0" y="6828"/>
                  </a:lnTo>
                  <a:lnTo>
                    <a:pt x="19" y="7153"/>
                  </a:lnTo>
                  <a:lnTo>
                    <a:pt x="38" y="7478"/>
                  </a:lnTo>
                  <a:lnTo>
                    <a:pt x="96" y="7803"/>
                  </a:lnTo>
                  <a:lnTo>
                    <a:pt x="134" y="8109"/>
                  </a:lnTo>
                  <a:lnTo>
                    <a:pt x="211" y="8415"/>
                  </a:lnTo>
                  <a:lnTo>
                    <a:pt x="287" y="8721"/>
                  </a:lnTo>
                  <a:lnTo>
                    <a:pt x="383" y="9027"/>
                  </a:lnTo>
                  <a:lnTo>
                    <a:pt x="497" y="9313"/>
                  </a:lnTo>
                  <a:lnTo>
                    <a:pt x="631" y="9600"/>
                  </a:lnTo>
                  <a:lnTo>
                    <a:pt x="784" y="9887"/>
                  </a:lnTo>
                  <a:lnTo>
                    <a:pt x="937" y="10155"/>
                  </a:lnTo>
                  <a:lnTo>
                    <a:pt x="1128" y="10423"/>
                  </a:lnTo>
                  <a:lnTo>
                    <a:pt x="1320" y="10690"/>
                  </a:lnTo>
                  <a:lnTo>
                    <a:pt x="1320" y="10690"/>
                  </a:lnTo>
                  <a:lnTo>
                    <a:pt x="1530" y="10767"/>
                  </a:lnTo>
                  <a:lnTo>
                    <a:pt x="1759" y="10824"/>
                  </a:lnTo>
                  <a:lnTo>
                    <a:pt x="2199" y="10920"/>
                  </a:lnTo>
                  <a:lnTo>
                    <a:pt x="2658" y="10977"/>
                  </a:lnTo>
                  <a:lnTo>
                    <a:pt x="3117" y="10996"/>
                  </a:lnTo>
                  <a:lnTo>
                    <a:pt x="3117" y="10996"/>
                  </a:lnTo>
                  <a:lnTo>
                    <a:pt x="3404" y="10996"/>
                  </a:lnTo>
                  <a:lnTo>
                    <a:pt x="3691" y="10977"/>
                  </a:lnTo>
                  <a:lnTo>
                    <a:pt x="4284" y="10901"/>
                  </a:lnTo>
                  <a:lnTo>
                    <a:pt x="4284" y="10901"/>
                  </a:lnTo>
                  <a:lnTo>
                    <a:pt x="3939" y="10824"/>
                  </a:lnTo>
                  <a:lnTo>
                    <a:pt x="3614" y="10729"/>
                  </a:lnTo>
                  <a:lnTo>
                    <a:pt x="3289" y="10595"/>
                  </a:lnTo>
                  <a:lnTo>
                    <a:pt x="2983" y="10423"/>
                  </a:lnTo>
                  <a:lnTo>
                    <a:pt x="2983" y="10423"/>
                  </a:lnTo>
                  <a:lnTo>
                    <a:pt x="2658" y="10231"/>
                  </a:lnTo>
                  <a:lnTo>
                    <a:pt x="2371" y="10021"/>
                  </a:lnTo>
                  <a:lnTo>
                    <a:pt x="2123" y="9772"/>
                  </a:lnTo>
                  <a:lnTo>
                    <a:pt x="1893" y="9524"/>
                  </a:lnTo>
                  <a:lnTo>
                    <a:pt x="1683" y="9256"/>
                  </a:lnTo>
                  <a:lnTo>
                    <a:pt x="1511" y="8950"/>
                  </a:lnTo>
                  <a:lnTo>
                    <a:pt x="1339" y="8663"/>
                  </a:lnTo>
                  <a:lnTo>
                    <a:pt x="1205" y="8338"/>
                  </a:lnTo>
                  <a:lnTo>
                    <a:pt x="1090" y="8013"/>
                  </a:lnTo>
                  <a:lnTo>
                    <a:pt x="1014" y="7688"/>
                  </a:lnTo>
                  <a:lnTo>
                    <a:pt x="937" y="7344"/>
                  </a:lnTo>
                  <a:lnTo>
                    <a:pt x="899" y="7019"/>
                  </a:lnTo>
                  <a:lnTo>
                    <a:pt x="861" y="6675"/>
                  </a:lnTo>
                  <a:lnTo>
                    <a:pt x="861" y="6330"/>
                  </a:lnTo>
                  <a:lnTo>
                    <a:pt x="861" y="5986"/>
                  </a:lnTo>
                  <a:lnTo>
                    <a:pt x="899" y="5661"/>
                  </a:lnTo>
                  <a:lnTo>
                    <a:pt x="899" y="5661"/>
                  </a:lnTo>
                  <a:lnTo>
                    <a:pt x="937" y="5317"/>
                  </a:lnTo>
                  <a:lnTo>
                    <a:pt x="975" y="4992"/>
                  </a:lnTo>
                  <a:lnTo>
                    <a:pt x="1109" y="4322"/>
                  </a:lnTo>
                  <a:lnTo>
                    <a:pt x="1262" y="3672"/>
                  </a:lnTo>
                  <a:lnTo>
                    <a:pt x="1434" y="3022"/>
                  </a:lnTo>
                  <a:lnTo>
                    <a:pt x="1606" y="2353"/>
                  </a:lnTo>
                  <a:lnTo>
                    <a:pt x="1759" y="1703"/>
                  </a:lnTo>
                  <a:lnTo>
                    <a:pt x="1874" y="1052"/>
                  </a:lnTo>
                  <a:lnTo>
                    <a:pt x="1932" y="708"/>
                  </a:lnTo>
                  <a:lnTo>
                    <a:pt x="1970" y="383"/>
                  </a:lnTo>
                  <a:lnTo>
                    <a:pt x="1970" y="383"/>
                  </a:lnTo>
                  <a:lnTo>
                    <a:pt x="19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3522421" y="2352295"/>
              <a:ext cx="593552" cy="236294"/>
            </a:xfrm>
            <a:custGeom>
              <a:avLst/>
              <a:gdLst/>
              <a:ahLst/>
              <a:cxnLst/>
              <a:rect l="l" t="t" r="r" b="b"/>
              <a:pathLst>
                <a:path w="15280" h="6083" fill="none" extrusionOk="0">
                  <a:moveTo>
                    <a:pt x="134" y="1"/>
                  </a:moveTo>
                  <a:lnTo>
                    <a:pt x="134" y="1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803" y="249"/>
                  </a:lnTo>
                  <a:lnTo>
                    <a:pt x="1587" y="364"/>
                  </a:lnTo>
                  <a:lnTo>
                    <a:pt x="2391" y="498"/>
                  </a:lnTo>
                  <a:lnTo>
                    <a:pt x="3175" y="632"/>
                  </a:lnTo>
                  <a:lnTo>
                    <a:pt x="3175" y="632"/>
                  </a:lnTo>
                  <a:lnTo>
                    <a:pt x="3978" y="804"/>
                  </a:lnTo>
                  <a:lnTo>
                    <a:pt x="4762" y="995"/>
                  </a:lnTo>
                  <a:lnTo>
                    <a:pt x="5565" y="1206"/>
                  </a:lnTo>
                  <a:lnTo>
                    <a:pt x="6349" y="1454"/>
                  </a:lnTo>
                  <a:lnTo>
                    <a:pt x="7114" y="1722"/>
                  </a:lnTo>
                  <a:lnTo>
                    <a:pt x="7898" y="2009"/>
                  </a:lnTo>
                  <a:lnTo>
                    <a:pt x="8644" y="2315"/>
                  </a:lnTo>
                  <a:lnTo>
                    <a:pt x="9390" y="2659"/>
                  </a:lnTo>
                  <a:lnTo>
                    <a:pt x="10116" y="3003"/>
                  </a:lnTo>
                  <a:lnTo>
                    <a:pt x="10824" y="3386"/>
                  </a:lnTo>
                  <a:lnTo>
                    <a:pt x="11512" y="3787"/>
                  </a:lnTo>
                  <a:lnTo>
                    <a:pt x="12201" y="4208"/>
                  </a:lnTo>
                  <a:lnTo>
                    <a:pt x="12832" y="4648"/>
                  </a:lnTo>
                  <a:lnTo>
                    <a:pt x="13463" y="5107"/>
                  </a:lnTo>
                  <a:lnTo>
                    <a:pt x="14056" y="5585"/>
                  </a:lnTo>
                  <a:lnTo>
                    <a:pt x="14610" y="6082"/>
                  </a:lnTo>
                  <a:lnTo>
                    <a:pt x="14610" y="6082"/>
                  </a:lnTo>
                  <a:lnTo>
                    <a:pt x="15279" y="4820"/>
                  </a:lnTo>
                  <a:lnTo>
                    <a:pt x="15279" y="4820"/>
                  </a:lnTo>
                  <a:lnTo>
                    <a:pt x="14744" y="4437"/>
                  </a:lnTo>
                  <a:lnTo>
                    <a:pt x="14209" y="4074"/>
                  </a:lnTo>
                  <a:lnTo>
                    <a:pt x="13635" y="3730"/>
                  </a:lnTo>
                  <a:lnTo>
                    <a:pt x="13061" y="3405"/>
                  </a:lnTo>
                  <a:lnTo>
                    <a:pt x="12468" y="3080"/>
                  </a:lnTo>
                  <a:lnTo>
                    <a:pt x="11856" y="2774"/>
                  </a:lnTo>
                  <a:lnTo>
                    <a:pt x="11244" y="2487"/>
                  </a:lnTo>
                  <a:lnTo>
                    <a:pt x="10633" y="2219"/>
                  </a:lnTo>
                  <a:lnTo>
                    <a:pt x="9982" y="1951"/>
                  </a:lnTo>
                  <a:lnTo>
                    <a:pt x="9351" y="1722"/>
                  </a:lnTo>
                  <a:lnTo>
                    <a:pt x="8701" y="1492"/>
                  </a:lnTo>
                  <a:lnTo>
                    <a:pt x="8051" y="1282"/>
                  </a:lnTo>
                  <a:lnTo>
                    <a:pt x="7382" y="1110"/>
                  </a:lnTo>
                  <a:lnTo>
                    <a:pt x="6731" y="938"/>
                  </a:lnTo>
                  <a:lnTo>
                    <a:pt x="6062" y="766"/>
                  </a:lnTo>
                  <a:lnTo>
                    <a:pt x="5393" y="632"/>
                  </a:lnTo>
                  <a:lnTo>
                    <a:pt x="5393" y="632"/>
                  </a:lnTo>
                  <a:lnTo>
                    <a:pt x="4743" y="517"/>
                  </a:lnTo>
                  <a:lnTo>
                    <a:pt x="4092" y="402"/>
                  </a:lnTo>
                  <a:lnTo>
                    <a:pt x="2773" y="230"/>
                  </a:lnTo>
                  <a:lnTo>
                    <a:pt x="1454" y="97"/>
                  </a:lnTo>
                  <a:lnTo>
                    <a:pt x="13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2954918" y="2539481"/>
              <a:ext cx="228797" cy="763693"/>
            </a:xfrm>
            <a:custGeom>
              <a:avLst/>
              <a:gdLst/>
              <a:ahLst/>
              <a:cxnLst/>
              <a:rect l="l" t="t" r="r" b="b"/>
              <a:pathLst>
                <a:path w="5890" h="19660" extrusionOk="0">
                  <a:moveTo>
                    <a:pt x="669" y="1"/>
                  </a:moveTo>
                  <a:lnTo>
                    <a:pt x="0" y="1263"/>
                  </a:lnTo>
                  <a:lnTo>
                    <a:pt x="440" y="1684"/>
                  </a:lnTo>
                  <a:lnTo>
                    <a:pt x="861" y="2124"/>
                  </a:lnTo>
                  <a:lnTo>
                    <a:pt x="1262" y="2583"/>
                  </a:lnTo>
                  <a:lnTo>
                    <a:pt x="1626" y="3041"/>
                  </a:lnTo>
                  <a:lnTo>
                    <a:pt x="1970" y="3520"/>
                  </a:lnTo>
                  <a:lnTo>
                    <a:pt x="2295" y="3998"/>
                  </a:lnTo>
                  <a:lnTo>
                    <a:pt x="2582" y="4495"/>
                  </a:lnTo>
                  <a:lnTo>
                    <a:pt x="2830" y="4992"/>
                  </a:lnTo>
                  <a:lnTo>
                    <a:pt x="3060" y="5508"/>
                  </a:lnTo>
                  <a:lnTo>
                    <a:pt x="3251" y="6025"/>
                  </a:lnTo>
                  <a:lnTo>
                    <a:pt x="3404" y="6560"/>
                  </a:lnTo>
                  <a:lnTo>
                    <a:pt x="3538" y="7096"/>
                  </a:lnTo>
                  <a:lnTo>
                    <a:pt x="3614" y="7650"/>
                  </a:lnTo>
                  <a:lnTo>
                    <a:pt x="3672" y="8205"/>
                  </a:lnTo>
                  <a:lnTo>
                    <a:pt x="3672" y="8778"/>
                  </a:lnTo>
                  <a:lnTo>
                    <a:pt x="3653" y="9352"/>
                  </a:lnTo>
                  <a:lnTo>
                    <a:pt x="3614" y="9677"/>
                  </a:lnTo>
                  <a:lnTo>
                    <a:pt x="3557" y="10021"/>
                  </a:lnTo>
                  <a:lnTo>
                    <a:pt x="3442" y="10672"/>
                  </a:lnTo>
                  <a:lnTo>
                    <a:pt x="3289" y="11322"/>
                  </a:lnTo>
                  <a:lnTo>
                    <a:pt x="3117" y="11991"/>
                  </a:lnTo>
                  <a:lnTo>
                    <a:pt x="2964" y="12641"/>
                  </a:lnTo>
                  <a:lnTo>
                    <a:pt x="2792" y="13291"/>
                  </a:lnTo>
                  <a:lnTo>
                    <a:pt x="2658" y="13961"/>
                  </a:lnTo>
                  <a:lnTo>
                    <a:pt x="2620" y="14286"/>
                  </a:lnTo>
                  <a:lnTo>
                    <a:pt x="2582" y="14630"/>
                  </a:lnTo>
                  <a:lnTo>
                    <a:pt x="2543" y="14955"/>
                  </a:lnTo>
                  <a:lnTo>
                    <a:pt x="2543" y="15299"/>
                  </a:lnTo>
                  <a:lnTo>
                    <a:pt x="2543" y="15644"/>
                  </a:lnTo>
                  <a:lnTo>
                    <a:pt x="2582" y="15988"/>
                  </a:lnTo>
                  <a:lnTo>
                    <a:pt x="2620" y="16332"/>
                  </a:lnTo>
                  <a:lnTo>
                    <a:pt x="2696" y="16657"/>
                  </a:lnTo>
                  <a:lnTo>
                    <a:pt x="2792" y="16982"/>
                  </a:lnTo>
                  <a:lnTo>
                    <a:pt x="2888" y="17307"/>
                  </a:lnTo>
                  <a:lnTo>
                    <a:pt x="3022" y="17632"/>
                  </a:lnTo>
                  <a:lnTo>
                    <a:pt x="3194" y="17919"/>
                  </a:lnTo>
                  <a:lnTo>
                    <a:pt x="3366" y="18206"/>
                  </a:lnTo>
                  <a:lnTo>
                    <a:pt x="3576" y="18493"/>
                  </a:lnTo>
                  <a:lnTo>
                    <a:pt x="3806" y="18741"/>
                  </a:lnTo>
                  <a:lnTo>
                    <a:pt x="4073" y="18990"/>
                  </a:lnTo>
                  <a:lnTo>
                    <a:pt x="4341" y="19200"/>
                  </a:lnTo>
                  <a:lnTo>
                    <a:pt x="4666" y="19392"/>
                  </a:lnTo>
                  <a:lnTo>
                    <a:pt x="4934" y="19545"/>
                  </a:lnTo>
                  <a:lnTo>
                    <a:pt x="5221" y="19659"/>
                  </a:lnTo>
                  <a:lnTo>
                    <a:pt x="5029" y="19392"/>
                  </a:lnTo>
                  <a:lnTo>
                    <a:pt x="4838" y="19124"/>
                  </a:lnTo>
                  <a:lnTo>
                    <a:pt x="4685" y="18856"/>
                  </a:lnTo>
                  <a:lnTo>
                    <a:pt x="4532" y="18569"/>
                  </a:lnTo>
                  <a:lnTo>
                    <a:pt x="4398" y="18282"/>
                  </a:lnTo>
                  <a:lnTo>
                    <a:pt x="4284" y="17996"/>
                  </a:lnTo>
                  <a:lnTo>
                    <a:pt x="4188" y="17690"/>
                  </a:lnTo>
                  <a:lnTo>
                    <a:pt x="4112" y="17384"/>
                  </a:lnTo>
                  <a:lnTo>
                    <a:pt x="4035" y="17078"/>
                  </a:lnTo>
                  <a:lnTo>
                    <a:pt x="3997" y="16772"/>
                  </a:lnTo>
                  <a:lnTo>
                    <a:pt x="3939" y="16447"/>
                  </a:lnTo>
                  <a:lnTo>
                    <a:pt x="3920" y="16122"/>
                  </a:lnTo>
                  <a:lnTo>
                    <a:pt x="3901" y="15797"/>
                  </a:lnTo>
                  <a:lnTo>
                    <a:pt x="3901" y="15471"/>
                  </a:lnTo>
                  <a:lnTo>
                    <a:pt x="3920" y="15127"/>
                  </a:lnTo>
                  <a:lnTo>
                    <a:pt x="3959" y="14802"/>
                  </a:lnTo>
                  <a:lnTo>
                    <a:pt x="3997" y="14458"/>
                  </a:lnTo>
                  <a:lnTo>
                    <a:pt x="4035" y="14114"/>
                  </a:lnTo>
                  <a:lnTo>
                    <a:pt x="4188" y="13406"/>
                  </a:lnTo>
                  <a:lnTo>
                    <a:pt x="4360" y="12679"/>
                  </a:lnTo>
                  <a:lnTo>
                    <a:pt x="4590" y="11953"/>
                  </a:lnTo>
                  <a:lnTo>
                    <a:pt x="4857" y="11226"/>
                  </a:lnTo>
                  <a:lnTo>
                    <a:pt x="5163" y="10480"/>
                  </a:lnTo>
                  <a:lnTo>
                    <a:pt x="5507" y="9715"/>
                  </a:lnTo>
                  <a:lnTo>
                    <a:pt x="5890" y="8970"/>
                  </a:lnTo>
                  <a:lnTo>
                    <a:pt x="5890" y="8625"/>
                  </a:lnTo>
                  <a:lnTo>
                    <a:pt x="5890" y="8300"/>
                  </a:lnTo>
                  <a:lnTo>
                    <a:pt x="5871" y="7975"/>
                  </a:lnTo>
                  <a:lnTo>
                    <a:pt x="5833" y="7650"/>
                  </a:lnTo>
                  <a:lnTo>
                    <a:pt x="5794" y="7344"/>
                  </a:lnTo>
                  <a:lnTo>
                    <a:pt x="5737" y="7019"/>
                  </a:lnTo>
                  <a:lnTo>
                    <a:pt x="5660" y="6713"/>
                  </a:lnTo>
                  <a:lnTo>
                    <a:pt x="5584" y="6407"/>
                  </a:lnTo>
                  <a:lnTo>
                    <a:pt x="5488" y="6101"/>
                  </a:lnTo>
                  <a:lnTo>
                    <a:pt x="5393" y="5795"/>
                  </a:lnTo>
                  <a:lnTo>
                    <a:pt x="5144" y="5183"/>
                  </a:lnTo>
                  <a:lnTo>
                    <a:pt x="4857" y="4610"/>
                  </a:lnTo>
                  <a:lnTo>
                    <a:pt x="4532" y="4036"/>
                  </a:lnTo>
                  <a:lnTo>
                    <a:pt x="4169" y="3481"/>
                  </a:lnTo>
                  <a:lnTo>
                    <a:pt x="3767" y="2927"/>
                  </a:lnTo>
                  <a:lnTo>
                    <a:pt x="3327" y="2391"/>
                  </a:lnTo>
                  <a:lnTo>
                    <a:pt x="2849" y="1894"/>
                  </a:lnTo>
                  <a:lnTo>
                    <a:pt x="2352" y="1397"/>
                  </a:lnTo>
                  <a:lnTo>
                    <a:pt x="1817" y="900"/>
                  </a:lnTo>
                  <a:lnTo>
                    <a:pt x="1262" y="441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rgbClr val="016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2954918" y="2539481"/>
              <a:ext cx="228797" cy="763693"/>
            </a:xfrm>
            <a:custGeom>
              <a:avLst/>
              <a:gdLst/>
              <a:ahLst/>
              <a:cxnLst/>
              <a:rect l="l" t="t" r="r" b="b"/>
              <a:pathLst>
                <a:path w="5890" h="19660" fill="none" extrusionOk="0">
                  <a:moveTo>
                    <a:pt x="669" y="1"/>
                  </a:moveTo>
                  <a:lnTo>
                    <a:pt x="669" y="1"/>
                  </a:lnTo>
                  <a:lnTo>
                    <a:pt x="0" y="1263"/>
                  </a:lnTo>
                  <a:lnTo>
                    <a:pt x="0" y="1263"/>
                  </a:lnTo>
                  <a:lnTo>
                    <a:pt x="440" y="1684"/>
                  </a:lnTo>
                  <a:lnTo>
                    <a:pt x="861" y="2124"/>
                  </a:lnTo>
                  <a:lnTo>
                    <a:pt x="1262" y="2583"/>
                  </a:lnTo>
                  <a:lnTo>
                    <a:pt x="1626" y="3041"/>
                  </a:lnTo>
                  <a:lnTo>
                    <a:pt x="1970" y="3520"/>
                  </a:lnTo>
                  <a:lnTo>
                    <a:pt x="2295" y="3998"/>
                  </a:lnTo>
                  <a:lnTo>
                    <a:pt x="2582" y="4495"/>
                  </a:lnTo>
                  <a:lnTo>
                    <a:pt x="2830" y="4992"/>
                  </a:lnTo>
                  <a:lnTo>
                    <a:pt x="3060" y="5508"/>
                  </a:lnTo>
                  <a:lnTo>
                    <a:pt x="3251" y="6025"/>
                  </a:lnTo>
                  <a:lnTo>
                    <a:pt x="3404" y="6560"/>
                  </a:lnTo>
                  <a:lnTo>
                    <a:pt x="3538" y="7096"/>
                  </a:lnTo>
                  <a:lnTo>
                    <a:pt x="3614" y="7650"/>
                  </a:lnTo>
                  <a:lnTo>
                    <a:pt x="3672" y="8205"/>
                  </a:lnTo>
                  <a:lnTo>
                    <a:pt x="3672" y="8778"/>
                  </a:lnTo>
                  <a:lnTo>
                    <a:pt x="3653" y="9352"/>
                  </a:lnTo>
                  <a:lnTo>
                    <a:pt x="3653" y="9352"/>
                  </a:lnTo>
                  <a:lnTo>
                    <a:pt x="3614" y="9677"/>
                  </a:lnTo>
                  <a:lnTo>
                    <a:pt x="3557" y="10021"/>
                  </a:lnTo>
                  <a:lnTo>
                    <a:pt x="3442" y="10672"/>
                  </a:lnTo>
                  <a:lnTo>
                    <a:pt x="3289" y="11322"/>
                  </a:lnTo>
                  <a:lnTo>
                    <a:pt x="3117" y="11991"/>
                  </a:lnTo>
                  <a:lnTo>
                    <a:pt x="2964" y="12641"/>
                  </a:lnTo>
                  <a:lnTo>
                    <a:pt x="2792" y="13291"/>
                  </a:lnTo>
                  <a:lnTo>
                    <a:pt x="2658" y="13961"/>
                  </a:lnTo>
                  <a:lnTo>
                    <a:pt x="2620" y="14286"/>
                  </a:lnTo>
                  <a:lnTo>
                    <a:pt x="2582" y="14630"/>
                  </a:lnTo>
                  <a:lnTo>
                    <a:pt x="2582" y="14630"/>
                  </a:lnTo>
                  <a:lnTo>
                    <a:pt x="2543" y="14955"/>
                  </a:lnTo>
                  <a:lnTo>
                    <a:pt x="2543" y="15299"/>
                  </a:lnTo>
                  <a:lnTo>
                    <a:pt x="2543" y="15644"/>
                  </a:lnTo>
                  <a:lnTo>
                    <a:pt x="2582" y="15988"/>
                  </a:lnTo>
                  <a:lnTo>
                    <a:pt x="2620" y="16332"/>
                  </a:lnTo>
                  <a:lnTo>
                    <a:pt x="2696" y="16657"/>
                  </a:lnTo>
                  <a:lnTo>
                    <a:pt x="2792" y="16982"/>
                  </a:lnTo>
                  <a:lnTo>
                    <a:pt x="2888" y="17307"/>
                  </a:lnTo>
                  <a:lnTo>
                    <a:pt x="3022" y="17632"/>
                  </a:lnTo>
                  <a:lnTo>
                    <a:pt x="3194" y="17919"/>
                  </a:lnTo>
                  <a:lnTo>
                    <a:pt x="3366" y="18206"/>
                  </a:lnTo>
                  <a:lnTo>
                    <a:pt x="3576" y="18493"/>
                  </a:lnTo>
                  <a:lnTo>
                    <a:pt x="3806" y="18741"/>
                  </a:lnTo>
                  <a:lnTo>
                    <a:pt x="4073" y="18990"/>
                  </a:lnTo>
                  <a:lnTo>
                    <a:pt x="4341" y="19200"/>
                  </a:lnTo>
                  <a:lnTo>
                    <a:pt x="4666" y="19392"/>
                  </a:lnTo>
                  <a:lnTo>
                    <a:pt x="4666" y="19392"/>
                  </a:lnTo>
                  <a:lnTo>
                    <a:pt x="4934" y="19545"/>
                  </a:lnTo>
                  <a:lnTo>
                    <a:pt x="5221" y="19659"/>
                  </a:lnTo>
                  <a:lnTo>
                    <a:pt x="5221" y="19659"/>
                  </a:lnTo>
                  <a:lnTo>
                    <a:pt x="5029" y="19392"/>
                  </a:lnTo>
                  <a:lnTo>
                    <a:pt x="4838" y="19124"/>
                  </a:lnTo>
                  <a:lnTo>
                    <a:pt x="4685" y="18856"/>
                  </a:lnTo>
                  <a:lnTo>
                    <a:pt x="4532" y="18569"/>
                  </a:lnTo>
                  <a:lnTo>
                    <a:pt x="4398" y="18282"/>
                  </a:lnTo>
                  <a:lnTo>
                    <a:pt x="4284" y="17996"/>
                  </a:lnTo>
                  <a:lnTo>
                    <a:pt x="4188" y="17690"/>
                  </a:lnTo>
                  <a:lnTo>
                    <a:pt x="4112" y="17384"/>
                  </a:lnTo>
                  <a:lnTo>
                    <a:pt x="4035" y="17078"/>
                  </a:lnTo>
                  <a:lnTo>
                    <a:pt x="3997" y="16772"/>
                  </a:lnTo>
                  <a:lnTo>
                    <a:pt x="3939" y="16447"/>
                  </a:lnTo>
                  <a:lnTo>
                    <a:pt x="3920" y="16122"/>
                  </a:lnTo>
                  <a:lnTo>
                    <a:pt x="3901" y="15797"/>
                  </a:lnTo>
                  <a:lnTo>
                    <a:pt x="3901" y="15471"/>
                  </a:lnTo>
                  <a:lnTo>
                    <a:pt x="3920" y="15127"/>
                  </a:lnTo>
                  <a:lnTo>
                    <a:pt x="3959" y="14802"/>
                  </a:lnTo>
                  <a:lnTo>
                    <a:pt x="3997" y="14458"/>
                  </a:lnTo>
                  <a:lnTo>
                    <a:pt x="4035" y="14114"/>
                  </a:lnTo>
                  <a:lnTo>
                    <a:pt x="4188" y="13406"/>
                  </a:lnTo>
                  <a:lnTo>
                    <a:pt x="4360" y="12679"/>
                  </a:lnTo>
                  <a:lnTo>
                    <a:pt x="4590" y="11953"/>
                  </a:lnTo>
                  <a:lnTo>
                    <a:pt x="4857" y="11226"/>
                  </a:lnTo>
                  <a:lnTo>
                    <a:pt x="5163" y="10480"/>
                  </a:lnTo>
                  <a:lnTo>
                    <a:pt x="5507" y="9715"/>
                  </a:lnTo>
                  <a:lnTo>
                    <a:pt x="5890" y="8970"/>
                  </a:lnTo>
                  <a:lnTo>
                    <a:pt x="5890" y="8970"/>
                  </a:lnTo>
                  <a:lnTo>
                    <a:pt x="5890" y="8625"/>
                  </a:lnTo>
                  <a:lnTo>
                    <a:pt x="5890" y="8300"/>
                  </a:lnTo>
                  <a:lnTo>
                    <a:pt x="5871" y="7975"/>
                  </a:lnTo>
                  <a:lnTo>
                    <a:pt x="5833" y="7650"/>
                  </a:lnTo>
                  <a:lnTo>
                    <a:pt x="5794" y="7344"/>
                  </a:lnTo>
                  <a:lnTo>
                    <a:pt x="5737" y="7019"/>
                  </a:lnTo>
                  <a:lnTo>
                    <a:pt x="5660" y="6713"/>
                  </a:lnTo>
                  <a:lnTo>
                    <a:pt x="5584" y="6407"/>
                  </a:lnTo>
                  <a:lnTo>
                    <a:pt x="5488" y="6101"/>
                  </a:lnTo>
                  <a:lnTo>
                    <a:pt x="5393" y="5795"/>
                  </a:lnTo>
                  <a:lnTo>
                    <a:pt x="5144" y="5183"/>
                  </a:lnTo>
                  <a:lnTo>
                    <a:pt x="4857" y="4610"/>
                  </a:lnTo>
                  <a:lnTo>
                    <a:pt x="4532" y="4036"/>
                  </a:lnTo>
                  <a:lnTo>
                    <a:pt x="4169" y="3481"/>
                  </a:lnTo>
                  <a:lnTo>
                    <a:pt x="3767" y="2927"/>
                  </a:lnTo>
                  <a:lnTo>
                    <a:pt x="3327" y="2391"/>
                  </a:lnTo>
                  <a:lnTo>
                    <a:pt x="2849" y="1894"/>
                  </a:lnTo>
                  <a:lnTo>
                    <a:pt x="2352" y="1397"/>
                  </a:lnTo>
                  <a:lnTo>
                    <a:pt x="1817" y="900"/>
                  </a:lnTo>
                  <a:lnTo>
                    <a:pt x="1262" y="441"/>
                  </a:lnTo>
                  <a:lnTo>
                    <a:pt x="66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8136573" y="2349343"/>
              <a:ext cx="6758292" cy="1902434"/>
            </a:xfrm>
            <a:custGeom>
              <a:avLst/>
              <a:gdLst/>
              <a:ahLst/>
              <a:cxnLst/>
              <a:rect l="l" t="t" r="r" b="b"/>
              <a:pathLst>
                <a:path w="173981" h="48975" extrusionOk="0">
                  <a:moveTo>
                    <a:pt x="117396" y="0"/>
                  </a:moveTo>
                  <a:lnTo>
                    <a:pt x="116325" y="39"/>
                  </a:lnTo>
                  <a:lnTo>
                    <a:pt x="115254" y="96"/>
                  </a:lnTo>
                  <a:lnTo>
                    <a:pt x="114183" y="173"/>
                  </a:lnTo>
                  <a:lnTo>
                    <a:pt x="113132" y="268"/>
                  </a:lnTo>
                  <a:lnTo>
                    <a:pt x="112061" y="402"/>
                  </a:lnTo>
                  <a:lnTo>
                    <a:pt x="110990" y="536"/>
                  </a:lnTo>
                  <a:lnTo>
                    <a:pt x="109938" y="708"/>
                  </a:lnTo>
                  <a:lnTo>
                    <a:pt x="108886" y="899"/>
                  </a:lnTo>
                  <a:lnTo>
                    <a:pt x="107835" y="1110"/>
                  </a:lnTo>
                  <a:lnTo>
                    <a:pt x="106783" y="1339"/>
                  </a:lnTo>
                  <a:lnTo>
                    <a:pt x="105731" y="1588"/>
                  </a:lnTo>
                  <a:lnTo>
                    <a:pt x="104698" y="1855"/>
                  </a:lnTo>
                  <a:lnTo>
                    <a:pt x="103666" y="2142"/>
                  </a:lnTo>
                  <a:lnTo>
                    <a:pt x="102633" y="2448"/>
                  </a:lnTo>
                  <a:lnTo>
                    <a:pt x="101620" y="2754"/>
                  </a:lnTo>
                  <a:lnTo>
                    <a:pt x="100606" y="3098"/>
                  </a:lnTo>
                  <a:lnTo>
                    <a:pt x="99593" y="3443"/>
                  </a:lnTo>
                  <a:lnTo>
                    <a:pt x="98579" y="3806"/>
                  </a:lnTo>
                  <a:lnTo>
                    <a:pt x="97585" y="4188"/>
                  </a:lnTo>
                  <a:lnTo>
                    <a:pt x="96609" y="4590"/>
                  </a:lnTo>
                  <a:lnTo>
                    <a:pt x="95634" y="4992"/>
                  </a:lnTo>
                  <a:lnTo>
                    <a:pt x="94659" y="5412"/>
                  </a:lnTo>
                  <a:lnTo>
                    <a:pt x="93703" y="5833"/>
                  </a:lnTo>
                  <a:lnTo>
                    <a:pt x="92747" y="6292"/>
                  </a:lnTo>
                  <a:lnTo>
                    <a:pt x="91809" y="6732"/>
                  </a:lnTo>
                  <a:lnTo>
                    <a:pt x="90872" y="7191"/>
                  </a:lnTo>
                  <a:lnTo>
                    <a:pt x="89037" y="8147"/>
                  </a:lnTo>
                  <a:lnTo>
                    <a:pt x="87220" y="9141"/>
                  </a:lnTo>
                  <a:lnTo>
                    <a:pt x="85422" y="10155"/>
                  </a:lnTo>
                  <a:lnTo>
                    <a:pt x="83644" y="11187"/>
                  </a:lnTo>
                  <a:lnTo>
                    <a:pt x="81866" y="12258"/>
                  </a:lnTo>
                  <a:lnTo>
                    <a:pt x="80125" y="13348"/>
                  </a:lnTo>
                  <a:lnTo>
                    <a:pt x="78385" y="14438"/>
                  </a:lnTo>
                  <a:lnTo>
                    <a:pt x="74943" y="16676"/>
                  </a:lnTo>
                  <a:lnTo>
                    <a:pt x="71501" y="18913"/>
                  </a:lnTo>
                  <a:lnTo>
                    <a:pt x="68059" y="21150"/>
                  </a:lnTo>
                  <a:lnTo>
                    <a:pt x="66338" y="22260"/>
                  </a:lnTo>
                  <a:lnTo>
                    <a:pt x="64578" y="23350"/>
                  </a:lnTo>
                  <a:lnTo>
                    <a:pt x="62762" y="24459"/>
                  </a:lnTo>
                  <a:lnTo>
                    <a:pt x="60926" y="25549"/>
                  </a:lnTo>
                  <a:lnTo>
                    <a:pt x="59071" y="26620"/>
                  </a:lnTo>
                  <a:lnTo>
                    <a:pt x="57197" y="27671"/>
                  </a:lnTo>
                  <a:lnTo>
                    <a:pt x="55323" y="28723"/>
                  </a:lnTo>
                  <a:lnTo>
                    <a:pt x="53430" y="29737"/>
                  </a:lnTo>
                  <a:lnTo>
                    <a:pt x="51517" y="30731"/>
                  </a:lnTo>
                  <a:lnTo>
                    <a:pt x="49586" y="31706"/>
                  </a:lnTo>
                  <a:lnTo>
                    <a:pt x="47635" y="32663"/>
                  </a:lnTo>
                  <a:lnTo>
                    <a:pt x="45685" y="33600"/>
                  </a:lnTo>
                  <a:lnTo>
                    <a:pt x="43734" y="34517"/>
                  </a:lnTo>
                  <a:lnTo>
                    <a:pt x="41746" y="35416"/>
                  </a:lnTo>
                  <a:lnTo>
                    <a:pt x="39757" y="36296"/>
                  </a:lnTo>
                  <a:lnTo>
                    <a:pt x="37749" y="37137"/>
                  </a:lnTo>
                  <a:lnTo>
                    <a:pt x="35741" y="37979"/>
                  </a:lnTo>
                  <a:lnTo>
                    <a:pt x="33714" y="38801"/>
                  </a:lnTo>
                  <a:lnTo>
                    <a:pt x="31687" y="39585"/>
                  </a:lnTo>
                  <a:lnTo>
                    <a:pt x="29641" y="40369"/>
                  </a:lnTo>
                  <a:lnTo>
                    <a:pt x="27576" y="41115"/>
                  </a:lnTo>
                  <a:lnTo>
                    <a:pt x="25510" y="41861"/>
                  </a:lnTo>
                  <a:lnTo>
                    <a:pt x="23426" y="42568"/>
                  </a:lnTo>
                  <a:lnTo>
                    <a:pt x="21341" y="43257"/>
                  </a:lnTo>
                  <a:lnTo>
                    <a:pt x="19238" y="43926"/>
                  </a:lnTo>
                  <a:lnTo>
                    <a:pt x="17134" y="44576"/>
                  </a:lnTo>
                  <a:lnTo>
                    <a:pt x="15031" y="45207"/>
                  </a:lnTo>
                  <a:lnTo>
                    <a:pt x="12908" y="45800"/>
                  </a:lnTo>
                  <a:lnTo>
                    <a:pt x="10766" y="46393"/>
                  </a:lnTo>
                  <a:lnTo>
                    <a:pt x="8625" y="46947"/>
                  </a:lnTo>
                  <a:lnTo>
                    <a:pt x="6483" y="47483"/>
                  </a:lnTo>
                  <a:lnTo>
                    <a:pt x="4322" y="48018"/>
                  </a:lnTo>
                  <a:lnTo>
                    <a:pt x="2161" y="48496"/>
                  </a:lnTo>
                  <a:lnTo>
                    <a:pt x="0" y="48974"/>
                  </a:lnTo>
                  <a:lnTo>
                    <a:pt x="173981" y="48974"/>
                  </a:lnTo>
                  <a:lnTo>
                    <a:pt x="173981" y="8778"/>
                  </a:lnTo>
                  <a:lnTo>
                    <a:pt x="173197" y="8931"/>
                  </a:lnTo>
                  <a:lnTo>
                    <a:pt x="172413" y="9122"/>
                  </a:lnTo>
                  <a:lnTo>
                    <a:pt x="171648" y="9332"/>
                  </a:lnTo>
                  <a:lnTo>
                    <a:pt x="170883" y="9581"/>
                  </a:lnTo>
                  <a:lnTo>
                    <a:pt x="170118" y="9849"/>
                  </a:lnTo>
                  <a:lnTo>
                    <a:pt x="169372" y="10136"/>
                  </a:lnTo>
                  <a:lnTo>
                    <a:pt x="168645" y="10442"/>
                  </a:lnTo>
                  <a:lnTo>
                    <a:pt x="167919" y="10767"/>
                  </a:lnTo>
                  <a:lnTo>
                    <a:pt x="167192" y="11130"/>
                  </a:lnTo>
                  <a:lnTo>
                    <a:pt x="166485" y="11493"/>
                  </a:lnTo>
                  <a:lnTo>
                    <a:pt x="165796" y="11876"/>
                  </a:lnTo>
                  <a:lnTo>
                    <a:pt x="165108" y="12277"/>
                  </a:lnTo>
                  <a:lnTo>
                    <a:pt x="164419" y="12679"/>
                  </a:lnTo>
                  <a:lnTo>
                    <a:pt x="163750" y="13100"/>
                  </a:lnTo>
                  <a:lnTo>
                    <a:pt x="163100" y="13520"/>
                  </a:lnTo>
                  <a:lnTo>
                    <a:pt x="162469" y="13960"/>
                  </a:lnTo>
                  <a:lnTo>
                    <a:pt x="161646" y="14553"/>
                  </a:lnTo>
                  <a:lnTo>
                    <a:pt x="160824" y="15146"/>
                  </a:lnTo>
                  <a:lnTo>
                    <a:pt x="159237" y="16351"/>
                  </a:lnTo>
                  <a:lnTo>
                    <a:pt x="156063" y="18798"/>
                  </a:lnTo>
                  <a:lnTo>
                    <a:pt x="154475" y="20003"/>
                  </a:lnTo>
                  <a:lnTo>
                    <a:pt x="153653" y="20596"/>
                  </a:lnTo>
                  <a:lnTo>
                    <a:pt x="152831" y="21170"/>
                  </a:lnTo>
                  <a:lnTo>
                    <a:pt x="152009" y="21743"/>
                  </a:lnTo>
                  <a:lnTo>
                    <a:pt x="151148" y="22279"/>
                  </a:lnTo>
                  <a:lnTo>
                    <a:pt x="150287" y="22814"/>
                  </a:lnTo>
                  <a:lnTo>
                    <a:pt x="149408" y="23311"/>
                  </a:lnTo>
                  <a:lnTo>
                    <a:pt x="148968" y="23541"/>
                  </a:lnTo>
                  <a:lnTo>
                    <a:pt x="148528" y="23770"/>
                  </a:lnTo>
                  <a:lnTo>
                    <a:pt x="148088" y="23981"/>
                  </a:lnTo>
                  <a:lnTo>
                    <a:pt x="147610" y="24172"/>
                  </a:lnTo>
                  <a:lnTo>
                    <a:pt x="147151" y="24344"/>
                  </a:lnTo>
                  <a:lnTo>
                    <a:pt x="146654" y="24497"/>
                  </a:lnTo>
                  <a:lnTo>
                    <a:pt x="146176" y="24631"/>
                  </a:lnTo>
                  <a:lnTo>
                    <a:pt x="145698" y="24726"/>
                  </a:lnTo>
                  <a:lnTo>
                    <a:pt x="145201" y="24803"/>
                  </a:lnTo>
                  <a:lnTo>
                    <a:pt x="144723" y="24860"/>
                  </a:lnTo>
                  <a:lnTo>
                    <a:pt x="144245" y="24860"/>
                  </a:lnTo>
                  <a:lnTo>
                    <a:pt x="143767" y="24841"/>
                  </a:lnTo>
                  <a:lnTo>
                    <a:pt x="143308" y="24765"/>
                  </a:lnTo>
                  <a:lnTo>
                    <a:pt x="143078" y="24726"/>
                  </a:lnTo>
                  <a:lnTo>
                    <a:pt x="142849" y="24650"/>
                  </a:lnTo>
                  <a:lnTo>
                    <a:pt x="142619" y="24593"/>
                  </a:lnTo>
                  <a:lnTo>
                    <a:pt x="142409" y="24497"/>
                  </a:lnTo>
                  <a:lnTo>
                    <a:pt x="142198" y="24401"/>
                  </a:lnTo>
                  <a:lnTo>
                    <a:pt x="141988" y="24287"/>
                  </a:lnTo>
                  <a:lnTo>
                    <a:pt x="141663" y="24095"/>
                  </a:lnTo>
                  <a:lnTo>
                    <a:pt x="141395" y="23885"/>
                  </a:lnTo>
                  <a:lnTo>
                    <a:pt x="141128" y="23636"/>
                  </a:lnTo>
                  <a:lnTo>
                    <a:pt x="140898" y="23388"/>
                  </a:lnTo>
                  <a:lnTo>
                    <a:pt x="140688" y="23101"/>
                  </a:lnTo>
                  <a:lnTo>
                    <a:pt x="140516" y="22814"/>
                  </a:lnTo>
                  <a:lnTo>
                    <a:pt x="140344" y="22527"/>
                  </a:lnTo>
                  <a:lnTo>
                    <a:pt x="140210" y="22202"/>
                  </a:lnTo>
                  <a:lnTo>
                    <a:pt x="140114" y="21877"/>
                  </a:lnTo>
                  <a:lnTo>
                    <a:pt x="140018" y="21552"/>
                  </a:lnTo>
                  <a:lnTo>
                    <a:pt x="139942" y="21227"/>
                  </a:lnTo>
                  <a:lnTo>
                    <a:pt x="139904" y="20883"/>
                  </a:lnTo>
                  <a:lnTo>
                    <a:pt x="139865" y="20539"/>
                  </a:lnTo>
                  <a:lnTo>
                    <a:pt x="139865" y="20194"/>
                  </a:lnTo>
                  <a:lnTo>
                    <a:pt x="139865" y="19850"/>
                  </a:lnTo>
                  <a:lnTo>
                    <a:pt x="139904" y="19525"/>
                  </a:lnTo>
                  <a:lnTo>
                    <a:pt x="139942" y="19181"/>
                  </a:lnTo>
                  <a:lnTo>
                    <a:pt x="139980" y="18856"/>
                  </a:lnTo>
                  <a:lnTo>
                    <a:pt x="140114" y="18186"/>
                  </a:lnTo>
                  <a:lnTo>
                    <a:pt x="140286" y="17536"/>
                  </a:lnTo>
                  <a:lnTo>
                    <a:pt x="140439" y="16886"/>
                  </a:lnTo>
                  <a:lnTo>
                    <a:pt x="140611" y="16217"/>
                  </a:lnTo>
                  <a:lnTo>
                    <a:pt x="140764" y="15567"/>
                  </a:lnTo>
                  <a:lnTo>
                    <a:pt x="140879" y="14916"/>
                  </a:lnTo>
                  <a:lnTo>
                    <a:pt x="140936" y="14572"/>
                  </a:lnTo>
                  <a:lnTo>
                    <a:pt x="140975" y="14247"/>
                  </a:lnTo>
                  <a:lnTo>
                    <a:pt x="140994" y="13922"/>
                  </a:lnTo>
                  <a:lnTo>
                    <a:pt x="140994" y="13616"/>
                  </a:lnTo>
                  <a:lnTo>
                    <a:pt x="140994" y="13291"/>
                  </a:lnTo>
                  <a:lnTo>
                    <a:pt x="140975" y="12985"/>
                  </a:lnTo>
                  <a:lnTo>
                    <a:pt x="140955" y="12679"/>
                  </a:lnTo>
                  <a:lnTo>
                    <a:pt x="140917" y="12373"/>
                  </a:lnTo>
                  <a:lnTo>
                    <a:pt x="140802" y="11780"/>
                  </a:lnTo>
                  <a:lnTo>
                    <a:pt x="140649" y="11187"/>
                  </a:lnTo>
                  <a:lnTo>
                    <a:pt x="140458" y="10595"/>
                  </a:lnTo>
                  <a:lnTo>
                    <a:pt x="140229" y="10040"/>
                  </a:lnTo>
                  <a:lnTo>
                    <a:pt x="139961" y="9485"/>
                  </a:lnTo>
                  <a:lnTo>
                    <a:pt x="139636" y="8931"/>
                  </a:lnTo>
                  <a:lnTo>
                    <a:pt x="139292" y="8395"/>
                  </a:lnTo>
                  <a:lnTo>
                    <a:pt x="138909" y="7879"/>
                  </a:lnTo>
                  <a:lnTo>
                    <a:pt x="138508" y="7382"/>
                  </a:lnTo>
                  <a:lnTo>
                    <a:pt x="138049" y="6885"/>
                  </a:lnTo>
                  <a:lnTo>
                    <a:pt x="137590" y="6407"/>
                  </a:lnTo>
                  <a:lnTo>
                    <a:pt x="137093" y="5948"/>
                  </a:lnTo>
                  <a:lnTo>
                    <a:pt x="136557" y="5489"/>
                  </a:lnTo>
                  <a:lnTo>
                    <a:pt x="136003" y="5068"/>
                  </a:lnTo>
                  <a:lnTo>
                    <a:pt x="135429" y="4647"/>
                  </a:lnTo>
                  <a:lnTo>
                    <a:pt x="134836" y="4246"/>
                  </a:lnTo>
                  <a:lnTo>
                    <a:pt x="134224" y="3863"/>
                  </a:lnTo>
                  <a:lnTo>
                    <a:pt x="133593" y="3500"/>
                  </a:lnTo>
                  <a:lnTo>
                    <a:pt x="132943" y="3137"/>
                  </a:lnTo>
                  <a:lnTo>
                    <a:pt x="132274" y="2811"/>
                  </a:lnTo>
                  <a:lnTo>
                    <a:pt x="131604" y="2506"/>
                  </a:lnTo>
                  <a:lnTo>
                    <a:pt x="130916" y="2200"/>
                  </a:lnTo>
                  <a:lnTo>
                    <a:pt x="130208" y="1932"/>
                  </a:lnTo>
                  <a:lnTo>
                    <a:pt x="129501" y="1683"/>
                  </a:lnTo>
                  <a:lnTo>
                    <a:pt x="128793" y="1435"/>
                  </a:lnTo>
                  <a:lnTo>
                    <a:pt x="128067" y="1224"/>
                  </a:lnTo>
                  <a:lnTo>
                    <a:pt x="127340" y="1033"/>
                  </a:lnTo>
                  <a:lnTo>
                    <a:pt x="126613" y="861"/>
                  </a:lnTo>
                  <a:lnTo>
                    <a:pt x="125887" y="708"/>
                  </a:lnTo>
                  <a:lnTo>
                    <a:pt x="124835" y="536"/>
                  </a:lnTo>
                  <a:lnTo>
                    <a:pt x="123783" y="364"/>
                  </a:lnTo>
                  <a:lnTo>
                    <a:pt x="122712" y="249"/>
                  </a:lnTo>
                  <a:lnTo>
                    <a:pt x="121660" y="134"/>
                  </a:lnTo>
                  <a:lnTo>
                    <a:pt x="120590" y="58"/>
                  </a:lnTo>
                  <a:lnTo>
                    <a:pt x="119519" y="20"/>
                  </a:lnTo>
                  <a:lnTo>
                    <a:pt x="1184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66675" dir="1668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5801363" y="3210228"/>
              <a:ext cx="261543" cy="291260"/>
            </a:xfrm>
            <a:custGeom>
              <a:avLst/>
              <a:gdLst/>
              <a:ahLst/>
              <a:cxnLst/>
              <a:rect l="l" t="t" r="r" b="b"/>
              <a:pathLst>
                <a:path w="6733" h="7498" fill="none" extrusionOk="0">
                  <a:moveTo>
                    <a:pt x="2430" y="1"/>
                  </a:moveTo>
                  <a:lnTo>
                    <a:pt x="2430" y="1"/>
                  </a:lnTo>
                  <a:lnTo>
                    <a:pt x="536" y="1187"/>
                  </a:lnTo>
                  <a:lnTo>
                    <a:pt x="536" y="1187"/>
                  </a:lnTo>
                  <a:lnTo>
                    <a:pt x="1" y="1512"/>
                  </a:lnTo>
                  <a:lnTo>
                    <a:pt x="1" y="1512"/>
                  </a:lnTo>
                  <a:lnTo>
                    <a:pt x="1" y="1837"/>
                  </a:lnTo>
                  <a:lnTo>
                    <a:pt x="1" y="1837"/>
                  </a:lnTo>
                  <a:lnTo>
                    <a:pt x="1" y="2257"/>
                  </a:lnTo>
                  <a:lnTo>
                    <a:pt x="20" y="2659"/>
                  </a:lnTo>
                  <a:lnTo>
                    <a:pt x="77" y="3061"/>
                  </a:lnTo>
                  <a:lnTo>
                    <a:pt x="154" y="3443"/>
                  </a:lnTo>
                  <a:lnTo>
                    <a:pt x="250" y="3826"/>
                  </a:lnTo>
                  <a:lnTo>
                    <a:pt x="364" y="4189"/>
                  </a:lnTo>
                  <a:lnTo>
                    <a:pt x="517" y="4552"/>
                  </a:lnTo>
                  <a:lnTo>
                    <a:pt x="689" y="4896"/>
                  </a:lnTo>
                  <a:lnTo>
                    <a:pt x="881" y="5222"/>
                  </a:lnTo>
                  <a:lnTo>
                    <a:pt x="1110" y="5528"/>
                  </a:lnTo>
                  <a:lnTo>
                    <a:pt x="1359" y="5833"/>
                  </a:lnTo>
                  <a:lnTo>
                    <a:pt x="1646" y="6101"/>
                  </a:lnTo>
                  <a:lnTo>
                    <a:pt x="1971" y="6369"/>
                  </a:lnTo>
                  <a:lnTo>
                    <a:pt x="2315" y="6598"/>
                  </a:lnTo>
                  <a:lnTo>
                    <a:pt x="2697" y="6828"/>
                  </a:lnTo>
                  <a:lnTo>
                    <a:pt x="3099" y="7019"/>
                  </a:lnTo>
                  <a:lnTo>
                    <a:pt x="3099" y="7019"/>
                  </a:lnTo>
                  <a:lnTo>
                    <a:pt x="3405" y="7134"/>
                  </a:lnTo>
                  <a:lnTo>
                    <a:pt x="3711" y="7229"/>
                  </a:lnTo>
                  <a:lnTo>
                    <a:pt x="4017" y="7306"/>
                  </a:lnTo>
                  <a:lnTo>
                    <a:pt x="4342" y="7382"/>
                  </a:lnTo>
                  <a:lnTo>
                    <a:pt x="4648" y="7440"/>
                  </a:lnTo>
                  <a:lnTo>
                    <a:pt x="4954" y="7459"/>
                  </a:lnTo>
                  <a:lnTo>
                    <a:pt x="5279" y="7478"/>
                  </a:lnTo>
                  <a:lnTo>
                    <a:pt x="5604" y="7497"/>
                  </a:lnTo>
                  <a:lnTo>
                    <a:pt x="5604" y="7497"/>
                  </a:lnTo>
                  <a:lnTo>
                    <a:pt x="6159" y="7478"/>
                  </a:lnTo>
                  <a:lnTo>
                    <a:pt x="6732" y="7421"/>
                  </a:lnTo>
                  <a:lnTo>
                    <a:pt x="6732" y="7421"/>
                  </a:lnTo>
                  <a:lnTo>
                    <a:pt x="6388" y="7344"/>
                  </a:lnTo>
                  <a:lnTo>
                    <a:pt x="6025" y="7249"/>
                  </a:lnTo>
                  <a:lnTo>
                    <a:pt x="5680" y="7153"/>
                  </a:lnTo>
                  <a:lnTo>
                    <a:pt x="5317" y="7019"/>
                  </a:lnTo>
                  <a:lnTo>
                    <a:pt x="5317" y="7019"/>
                  </a:lnTo>
                  <a:lnTo>
                    <a:pt x="5049" y="6885"/>
                  </a:lnTo>
                  <a:lnTo>
                    <a:pt x="4801" y="6771"/>
                  </a:lnTo>
                  <a:lnTo>
                    <a:pt x="4571" y="6618"/>
                  </a:lnTo>
                  <a:lnTo>
                    <a:pt x="4342" y="6484"/>
                  </a:lnTo>
                  <a:lnTo>
                    <a:pt x="4132" y="6331"/>
                  </a:lnTo>
                  <a:lnTo>
                    <a:pt x="3921" y="6159"/>
                  </a:lnTo>
                  <a:lnTo>
                    <a:pt x="3730" y="5986"/>
                  </a:lnTo>
                  <a:lnTo>
                    <a:pt x="3558" y="5795"/>
                  </a:lnTo>
                  <a:lnTo>
                    <a:pt x="3386" y="5623"/>
                  </a:lnTo>
                  <a:lnTo>
                    <a:pt x="3233" y="5413"/>
                  </a:lnTo>
                  <a:lnTo>
                    <a:pt x="3099" y="5222"/>
                  </a:lnTo>
                  <a:lnTo>
                    <a:pt x="2965" y="5011"/>
                  </a:lnTo>
                  <a:lnTo>
                    <a:pt x="2850" y="4801"/>
                  </a:lnTo>
                  <a:lnTo>
                    <a:pt x="2736" y="4571"/>
                  </a:lnTo>
                  <a:lnTo>
                    <a:pt x="2640" y="4361"/>
                  </a:lnTo>
                  <a:lnTo>
                    <a:pt x="2544" y="4132"/>
                  </a:lnTo>
                  <a:lnTo>
                    <a:pt x="2410" y="3653"/>
                  </a:lnTo>
                  <a:lnTo>
                    <a:pt x="2315" y="3156"/>
                  </a:lnTo>
                  <a:lnTo>
                    <a:pt x="2238" y="2659"/>
                  </a:lnTo>
                  <a:lnTo>
                    <a:pt x="2219" y="2124"/>
                  </a:lnTo>
                  <a:lnTo>
                    <a:pt x="2219" y="1607"/>
                  </a:lnTo>
                  <a:lnTo>
                    <a:pt x="2257" y="1072"/>
                  </a:lnTo>
                  <a:lnTo>
                    <a:pt x="2334" y="536"/>
                  </a:lnTo>
                  <a:lnTo>
                    <a:pt x="2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8286759" y="3147108"/>
              <a:ext cx="4404285" cy="1104635"/>
            </a:xfrm>
            <a:custGeom>
              <a:avLst/>
              <a:gdLst/>
              <a:ahLst/>
              <a:cxnLst/>
              <a:rect l="l" t="t" r="r" b="b"/>
              <a:pathLst>
                <a:path w="113381" h="28437" extrusionOk="0">
                  <a:moveTo>
                    <a:pt x="103112" y="1"/>
                  </a:moveTo>
                  <a:lnTo>
                    <a:pt x="102538" y="20"/>
                  </a:lnTo>
                  <a:lnTo>
                    <a:pt x="101983" y="39"/>
                  </a:lnTo>
                  <a:lnTo>
                    <a:pt x="102844" y="115"/>
                  </a:lnTo>
                  <a:lnTo>
                    <a:pt x="103265" y="154"/>
                  </a:lnTo>
                  <a:lnTo>
                    <a:pt x="103685" y="230"/>
                  </a:lnTo>
                  <a:lnTo>
                    <a:pt x="104240" y="326"/>
                  </a:lnTo>
                  <a:lnTo>
                    <a:pt x="104794" y="459"/>
                  </a:lnTo>
                  <a:lnTo>
                    <a:pt x="105330" y="612"/>
                  </a:lnTo>
                  <a:lnTo>
                    <a:pt x="105846" y="785"/>
                  </a:lnTo>
                  <a:lnTo>
                    <a:pt x="106362" y="995"/>
                  </a:lnTo>
                  <a:lnTo>
                    <a:pt x="106879" y="1205"/>
                  </a:lnTo>
                  <a:lnTo>
                    <a:pt x="107357" y="1454"/>
                  </a:lnTo>
                  <a:lnTo>
                    <a:pt x="107835" y="1722"/>
                  </a:lnTo>
                  <a:lnTo>
                    <a:pt x="108275" y="2008"/>
                  </a:lnTo>
                  <a:lnTo>
                    <a:pt x="108695" y="2334"/>
                  </a:lnTo>
                  <a:lnTo>
                    <a:pt x="109097" y="2659"/>
                  </a:lnTo>
                  <a:lnTo>
                    <a:pt x="109460" y="3022"/>
                  </a:lnTo>
                  <a:lnTo>
                    <a:pt x="109805" y="3385"/>
                  </a:lnTo>
                  <a:lnTo>
                    <a:pt x="110111" y="3787"/>
                  </a:lnTo>
                  <a:lnTo>
                    <a:pt x="110378" y="4208"/>
                  </a:lnTo>
                  <a:lnTo>
                    <a:pt x="110608" y="4628"/>
                  </a:lnTo>
                  <a:lnTo>
                    <a:pt x="110799" y="5068"/>
                  </a:lnTo>
                  <a:lnTo>
                    <a:pt x="110933" y="5489"/>
                  </a:lnTo>
                  <a:lnTo>
                    <a:pt x="111048" y="5910"/>
                  </a:lnTo>
                  <a:lnTo>
                    <a:pt x="111124" y="6330"/>
                  </a:lnTo>
                  <a:lnTo>
                    <a:pt x="111162" y="6770"/>
                  </a:lnTo>
                  <a:lnTo>
                    <a:pt x="111162" y="7191"/>
                  </a:lnTo>
                  <a:lnTo>
                    <a:pt x="111143" y="7611"/>
                  </a:lnTo>
                  <a:lnTo>
                    <a:pt x="111086" y="8051"/>
                  </a:lnTo>
                  <a:lnTo>
                    <a:pt x="111009" y="8472"/>
                  </a:lnTo>
                  <a:lnTo>
                    <a:pt x="110895" y="8893"/>
                  </a:lnTo>
                  <a:lnTo>
                    <a:pt x="110761" y="9313"/>
                  </a:lnTo>
                  <a:lnTo>
                    <a:pt x="110608" y="9734"/>
                  </a:lnTo>
                  <a:lnTo>
                    <a:pt x="110416" y="10155"/>
                  </a:lnTo>
                  <a:lnTo>
                    <a:pt x="110206" y="10556"/>
                  </a:lnTo>
                  <a:lnTo>
                    <a:pt x="109977" y="10977"/>
                  </a:lnTo>
                  <a:lnTo>
                    <a:pt x="109747" y="11379"/>
                  </a:lnTo>
                  <a:lnTo>
                    <a:pt x="109479" y="11799"/>
                  </a:lnTo>
                  <a:lnTo>
                    <a:pt x="109193" y="12201"/>
                  </a:lnTo>
                  <a:lnTo>
                    <a:pt x="108906" y="12603"/>
                  </a:lnTo>
                  <a:lnTo>
                    <a:pt x="108600" y="13004"/>
                  </a:lnTo>
                  <a:lnTo>
                    <a:pt x="107950" y="13788"/>
                  </a:lnTo>
                  <a:lnTo>
                    <a:pt x="107280" y="14572"/>
                  </a:lnTo>
                  <a:lnTo>
                    <a:pt x="106573" y="15337"/>
                  </a:lnTo>
                  <a:lnTo>
                    <a:pt x="105846" y="16064"/>
                  </a:lnTo>
                  <a:lnTo>
                    <a:pt x="105119" y="16791"/>
                  </a:lnTo>
                  <a:lnTo>
                    <a:pt x="104393" y="17498"/>
                  </a:lnTo>
                  <a:lnTo>
                    <a:pt x="103112" y="18779"/>
                  </a:lnTo>
                  <a:lnTo>
                    <a:pt x="101869" y="20080"/>
                  </a:lnTo>
                  <a:lnTo>
                    <a:pt x="100664" y="21418"/>
                  </a:lnTo>
                  <a:lnTo>
                    <a:pt x="99478" y="22776"/>
                  </a:lnTo>
                  <a:lnTo>
                    <a:pt x="98350" y="24153"/>
                  </a:lnTo>
                  <a:lnTo>
                    <a:pt x="97260" y="25549"/>
                  </a:lnTo>
                  <a:lnTo>
                    <a:pt x="96208" y="26983"/>
                  </a:lnTo>
                  <a:lnTo>
                    <a:pt x="95195" y="28417"/>
                  </a:lnTo>
                  <a:lnTo>
                    <a:pt x="20" y="28417"/>
                  </a:lnTo>
                  <a:lnTo>
                    <a:pt x="1" y="28436"/>
                  </a:lnTo>
                  <a:lnTo>
                    <a:pt x="97413" y="28436"/>
                  </a:lnTo>
                  <a:lnTo>
                    <a:pt x="98426" y="26983"/>
                  </a:lnTo>
                  <a:lnTo>
                    <a:pt x="99478" y="25549"/>
                  </a:lnTo>
                  <a:lnTo>
                    <a:pt x="100568" y="24153"/>
                  </a:lnTo>
                  <a:lnTo>
                    <a:pt x="101696" y="22776"/>
                  </a:lnTo>
                  <a:lnTo>
                    <a:pt x="102863" y="21418"/>
                  </a:lnTo>
                  <a:lnTo>
                    <a:pt x="104087" y="20080"/>
                  </a:lnTo>
                  <a:lnTo>
                    <a:pt x="105330" y="18779"/>
                  </a:lnTo>
                  <a:lnTo>
                    <a:pt x="106611" y="17498"/>
                  </a:lnTo>
                  <a:lnTo>
                    <a:pt x="107338" y="16791"/>
                  </a:lnTo>
                  <a:lnTo>
                    <a:pt x="108064" y="16064"/>
                  </a:lnTo>
                  <a:lnTo>
                    <a:pt x="108772" y="15337"/>
                  </a:lnTo>
                  <a:lnTo>
                    <a:pt x="109499" y="14572"/>
                  </a:lnTo>
                  <a:lnTo>
                    <a:pt x="110168" y="13788"/>
                  </a:lnTo>
                  <a:lnTo>
                    <a:pt x="110818" y="13004"/>
                  </a:lnTo>
                  <a:lnTo>
                    <a:pt x="111124" y="12603"/>
                  </a:lnTo>
                  <a:lnTo>
                    <a:pt x="111411" y="12201"/>
                  </a:lnTo>
                  <a:lnTo>
                    <a:pt x="111698" y="11799"/>
                  </a:lnTo>
                  <a:lnTo>
                    <a:pt x="111965" y="11379"/>
                  </a:lnTo>
                  <a:lnTo>
                    <a:pt x="112195" y="10977"/>
                  </a:lnTo>
                  <a:lnTo>
                    <a:pt x="112424" y="10556"/>
                  </a:lnTo>
                  <a:lnTo>
                    <a:pt x="112635" y="10155"/>
                  </a:lnTo>
                  <a:lnTo>
                    <a:pt x="112807" y="9734"/>
                  </a:lnTo>
                  <a:lnTo>
                    <a:pt x="112979" y="9313"/>
                  </a:lnTo>
                  <a:lnTo>
                    <a:pt x="113113" y="8893"/>
                  </a:lnTo>
                  <a:lnTo>
                    <a:pt x="113228" y="8472"/>
                  </a:lnTo>
                  <a:lnTo>
                    <a:pt x="113304" y="8051"/>
                  </a:lnTo>
                  <a:lnTo>
                    <a:pt x="113361" y="7611"/>
                  </a:lnTo>
                  <a:lnTo>
                    <a:pt x="113381" y="7191"/>
                  </a:lnTo>
                  <a:lnTo>
                    <a:pt x="113381" y="6770"/>
                  </a:lnTo>
                  <a:lnTo>
                    <a:pt x="113342" y="6349"/>
                  </a:lnTo>
                  <a:lnTo>
                    <a:pt x="113266" y="5910"/>
                  </a:lnTo>
                  <a:lnTo>
                    <a:pt x="113151" y="5489"/>
                  </a:lnTo>
                  <a:lnTo>
                    <a:pt x="113017" y="5068"/>
                  </a:lnTo>
                  <a:lnTo>
                    <a:pt x="112826" y="4628"/>
                  </a:lnTo>
                  <a:lnTo>
                    <a:pt x="112596" y="4208"/>
                  </a:lnTo>
                  <a:lnTo>
                    <a:pt x="112329" y="3787"/>
                  </a:lnTo>
                  <a:lnTo>
                    <a:pt x="112023" y="3385"/>
                  </a:lnTo>
                  <a:lnTo>
                    <a:pt x="111679" y="3022"/>
                  </a:lnTo>
                  <a:lnTo>
                    <a:pt x="111315" y="2659"/>
                  </a:lnTo>
                  <a:lnTo>
                    <a:pt x="110914" y="2334"/>
                  </a:lnTo>
                  <a:lnTo>
                    <a:pt x="110493" y="2008"/>
                  </a:lnTo>
                  <a:lnTo>
                    <a:pt x="110053" y="1722"/>
                  </a:lnTo>
                  <a:lnTo>
                    <a:pt x="109575" y="1454"/>
                  </a:lnTo>
                  <a:lnTo>
                    <a:pt x="109097" y="1205"/>
                  </a:lnTo>
                  <a:lnTo>
                    <a:pt x="108581" y="995"/>
                  </a:lnTo>
                  <a:lnTo>
                    <a:pt x="108064" y="785"/>
                  </a:lnTo>
                  <a:lnTo>
                    <a:pt x="107548" y="612"/>
                  </a:lnTo>
                  <a:lnTo>
                    <a:pt x="106993" y="459"/>
                  </a:lnTo>
                  <a:lnTo>
                    <a:pt x="106458" y="326"/>
                  </a:lnTo>
                  <a:lnTo>
                    <a:pt x="105903" y="230"/>
                  </a:lnTo>
                  <a:lnTo>
                    <a:pt x="105215" y="134"/>
                  </a:lnTo>
                  <a:lnTo>
                    <a:pt x="104507" y="58"/>
                  </a:lnTo>
                  <a:lnTo>
                    <a:pt x="103819" y="20"/>
                  </a:lnTo>
                  <a:lnTo>
                    <a:pt x="103112" y="1"/>
                  </a:lnTo>
                  <a:close/>
                </a:path>
              </a:pathLst>
            </a:custGeom>
            <a:solidFill>
              <a:srgbClr val="0000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8625473" y="2394634"/>
              <a:ext cx="4656855" cy="1856403"/>
            </a:xfrm>
            <a:custGeom>
              <a:avLst/>
              <a:gdLst/>
              <a:ahLst/>
              <a:cxnLst/>
              <a:rect l="l" t="t" r="r" b="b"/>
              <a:pathLst>
                <a:path w="119883" h="47790" extrusionOk="0">
                  <a:moveTo>
                    <a:pt x="68556" y="1"/>
                  </a:moveTo>
                  <a:lnTo>
                    <a:pt x="68059" y="20"/>
                  </a:lnTo>
                  <a:lnTo>
                    <a:pt x="67543" y="58"/>
                  </a:lnTo>
                  <a:lnTo>
                    <a:pt x="67046" y="116"/>
                  </a:lnTo>
                  <a:lnTo>
                    <a:pt x="66548" y="192"/>
                  </a:lnTo>
                  <a:lnTo>
                    <a:pt x="66070" y="288"/>
                  </a:lnTo>
                  <a:lnTo>
                    <a:pt x="65592" y="383"/>
                  </a:lnTo>
                  <a:lnTo>
                    <a:pt x="65114" y="498"/>
                  </a:lnTo>
                  <a:lnTo>
                    <a:pt x="64636" y="632"/>
                  </a:lnTo>
                  <a:lnTo>
                    <a:pt x="64177" y="766"/>
                  </a:lnTo>
                  <a:lnTo>
                    <a:pt x="63699" y="919"/>
                  </a:lnTo>
                  <a:lnTo>
                    <a:pt x="62800" y="1263"/>
                  </a:lnTo>
                  <a:lnTo>
                    <a:pt x="61902" y="1626"/>
                  </a:lnTo>
                  <a:lnTo>
                    <a:pt x="61041" y="2028"/>
                  </a:lnTo>
                  <a:lnTo>
                    <a:pt x="60180" y="2468"/>
                  </a:lnTo>
                  <a:lnTo>
                    <a:pt x="59339" y="2927"/>
                  </a:lnTo>
                  <a:lnTo>
                    <a:pt x="58517" y="3424"/>
                  </a:lnTo>
                  <a:lnTo>
                    <a:pt x="57714" y="3940"/>
                  </a:lnTo>
                  <a:lnTo>
                    <a:pt x="56910" y="4457"/>
                  </a:lnTo>
                  <a:lnTo>
                    <a:pt x="56107" y="5011"/>
                  </a:lnTo>
                  <a:lnTo>
                    <a:pt x="55342" y="5566"/>
                  </a:lnTo>
                  <a:lnTo>
                    <a:pt x="54577" y="6120"/>
                  </a:lnTo>
                  <a:lnTo>
                    <a:pt x="53048" y="7268"/>
                  </a:lnTo>
                  <a:lnTo>
                    <a:pt x="5106" y="43487"/>
                  </a:lnTo>
                  <a:lnTo>
                    <a:pt x="1" y="47789"/>
                  </a:lnTo>
                  <a:lnTo>
                    <a:pt x="103915" y="47789"/>
                  </a:lnTo>
                  <a:lnTo>
                    <a:pt x="104928" y="46355"/>
                  </a:lnTo>
                  <a:lnTo>
                    <a:pt x="105980" y="44921"/>
                  </a:lnTo>
                  <a:lnTo>
                    <a:pt x="107070" y="43525"/>
                  </a:lnTo>
                  <a:lnTo>
                    <a:pt x="108198" y="42148"/>
                  </a:lnTo>
                  <a:lnTo>
                    <a:pt x="109384" y="40790"/>
                  </a:lnTo>
                  <a:lnTo>
                    <a:pt x="110589" y="39452"/>
                  </a:lnTo>
                  <a:lnTo>
                    <a:pt x="111832" y="38151"/>
                  </a:lnTo>
                  <a:lnTo>
                    <a:pt x="113113" y="36870"/>
                  </a:lnTo>
                  <a:lnTo>
                    <a:pt x="113839" y="36163"/>
                  </a:lnTo>
                  <a:lnTo>
                    <a:pt x="114566" y="35436"/>
                  </a:lnTo>
                  <a:lnTo>
                    <a:pt x="115293" y="34709"/>
                  </a:lnTo>
                  <a:lnTo>
                    <a:pt x="116000" y="33944"/>
                  </a:lnTo>
                  <a:lnTo>
                    <a:pt x="116670" y="33160"/>
                  </a:lnTo>
                  <a:lnTo>
                    <a:pt x="117320" y="32376"/>
                  </a:lnTo>
                  <a:lnTo>
                    <a:pt x="117626" y="31975"/>
                  </a:lnTo>
                  <a:lnTo>
                    <a:pt x="117913" y="31573"/>
                  </a:lnTo>
                  <a:lnTo>
                    <a:pt x="118199" y="31171"/>
                  </a:lnTo>
                  <a:lnTo>
                    <a:pt x="118467" y="30751"/>
                  </a:lnTo>
                  <a:lnTo>
                    <a:pt x="118697" y="30349"/>
                  </a:lnTo>
                  <a:lnTo>
                    <a:pt x="118926" y="29928"/>
                  </a:lnTo>
                  <a:lnTo>
                    <a:pt x="119136" y="29527"/>
                  </a:lnTo>
                  <a:lnTo>
                    <a:pt x="119328" y="29106"/>
                  </a:lnTo>
                  <a:lnTo>
                    <a:pt x="119481" y="28685"/>
                  </a:lnTo>
                  <a:lnTo>
                    <a:pt x="119615" y="28265"/>
                  </a:lnTo>
                  <a:lnTo>
                    <a:pt x="119729" y="27844"/>
                  </a:lnTo>
                  <a:lnTo>
                    <a:pt x="119806" y="27423"/>
                  </a:lnTo>
                  <a:lnTo>
                    <a:pt x="119863" y="26983"/>
                  </a:lnTo>
                  <a:lnTo>
                    <a:pt x="119882" y="26563"/>
                  </a:lnTo>
                  <a:lnTo>
                    <a:pt x="119882" y="26142"/>
                  </a:lnTo>
                  <a:lnTo>
                    <a:pt x="119844" y="25702"/>
                  </a:lnTo>
                  <a:lnTo>
                    <a:pt x="119768" y="25282"/>
                  </a:lnTo>
                  <a:lnTo>
                    <a:pt x="119653" y="24861"/>
                  </a:lnTo>
                  <a:lnTo>
                    <a:pt x="119519" y="24440"/>
                  </a:lnTo>
                  <a:lnTo>
                    <a:pt x="119328" y="24000"/>
                  </a:lnTo>
                  <a:lnTo>
                    <a:pt x="119098" y="23580"/>
                  </a:lnTo>
                  <a:lnTo>
                    <a:pt x="118831" y="23159"/>
                  </a:lnTo>
                  <a:lnTo>
                    <a:pt x="118525" y="22757"/>
                  </a:lnTo>
                  <a:lnTo>
                    <a:pt x="118180" y="22394"/>
                  </a:lnTo>
                  <a:lnTo>
                    <a:pt x="117817" y="22031"/>
                  </a:lnTo>
                  <a:lnTo>
                    <a:pt x="117415" y="21706"/>
                  </a:lnTo>
                  <a:lnTo>
                    <a:pt x="116995" y="21380"/>
                  </a:lnTo>
                  <a:lnTo>
                    <a:pt x="116555" y="21094"/>
                  </a:lnTo>
                  <a:lnTo>
                    <a:pt x="116077" y="20826"/>
                  </a:lnTo>
                  <a:lnTo>
                    <a:pt x="115599" y="20577"/>
                  </a:lnTo>
                  <a:lnTo>
                    <a:pt x="115082" y="20367"/>
                  </a:lnTo>
                  <a:lnTo>
                    <a:pt x="114566" y="20157"/>
                  </a:lnTo>
                  <a:lnTo>
                    <a:pt x="114050" y="19984"/>
                  </a:lnTo>
                  <a:lnTo>
                    <a:pt x="113514" y="19831"/>
                  </a:lnTo>
                  <a:lnTo>
                    <a:pt x="112960" y="19698"/>
                  </a:lnTo>
                  <a:lnTo>
                    <a:pt x="112405" y="19602"/>
                  </a:lnTo>
                  <a:lnTo>
                    <a:pt x="111851" y="19526"/>
                  </a:lnTo>
                  <a:lnTo>
                    <a:pt x="111296" y="19449"/>
                  </a:lnTo>
                  <a:lnTo>
                    <a:pt x="110742" y="19411"/>
                  </a:lnTo>
                  <a:lnTo>
                    <a:pt x="110187" y="19392"/>
                  </a:lnTo>
                  <a:lnTo>
                    <a:pt x="109632" y="19373"/>
                  </a:lnTo>
                  <a:lnTo>
                    <a:pt x="109078" y="19392"/>
                  </a:lnTo>
                  <a:lnTo>
                    <a:pt x="108504" y="19411"/>
                  </a:lnTo>
                  <a:lnTo>
                    <a:pt x="107950" y="19449"/>
                  </a:lnTo>
                  <a:lnTo>
                    <a:pt x="107395" y="19487"/>
                  </a:lnTo>
                  <a:lnTo>
                    <a:pt x="106840" y="19545"/>
                  </a:lnTo>
                  <a:lnTo>
                    <a:pt x="105712" y="19698"/>
                  </a:lnTo>
                  <a:lnTo>
                    <a:pt x="104603" y="19889"/>
                  </a:lnTo>
                  <a:lnTo>
                    <a:pt x="103513" y="20099"/>
                  </a:lnTo>
                  <a:lnTo>
                    <a:pt x="102366" y="20329"/>
                  </a:lnTo>
                  <a:lnTo>
                    <a:pt x="101218" y="20577"/>
                  </a:lnTo>
                  <a:lnTo>
                    <a:pt x="100071" y="20864"/>
                  </a:lnTo>
                  <a:lnTo>
                    <a:pt x="98943" y="21151"/>
                  </a:lnTo>
                  <a:lnTo>
                    <a:pt x="97814" y="21457"/>
                  </a:lnTo>
                  <a:lnTo>
                    <a:pt x="96686" y="21782"/>
                  </a:lnTo>
                  <a:lnTo>
                    <a:pt x="95577" y="22126"/>
                  </a:lnTo>
                  <a:lnTo>
                    <a:pt x="94487" y="22490"/>
                  </a:lnTo>
                  <a:lnTo>
                    <a:pt x="93378" y="22872"/>
                  </a:lnTo>
                  <a:lnTo>
                    <a:pt x="92288" y="23274"/>
                  </a:lnTo>
                  <a:lnTo>
                    <a:pt x="91217" y="23694"/>
                  </a:lnTo>
                  <a:lnTo>
                    <a:pt x="90146" y="24115"/>
                  </a:lnTo>
                  <a:lnTo>
                    <a:pt x="89075" y="24574"/>
                  </a:lnTo>
                  <a:lnTo>
                    <a:pt x="88023" y="25033"/>
                  </a:lnTo>
                  <a:lnTo>
                    <a:pt x="86991" y="25511"/>
                  </a:lnTo>
                  <a:lnTo>
                    <a:pt x="85958" y="26008"/>
                  </a:lnTo>
                  <a:lnTo>
                    <a:pt x="84753" y="26582"/>
                  </a:lnTo>
                  <a:lnTo>
                    <a:pt x="84122" y="26888"/>
                  </a:lnTo>
                  <a:lnTo>
                    <a:pt x="83510" y="27156"/>
                  </a:lnTo>
                  <a:lnTo>
                    <a:pt x="82860" y="27423"/>
                  </a:lnTo>
                  <a:lnTo>
                    <a:pt x="82229" y="27672"/>
                  </a:lnTo>
                  <a:lnTo>
                    <a:pt x="81579" y="27901"/>
                  </a:lnTo>
                  <a:lnTo>
                    <a:pt x="80929" y="28093"/>
                  </a:lnTo>
                  <a:lnTo>
                    <a:pt x="80279" y="28265"/>
                  </a:lnTo>
                  <a:lnTo>
                    <a:pt x="79628" y="28379"/>
                  </a:lnTo>
                  <a:lnTo>
                    <a:pt x="79303" y="28437"/>
                  </a:lnTo>
                  <a:lnTo>
                    <a:pt x="78978" y="28456"/>
                  </a:lnTo>
                  <a:lnTo>
                    <a:pt x="78653" y="28475"/>
                  </a:lnTo>
                  <a:lnTo>
                    <a:pt x="78328" y="28494"/>
                  </a:lnTo>
                  <a:lnTo>
                    <a:pt x="78003" y="28475"/>
                  </a:lnTo>
                  <a:lnTo>
                    <a:pt x="77678" y="28456"/>
                  </a:lnTo>
                  <a:lnTo>
                    <a:pt x="77372" y="28437"/>
                  </a:lnTo>
                  <a:lnTo>
                    <a:pt x="77047" y="28379"/>
                  </a:lnTo>
                  <a:lnTo>
                    <a:pt x="76741" y="28303"/>
                  </a:lnTo>
                  <a:lnTo>
                    <a:pt x="76416" y="28226"/>
                  </a:lnTo>
                  <a:lnTo>
                    <a:pt x="76110" y="28131"/>
                  </a:lnTo>
                  <a:lnTo>
                    <a:pt x="75804" y="28016"/>
                  </a:lnTo>
                  <a:lnTo>
                    <a:pt x="75402" y="27825"/>
                  </a:lnTo>
                  <a:lnTo>
                    <a:pt x="75020" y="27595"/>
                  </a:lnTo>
                  <a:lnTo>
                    <a:pt x="74676" y="27366"/>
                  </a:lnTo>
                  <a:lnTo>
                    <a:pt x="74351" y="27098"/>
                  </a:lnTo>
                  <a:lnTo>
                    <a:pt x="74064" y="26830"/>
                  </a:lnTo>
                  <a:lnTo>
                    <a:pt x="73815" y="26525"/>
                  </a:lnTo>
                  <a:lnTo>
                    <a:pt x="73586" y="26219"/>
                  </a:lnTo>
                  <a:lnTo>
                    <a:pt x="73394" y="25893"/>
                  </a:lnTo>
                  <a:lnTo>
                    <a:pt x="73222" y="25549"/>
                  </a:lnTo>
                  <a:lnTo>
                    <a:pt x="73069" y="25186"/>
                  </a:lnTo>
                  <a:lnTo>
                    <a:pt x="72955" y="24823"/>
                  </a:lnTo>
                  <a:lnTo>
                    <a:pt x="72859" y="24440"/>
                  </a:lnTo>
                  <a:lnTo>
                    <a:pt x="72782" y="24058"/>
                  </a:lnTo>
                  <a:lnTo>
                    <a:pt x="72725" y="23656"/>
                  </a:lnTo>
                  <a:lnTo>
                    <a:pt x="72706" y="23254"/>
                  </a:lnTo>
                  <a:lnTo>
                    <a:pt x="72706" y="22834"/>
                  </a:lnTo>
                  <a:lnTo>
                    <a:pt x="72706" y="22470"/>
                  </a:lnTo>
                  <a:lnTo>
                    <a:pt x="72744" y="22126"/>
                  </a:lnTo>
                  <a:lnTo>
                    <a:pt x="72782" y="21763"/>
                  </a:lnTo>
                  <a:lnTo>
                    <a:pt x="72840" y="21380"/>
                  </a:lnTo>
                  <a:lnTo>
                    <a:pt x="72916" y="21017"/>
                  </a:lnTo>
                  <a:lnTo>
                    <a:pt x="73012" y="20654"/>
                  </a:lnTo>
                  <a:lnTo>
                    <a:pt x="73108" y="20290"/>
                  </a:lnTo>
                  <a:lnTo>
                    <a:pt x="73222" y="19927"/>
                  </a:lnTo>
                  <a:lnTo>
                    <a:pt x="73337" y="19583"/>
                  </a:lnTo>
                  <a:lnTo>
                    <a:pt x="73471" y="19220"/>
                  </a:lnTo>
                  <a:lnTo>
                    <a:pt x="73624" y="18875"/>
                  </a:lnTo>
                  <a:lnTo>
                    <a:pt x="73777" y="18531"/>
                  </a:lnTo>
                  <a:lnTo>
                    <a:pt x="73949" y="18187"/>
                  </a:lnTo>
                  <a:lnTo>
                    <a:pt x="74121" y="17862"/>
                  </a:lnTo>
                  <a:lnTo>
                    <a:pt x="74312" y="17537"/>
                  </a:lnTo>
                  <a:lnTo>
                    <a:pt x="74504" y="17231"/>
                  </a:lnTo>
                  <a:lnTo>
                    <a:pt x="75249" y="16102"/>
                  </a:lnTo>
                  <a:lnTo>
                    <a:pt x="76033" y="14993"/>
                  </a:lnTo>
                  <a:lnTo>
                    <a:pt x="76798" y="13865"/>
                  </a:lnTo>
                  <a:lnTo>
                    <a:pt x="77181" y="13291"/>
                  </a:lnTo>
                  <a:lnTo>
                    <a:pt x="77544" y="12718"/>
                  </a:lnTo>
                  <a:lnTo>
                    <a:pt x="77888" y="12144"/>
                  </a:lnTo>
                  <a:lnTo>
                    <a:pt x="78194" y="11570"/>
                  </a:lnTo>
                  <a:lnTo>
                    <a:pt x="78481" y="10978"/>
                  </a:lnTo>
                  <a:lnTo>
                    <a:pt x="78749" y="10404"/>
                  </a:lnTo>
                  <a:lnTo>
                    <a:pt x="78959" y="9811"/>
                  </a:lnTo>
                  <a:lnTo>
                    <a:pt x="79150" y="9218"/>
                  </a:lnTo>
                  <a:lnTo>
                    <a:pt x="79227" y="8912"/>
                  </a:lnTo>
                  <a:lnTo>
                    <a:pt x="79284" y="8606"/>
                  </a:lnTo>
                  <a:lnTo>
                    <a:pt x="79323" y="8319"/>
                  </a:lnTo>
                  <a:lnTo>
                    <a:pt x="79361" y="8013"/>
                  </a:lnTo>
                  <a:lnTo>
                    <a:pt x="79380" y="7535"/>
                  </a:lnTo>
                  <a:lnTo>
                    <a:pt x="79380" y="7038"/>
                  </a:lnTo>
                  <a:lnTo>
                    <a:pt x="79323" y="6560"/>
                  </a:lnTo>
                  <a:lnTo>
                    <a:pt x="79227" y="6063"/>
                  </a:lnTo>
                  <a:lnTo>
                    <a:pt x="79112" y="5642"/>
                  </a:lnTo>
                  <a:lnTo>
                    <a:pt x="78978" y="5241"/>
                  </a:lnTo>
                  <a:lnTo>
                    <a:pt x="78806" y="4858"/>
                  </a:lnTo>
                  <a:lnTo>
                    <a:pt x="78596" y="4495"/>
                  </a:lnTo>
                  <a:lnTo>
                    <a:pt x="78366" y="4131"/>
                  </a:lnTo>
                  <a:lnTo>
                    <a:pt x="78118" y="3787"/>
                  </a:lnTo>
                  <a:lnTo>
                    <a:pt x="77850" y="3443"/>
                  </a:lnTo>
                  <a:lnTo>
                    <a:pt x="77544" y="3137"/>
                  </a:lnTo>
                  <a:lnTo>
                    <a:pt x="77219" y="2831"/>
                  </a:lnTo>
                  <a:lnTo>
                    <a:pt x="76875" y="2525"/>
                  </a:lnTo>
                  <a:lnTo>
                    <a:pt x="76511" y="2257"/>
                  </a:lnTo>
                  <a:lnTo>
                    <a:pt x="76148" y="1990"/>
                  </a:lnTo>
                  <a:lnTo>
                    <a:pt x="75747" y="1760"/>
                  </a:lnTo>
                  <a:lnTo>
                    <a:pt x="75326" y="1531"/>
                  </a:lnTo>
                  <a:lnTo>
                    <a:pt x="74905" y="1301"/>
                  </a:lnTo>
                  <a:lnTo>
                    <a:pt x="74465" y="1110"/>
                  </a:lnTo>
                  <a:lnTo>
                    <a:pt x="74006" y="919"/>
                  </a:lnTo>
                  <a:lnTo>
                    <a:pt x="73547" y="766"/>
                  </a:lnTo>
                  <a:lnTo>
                    <a:pt x="73069" y="613"/>
                  </a:lnTo>
                  <a:lnTo>
                    <a:pt x="72591" y="479"/>
                  </a:lnTo>
                  <a:lnTo>
                    <a:pt x="72094" y="345"/>
                  </a:lnTo>
                  <a:lnTo>
                    <a:pt x="71597" y="250"/>
                  </a:lnTo>
                  <a:lnTo>
                    <a:pt x="71100" y="173"/>
                  </a:lnTo>
                  <a:lnTo>
                    <a:pt x="70602" y="97"/>
                  </a:lnTo>
                  <a:lnTo>
                    <a:pt x="70086" y="58"/>
                  </a:lnTo>
                  <a:lnTo>
                    <a:pt x="69570" y="20"/>
                  </a:lnTo>
                  <a:lnTo>
                    <a:pt x="690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85725" dir="106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7864104" y="2703672"/>
              <a:ext cx="3240256" cy="1547352"/>
            </a:xfrm>
            <a:custGeom>
              <a:avLst/>
              <a:gdLst/>
              <a:ahLst/>
              <a:cxnLst/>
              <a:rect l="l" t="t" r="r" b="b"/>
              <a:pathLst>
                <a:path w="83415" h="39834" extrusionOk="0">
                  <a:moveTo>
                    <a:pt x="58880" y="0"/>
                  </a:moveTo>
                  <a:lnTo>
                    <a:pt x="58287" y="19"/>
                  </a:lnTo>
                  <a:lnTo>
                    <a:pt x="57694" y="77"/>
                  </a:lnTo>
                  <a:lnTo>
                    <a:pt x="57102" y="172"/>
                  </a:lnTo>
                  <a:lnTo>
                    <a:pt x="56509" y="306"/>
                  </a:lnTo>
                  <a:lnTo>
                    <a:pt x="55916" y="440"/>
                  </a:lnTo>
                  <a:lnTo>
                    <a:pt x="55342" y="612"/>
                  </a:lnTo>
                  <a:lnTo>
                    <a:pt x="54195" y="975"/>
                  </a:lnTo>
                  <a:lnTo>
                    <a:pt x="52971" y="1377"/>
                  </a:lnTo>
                  <a:lnTo>
                    <a:pt x="51747" y="1817"/>
                  </a:lnTo>
                  <a:lnTo>
                    <a:pt x="50543" y="2276"/>
                  </a:lnTo>
                  <a:lnTo>
                    <a:pt x="49338" y="2754"/>
                  </a:lnTo>
                  <a:lnTo>
                    <a:pt x="48152" y="3251"/>
                  </a:lnTo>
                  <a:lnTo>
                    <a:pt x="46967" y="3748"/>
                  </a:lnTo>
                  <a:lnTo>
                    <a:pt x="45781" y="4284"/>
                  </a:lnTo>
                  <a:lnTo>
                    <a:pt x="44614" y="4819"/>
                  </a:lnTo>
                  <a:lnTo>
                    <a:pt x="43448" y="5374"/>
                  </a:lnTo>
                  <a:lnTo>
                    <a:pt x="42281" y="5966"/>
                  </a:lnTo>
                  <a:lnTo>
                    <a:pt x="41134" y="6559"/>
                  </a:lnTo>
                  <a:lnTo>
                    <a:pt x="40006" y="7152"/>
                  </a:lnTo>
                  <a:lnTo>
                    <a:pt x="38858" y="7783"/>
                  </a:lnTo>
                  <a:lnTo>
                    <a:pt x="37749" y="8414"/>
                  </a:lnTo>
                  <a:lnTo>
                    <a:pt x="36621" y="9064"/>
                  </a:lnTo>
                  <a:lnTo>
                    <a:pt x="35512" y="9734"/>
                  </a:lnTo>
                  <a:lnTo>
                    <a:pt x="34498" y="10365"/>
                  </a:lnTo>
                  <a:lnTo>
                    <a:pt x="33485" y="10996"/>
                  </a:lnTo>
                  <a:lnTo>
                    <a:pt x="32471" y="11646"/>
                  </a:lnTo>
                  <a:lnTo>
                    <a:pt x="31477" y="12315"/>
                  </a:lnTo>
                  <a:lnTo>
                    <a:pt x="30483" y="12985"/>
                  </a:lnTo>
                  <a:lnTo>
                    <a:pt x="29507" y="13654"/>
                  </a:lnTo>
                  <a:lnTo>
                    <a:pt x="27557" y="15050"/>
                  </a:lnTo>
                  <a:lnTo>
                    <a:pt x="25625" y="16465"/>
                  </a:lnTo>
                  <a:lnTo>
                    <a:pt x="23713" y="17918"/>
                  </a:lnTo>
                  <a:lnTo>
                    <a:pt x="21839" y="19410"/>
                  </a:lnTo>
                  <a:lnTo>
                    <a:pt x="19984" y="20921"/>
                  </a:lnTo>
                  <a:lnTo>
                    <a:pt x="18148" y="22470"/>
                  </a:lnTo>
                  <a:lnTo>
                    <a:pt x="16351" y="24038"/>
                  </a:lnTo>
                  <a:lnTo>
                    <a:pt x="14553" y="25625"/>
                  </a:lnTo>
                  <a:lnTo>
                    <a:pt x="12775" y="27231"/>
                  </a:lnTo>
                  <a:lnTo>
                    <a:pt x="11015" y="28857"/>
                  </a:lnTo>
                  <a:lnTo>
                    <a:pt x="9275" y="30501"/>
                  </a:lnTo>
                  <a:lnTo>
                    <a:pt x="7554" y="32165"/>
                  </a:lnTo>
                  <a:lnTo>
                    <a:pt x="5833" y="33829"/>
                  </a:lnTo>
                  <a:lnTo>
                    <a:pt x="5106" y="34555"/>
                  </a:lnTo>
                  <a:lnTo>
                    <a:pt x="3806" y="35856"/>
                  </a:lnTo>
                  <a:lnTo>
                    <a:pt x="2047" y="37672"/>
                  </a:lnTo>
                  <a:lnTo>
                    <a:pt x="1052" y="38705"/>
                  </a:lnTo>
                  <a:lnTo>
                    <a:pt x="1" y="39833"/>
                  </a:lnTo>
                  <a:lnTo>
                    <a:pt x="5910" y="39833"/>
                  </a:lnTo>
                  <a:lnTo>
                    <a:pt x="6923" y="38609"/>
                  </a:lnTo>
                  <a:lnTo>
                    <a:pt x="7956" y="37405"/>
                  </a:lnTo>
                  <a:lnTo>
                    <a:pt x="9007" y="36200"/>
                  </a:lnTo>
                  <a:lnTo>
                    <a:pt x="10059" y="35014"/>
                  </a:lnTo>
                  <a:lnTo>
                    <a:pt x="11149" y="33848"/>
                  </a:lnTo>
                  <a:lnTo>
                    <a:pt x="12239" y="32700"/>
                  </a:lnTo>
                  <a:lnTo>
                    <a:pt x="13348" y="31553"/>
                  </a:lnTo>
                  <a:lnTo>
                    <a:pt x="14477" y="30444"/>
                  </a:lnTo>
                  <a:lnTo>
                    <a:pt x="15222" y="29717"/>
                  </a:lnTo>
                  <a:lnTo>
                    <a:pt x="15949" y="29029"/>
                  </a:lnTo>
                  <a:lnTo>
                    <a:pt x="16695" y="28360"/>
                  </a:lnTo>
                  <a:lnTo>
                    <a:pt x="17460" y="27690"/>
                  </a:lnTo>
                  <a:lnTo>
                    <a:pt x="18206" y="27021"/>
                  </a:lnTo>
                  <a:lnTo>
                    <a:pt x="18971" y="26390"/>
                  </a:lnTo>
                  <a:lnTo>
                    <a:pt x="19755" y="25759"/>
                  </a:lnTo>
                  <a:lnTo>
                    <a:pt x="20519" y="25128"/>
                  </a:lnTo>
                  <a:lnTo>
                    <a:pt x="22088" y="23923"/>
                  </a:lnTo>
                  <a:lnTo>
                    <a:pt x="23675" y="22737"/>
                  </a:lnTo>
                  <a:lnTo>
                    <a:pt x="25281" y="21571"/>
                  </a:lnTo>
                  <a:lnTo>
                    <a:pt x="26887" y="20443"/>
                  </a:lnTo>
                  <a:lnTo>
                    <a:pt x="28494" y="19314"/>
                  </a:lnTo>
                  <a:lnTo>
                    <a:pt x="30119" y="18205"/>
                  </a:lnTo>
                  <a:lnTo>
                    <a:pt x="33370" y="15968"/>
                  </a:lnTo>
                  <a:lnTo>
                    <a:pt x="34996" y="14820"/>
                  </a:lnTo>
                  <a:lnTo>
                    <a:pt x="36621" y="13673"/>
                  </a:lnTo>
                  <a:lnTo>
                    <a:pt x="38246" y="12507"/>
                  </a:lnTo>
                  <a:lnTo>
                    <a:pt x="39853" y="11302"/>
                  </a:lnTo>
                  <a:lnTo>
                    <a:pt x="40599" y="10728"/>
                  </a:lnTo>
                  <a:lnTo>
                    <a:pt x="41000" y="10441"/>
                  </a:lnTo>
                  <a:lnTo>
                    <a:pt x="41383" y="10193"/>
                  </a:lnTo>
                  <a:lnTo>
                    <a:pt x="41803" y="9944"/>
                  </a:lnTo>
                  <a:lnTo>
                    <a:pt x="42224" y="9734"/>
                  </a:lnTo>
                  <a:lnTo>
                    <a:pt x="42434" y="9657"/>
                  </a:lnTo>
                  <a:lnTo>
                    <a:pt x="42664" y="9581"/>
                  </a:lnTo>
                  <a:lnTo>
                    <a:pt x="42874" y="9504"/>
                  </a:lnTo>
                  <a:lnTo>
                    <a:pt x="43104" y="9466"/>
                  </a:lnTo>
                  <a:lnTo>
                    <a:pt x="43371" y="9428"/>
                  </a:lnTo>
                  <a:lnTo>
                    <a:pt x="43620" y="9409"/>
                  </a:lnTo>
                  <a:lnTo>
                    <a:pt x="43830" y="9428"/>
                  </a:lnTo>
                  <a:lnTo>
                    <a:pt x="44041" y="9447"/>
                  </a:lnTo>
                  <a:lnTo>
                    <a:pt x="44251" y="9485"/>
                  </a:lnTo>
                  <a:lnTo>
                    <a:pt x="44442" y="9523"/>
                  </a:lnTo>
                  <a:lnTo>
                    <a:pt x="44653" y="9600"/>
                  </a:lnTo>
                  <a:lnTo>
                    <a:pt x="44844" y="9676"/>
                  </a:lnTo>
                  <a:lnTo>
                    <a:pt x="45016" y="9772"/>
                  </a:lnTo>
                  <a:lnTo>
                    <a:pt x="45188" y="9868"/>
                  </a:lnTo>
                  <a:lnTo>
                    <a:pt x="45360" y="9982"/>
                  </a:lnTo>
                  <a:lnTo>
                    <a:pt x="45513" y="10116"/>
                  </a:lnTo>
                  <a:lnTo>
                    <a:pt x="45647" y="10250"/>
                  </a:lnTo>
                  <a:lnTo>
                    <a:pt x="45762" y="10403"/>
                  </a:lnTo>
                  <a:lnTo>
                    <a:pt x="45877" y="10575"/>
                  </a:lnTo>
                  <a:lnTo>
                    <a:pt x="45953" y="10747"/>
                  </a:lnTo>
                  <a:lnTo>
                    <a:pt x="46029" y="10938"/>
                  </a:lnTo>
                  <a:lnTo>
                    <a:pt x="46068" y="11130"/>
                  </a:lnTo>
                  <a:lnTo>
                    <a:pt x="46087" y="11359"/>
                  </a:lnTo>
                  <a:lnTo>
                    <a:pt x="46087" y="11589"/>
                  </a:lnTo>
                  <a:lnTo>
                    <a:pt x="46049" y="11799"/>
                  </a:lnTo>
                  <a:lnTo>
                    <a:pt x="45991" y="12028"/>
                  </a:lnTo>
                  <a:lnTo>
                    <a:pt x="45915" y="12239"/>
                  </a:lnTo>
                  <a:lnTo>
                    <a:pt x="45800" y="12430"/>
                  </a:lnTo>
                  <a:lnTo>
                    <a:pt x="45685" y="12640"/>
                  </a:lnTo>
                  <a:lnTo>
                    <a:pt x="45551" y="12832"/>
                  </a:lnTo>
                  <a:lnTo>
                    <a:pt x="45398" y="13004"/>
                  </a:lnTo>
                  <a:lnTo>
                    <a:pt x="45226" y="13195"/>
                  </a:lnTo>
                  <a:lnTo>
                    <a:pt x="44882" y="13539"/>
                  </a:lnTo>
                  <a:lnTo>
                    <a:pt x="44500" y="13864"/>
                  </a:lnTo>
                  <a:lnTo>
                    <a:pt x="44117" y="14151"/>
                  </a:lnTo>
                  <a:lnTo>
                    <a:pt x="43085" y="14916"/>
                  </a:lnTo>
                  <a:lnTo>
                    <a:pt x="41899" y="15757"/>
                  </a:lnTo>
                  <a:lnTo>
                    <a:pt x="40618" y="16694"/>
                  </a:lnTo>
                  <a:lnTo>
                    <a:pt x="39260" y="17689"/>
                  </a:lnTo>
                  <a:lnTo>
                    <a:pt x="37864" y="18760"/>
                  </a:lnTo>
                  <a:lnTo>
                    <a:pt x="37176" y="19314"/>
                  </a:lnTo>
                  <a:lnTo>
                    <a:pt x="36468" y="19888"/>
                  </a:lnTo>
                  <a:lnTo>
                    <a:pt x="35780" y="20481"/>
                  </a:lnTo>
                  <a:lnTo>
                    <a:pt x="35110" y="21093"/>
                  </a:lnTo>
                  <a:lnTo>
                    <a:pt x="34460" y="21705"/>
                  </a:lnTo>
                  <a:lnTo>
                    <a:pt x="33810" y="22336"/>
                  </a:lnTo>
                  <a:lnTo>
                    <a:pt x="33198" y="22986"/>
                  </a:lnTo>
                  <a:lnTo>
                    <a:pt x="32624" y="23636"/>
                  </a:lnTo>
                  <a:lnTo>
                    <a:pt x="32070" y="24305"/>
                  </a:lnTo>
                  <a:lnTo>
                    <a:pt x="31573" y="24975"/>
                  </a:lnTo>
                  <a:lnTo>
                    <a:pt x="31094" y="25663"/>
                  </a:lnTo>
                  <a:lnTo>
                    <a:pt x="30884" y="26007"/>
                  </a:lnTo>
                  <a:lnTo>
                    <a:pt x="30674" y="26371"/>
                  </a:lnTo>
                  <a:lnTo>
                    <a:pt x="30483" y="26715"/>
                  </a:lnTo>
                  <a:lnTo>
                    <a:pt x="30310" y="27059"/>
                  </a:lnTo>
                  <a:lnTo>
                    <a:pt x="30138" y="27422"/>
                  </a:lnTo>
                  <a:lnTo>
                    <a:pt x="30004" y="27786"/>
                  </a:lnTo>
                  <a:lnTo>
                    <a:pt x="29851" y="28149"/>
                  </a:lnTo>
                  <a:lnTo>
                    <a:pt x="29737" y="28512"/>
                  </a:lnTo>
                  <a:lnTo>
                    <a:pt x="29641" y="28876"/>
                  </a:lnTo>
                  <a:lnTo>
                    <a:pt x="29546" y="29239"/>
                  </a:lnTo>
                  <a:lnTo>
                    <a:pt x="29488" y="29603"/>
                  </a:lnTo>
                  <a:lnTo>
                    <a:pt x="29431" y="29966"/>
                  </a:lnTo>
                  <a:lnTo>
                    <a:pt x="29393" y="30329"/>
                  </a:lnTo>
                  <a:lnTo>
                    <a:pt x="29373" y="30712"/>
                  </a:lnTo>
                  <a:lnTo>
                    <a:pt x="29393" y="31075"/>
                  </a:lnTo>
                  <a:lnTo>
                    <a:pt x="29412" y="31457"/>
                  </a:lnTo>
                  <a:lnTo>
                    <a:pt x="29450" y="31821"/>
                  </a:lnTo>
                  <a:lnTo>
                    <a:pt x="29507" y="32203"/>
                  </a:lnTo>
                  <a:lnTo>
                    <a:pt x="29603" y="32586"/>
                  </a:lnTo>
                  <a:lnTo>
                    <a:pt x="29718" y="32949"/>
                  </a:lnTo>
                  <a:lnTo>
                    <a:pt x="29832" y="33331"/>
                  </a:lnTo>
                  <a:lnTo>
                    <a:pt x="29985" y="33714"/>
                  </a:lnTo>
                  <a:lnTo>
                    <a:pt x="30215" y="34173"/>
                  </a:lnTo>
                  <a:lnTo>
                    <a:pt x="30483" y="34613"/>
                  </a:lnTo>
                  <a:lnTo>
                    <a:pt x="30769" y="35014"/>
                  </a:lnTo>
                  <a:lnTo>
                    <a:pt x="31075" y="35397"/>
                  </a:lnTo>
                  <a:lnTo>
                    <a:pt x="31420" y="35779"/>
                  </a:lnTo>
                  <a:lnTo>
                    <a:pt x="31802" y="36104"/>
                  </a:lnTo>
                  <a:lnTo>
                    <a:pt x="32204" y="36429"/>
                  </a:lnTo>
                  <a:lnTo>
                    <a:pt x="32605" y="36716"/>
                  </a:lnTo>
                  <a:lnTo>
                    <a:pt x="33045" y="37003"/>
                  </a:lnTo>
                  <a:lnTo>
                    <a:pt x="33504" y="37233"/>
                  </a:lnTo>
                  <a:lnTo>
                    <a:pt x="33963" y="37462"/>
                  </a:lnTo>
                  <a:lnTo>
                    <a:pt x="34441" y="37653"/>
                  </a:lnTo>
                  <a:lnTo>
                    <a:pt x="34938" y="37825"/>
                  </a:lnTo>
                  <a:lnTo>
                    <a:pt x="35435" y="37959"/>
                  </a:lnTo>
                  <a:lnTo>
                    <a:pt x="35933" y="38093"/>
                  </a:lnTo>
                  <a:lnTo>
                    <a:pt x="36430" y="38170"/>
                  </a:lnTo>
                  <a:lnTo>
                    <a:pt x="36927" y="38246"/>
                  </a:lnTo>
                  <a:lnTo>
                    <a:pt x="37405" y="38284"/>
                  </a:lnTo>
                  <a:lnTo>
                    <a:pt x="37902" y="38303"/>
                  </a:lnTo>
                  <a:lnTo>
                    <a:pt x="38380" y="38323"/>
                  </a:lnTo>
                  <a:lnTo>
                    <a:pt x="39164" y="38303"/>
                  </a:lnTo>
                  <a:lnTo>
                    <a:pt x="39929" y="38246"/>
                  </a:lnTo>
                  <a:lnTo>
                    <a:pt x="40694" y="38150"/>
                  </a:lnTo>
                  <a:lnTo>
                    <a:pt x="41478" y="38036"/>
                  </a:lnTo>
                  <a:lnTo>
                    <a:pt x="42243" y="37883"/>
                  </a:lnTo>
                  <a:lnTo>
                    <a:pt x="43008" y="37730"/>
                  </a:lnTo>
                  <a:lnTo>
                    <a:pt x="43754" y="37539"/>
                  </a:lnTo>
                  <a:lnTo>
                    <a:pt x="44519" y="37347"/>
                  </a:lnTo>
                  <a:lnTo>
                    <a:pt x="45896" y="36965"/>
                  </a:lnTo>
                  <a:lnTo>
                    <a:pt x="47253" y="36563"/>
                  </a:lnTo>
                  <a:lnTo>
                    <a:pt x="48611" y="36123"/>
                  </a:lnTo>
                  <a:lnTo>
                    <a:pt x="49969" y="35665"/>
                  </a:lnTo>
                  <a:lnTo>
                    <a:pt x="51307" y="35186"/>
                  </a:lnTo>
                  <a:lnTo>
                    <a:pt x="52646" y="34670"/>
                  </a:lnTo>
                  <a:lnTo>
                    <a:pt x="53966" y="34135"/>
                  </a:lnTo>
                  <a:lnTo>
                    <a:pt x="55266" y="33561"/>
                  </a:lnTo>
                  <a:lnTo>
                    <a:pt x="56566" y="32987"/>
                  </a:lnTo>
                  <a:lnTo>
                    <a:pt x="57867" y="32356"/>
                  </a:lnTo>
                  <a:lnTo>
                    <a:pt x="59129" y="31725"/>
                  </a:lnTo>
                  <a:lnTo>
                    <a:pt x="60391" y="31056"/>
                  </a:lnTo>
                  <a:lnTo>
                    <a:pt x="61653" y="30367"/>
                  </a:lnTo>
                  <a:lnTo>
                    <a:pt x="62877" y="29641"/>
                  </a:lnTo>
                  <a:lnTo>
                    <a:pt x="64101" y="28914"/>
                  </a:lnTo>
                  <a:lnTo>
                    <a:pt x="65305" y="28149"/>
                  </a:lnTo>
                  <a:lnTo>
                    <a:pt x="65650" y="27939"/>
                  </a:lnTo>
                  <a:lnTo>
                    <a:pt x="65994" y="27728"/>
                  </a:lnTo>
                  <a:lnTo>
                    <a:pt x="66357" y="27537"/>
                  </a:lnTo>
                  <a:lnTo>
                    <a:pt x="66740" y="27365"/>
                  </a:lnTo>
                  <a:lnTo>
                    <a:pt x="67122" y="27212"/>
                  </a:lnTo>
                  <a:lnTo>
                    <a:pt x="67485" y="27097"/>
                  </a:lnTo>
                  <a:lnTo>
                    <a:pt x="67868" y="27021"/>
                  </a:lnTo>
                  <a:lnTo>
                    <a:pt x="68059" y="27002"/>
                  </a:lnTo>
                  <a:lnTo>
                    <a:pt x="68403" y="27002"/>
                  </a:lnTo>
                  <a:lnTo>
                    <a:pt x="68575" y="27021"/>
                  </a:lnTo>
                  <a:lnTo>
                    <a:pt x="68748" y="27059"/>
                  </a:lnTo>
                  <a:lnTo>
                    <a:pt x="68901" y="27097"/>
                  </a:lnTo>
                  <a:lnTo>
                    <a:pt x="69054" y="27155"/>
                  </a:lnTo>
                  <a:lnTo>
                    <a:pt x="69206" y="27231"/>
                  </a:lnTo>
                  <a:lnTo>
                    <a:pt x="69359" y="27327"/>
                  </a:lnTo>
                  <a:lnTo>
                    <a:pt x="69493" y="27442"/>
                  </a:lnTo>
                  <a:lnTo>
                    <a:pt x="69627" y="27556"/>
                  </a:lnTo>
                  <a:lnTo>
                    <a:pt x="69723" y="27671"/>
                  </a:lnTo>
                  <a:lnTo>
                    <a:pt x="69818" y="27805"/>
                  </a:lnTo>
                  <a:lnTo>
                    <a:pt x="69914" y="27939"/>
                  </a:lnTo>
                  <a:lnTo>
                    <a:pt x="69971" y="28073"/>
                  </a:lnTo>
                  <a:lnTo>
                    <a:pt x="70029" y="28226"/>
                  </a:lnTo>
                  <a:lnTo>
                    <a:pt x="70067" y="28360"/>
                  </a:lnTo>
                  <a:lnTo>
                    <a:pt x="70105" y="28512"/>
                  </a:lnTo>
                  <a:lnTo>
                    <a:pt x="70124" y="28665"/>
                  </a:lnTo>
                  <a:lnTo>
                    <a:pt x="70124" y="28818"/>
                  </a:lnTo>
                  <a:lnTo>
                    <a:pt x="70124" y="29144"/>
                  </a:lnTo>
                  <a:lnTo>
                    <a:pt x="70067" y="29469"/>
                  </a:lnTo>
                  <a:lnTo>
                    <a:pt x="69971" y="29813"/>
                  </a:lnTo>
                  <a:lnTo>
                    <a:pt x="69857" y="30138"/>
                  </a:lnTo>
                  <a:lnTo>
                    <a:pt x="69704" y="30482"/>
                  </a:lnTo>
                  <a:lnTo>
                    <a:pt x="69532" y="30807"/>
                  </a:lnTo>
                  <a:lnTo>
                    <a:pt x="69340" y="31132"/>
                  </a:lnTo>
                  <a:lnTo>
                    <a:pt x="69130" y="31438"/>
                  </a:lnTo>
                  <a:lnTo>
                    <a:pt x="68901" y="31744"/>
                  </a:lnTo>
                  <a:lnTo>
                    <a:pt x="68671" y="32031"/>
                  </a:lnTo>
                  <a:lnTo>
                    <a:pt x="68442" y="32299"/>
                  </a:lnTo>
                  <a:lnTo>
                    <a:pt x="61634" y="39833"/>
                  </a:lnTo>
                  <a:lnTo>
                    <a:pt x="70545" y="39833"/>
                  </a:lnTo>
                  <a:lnTo>
                    <a:pt x="81828" y="26811"/>
                  </a:lnTo>
                  <a:lnTo>
                    <a:pt x="82267" y="26294"/>
                  </a:lnTo>
                  <a:lnTo>
                    <a:pt x="82497" y="26027"/>
                  </a:lnTo>
                  <a:lnTo>
                    <a:pt x="82688" y="25740"/>
                  </a:lnTo>
                  <a:lnTo>
                    <a:pt x="82879" y="25453"/>
                  </a:lnTo>
                  <a:lnTo>
                    <a:pt x="83032" y="25166"/>
                  </a:lnTo>
                  <a:lnTo>
                    <a:pt x="83185" y="24860"/>
                  </a:lnTo>
                  <a:lnTo>
                    <a:pt x="83300" y="24535"/>
                  </a:lnTo>
                  <a:lnTo>
                    <a:pt x="83357" y="24325"/>
                  </a:lnTo>
                  <a:lnTo>
                    <a:pt x="83396" y="24114"/>
                  </a:lnTo>
                  <a:lnTo>
                    <a:pt x="83415" y="23904"/>
                  </a:lnTo>
                  <a:lnTo>
                    <a:pt x="83415" y="23693"/>
                  </a:lnTo>
                  <a:lnTo>
                    <a:pt x="83415" y="23464"/>
                  </a:lnTo>
                  <a:lnTo>
                    <a:pt x="83396" y="23254"/>
                  </a:lnTo>
                  <a:lnTo>
                    <a:pt x="83357" y="23043"/>
                  </a:lnTo>
                  <a:lnTo>
                    <a:pt x="83300" y="22852"/>
                  </a:lnTo>
                  <a:lnTo>
                    <a:pt x="83243" y="22642"/>
                  </a:lnTo>
                  <a:lnTo>
                    <a:pt x="83166" y="22431"/>
                  </a:lnTo>
                  <a:lnTo>
                    <a:pt x="83090" y="22240"/>
                  </a:lnTo>
                  <a:lnTo>
                    <a:pt x="82994" y="22049"/>
                  </a:lnTo>
                  <a:lnTo>
                    <a:pt x="82765" y="21666"/>
                  </a:lnTo>
                  <a:lnTo>
                    <a:pt x="82497" y="21322"/>
                  </a:lnTo>
                  <a:lnTo>
                    <a:pt x="82210" y="20978"/>
                  </a:lnTo>
                  <a:lnTo>
                    <a:pt x="81866" y="20672"/>
                  </a:lnTo>
                  <a:lnTo>
                    <a:pt x="81503" y="20385"/>
                  </a:lnTo>
                  <a:lnTo>
                    <a:pt x="81120" y="20137"/>
                  </a:lnTo>
                  <a:lnTo>
                    <a:pt x="80719" y="19926"/>
                  </a:lnTo>
                  <a:lnTo>
                    <a:pt x="80298" y="19735"/>
                  </a:lnTo>
                  <a:lnTo>
                    <a:pt x="79877" y="19601"/>
                  </a:lnTo>
                  <a:lnTo>
                    <a:pt x="79437" y="19506"/>
                  </a:lnTo>
                  <a:lnTo>
                    <a:pt x="79131" y="19448"/>
                  </a:lnTo>
                  <a:lnTo>
                    <a:pt x="78844" y="19429"/>
                  </a:lnTo>
                  <a:lnTo>
                    <a:pt x="78538" y="19410"/>
                  </a:lnTo>
                  <a:lnTo>
                    <a:pt x="78252" y="19391"/>
                  </a:lnTo>
                  <a:lnTo>
                    <a:pt x="77869" y="19410"/>
                  </a:lnTo>
                  <a:lnTo>
                    <a:pt x="77506" y="19429"/>
                  </a:lnTo>
                  <a:lnTo>
                    <a:pt x="77143" y="19467"/>
                  </a:lnTo>
                  <a:lnTo>
                    <a:pt x="76779" y="19525"/>
                  </a:lnTo>
                  <a:lnTo>
                    <a:pt x="76416" y="19601"/>
                  </a:lnTo>
                  <a:lnTo>
                    <a:pt x="76053" y="19678"/>
                  </a:lnTo>
                  <a:lnTo>
                    <a:pt x="75326" y="19869"/>
                  </a:lnTo>
                  <a:lnTo>
                    <a:pt x="74599" y="20098"/>
                  </a:lnTo>
                  <a:lnTo>
                    <a:pt x="73892" y="20366"/>
                  </a:lnTo>
                  <a:lnTo>
                    <a:pt x="73203" y="20634"/>
                  </a:lnTo>
                  <a:lnTo>
                    <a:pt x="72496" y="20921"/>
                  </a:lnTo>
                  <a:lnTo>
                    <a:pt x="48286" y="30846"/>
                  </a:lnTo>
                  <a:lnTo>
                    <a:pt x="47617" y="31113"/>
                  </a:lnTo>
                  <a:lnTo>
                    <a:pt x="46947" y="31381"/>
                  </a:lnTo>
                  <a:lnTo>
                    <a:pt x="46259" y="31630"/>
                  </a:lnTo>
                  <a:lnTo>
                    <a:pt x="45571" y="31859"/>
                  </a:lnTo>
                  <a:lnTo>
                    <a:pt x="44882" y="32050"/>
                  </a:lnTo>
                  <a:lnTo>
                    <a:pt x="44538" y="32127"/>
                  </a:lnTo>
                  <a:lnTo>
                    <a:pt x="44194" y="32184"/>
                  </a:lnTo>
                  <a:lnTo>
                    <a:pt x="43830" y="32241"/>
                  </a:lnTo>
                  <a:lnTo>
                    <a:pt x="43486" y="32280"/>
                  </a:lnTo>
                  <a:lnTo>
                    <a:pt x="43123" y="32318"/>
                  </a:lnTo>
                  <a:lnTo>
                    <a:pt x="42626" y="32318"/>
                  </a:lnTo>
                  <a:lnTo>
                    <a:pt x="42262" y="32299"/>
                  </a:lnTo>
                  <a:lnTo>
                    <a:pt x="41880" y="32261"/>
                  </a:lnTo>
                  <a:lnTo>
                    <a:pt x="41516" y="32184"/>
                  </a:lnTo>
                  <a:lnTo>
                    <a:pt x="41153" y="32108"/>
                  </a:lnTo>
                  <a:lnTo>
                    <a:pt x="40790" y="31993"/>
                  </a:lnTo>
                  <a:lnTo>
                    <a:pt x="40446" y="31859"/>
                  </a:lnTo>
                  <a:lnTo>
                    <a:pt x="40121" y="31706"/>
                  </a:lnTo>
                  <a:lnTo>
                    <a:pt x="39795" y="31515"/>
                  </a:lnTo>
                  <a:lnTo>
                    <a:pt x="39470" y="31324"/>
                  </a:lnTo>
                  <a:lnTo>
                    <a:pt x="39183" y="31113"/>
                  </a:lnTo>
                  <a:lnTo>
                    <a:pt x="38916" y="30865"/>
                  </a:lnTo>
                  <a:lnTo>
                    <a:pt x="38667" y="30597"/>
                  </a:lnTo>
                  <a:lnTo>
                    <a:pt x="38457" y="30329"/>
                  </a:lnTo>
                  <a:lnTo>
                    <a:pt x="38246" y="30023"/>
                  </a:lnTo>
                  <a:lnTo>
                    <a:pt x="38093" y="29698"/>
                  </a:lnTo>
                  <a:lnTo>
                    <a:pt x="37960" y="29373"/>
                  </a:lnTo>
                  <a:lnTo>
                    <a:pt x="37864" y="29086"/>
                  </a:lnTo>
                  <a:lnTo>
                    <a:pt x="37807" y="28818"/>
                  </a:lnTo>
                  <a:lnTo>
                    <a:pt x="37768" y="28532"/>
                  </a:lnTo>
                  <a:lnTo>
                    <a:pt x="37749" y="28264"/>
                  </a:lnTo>
                  <a:lnTo>
                    <a:pt x="37749" y="27996"/>
                  </a:lnTo>
                  <a:lnTo>
                    <a:pt x="37788" y="27728"/>
                  </a:lnTo>
                  <a:lnTo>
                    <a:pt x="37826" y="27461"/>
                  </a:lnTo>
                  <a:lnTo>
                    <a:pt x="37883" y="27193"/>
                  </a:lnTo>
                  <a:lnTo>
                    <a:pt x="37960" y="26944"/>
                  </a:lnTo>
                  <a:lnTo>
                    <a:pt x="38055" y="26677"/>
                  </a:lnTo>
                  <a:lnTo>
                    <a:pt x="38151" y="26428"/>
                  </a:lnTo>
                  <a:lnTo>
                    <a:pt x="38266" y="26179"/>
                  </a:lnTo>
                  <a:lnTo>
                    <a:pt x="38399" y="25931"/>
                  </a:lnTo>
                  <a:lnTo>
                    <a:pt x="38552" y="25682"/>
                  </a:lnTo>
                  <a:lnTo>
                    <a:pt x="38725" y="25434"/>
                  </a:lnTo>
                  <a:lnTo>
                    <a:pt x="38897" y="25204"/>
                  </a:lnTo>
                  <a:lnTo>
                    <a:pt x="39260" y="24726"/>
                  </a:lnTo>
                  <a:lnTo>
                    <a:pt x="39681" y="24286"/>
                  </a:lnTo>
                  <a:lnTo>
                    <a:pt x="40101" y="23846"/>
                  </a:lnTo>
                  <a:lnTo>
                    <a:pt x="40579" y="23426"/>
                  </a:lnTo>
                  <a:lnTo>
                    <a:pt x="41058" y="23024"/>
                  </a:lnTo>
                  <a:lnTo>
                    <a:pt x="41536" y="22642"/>
                  </a:lnTo>
                  <a:lnTo>
                    <a:pt x="42033" y="22298"/>
                  </a:lnTo>
                  <a:lnTo>
                    <a:pt x="42530" y="21953"/>
                  </a:lnTo>
                  <a:lnTo>
                    <a:pt x="53105" y="14878"/>
                  </a:lnTo>
                  <a:lnTo>
                    <a:pt x="53105" y="14514"/>
                  </a:lnTo>
                  <a:lnTo>
                    <a:pt x="53143" y="14170"/>
                  </a:lnTo>
                  <a:lnTo>
                    <a:pt x="53181" y="13807"/>
                  </a:lnTo>
                  <a:lnTo>
                    <a:pt x="53239" y="13424"/>
                  </a:lnTo>
                  <a:lnTo>
                    <a:pt x="53315" y="13061"/>
                  </a:lnTo>
                  <a:lnTo>
                    <a:pt x="53411" y="12698"/>
                  </a:lnTo>
                  <a:lnTo>
                    <a:pt x="53507" y="12334"/>
                  </a:lnTo>
                  <a:lnTo>
                    <a:pt x="53621" y="11971"/>
                  </a:lnTo>
                  <a:lnTo>
                    <a:pt x="53736" y="11627"/>
                  </a:lnTo>
                  <a:lnTo>
                    <a:pt x="53870" y="11264"/>
                  </a:lnTo>
                  <a:lnTo>
                    <a:pt x="54023" y="10919"/>
                  </a:lnTo>
                  <a:lnTo>
                    <a:pt x="54176" y="10575"/>
                  </a:lnTo>
                  <a:lnTo>
                    <a:pt x="54348" y="10231"/>
                  </a:lnTo>
                  <a:lnTo>
                    <a:pt x="54520" y="9906"/>
                  </a:lnTo>
                  <a:lnTo>
                    <a:pt x="54711" y="9581"/>
                  </a:lnTo>
                  <a:lnTo>
                    <a:pt x="54903" y="9275"/>
                  </a:lnTo>
                  <a:lnTo>
                    <a:pt x="55648" y="8146"/>
                  </a:lnTo>
                  <a:lnTo>
                    <a:pt x="56432" y="7037"/>
                  </a:lnTo>
                  <a:lnTo>
                    <a:pt x="57197" y="5909"/>
                  </a:lnTo>
                  <a:lnTo>
                    <a:pt x="57580" y="5335"/>
                  </a:lnTo>
                  <a:lnTo>
                    <a:pt x="57943" y="4762"/>
                  </a:lnTo>
                  <a:lnTo>
                    <a:pt x="58287" y="4188"/>
                  </a:lnTo>
                  <a:lnTo>
                    <a:pt x="58593" y="3614"/>
                  </a:lnTo>
                  <a:lnTo>
                    <a:pt x="58880" y="3022"/>
                  </a:lnTo>
                  <a:lnTo>
                    <a:pt x="59148" y="2448"/>
                  </a:lnTo>
                  <a:lnTo>
                    <a:pt x="59358" y="1855"/>
                  </a:lnTo>
                  <a:lnTo>
                    <a:pt x="59549" y="1262"/>
                  </a:lnTo>
                  <a:lnTo>
                    <a:pt x="59626" y="956"/>
                  </a:lnTo>
                  <a:lnTo>
                    <a:pt x="59683" y="650"/>
                  </a:lnTo>
                  <a:lnTo>
                    <a:pt x="59722" y="363"/>
                  </a:lnTo>
                  <a:lnTo>
                    <a:pt x="59760" y="57"/>
                  </a:lnTo>
                  <a:lnTo>
                    <a:pt x="59741" y="57"/>
                  </a:lnTo>
                  <a:lnTo>
                    <a:pt x="59301" y="19"/>
                  </a:lnTo>
                  <a:lnTo>
                    <a:pt x="58880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7864104" y="2703672"/>
              <a:ext cx="3240256" cy="1547352"/>
            </a:xfrm>
            <a:custGeom>
              <a:avLst/>
              <a:gdLst/>
              <a:ahLst/>
              <a:cxnLst/>
              <a:rect l="l" t="t" r="r" b="b"/>
              <a:pathLst>
                <a:path w="83415" h="39834" fill="none" extrusionOk="0">
                  <a:moveTo>
                    <a:pt x="58880" y="0"/>
                  </a:moveTo>
                  <a:lnTo>
                    <a:pt x="58880" y="0"/>
                  </a:lnTo>
                  <a:lnTo>
                    <a:pt x="58287" y="19"/>
                  </a:lnTo>
                  <a:lnTo>
                    <a:pt x="57694" y="77"/>
                  </a:lnTo>
                  <a:lnTo>
                    <a:pt x="57102" y="172"/>
                  </a:lnTo>
                  <a:lnTo>
                    <a:pt x="56509" y="306"/>
                  </a:lnTo>
                  <a:lnTo>
                    <a:pt x="55916" y="440"/>
                  </a:lnTo>
                  <a:lnTo>
                    <a:pt x="55342" y="612"/>
                  </a:lnTo>
                  <a:lnTo>
                    <a:pt x="54195" y="975"/>
                  </a:lnTo>
                  <a:lnTo>
                    <a:pt x="54195" y="975"/>
                  </a:lnTo>
                  <a:lnTo>
                    <a:pt x="52971" y="1377"/>
                  </a:lnTo>
                  <a:lnTo>
                    <a:pt x="51747" y="1817"/>
                  </a:lnTo>
                  <a:lnTo>
                    <a:pt x="50543" y="2276"/>
                  </a:lnTo>
                  <a:lnTo>
                    <a:pt x="49338" y="2754"/>
                  </a:lnTo>
                  <a:lnTo>
                    <a:pt x="48152" y="3251"/>
                  </a:lnTo>
                  <a:lnTo>
                    <a:pt x="46967" y="3748"/>
                  </a:lnTo>
                  <a:lnTo>
                    <a:pt x="45781" y="4284"/>
                  </a:lnTo>
                  <a:lnTo>
                    <a:pt x="44614" y="4819"/>
                  </a:lnTo>
                  <a:lnTo>
                    <a:pt x="43448" y="5374"/>
                  </a:lnTo>
                  <a:lnTo>
                    <a:pt x="42281" y="5966"/>
                  </a:lnTo>
                  <a:lnTo>
                    <a:pt x="41134" y="6559"/>
                  </a:lnTo>
                  <a:lnTo>
                    <a:pt x="40006" y="7152"/>
                  </a:lnTo>
                  <a:lnTo>
                    <a:pt x="38858" y="7783"/>
                  </a:lnTo>
                  <a:lnTo>
                    <a:pt x="37749" y="8414"/>
                  </a:lnTo>
                  <a:lnTo>
                    <a:pt x="36621" y="9064"/>
                  </a:lnTo>
                  <a:lnTo>
                    <a:pt x="35512" y="9734"/>
                  </a:lnTo>
                  <a:lnTo>
                    <a:pt x="35512" y="9734"/>
                  </a:lnTo>
                  <a:lnTo>
                    <a:pt x="34498" y="10365"/>
                  </a:lnTo>
                  <a:lnTo>
                    <a:pt x="33485" y="10996"/>
                  </a:lnTo>
                  <a:lnTo>
                    <a:pt x="32471" y="11646"/>
                  </a:lnTo>
                  <a:lnTo>
                    <a:pt x="31477" y="12315"/>
                  </a:lnTo>
                  <a:lnTo>
                    <a:pt x="30483" y="12985"/>
                  </a:lnTo>
                  <a:lnTo>
                    <a:pt x="29507" y="13654"/>
                  </a:lnTo>
                  <a:lnTo>
                    <a:pt x="27557" y="15050"/>
                  </a:lnTo>
                  <a:lnTo>
                    <a:pt x="25625" y="16465"/>
                  </a:lnTo>
                  <a:lnTo>
                    <a:pt x="23713" y="17918"/>
                  </a:lnTo>
                  <a:lnTo>
                    <a:pt x="21839" y="19410"/>
                  </a:lnTo>
                  <a:lnTo>
                    <a:pt x="19984" y="20921"/>
                  </a:lnTo>
                  <a:lnTo>
                    <a:pt x="18148" y="22470"/>
                  </a:lnTo>
                  <a:lnTo>
                    <a:pt x="16351" y="24038"/>
                  </a:lnTo>
                  <a:lnTo>
                    <a:pt x="14553" y="25625"/>
                  </a:lnTo>
                  <a:lnTo>
                    <a:pt x="12775" y="27231"/>
                  </a:lnTo>
                  <a:lnTo>
                    <a:pt x="11015" y="28857"/>
                  </a:lnTo>
                  <a:lnTo>
                    <a:pt x="9275" y="30501"/>
                  </a:lnTo>
                  <a:lnTo>
                    <a:pt x="7554" y="32165"/>
                  </a:lnTo>
                  <a:lnTo>
                    <a:pt x="5833" y="33829"/>
                  </a:lnTo>
                  <a:lnTo>
                    <a:pt x="5833" y="33829"/>
                  </a:lnTo>
                  <a:lnTo>
                    <a:pt x="5106" y="34555"/>
                  </a:lnTo>
                  <a:lnTo>
                    <a:pt x="3806" y="35856"/>
                  </a:lnTo>
                  <a:lnTo>
                    <a:pt x="2047" y="37672"/>
                  </a:lnTo>
                  <a:lnTo>
                    <a:pt x="1052" y="38705"/>
                  </a:lnTo>
                  <a:lnTo>
                    <a:pt x="1" y="39833"/>
                  </a:lnTo>
                  <a:lnTo>
                    <a:pt x="5910" y="39833"/>
                  </a:lnTo>
                  <a:lnTo>
                    <a:pt x="5910" y="39833"/>
                  </a:lnTo>
                  <a:lnTo>
                    <a:pt x="6923" y="38609"/>
                  </a:lnTo>
                  <a:lnTo>
                    <a:pt x="7956" y="37405"/>
                  </a:lnTo>
                  <a:lnTo>
                    <a:pt x="9007" y="36200"/>
                  </a:lnTo>
                  <a:lnTo>
                    <a:pt x="10059" y="35014"/>
                  </a:lnTo>
                  <a:lnTo>
                    <a:pt x="11149" y="33848"/>
                  </a:lnTo>
                  <a:lnTo>
                    <a:pt x="12239" y="32700"/>
                  </a:lnTo>
                  <a:lnTo>
                    <a:pt x="13348" y="31553"/>
                  </a:lnTo>
                  <a:lnTo>
                    <a:pt x="14477" y="30444"/>
                  </a:lnTo>
                  <a:lnTo>
                    <a:pt x="14477" y="30444"/>
                  </a:lnTo>
                  <a:lnTo>
                    <a:pt x="15222" y="29717"/>
                  </a:lnTo>
                  <a:lnTo>
                    <a:pt x="15949" y="29029"/>
                  </a:lnTo>
                  <a:lnTo>
                    <a:pt x="16695" y="28360"/>
                  </a:lnTo>
                  <a:lnTo>
                    <a:pt x="17460" y="27690"/>
                  </a:lnTo>
                  <a:lnTo>
                    <a:pt x="18206" y="27021"/>
                  </a:lnTo>
                  <a:lnTo>
                    <a:pt x="18971" y="26390"/>
                  </a:lnTo>
                  <a:lnTo>
                    <a:pt x="19755" y="25759"/>
                  </a:lnTo>
                  <a:lnTo>
                    <a:pt x="20519" y="25128"/>
                  </a:lnTo>
                  <a:lnTo>
                    <a:pt x="22088" y="23923"/>
                  </a:lnTo>
                  <a:lnTo>
                    <a:pt x="23675" y="22737"/>
                  </a:lnTo>
                  <a:lnTo>
                    <a:pt x="25281" y="21571"/>
                  </a:lnTo>
                  <a:lnTo>
                    <a:pt x="26887" y="20443"/>
                  </a:lnTo>
                  <a:lnTo>
                    <a:pt x="28494" y="19314"/>
                  </a:lnTo>
                  <a:lnTo>
                    <a:pt x="30119" y="18205"/>
                  </a:lnTo>
                  <a:lnTo>
                    <a:pt x="33370" y="15968"/>
                  </a:lnTo>
                  <a:lnTo>
                    <a:pt x="34996" y="14820"/>
                  </a:lnTo>
                  <a:lnTo>
                    <a:pt x="36621" y="13673"/>
                  </a:lnTo>
                  <a:lnTo>
                    <a:pt x="38246" y="12507"/>
                  </a:lnTo>
                  <a:lnTo>
                    <a:pt x="39853" y="11302"/>
                  </a:lnTo>
                  <a:lnTo>
                    <a:pt x="39853" y="11302"/>
                  </a:lnTo>
                  <a:lnTo>
                    <a:pt x="40599" y="10728"/>
                  </a:lnTo>
                  <a:lnTo>
                    <a:pt x="41000" y="10441"/>
                  </a:lnTo>
                  <a:lnTo>
                    <a:pt x="41383" y="10193"/>
                  </a:lnTo>
                  <a:lnTo>
                    <a:pt x="41803" y="9944"/>
                  </a:lnTo>
                  <a:lnTo>
                    <a:pt x="42224" y="9734"/>
                  </a:lnTo>
                  <a:lnTo>
                    <a:pt x="42434" y="9657"/>
                  </a:lnTo>
                  <a:lnTo>
                    <a:pt x="42664" y="9581"/>
                  </a:lnTo>
                  <a:lnTo>
                    <a:pt x="42874" y="9504"/>
                  </a:lnTo>
                  <a:lnTo>
                    <a:pt x="43104" y="9466"/>
                  </a:lnTo>
                  <a:lnTo>
                    <a:pt x="43104" y="9466"/>
                  </a:lnTo>
                  <a:lnTo>
                    <a:pt x="43371" y="9428"/>
                  </a:lnTo>
                  <a:lnTo>
                    <a:pt x="43620" y="9409"/>
                  </a:lnTo>
                  <a:lnTo>
                    <a:pt x="43620" y="9409"/>
                  </a:lnTo>
                  <a:lnTo>
                    <a:pt x="43830" y="9428"/>
                  </a:lnTo>
                  <a:lnTo>
                    <a:pt x="44041" y="9447"/>
                  </a:lnTo>
                  <a:lnTo>
                    <a:pt x="44251" y="9485"/>
                  </a:lnTo>
                  <a:lnTo>
                    <a:pt x="44442" y="9523"/>
                  </a:lnTo>
                  <a:lnTo>
                    <a:pt x="44653" y="9600"/>
                  </a:lnTo>
                  <a:lnTo>
                    <a:pt x="44844" y="9676"/>
                  </a:lnTo>
                  <a:lnTo>
                    <a:pt x="45016" y="9772"/>
                  </a:lnTo>
                  <a:lnTo>
                    <a:pt x="45188" y="9868"/>
                  </a:lnTo>
                  <a:lnTo>
                    <a:pt x="45360" y="9982"/>
                  </a:lnTo>
                  <a:lnTo>
                    <a:pt x="45513" y="10116"/>
                  </a:lnTo>
                  <a:lnTo>
                    <a:pt x="45647" y="10250"/>
                  </a:lnTo>
                  <a:lnTo>
                    <a:pt x="45762" y="10403"/>
                  </a:lnTo>
                  <a:lnTo>
                    <a:pt x="45877" y="10575"/>
                  </a:lnTo>
                  <a:lnTo>
                    <a:pt x="45953" y="10747"/>
                  </a:lnTo>
                  <a:lnTo>
                    <a:pt x="46029" y="10938"/>
                  </a:lnTo>
                  <a:lnTo>
                    <a:pt x="46068" y="11130"/>
                  </a:lnTo>
                  <a:lnTo>
                    <a:pt x="46068" y="11130"/>
                  </a:lnTo>
                  <a:lnTo>
                    <a:pt x="46087" y="11359"/>
                  </a:lnTo>
                  <a:lnTo>
                    <a:pt x="46087" y="11589"/>
                  </a:lnTo>
                  <a:lnTo>
                    <a:pt x="46049" y="11799"/>
                  </a:lnTo>
                  <a:lnTo>
                    <a:pt x="45991" y="12028"/>
                  </a:lnTo>
                  <a:lnTo>
                    <a:pt x="45915" y="12239"/>
                  </a:lnTo>
                  <a:lnTo>
                    <a:pt x="45800" y="12430"/>
                  </a:lnTo>
                  <a:lnTo>
                    <a:pt x="45685" y="12640"/>
                  </a:lnTo>
                  <a:lnTo>
                    <a:pt x="45551" y="12832"/>
                  </a:lnTo>
                  <a:lnTo>
                    <a:pt x="45398" y="13004"/>
                  </a:lnTo>
                  <a:lnTo>
                    <a:pt x="45226" y="13195"/>
                  </a:lnTo>
                  <a:lnTo>
                    <a:pt x="44882" y="13539"/>
                  </a:lnTo>
                  <a:lnTo>
                    <a:pt x="44500" y="13864"/>
                  </a:lnTo>
                  <a:lnTo>
                    <a:pt x="44117" y="14151"/>
                  </a:lnTo>
                  <a:lnTo>
                    <a:pt x="44117" y="14151"/>
                  </a:lnTo>
                  <a:lnTo>
                    <a:pt x="43085" y="14916"/>
                  </a:lnTo>
                  <a:lnTo>
                    <a:pt x="41899" y="15757"/>
                  </a:lnTo>
                  <a:lnTo>
                    <a:pt x="40618" y="16694"/>
                  </a:lnTo>
                  <a:lnTo>
                    <a:pt x="39260" y="17689"/>
                  </a:lnTo>
                  <a:lnTo>
                    <a:pt x="37864" y="18760"/>
                  </a:lnTo>
                  <a:lnTo>
                    <a:pt x="37176" y="19314"/>
                  </a:lnTo>
                  <a:lnTo>
                    <a:pt x="36468" y="19888"/>
                  </a:lnTo>
                  <a:lnTo>
                    <a:pt x="35780" y="20481"/>
                  </a:lnTo>
                  <a:lnTo>
                    <a:pt x="35110" y="21093"/>
                  </a:lnTo>
                  <a:lnTo>
                    <a:pt x="34460" y="21705"/>
                  </a:lnTo>
                  <a:lnTo>
                    <a:pt x="33810" y="22336"/>
                  </a:lnTo>
                  <a:lnTo>
                    <a:pt x="33198" y="22986"/>
                  </a:lnTo>
                  <a:lnTo>
                    <a:pt x="32624" y="23636"/>
                  </a:lnTo>
                  <a:lnTo>
                    <a:pt x="32070" y="24305"/>
                  </a:lnTo>
                  <a:lnTo>
                    <a:pt x="31573" y="24975"/>
                  </a:lnTo>
                  <a:lnTo>
                    <a:pt x="31094" y="25663"/>
                  </a:lnTo>
                  <a:lnTo>
                    <a:pt x="30884" y="26007"/>
                  </a:lnTo>
                  <a:lnTo>
                    <a:pt x="30674" y="26371"/>
                  </a:lnTo>
                  <a:lnTo>
                    <a:pt x="30483" y="26715"/>
                  </a:lnTo>
                  <a:lnTo>
                    <a:pt x="30310" y="27059"/>
                  </a:lnTo>
                  <a:lnTo>
                    <a:pt x="30138" y="27422"/>
                  </a:lnTo>
                  <a:lnTo>
                    <a:pt x="30004" y="27786"/>
                  </a:lnTo>
                  <a:lnTo>
                    <a:pt x="29851" y="28149"/>
                  </a:lnTo>
                  <a:lnTo>
                    <a:pt x="29737" y="28512"/>
                  </a:lnTo>
                  <a:lnTo>
                    <a:pt x="29641" y="28876"/>
                  </a:lnTo>
                  <a:lnTo>
                    <a:pt x="29546" y="29239"/>
                  </a:lnTo>
                  <a:lnTo>
                    <a:pt x="29488" y="29603"/>
                  </a:lnTo>
                  <a:lnTo>
                    <a:pt x="29431" y="29966"/>
                  </a:lnTo>
                  <a:lnTo>
                    <a:pt x="29393" y="30329"/>
                  </a:lnTo>
                  <a:lnTo>
                    <a:pt x="29373" y="30712"/>
                  </a:lnTo>
                  <a:lnTo>
                    <a:pt x="29393" y="31075"/>
                  </a:lnTo>
                  <a:lnTo>
                    <a:pt x="29412" y="31457"/>
                  </a:lnTo>
                  <a:lnTo>
                    <a:pt x="29450" y="31821"/>
                  </a:lnTo>
                  <a:lnTo>
                    <a:pt x="29507" y="32203"/>
                  </a:lnTo>
                  <a:lnTo>
                    <a:pt x="29603" y="32586"/>
                  </a:lnTo>
                  <a:lnTo>
                    <a:pt x="29718" y="32949"/>
                  </a:lnTo>
                  <a:lnTo>
                    <a:pt x="29832" y="33331"/>
                  </a:lnTo>
                  <a:lnTo>
                    <a:pt x="29985" y="33714"/>
                  </a:lnTo>
                  <a:lnTo>
                    <a:pt x="29985" y="33714"/>
                  </a:lnTo>
                  <a:lnTo>
                    <a:pt x="30215" y="34173"/>
                  </a:lnTo>
                  <a:lnTo>
                    <a:pt x="30483" y="34613"/>
                  </a:lnTo>
                  <a:lnTo>
                    <a:pt x="30769" y="35014"/>
                  </a:lnTo>
                  <a:lnTo>
                    <a:pt x="31075" y="35397"/>
                  </a:lnTo>
                  <a:lnTo>
                    <a:pt x="31420" y="35779"/>
                  </a:lnTo>
                  <a:lnTo>
                    <a:pt x="31802" y="36104"/>
                  </a:lnTo>
                  <a:lnTo>
                    <a:pt x="32204" y="36429"/>
                  </a:lnTo>
                  <a:lnTo>
                    <a:pt x="32605" y="36716"/>
                  </a:lnTo>
                  <a:lnTo>
                    <a:pt x="33045" y="37003"/>
                  </a:lnTo>
                  <a:lnTo>
                    <a:pt x="33504" y="37233"/>
                  </a:lnTo>
                  <a:lnTo>
                    <a:pt x="33963" y="37462"/>
                  </a:lnTo>
                  <a:lnTo>
                    <a:pt x="34441" y="37653"/>
                  </a:lnTo>
                  <a:lnTo>
                    <a:pt x="34938" y="37825"/>
                  </a:lnTo>
                  <a:lnTo>
                    <a:pt x="35435" y="37959"/>
                  </a:lnTo>
                  <a:lnTo>
                    <a:pt x="35933" y="38093"/>
                  </a:lnTo>
                  <a:lnTo>
                    <a:pt x="36430" y="38170"/>
                  </a:lnTo>
                  <a:lnTo>
                    <a:pt x="36430" y="38170"/>
                  </a:lnTo>
                  <a:lnTo>
                    <a:pt x="36927" y="38246"/>
                  </a:lnTo>
                  <a:lnTo>
                    <a:pt x="37405" y="38284"/>
                  </a:lnTo>
                  <a:lnTo>
                    <a:pt x="37902" y="38303"/>
                  </a:lnTo>
                  <a:lnTo>
                    <a:pt x="38380" y="38323"/>
                  </a:lnTo>
                  <a:lnTo>
                    <a:pt x="38380" y="38323"/>
                  </a:lnTo>
                  <a:lnTo>
                    <a:pt x="39164" y="38303"/>
                  </a:lnTo>
                  <a:lnTo>
                    <a:pt x="39929" y="38246"/>
                  </a:lnTo>
                  <a:lnTo>
                    <a:pt x="40694" y="38150"/>
                  </a:lnTo>
                  <a:lnTo>
                    <a:pt x="41478" y="38036"/>
                  </a:lnTo>
                  <a:lnTo>
                    <a:pt x="42243" y="37883"/>
                  </a:lnTo>
                  <a:lnTo>
                    <a:pt x="43008" y="37730"/>
                  </a:lnTo>
                  <a:lnTo>
                    <a:pt x="43754" y="37539"/>
                  </a:lnTo>
                  <a:lnTo>
                    <a:pt x="44519" y="37347"/>
                  </a:lnTo>
                  <a:lnTo>
                    <a:pt x="44519" y="37347"/>
                  </a:lnTo>
                  <a:lnTo>
                    <a:pt x="45896" y="36965"/>
                  </a:lnTo>
                  <a:lnTo>
                    <a:pt x="47253" y="36563"/>
                  </a:lnTo>
                  <a:lnTo>
                    <a:pt x="48611" y="36123"/>
                  </a:lnTo>
                  <a:lnTo>
                    <a:pt x="49969" y="35665"/>
                  </a:lnTo>
                  <a:lnTo>
                    <a:pt x="51307" y="35186"/>
                  </a:lnTo>
                  <a:lnTo>
                    <a:pt x="52646" y="34670"/>
                  </a:lnTo>
                  <a:lnTo>
                    <a:pt x="53966" y="34135"/>
                  </a:lnTo>
                  <a:lnTo>
                    <a:pt x="55266" y="33561"/>
                  </a:lnTo>
                  <a:lnTo>
                    <a:pt x="56566" y="32987"/>
                  </a:lnTo>
                  <a:lnTo>
                    <a:pt x="57867" y="32356"/>
                  </a:lnTo>
                  <a:lnTo>
                    <a:pt x="59129" y="31725"/>
                  </a:lnTo>
                  <a:lnTo>
                    <a:pt x="60391" y="31056"/>
                  </a:lnTo>
                  <a:lnTo>
                    <a:pt x="61653" y="30367"/>
                  </a:lnTo>
                  <a:lnTo>
                    <a:pt x="62877" y="29641"/>
                  </a:lnTo>
                  <a:lnTo>
                    <a:pt x="64101" y="28914"/>
                  </a:lnTo>
                  <a:lnTo>
                    <a:pt x="65305" y="28149"/>
                  </a:lnTo>
                  <a:lnTo>
                    <a:pt x="65305" y="28149"/>
                  </a:lnTo>
                  <a:lnTo>
                    <a:pt x="65650" y="27939"/>
                  </a:lnTo>
                  <a:lnTo>
                    <a:pt x="65994" y="27728"/>
                  </a:lnTo>
                  <a:lnTo>
                    <a:pt x="66357" y="27537"/>
                  </a:lnTo>
                  <a:lnTo>
                    <a:pt x="66740" y="27365"/>
                  </a:lnTo>
                  <a:lnTo>
                    <a:pt x="67122" y="27212"/>
                  </a:lnTo>
                  <a:lnTo>
                    <a:pt x="67485" y="27097"/>
                  </a:lnTo>
                  <a:lnTo>
                    <a:pt x="67868" y="27021"/>
                  </a:lnTo>
                  <a:lnTo>
                    <a:pt x="68059" y="27002"/>
                  </a:lnTo>
                  <a:lnTo>
                    <a:pt x="68231" y="27002"/>
                  </a:lnTo>
                  <a:lnTo>
                    <a:pt x="68231" y="27002"/>
                  </a:lnTo>
                  <a:lnTo>
                    <a:pt x="68403" y="27002"/>
                  </a:lnTo>
                  <a:lnTo>
                    <a:pt x="68575" y="27021"/>
                  </a:lnTo>
                  <a:lnTo>
                    <a:pt x="68748" y="27059"/>
                  </a:lnTo>
                  <a:lnTo>
                    <a:pt x="68901" y="27097"/>
                  </a:lnTo>
                  <a:lnTo>
                    <a:pt x="69054" y="27155"/>
                  </a:lnTo>
                  <a:lnTo>
                    <a:pt x="69206" y="27231"/>
                  </a:lnTo>
                  <a:lnTo>
                    <a:pt x="69359" y="27327"/>
                  </a:lnTo>
                  <a:lnTo>
                    <a:pt x="69493" y="27442"/>
                  </a:lnTo>
                  <a:lnTo>
                    <a:pt x="69493" y="27442"/>
                  </a:lnTo>
                  <a:lnTo>
                    <a:pt x="69627" y="27556"/>
                  </a:lnTo>
                  <a:lnTo>
                    <a:pt x="69723" y="27671"/>
                  </a:lnTo>
                  <a:lnTo>
                    <a:pt x="69818" y="27805"/>
                  </a:lnTo>
                  <a:lnTo>
                    <a:pt x="69914" y="27939"/>
                  </a:lnTo>
                  <a:lnTo>
                    <a:pt x="69971" y="28073"/>
                  </a:lnTo>
                  <a:lnTo>
                    <a:pt x="70029" y="28226"/>
                  </a:lnTo>
                  <a:lnTo>
                    <a:pt x="70067" y="28360"/>
                  </a:lnTo>
                  <a:lnTo>
                    <a:pt x="70105" y="28512"/>
                  </a:lnTo>
                  <a:lnTo>
                    <a:pt x="70124" y="28665"/>
                  </a:lnTo>
                  <a:lnTo>
                    <a:pt x="70124" y="28818"/>
                  </a:lnTo>
                  <a:lnTo>
                    <a:pt x="70124" y="29144"/>
                  </a:lnTo>
                  <a:lnTo>
                    <a:pt x="70067" y="29469"/>
                  </a:lnTo>
                  <a:lnTo>
                    <a:pt x="69971" y="29813"/>
                  </a:lnTo>
                  <a:lnTo>
                    <a:pt x="69857" y="30138"/>
                  </a:lnTo>
                  <a:lnTo>
                    <a:pt x="69704" y="30482"/>
                  </a:lnTo>
                  <a:lnTo>
                    <a:pt x="69532" y="30807"/>
                  </a:lnTo>
                  <a:lnTo>
                    <a:pt x="69340" y="31132"/>
                  </a:lnTo>
                  <a:lnTo>
                    <a:pt x="69130" y="31438"/>
                  </a:lnTo>
                  <a:lnTo>
                    <a:pt x="68901" y="31744"/>
                  </a:lnTo>
                  <a:lnTo>
                    <a:pt x="68671" y="32031"/>
                  </a:lnTo>
                  <a:lnTo>
                    <a:pt x="68442" y="32299"/>
                  </a:lnTo>
                  <a:lnTo>
                    <a:pt x="68442" y="32299"/>
                  </a:lnTo>
                  <a:lnTo>
                    <a:pt x="61634" y="39833"/>
                  </a:lnTo>
                  <a:lnTo>
                    <a:pt x="70545" y="39833"/>
                  </a:lnTo>
                  <a:lnTo>
                    <a:pt x="70545" y="39833"/>
                  </a:lnTo>
                  <a:lnTo>
                    <a:pt x="81828" y="26811"/>
                  </a:lnTo>
                  <a:lnTo>
                    <a:pt x="81828" y="26811"/>
                  </a:lnTo>
                  <a:lnTo>
                    <a:pt x="82267" y="26294"/>
                  </a:lnTo>
                  <a:lnTo>
                    <a:pt x="82497" y="26027"/>
                  </a:lnTo>
                  <a:lnTo>
                    <a:pt x="82688" y="25740"/>
                  </a:lnTo>
                  <a:lnTo>
                    <a:pt x="82879" y="25453"/>
                  </a:lnTo>
                  <a:lnTo>
                    <a:pt x="83032" y="25166"/>
                  </a:lnTo>
                  <a:lnTo>
                    <a:pt x="83185" y="24860"/>
                  </a:lnTo>
                  <a:lnTo>
                    <a:pt x="83300" y="24535"/>
                  </a:lnTo>
                  <a:lnTo>
                    <a:pt x="83300" y="24535"/>
                  </a:lnTo>
                  <a:lnTo>
                    <a:pt x="83357" y="24325"/>
                  </a:lnTo>
                  <a:lnTo>
                    <a:pt x="83396" y="24114"/>
                  </a:lnTo>
                  <a:lnTo>
                    <a:pt x="83415" y="23904"/>
                  </a:lnTo>
                  <a:lnTo>
                    <a:pt x="83415" y="23693"/>
                  </a:lnTo>
                  <a:lnTo>
                    <a:pt x="83415" y="23464"/>
                  </a:lnTo>
                  <a:lnTo>
                    <a:pt x="83396" y="23254"/>
                  </a:lnTo>
                  <a:lnTo>
                    <a:pt x="83357" y="23043"/>
                  </a:lnTo>
                  <a:lnTo>
                    <a:pt x="83300" y="22852"/>
                  </a:lnTo>
                  <a:lnTo>
                    <a:pt x="83243" y="22642"/>
                  </a:lnTo>
                  <a:lnTo>
                    <a:pt x="83166" y="22431"/>
                  </a:lnTo>
                  <a:lnTo>
                    <a:pt x="83090" y="22240"/>
                  </a:lnTo>
                  <a:lnTo>
                    <a:pt x="82994" y="22049"/>
                  </a:lnTo>
                  <a:lnTo>
                    <a:pt x="82765" y="21666"/>
                  </a:lnTo>
                  <a:lnTo>
                    <a:pt x="82497" y="21322"/>
                  </a:lnTo>
                  <a:lnTo>
                    <a:pt x="82210" y="20978"/>
                  </a:lnTo>
                  <a:lnTo>
                    <a:pt x="81866" y="20672"/>
                  </a:lnTo>
                  <a:lnTo>
                    <a:pt x="81503" y="20385"/>
                  </a:lnTo>
                  <a:lnTo>
                    <a:pt x="81120" y="20137"/>
                  </a:lnTo>
                  <a:lnTo>
                    <a:pt x="80719" y="19926"/>
                  </a:lnTo>
                  <a:lnTo>
                    <a:pt x="80298" y="19735"/>
                  </a:lnTo>
                  <a:lnTo>
                    <a:pt x="79877" y="19601"/>
                  </a:lnTo>
                  <a:lnTo>
                    <a:pt x="79437" y="19506"/>
                  </a:lnTo>
                  <a:lnTo>
                    <a:pt x="79437" y="19506"/>
                  </a:lnTo>
                  <a:lnTo>
                    <a:pt x="79131" y="19448"/>
                  </a:lnTo>
                  <a:lnTo>
                    <a:pt x="78844" y="19429"/>
                  </a:lnTo>
                  <a:lnTo>
                    <a:pt x="78538" y="19410"/>
                  </a:lnTo>
                  <a:lnTo>
                    <a:pt x="78252" y="19391"/>
                  </a:lnTo>
                  <a:lnTo>
                    <a:pt x="78252" y="19391"/>
                  </a:lnTo>
                  <a:lnTo>
                    <a:pt x="77869" y="19410"/>
                  </a:lnTo>
                  <a:lnTo>
                    <a:pt x="77506" y="19429"/>
                  </a:lnTo>
                  <a:lnTo>
                    <a:pt x="77143" y="19467"/>
                  </a:lnTo>
                  <a:lnTo>
                    <a:pt x="76779" y="19525"/>
                  </a:lnTo>
                  <a:lnTo>
                    <a:pt x="76416" y="19601"/>
                  </a:lnTo>
                  <a:lnTo>
                    <a:pt x="76053" y="19678"/>
                  </a:lnTo>
                  <a:lnTo>
                    <a:pt x="75326" y="19869"/>
                  </a:lnTo>
                  <a:lnTo>
                    <a:pt x="74599" y="20098"/>
                  </a:lnTo>
                  <a:lnTo>
                    <a:pt x="73892" y="20366"/>
                  </a:lnTo>
                  <a:lnTo>
                    <a:pt x="73203" y="20634"/>
                  </a:lnTo>
                  <a:lnTo>
                    <a:pt x="72496" y="20921"/>
                  </a:lnTo>
                  <a:lnTo>
                    <a:pt x="72496" y="20921"/>
                  </a:lnTo>
                  <a:lnTo>
                    <a:pt x="48286" y="30846"/>
                  </a:lnTo>
                  <a:lnTo>
                    <a:pt x="48286" y="30846"/>
                  </a:lnTo>
                  <a:lnTo>
                    <a:pt x="47617" y="31113"/>
                  </a:lnTo>
                  <a:lnTo>
                    <a:pt x="46947" y="31381"/>
                  </a:lnTo>
                  <a:lnTo>
                    <a:pt x="46259" y="31630"/>
                  </a:lnTo>
                  <a:lnTo>
                    <a:pt x="45571" y="31859"/>
                  </a:lnTo>
                  <a:lnTo>
                    <a:pt x="44882" y="32050"/>
                  </a:lnTo>
                  <a:lnTo>
                    <a:pt x="44538" y="32127"/>
                  </a:lnTo>
                  <a:lnTo>
                    <a:pt x="44194" y="32184"/>
                  </a:lnTo>
                  <a:lnTo>
                    <a:pt x="43830" y="32241"/>
                  </a:lnTo>
                  <a:lnTo>
                    <a:pt x="43486" y="32280"/>
                  </a:lnTo>
                  <a:lnTo>
                    <a:pt x="43123" y="32318"/>
                  </a:lnTo>
                  <a:lnTo>
                    <a:pt x="42759" y="32318"/>
                  </a:lnTo>
                  <a:lnTo>
                    <a:pt x="42759" y="32318"/>
                  </a:lnTo>
                  <a:lnTo>
                    <a:pt x="42626" y="32318"/>
                  </a:lnTo>
                  <a:lnTo>
                    <a:pt x="42626" y="32318"/>
                  </a:lnTo>
                  <a:lnTo>
                    <a:pt x="42262" y="32299"/>
                  </a:lnTo>
                  <a:lnTo>
                    <a:pt x="41880" y="32261"/>
                  </a:lnTo>
                  <a:lnTo>
                    <a:pt x="41516" y="32184"/>
                  </a:lnTo>
                  <a:lnTo>
                    <a:pt x="41153" y="32108"/>
                  </a:lnTo>
                  <a:lnTo>
                    <a:pt x="40790" y="31993"/>
                  </a:lnTo>
                  <a:lnTo>
                    <a:pt x="40446" y="31859"/>
                  </a:lnTo>
                  <a:lnTo>
                    <a:pt x="40121" y="31706"/>
                  </a:lnTo>
                  <a:lnTo>
                    <a:pt x="39795" y="31515"/>
                  </a:lnTo>
                  <a:lnTo>
                    <a:pt x="39470" y="31324"/>
                  </a:lnTo>
                  <a:lnTo>
                    <a:pt x="39183" y="31113"/>
                  </a:lnTo>
                  <a:lnTo>
                    <a:pt x="38916" y="30865"/>
                  </a:lnTo>
                  <a:lnTo>
                    <a:pt x="38667" y="30597"/>
                  </a:lnTo>
                  <a:lnTo>
                    <a:pt x="38457" y="30329"/>
                  </a:lnTo>
                  <a:lnTo>
                    <a:pt x="38246" y="30023"/>
                  </a:lnTo>
                  <a:lnTo>
                    <a:pt x="38093" y="29698"/>
                  </a:lnTo>
                  <a:lnTo>
                    <a:pt x="37960" y="29373"/>
                  </a:lnTo>
                  <a:lnTo>
                    <a:pt x="37960" y="29373"/>
                  </a:lnTo>
                  <a:lnTo>
                    <a:pt x="37864" y="29086"/>
                  </a:lnTo>
                  <a:lnTo>
                    <a:pt x="37807" y="28818"/>
                  </a:lnTo>
                  <a:lnTo>
                    <a:pt x="37768" y="28532"/>
                  </a:lnTo>
                  <a:lnTo>
                    <a:pt x="37749" y="28264"/>
                  </a:lnTo>
                  <a:lnTo>
                    <a:pt x="37749" y="27996"/>
                  </a:lnTo>
                  <a:lnTo>
                    <a:pt x="37788" y="27728"/>
                  </a:lnTo>
                  <a:lnTo>
                    <a:pt x="37826" y="27461"/>
                  </a:lnTo>
                  <a:lnTo>
                    <a:pt x="37883" y="27193"/>
                  </a:lnTo>
                  <a:lnTo>
                    <a:pt x="37960" y="26944"/>
                  </a:lnTo>
                  <a:lnTo>
                    <a:pt x="38055" y="26677"/>
                  </a:lnTo>
                  <a:lnTo>
                    <a:pt x="38151" y="26428"/>
                  </a:lnTo>
                  <a:lnTo>
                    <a:pt x="38266" y="26179"/>
                  </a:lnTo>
                  <a:lnTo>
                    <a:pt x="38399" y="25931"/>
                  </a:lnTo>
                  <a:lnTo>
                    <a:pt x="38552" y="25682"/>
                  </a:lnTo>
                  <a:lnTo>
                    <a:pt x="38725" y="25434"/>
                  </a:lnTo>
                  <a:lnTo>
                    <a:pt x="38897" y="25204"/>
                  </a:lnTo>
                  <a:lnTo>
                    <a:pt x="39260" y="24726"/>
                  </a:lnTo>
                  <a:lnTo>
                    <a:pt x="39681" y="24286"/>
                  </a:lnTo>
                  <a:lnTo>
                    <a:pt x="40101" y="23846"/>
                  </a:lnTo>
                  <a:lnTo>
                    <a:pt x="40579" y="23426"/>
                  </a:lnTo>
                  <a:lnTo>
                    <a:pt x="41058" y="23024"/>
                  </a:lnTo>
                  <a:lnTo>
                    <a:pt x="41536" y="22642"/>
                  </a:lnTo>
                  <a:lnTo>
                    <a:pt x="42033" y="22298"/>
                  </a:lnTo>
                  <a:lnTo>
                    <a:pt x="42530" y="21953"/>
                  </a:lnTo>
                  <a:lnTo>
                    <a:pt x="42530" y="21953"/>
                  </a:lnTo>
                  <a:lnTo>
                    <a:pt x="53105" y="14878"/>
                  </a:lnTo>
                  <a:lnTo>
                    <a:pt x="53105" y="14878"/>
                  </a:lnTo>
                  <a:lnTo>
                    <a:pt x="53105" y="14514"/>
                  </a:lnTo>
                  <a:lnTo>
                    <a:pt x="53143" y="14170"/>
                  </a:lnTo>
                  <a:lnTo>
                    <a:pt x="53181" y="13807"/>
                  </a:lnTo>
                  <a:lnTo>
                    <a:pt x="53239" y="13424"/>
                  </a:lnTo>
                  <a:lnTo>
                    <a:pt x="53315" y="13061"/>
                  </a:lnTo>
                  <a:lnTo>
                    <a:pt x="53411" y="12698"/>
                  </a:lnTo>
                  <a:lnTo>
                    <a:pt x="53507" y="12334"/>
                  </a:lnTo>
                  <a:lnTo>
                    <a:pt x="53621" y="11971"/>
                  </a:lnTo>
                  <a:lnTo>
                    <a:pt x="53736" y="11627"/>
                  </a:lnTo>
                  <a:lnTo>
                    <a:pt x="53870" y="11264"/>
                  </a:lnTo>
                  <a:lnTo>
                    <a:pt x="54023" y="10919"/>
                  </a:lnTo>
                  <a:lnTo>
                    <a:pt x="54176" y="10575"/>
                  </a:lnTo>
                  <a:lnTo>
                    <a:pt x="54348" y="10231"/>
                  </a:lnTo>
                  <a:lnTo>
                    <a:pt x="54520" y="9906"/>
                  </a:lnTo>
                  <a:lnTo>
                    <a:pt x="54711" y="9581"/>
                  </a:lnTo>
                  <a:lnTo>
                    <a:pt x="54903" y="9275"/>
                  </a:lnTo>
                  <a:lnTo>
                    <a:pt x="54903" y="9275"/>
                  </a:lnTo>
                  <a:lnTo>
                    <a:pt x="55648" y="8146"/>
                  </a:lnTo>
                  <a:lnTo>
                    <a:pt x="56432" y="7037"/>
                  </a:lnTo>
                  <a:lnTo>
                    <a:pt x="57197" y="5909"/>
                  </a:lnTo>
                  <a:lnTo>
                    <a:pt x="57580" y="5335"/>
                  </a:lnTo>
                  <a:lnTo>
                    <a:pt x="57943" y="4762"/>
                  </a:lnTo>
                  <a:lnTo>
                    <a:pt x="58287" y="4188"/>
                  </a:lnTo>
                  <a:lnTo>
                    <a:pt x="58593" y="3614"/>
                  </a:lnTo>
                  <a:lnTo>
                    <a:pt x="58880" y="3022"/>
                  </a:lnTo>
                  <a:lnTo>
                    <a:pt x="59148" y="2448"/>
                  </a:lnTo>
                  <a:lnTo>
                    <a:pt x="59358" y="1855"/>
                  </a:lnTo>
                  <a:lnTo>
                    <a:pt x="59549" y="1262"/>
                  </a:lnTo>
                  <a:lnTo>
                    <a:pt x="59626" y="956"/>
                  </a:lnTo>
                  <a:lnTo>
                    <a:pt x="59683" y="650"/>
                  </a:lnTo>
                  <a:lnTo>
                    <a:pt x="59722" y="363"/>
                  </a:lnTo>
                  <a:lnTo>
                    <a:pt x="59760" y="57"/>
                  </a:lnTo>
                  <a:lnTo>
                    <a:pt x="59760" y="57"/>
                  </a:lnTo>
                  <a:lnTo>
                    <a:pt x="59741" y="57"/>
                  </a:lnTo>
                  <a:lnTo>
                    <a:pt x="59741" y="57"/>
                  </a:lnTo>
                  <a:lnTo>
                    <a:pt x="59301" y="19"/>
                  </a:lnTo>
                  <a:lnTo>
                    <a:pt x="588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6314522" y="5549860"/>
            <a:ext cx="8819492" cy="2386067"/>
            <a:chOff x="4735891" y="4162395"/>
            <a:chExt cx="6614619" cy="1789550"/>
          </a:xfrm>
        </p:grpSpPr>
        <p:sp>
          <p:nvSpPr>
            <p:cNvPr id="50" name="Google Shape;50;p2"/>
            <p:cNvSpPr/>
            <p:nvPr/>
          </p:nvSpPr>
          <p:spPr>
            <a:xfrm>
              <a:off x="4735891" y="4162395"/>
              <a:ext cx="6403987" cy="1789550"/>
            </a:xfrm>
            <a:custGeom>
              <a:avLst/>
              <a:gdLst/>
              <a:ahLst/>
              <a:cxnLst/>
              <a:rect l="l" t="t" r="r" b="b"/>
              <a:pathLst>
                <a:path w="164860" h="46069" extrusionOk="0">
                  <a:moveTo>
                    <a:pt x="77142" y="1"/>
                  </a:moveTo>
                  <a:lnTo>
                    <a:pt x="77047" y="20"/>
                  </a:lnTo>
                  <a:lnTo>
                    <a:pt x="76970" y="58"/>
                  </a:lnTo>
                  <a:lnTo>
                    <a:pt x="76932" y="135"/>
                  </a:lnTo>
                  <a:lnTo>
                    <a:pt x="76913" y="211"/>
                  </a:lnTo>
                  <a:lnTo>
                    <a:pt x="76932" y="307"/>
                  </a:lnTo>
                  <a:lnTo>
                    <a:pt x="76970" y="364"/>
                  </a:lnTo>
                  <a:lnTo>
                    <a:pt x="77047" y="421"/>
                  </a:lnTo>
                  <a:lnTo>
                    <a:pt x="77142" y="441"/>
                  </a:lnTo>
                  <a:lnTo>
                    <a:pt x="77735" y="441"/>
                  </a:lnTo>
                  <a:lnTo>
                    <a:pt x="78233" y="460"/>
                  </a:lnTo>
                  <a:lnTo>
                    <a:pt x="78252" y="460"/>
                  </a:lnTo>
                  <a:lnTo>
                    <a:pt x="78328" y="441"/>
                  </a:lnTo>
                  <a:lnTo>
                    <a:pt x="78405" y="402"/>
                  </a:lnTo>
                  <a:lnTo>
                    <a:pt x="78443" y="326"/>
                  </a:lnTo>
                  <a:lnTo>
                    <a:pt x="78462" y="249"/>
                  </a:lnTo>
                  <a:lnTo>
                    <a:pt x="78462" y="173"/>
                  </a:lnTo>
                  <a:lnTo>
                    <a:pt x="78405" y="96"/>
                  </a:lnTo>
                  <a:lnTo>
                    <a:pt x="78347" y="39"/>
                  </a:lnTo>
                  <a:lnTo>
                    <a:pt x="78252" y="20"/>
                  </a:lnTo>
                  <a:lnTo>
                    <a:pt x="77735" y="1"/>
                  </a:lnTo>
                  <a:close/>
                  <a:moveTo>
                    <a:pt x="75574" y="58"/>
                  </a:moveTo>
                  <a:lnTo>
                    <a:pt x="75020" y="115"/>
                  </a:lnTo>
                  <a:lnTo>
                    <a:pt x="74465" y="173"/>
                  </a:lnTo>
                  <a:lnTo>
                    <a:pt x="74370" y="192"/>
                  </a:lnTo>
                  <a:lnTo>
                    <a:pt x="74312" y="249"/>
                  </a:lnTo>
                  <a:lnTo>
                    <a:pt x="74274" y="326"/>
                  </a:lnTo>
                  <a:lnTo>
                    <a:pt x="74255" y="421"/>
                  </a:lnTo>
                  <a:lnTo>
                    <a:pt x="74293" y="498"/>
                  </a:lnTo>
                  <a:lnTo>
                    <a:pt x="74331" y="555"/>
                  </a:lnTo>
                  <a:lnTo>
                    <a:pt x="74408" y="593"/>
                  </a:lnTo>
                  <a:lnTo>
                    <a:pt x="74484" y="613"/>
                  </a:lnTo>
                  <a:lnTo>
                    <a:pt x="74504" y="613"/>
                  </a:lnTo>
                  <a:lnTo>
                    <a:pt x="75058" y="555"/>
                  </a:lnTo>
                  <a:lnTo>
                    <a:pt x="75613" y="498"/>
                  </a:lnTo>
                  <a:lnTo>
                    <a:pt x="75689" y="479"/>
                  </a:lnTo>
                  <a:lnTo>
                    <a:pt x="75747" y="421"/>
                  </a:lnTo>
                  <a:lnTo>
                    <a:pt x="75804" y="345"/>
                  </a:lnTo>
                  <a:lnTo>
                    <a:pt x="75804" y="268"/>
                  </a:lnTo>
                  <a:lnTo>
                    <a:pt x="75785" y="173"/>
                  </a:lnTo>
                  <a:lnTo>
                    <a:pt x="75727" y="115"/>
                  </a:lnTo>
                  <a:lnTo>
                    <a:pt x="75651" y="58"/>
                  </a:lnTo>
                  <a:close/>
                  <a:moveTo>
                    <a:pt x="79724" y="173"/>
                  </a:moveTo>
                  <a:lnTo>
                    <a:pt x="79648" y="211"/>
                  </a:lnTo>
                  <a:lnTo>
                    <a:pt x="79590" y="268"/>
                  </a:lnTo>
                  <a:lnTo>
                    <a:pt x="79571" y="364"/>
                  </a:lnTo>
                  <a:lnTo>
                    <a:pt x="79571" y="441"/>
                  </a:lnTo>
                  <a:lnTo>
                    <a:pt x="79609" y="517"/>
                  </a:lnTo>
                  <a:lnTo>
                    <a:pt x="79667" y="574"/>
                  </a:lnTo>
                  <a:lnTo>
                    <a:pt x="79762" y="613"/>
                  </a:lnTo>
                  <a:lnTo>
                    <a:pt x="80298" y="689"/>
                  </a:lnTo>
                  <a:lnTo>
                    <a:pt x="80833" y="804"/>
                  </a:lnTo>
                  <a:lnTo>
                    <a:pt x="80871" y="804"/>
                  </a:lnTo>
                  <a:lnTo>
                    <a:pt x="80948" y="785"/>
                  </a:lnTo>
                  <a:lnTo>
                    <a:pt x="81024" y="766"/>
                  </a:lnTo>
                  <a:lnTo>
                    <a:pt x="81063" y="708"/>
                  </a:lnTo>
                  <a:lnTo>
                    <a:pt x="81101" y="632"/>
                  </a:lnTo>
                  <a:lnTo>
                    <a:pt x="81101" y="536"/>
                  </a:lnTo>
                  <a:lnTo>
                    <a:pt x="81063" y="460"/>
                  </a:lnTo>
                  <a:lnTo>
                    <a:pt x="81005" y="402"/>
                  </a:lnTo>
                  <a:lnTo>
                    <a:pt x="80929" y="364"/>
                  </a:lnTo>
                  <a:lnTo>
                    <a:pt x="80374" y="249"/>
                  </a:lnTo>
                  <a:lnTo>
                    <a:pt x="79820" y="173"/>
                  </a:lnTo>
                  <a:close/>
                  <a:moveTo>
                    <a:pt x="72916" y="402"/>
                  </a:moveTo>
                  <a:lnTo>
                    <a:pt x="71807" y="632"/>
                  </a:lnTo>
                  <a:lnTo>
                    <a:pt x="71731" y="670"/>
                  </a:lnTo>
                  <a:lnTo>
                    <a:pt x="71673" y="727"/>
                  </a:lnTo>
                  <a:lnTo>
                    <a:pt x="71654" y="804"/>
                  </a:lnTo>
                  <a:lnTo>
                    <a:pt x="71654" y="899"/>
                  </a:lnTo>
                  <a:lnTo>
                    <a:pt x="71673" y="976"/>
                  </a:lnTo>
                  <a:lnTo>
                    <a:pt x="71731" y="1014"/>
                  </a:lnTo>
                  <a:lnTo>
                    <a:pt x="71788" y="1052"/>
                  </a:lnTo>
                  <a:lnTo>
                    <a:pt x="71865" y="1072"/>
                  </a:lnTo>
                  <a:lnTo>
                    <a:pt x="71922" y="1072"/>
                  </a:lnTo>
                  <a:lnTo>
                    <a:pt x="72993" y="842"/>
                  </a:lnTo>
                  <a:lnTo>
                    <a:pt x="73069" y="804"/>
                  </a:lnTo>
                  <a:lnTo>
                    <a:pt x="73127" y="746"/>
                  </a:lnTo>
                  <a:lnTo>
                    <a:pt x="73165" y="670"/>
                  </a:lnTo>
                  <a:lnTo>
                    <a:pt x="73165" y="593"/>
                  </a:lnTo>
                  <a:lnTo>
                    <a:pt x="73127" y="498"/>
                  </a:lnTo>
                  <a:lnTo>
                    <a:pt x="73069" y="441"/>
                  </a:lnTo>
                  <a:lnTo>
                    <a:pt x="72993" y="402"/>
                  </a:lnTo>
                  <a:close/>
                  <a:moveTo>
                    <a:pt x="82363" y="766"/>
                  </a:moveTo>
                  <a:lnTo>
                    <a:pt x="82267" y="785"/>
                  </a:lnTo>
                  <a:lnTo>
                    <a:pt x="82210" y="842"/>
                  </a:lnTo>
                  <a:lnTo>
                    <a:pt x="82172" y="919"/>
                  </a:lnTo>
                  <a:lnTo>
                    <a:pt x="82153" y="1014"/>
                  </a:lnTo>
                  <a:lnTo>
                    <a:pt x="82172" y="1091"/>
                  </a:lnTo>
                  <a:lnTo>
                    <a:pt x="82229" y="1148"/>
                  </a:lnTo>
                  <a:lnTo>
                    <a:pt x="82306" y="1205"/>
                  </a:lnTo>
                  <a:lnTo>
                    <a:pt x="82822" y="1378"/>
                  </a:lnTo>
                  <a:lnTo>
                    <a:pt x="83338" y="1569"/>
                  </a:lnTo>
                  <a:lnTo>
                    <a:pt x="83415" y="1588"/>
                  </a:lnTo>
                  <a:lnTo>
                    <a:pt x="83491" y="1569"/>
                  </a:lnTo>
                  <a:lnTo>
                    <a:pt x="83549" y="1550"/>
                  </a:lnTo>
                  <a:lnTo>
                    <a:pt x="83587" y="1511"/>
                  </a:lnTo>
                  <a:lnTo>
                    <a:pt x="83625" y="1454"/>
                  </a:lnTo>
                  <a:lnTo>
                    <a:pt x="83644" y="1358"/>
                  </a:lnTo>
                  <a:lnTo>
                    <a:pt x="83625" y="1282"/>
                  </a:lnTo>
                  <a:lnTo>
                    <a:pt x="83568" y="1205"/>
                  </a:lnTo>
                  <a:lnTo>
                    <a:pt x="83510" y="1167"/>
                  </a:lnTo>
                  <a:lnTo>
                    <a:pt x="82975" y="957"/>
                  </a:lnTo>
                  <a:lnTo>
                    <a:pt x="82440" y="785"/>
                  </a:lnTo>
                  <a:lnTo>
                    <a:pt x="82363" y="766"/>
                  </a:lnTo>
                  <a:close/>
                  <a:moveTo>
                    <a:pt x="70296" y="1014"/>
                  </a:moveTo>
                  <a:lnTo>
                    <a:pt x="69226" y="1320"/>
                  </a:lnTo>
                  <a:lnTo>
                    <a:pt x="69149" y="1378"/>
                  </a:lnTo>
                  <a:lnTo>
                    <a:pt x="69092" y="1435"/>
                  </a:lnTo>
                  <a:lnTo>
                    <a:pt x="69073" y="1511"/>
                  </a:lnTo>
                  <a:lnTo>
                    <a:pt x="69092" y="1607"/>
                  </a:lnTo>
                  <a:lnTo>
                    <a:pt x="69111" y="1664"/>
                  </a:lnTo>
                  <a:lnTo>
                    <a:pt x="69168" y="1722"/>
                  </a:lnTo>
                  <a:lnTo>
                    <a:pt x="69226" y="1741"/>
                  </a:lnTo>
                  <a:lnTo>
                    <a:pt x="69302" y="1760"/>
                  </a:lnTo>
                  <a:lnTo>
                    <a:pt x="69359" y="1760"/>
                  </a:lnTo>
                  <a:lnTo>
                    <a:pt x="70411" y="1435"/>
                  </a:lnTo>
                  <a:lnTo>
                    <a:pt x="70507" y="1397"/>
                  </a:lnTo>
                  <a:lnTo>
                    <a:pt x="70545" y="1339"/>
                  </a:lnTo>
                  <a:lnTo>
                    <a:pt x="70583" y="1263"/>
                  </a:lnTo>
                  <a:lnTo>
                    <a:pt x="70564" y="1167"/>
                  </a:lnTo>
                  <a:lnTo>
                    <a:pt x="70526" y="1091"/>
                  </a:lnTo>
                  <a:lnTo>
                    <a:pt x="70469" y="1033"/>
                  </a:lnTo>
                  <a:lnTo>
                    <a:pt x="70392" y="1014"/>
                  </a:lnTo>
                  <a:close/>
                  <a:moveTo>
                    <a:pt x="67830" y="1798"/>
                  </a:moveTo>
                  <a:lnTo>
                    <a:pt x="67753" y="1817"/>
                  </a:lnTo>
                  <a:lnTo>
                    <a:pt x="66701" y="2200"/>
                  </a:lnTo>
                  <a:lnTo>
                    <a:pt x="66625" y="2238"/>
                  </a:lnTo>
                  <a:lnTo>
                    <a:pt x="66587" y="2315"/>
                  </a:lnTo>
                  <a:lnTo>
                    <a:pt x="66568" y="2391"/>
                  </a:lnTo>
                  <a:lnTo>
                    <a:pt x="66568" y="2487"/>
                  </a:lnTo>
                  <a:lnTo>
                    <a:pt x="66606" y="2544"/>
                  </a:lnTo>
                  <a:lnTo>
                    <a:pt x="66663" y="2582"/>
                  </a:lnTo>
                  <a:lnTo>
                    <a:pt x="66720" y="2621"/>
                  </a:lnTo>
                  <a:lnTo>
                    <a:pt x="66778" y="2621"/>
                  </a:lnTo>
                  <a:lnTo>
                    <a:pt x="66854" y="2601"/>
                  </a:lnTo>
                  <a:lnTo>
                    <a:pt x="67887" y="2238"/>
                  </a:lnTo>
                  <a:lnTo>
                    <a:pt x="67963" y="2181"/>
                  </a:lnTo>
                  <a:lnTo>
                    <a:pt x="68021" y="2123"/>
                  </a:lnTo>
                  <a:lnTo>
                    <a:pt x="68040" y="2047"/>
                  </a:lnTo>
                  <a:lnTo>
                    <a:pt x="68040" y="1951"/>
                  </a:lnTo>
                  <a:lnTo>
                    <a:pt x="67983" y="1875"/>
                  </a:lnTo>
                  <a:lnTo>
                    <a:pt x="67925" y="1817"/>
                  </a:lnTo>
                  <a:lnTo>
                    <a:pt x="67830" y="1798"/>
                  </a:lnTo>
                  <a:close/>
                  <a:moveTo>
                    <a:pt x="164611" y="2142"/>
                  </a:moveTo>
                  <a:lnTo>
                    <a:pt x="163578" y="2295"/>
                  </a:lnTo>
                  <a:lnTo>
                    <a:pt x="163502" y="2315"/>
                  </a:lnTo>
                  <a:lnTo>
                    <a:pt x="163444" y="2372"/>
                  </a:lnTo>
                  <a:lnTo>
                    <a:pt x="163406" y="2448"/>
                  </a:lnTo>
                  <a:lnTo>
                    <a:pt x="163406" y="2544"/>
                  </a:lnTo>
                  <a:lnTo>
                    <a:pt x="163425" y="2621"/>
                  </a:lnTo>
                  <a:lnTo>
                    <a:pt x="163483" y="2678"/>
                  </a:lnTo>
                  <a:lnTo>
                    <a:pt x="163540" y="2716"/>
                  </a:lnTo>
                  <a:lnTo>
                    <a:pt x="163616" y="2735"/>
                  </a:lnTo>
                  <a:lnTo>
                    <a:pt x="163655" y="2735"/>
                  </a:lnTo>
                  <a:lnTo>
                    <a:pt x="164668" y="2582"/>
                  </a:lnTo>
                  <a:lnTo>
                    <a:pt x="164764" y="2563"/>
                  </a:lnTo>
                  <a:lnTo>
                    <a:pt x="164821" y="2506"/>
                  </a:lnTo>
                  <a:lnTo>
                    <a:pt x="164859" y="2429"/>
                  </a:lnTo>
                  <a:lnTo>
                    <a:pt x="164859" y="2334"/>
                  </a:lnTo>
                  <a:lnTo>
                    <a:pt x="164840" y="2257"/>
                  </a:lnTo>
                  <a:lnTo>
                    <a:pt x="164783" y="2200"/>
                  </a:lnTo>
                  <a:lnTo>
                    <a:pt x="164706" y="2162"/>
                  </a:lnTo>
                  <a:lnTo>
                    <a:pt x="164611" y="2142"/>
                  </a:lnTo>
                  <a:close/>
                  <a:moveTo>
                    <a:pt x="84753" y="1798"/>
                  </a:moveTo>
                  <a:lnTo>
                    <a:pt x="84696" y="1836"/>
                  </a:lnTo>
                  <a:lnTo>
                    <a:pt x="84639" y="1913"/>
                  </a:lnTo>
                  <a:lnTo>
                    <a:pt x="84600" y="1989"/>
                  </a:lnTo>
                  <a:lnTo>
                    <a:pt x="84620" y="2085"/>
                  </a:lnTo>
                  <a:lnTo>
                    <a:pt x="84658" y="2162"/>
                  </a:lnTo>
                  <a:lnTo>
                    <a:pt x="84734" y="2219"/>
                  </a:lnTo>
                  <a:lnTo>
                    <a:pt x="85212" y="2468"/>
                  </a:lnTo>
                  <a:lnTo>
                    <a:pt x="85671" y="2754"/>
                  </a:lnTo>
                  <a:lnTo>
                    <a:pt x="85729" y="2774"/>
                  </a:lnTo>
                  <a:lnTo>
                    <a:pt x="85786" y="2793"/>
                  </a:lnTo>
                  <a:lnTo>
                    <a:pt x="85843" y="2774"/>
                  </a:lnTo>
                  <a:lnTo>
                    <a:pt x="85901" y="2754"/>
                  </a:lnTo>
                  <a:lnTo>
                    <a:pt x="85939" y="2735"/>
                  </a:lnTo>
                  <a:lnTo>
                    <a:pt x="85977" y="2678"/>
                  </a:lnTo>
                  <a:lnTo>
                    <a:pt x="86016" y="2601"/>
                  </a:lnTo>
                  <a:lnTo>
                    <a:pt x="86016" y="2506"/>
                  </a:lnTo>
                  <a:lnTo>
                    <a:pt x="85977" y="2429"/>
                  </a:lnTo>
                  <a:lnTo>
                    <a:pt x="85901" y="2372"/>
                  </a:lnTo>
                  <a:lnTo>
                    <a:pt x="85423" y="2085"/>
                  </a:lnTo>
                  <a:lnTo>
                    <a:pt x="84926" y="1817"/>
                  </a:lnTo>
                  <a:lnTo>
                    <a:pt x="84849" y="1798"/>
                  </a:lnTo>
                  <a:close/>
                  <a:moveTo>
                    <a:pt x="162048" y="2544"/>
                  </a:moveTo>
                  <a:lnTo>
                    <a:pt x="160958" y="2735"/>
                  </a:lnTo>
                  <a:lnTo>
                    <a:pt x="160882" y="2774"/>
                  </a:lnTo>
                  <a:lnTo>
                    <a:pt x="160824" y="2831"/>
                  </a:lnTo>
                  <a:lnTo>
                    <a:pt x="160786" y="2907"/>
                  </a:lnTo>
                  <a:lnTo>
                    <a:pt x="160786" y="3003"/>
                  </a:lnTo>
                  <a:lnTo>
                    <a:pt x="160805" y="3079"/>
                  </a:lnTo>
                  <a:lnTo>
                    <a:pt x="160863" y="3137"/>
                  </a:lnTo>
                  <a:lnTo>
                    <a:pt x="160920" y="3175"/>
                  </a:lnTo>
                  <a:lnTo>
                    <a:pt x="161035" y="3175"/>
                  </a:lnTo>
                  <a:lnTo>
                    <a:pt x="162125" y="2984"/>
                  </a:lnTo>
                  <a:lnTo>
                    <a:pt x="162201" y="2946"/>
                  </a:lnTo>
                  <a:lnTo>
                    <a:pt x="162278" y="2888"/>
                  </a:lnTo>
                  <a:lnTo>
                    <a:pt x="162297" y="2812"/>
                  </a:lnTo>
                  <a:lnTo>
                    <a:pt x="162316" y="2716"/>
                  </a:lnTo>
                  <a:lnTo>
                    <a:pt x="162278" y="2640"/>
                  </a:lnTo>
                  <a:lnTo>
                    <a:pt x="162220" y="2582"/>
                  </a:lnTo>
                  <a:lnTo>
                    <a:pt x="162144" y="2544"/>
                  </a:lnTo>
                  <a:close/>
                  <a:moveTo>
                    <a:pt x="65248" y="2754"/>
                  </a:moveTo>
                  <a:lnTo>
                    <a:pt x="64215" y="3194"/>
                  </a:lnTo>
                  <a:lnTo>
                    <a:pt x="64158" y="3232"/>
                  </a:lnTo>
                  <a:lnTo>
                    <a:pt x="64101" y="3309"/>
                  </a:lnTo>
                  <a:lnTo>
                    <a:pt x="64082" y="3385"/>
                  </a:lnTo>
                  <a:lnTo>
                    <a:pt x="64101" y="3481"/>
                  </a:lnTo>
                  <a:lnTo>
                    <a:pt x="64139" y="3538"/>
                  </a:lnTo>
                  <a:lnTo>
                    <a:pt x="64196" y="3577"/>
                  </a:lnTo>
                  <a:lnTo>
                    <a:pt x="64254" y="3596"/>
                  </a:lnTo>
                  <a:lnTo>
                    <a:pt x="64311" y="3615"/>
                  </a:lnTo>
                  <a:lnTo>
                    <a:pt x="64387" y="3596"/>
                  </a:lnTo>
                  <a:lnTo>
                    <a:pt x="65420" y="3175"/>
                  </a:lnTo>
                  <a:lnTo>
                    <a:pt x="65497" y="3118"/>
                  </a:lnTo>
                  <a:lnTo>
                    <a:pt x="65535" y="3060"/>
                  </a:lnTo>
                  <a:lnTo>
                    <a:pt x="65554" y="2965"/>
                  </a:lnTo>
                  <a:lnTo>
                    <a:pt x="65535" y="2888"/>
                  </a:lnTo>
                  <a:lnTo>
                    <a:pt x="65497" y="2812"/>
                  </a:lnTo>
                  <a:lnTo>
                    <a:pt x="65420" y="2754"/>
                  </a:lnTo>
                  <a:close/>
                  <a:moveTo>
                    <a:pt x="159429" y="3060"/>
                  </a:moveTo>
                  <a:lnTo>
                    <a:pt x="158358" y="3309"/>
                  </a:lnTo>
                  <a:lnTo>
                    <a:pt x="158281" y="3347"/>
                  </a:lnTo>
                  <a:lnTo>
                    <a:pt x="158224" y="3405"/>
                  </a:lnTo>
                  <a:lnTo>
                    <a:pt x="158186" y="3481"/>
                  </a:lnTo>
                  <a:lnTo>
                    <a:pt x="158186" y="3577"/>
                  </a:lnTo>
                  <a:lnTo>
                    <a:pt x="158224" y="3653"/>
                  </a:lnTo>
                  <a:lnTo>
                    <a:pt x="158262" y="3691"/>
                  </a:lnTo>
                  <a:lnTo>
                    <a:pt x="158338" y="3730"/>
                  </a:lnTo>
                  <a:lnTo>
                    <a:pt x="158396" y="3749"/>
                  </a:lnTo>
                  <a:lnTo>
                    <a:pt x="158453" y="3749"/>
                  </a:lnTo>
                  <a:lnTo>
                    <a:pt x="159524" y="3500"/>
                  </a:lnTo>
                  <a:lnTo>
                    <a:pt x="159620" y="3462"/>
                  </a:lnTo>
                  <a:lnTo>
                    <a:pt x="159677" y="3405"/>
                  </a:lnTo>
                  <a:lnTo>
                    <a:pt x="159696" y="3309"/>
                  </a:lnTo>
                  <a:lnTo>
                    <a:pt x="159696" y="3232"/>
                  </a:lnTo>
                  <a:lnTo>
                    <a:pt x="159658" y="3156"/>
                  </a:lnTo>
                  <a:lnTo>
                    <a:pt x="159601" y="3099"/>
                  </a:lnTo>
                  <a:lnTo>
                    <a:pt x="159524" y="3060"/>
                  </a:lnTo>
                  <a:close/>
                  <a:moveTo>
                    <a:pt x="87029" y="3232"/>
                  </a:moveTo>
                  <a:lnTo>
                    <a:pt x="86953" y="3252"/>
                  </a:lnTo>
                  <a:lnTo>
                    <a:pt x="86895" y="3309"/>
                  </a:lnTo>
                  <a:lnTo>
                    <a:pt x="86857" y="3385"/>
                  </a:lnTo>
                  <a:lnTo>
                    <a:pt x="86838" y="3481"/>
                  </a:lnTo>
                  <a:lnTo>
                    <a:pt x="86876" y="3558"/>
                  </a:lnTo>
                  <a:lnTo>
                    <a:pt x="86933" y="3634"/>
                  </a:lnTo>
                  <a:lnTo>
                    <a:pt x="87354" y="3978"/>
                  </a:lnTo>
                  <a:lnTo>
                    <a:pt x="87756" y="4342"/>
                  </a:lnTo>
                  <a:lnTo>
                    <a:pt x="87832" y="4380"/>
                  </a:lnTo>
                  <a:lnTo>
                    <a:pt x="87909" y="4399"/>
                  </a:lnTo>
                  <a:lnTo>
                    <a:pt x="87985" y="4380"/>
                  </a:lnTo>
                  <a:lnTo>
                    <a:pt x="88062" y="4322"/>
                  </a:lnTo>
                  <a:lnTo>
                    <a:pt x="88119" y="4246"/>
                  </a:lnTo>
                  <a:lnTo>
                    <a:pt x="88119" y="4169"/>
                  </a:lnTo>
                  <a:lnTo>
                    <a:pt x="88100" y="4093"/>
                  </a:lnTo>
                  <a:lnTo>
                    <a:pt x="88062" y="4017"/>
                  </a:lnTo>
                  <a:lnTo>
                    <a:pt x="87641" y="3634"/>
                  </a:lnTo>
                  <a:lnTo>
                    <a:pt x="87201" y="3271"/>
                  </a:lnTo>
                  <a:lnTo>
                    <a:pt x="87125" y="3232"/>
                  </a:lnTo>
                  <a:close/>
                  <a:moveTo>
                    <a:pt x="156847" y="3691"/>
                  </a:moveTo>
                  <a:lnTo>
                    <a:pt x="155776" y="3978"/>
                  </a:lnTo>
                  <a:lnTo>
                    <a:pt x="155700" y="4017"/>
                  </a:lnTo>
                  <a:lnTo>
                    <a:pt x="155642" y="4093"/>
                  </a:lnTo>
                  <a:lnTo>
                    <a:pt x="155604" y="4169"/>
                  </a:lnTo>
                  <a:lnTo>
                    <a:pt x="155623" y="4265"/>
                  </a:lnTo>
                  <a:lnTo>
                    <a:pt x="155642" y="4322"/>
                  </a:lnTo>
                  <a:lnTo>
                    <a:pt x="155700" y="4380"/>
                  </a:lnTo>
                  <a:lnTo>
                    <a:pt x="155757" y="4399"/>
                  </a:lnTo>
                  <a:lnTo>
                    <a:pt x="155833" y="4418"/>
                  </a:lnTo>
                  <a:lnTo>
                    <a:pt x="155891" y="4418"/>
                  </a:lnTo>
                  <a:lnTo>
                    <a:pt x="156962" y="4112"/>
                  </a:lnTo>
                  <a:lnTo>
                    <a:pt x="157038" y="4074"/>
                  </a:lnTo>
                  <a:lnTo>
                    <a:pt x="157096" y="4017"/>
                  </a:lnTo>
                  <a:lnTo>
                    <a:pt x="157115" y="3940"/>
                  </a:lnTo>
                  <a:lnTo>
                    <a:pt x="157115" y="3844"/>
                  </a:lnTo>
                  <a:lnTo>
                    <a:pt x="157076" y="3768"/>
                  </a:lnTo>
                  <a:lnTo>
                    <a:pt x="157019" y="3711"/>
                  </a:lnTo>
                  <a:lnTo>
                    <a:pt x="156923" y="3691"/>
                  </a:lnTo>
                  <a:close/>
                  <a:moveTo>
                    <a:pt x="62877" y="3787"/>
                  </a:moveTo>
                  <a:lnTo>
                    <a:pt x="62800" y="3806"/>
                  </a:lnTo>
                  <a:lnTo>
                    <a:pt x="62552" y="3902"/>
                  </a:lnTo>
                  <a:lnTo>
                    <a:pt x="61787" y="4265"/>
                  </a:lnTo>
                  <a:lnTo>
                    <a:pt x="61710" y="4303"/>
                  </a:lnTo>
                  <a:lnTo>
                    <a:pt x="61672" y="4380"/>
                  </a:lnTo>
                  <a:lnTo>
                    <a:pt x="61653" y="4456"/>
                  </a:lnTo>
                  <a:lnTo>
                    <a:pt x="61672" y="4552"/>
                  </a:lnTo>
                  <a:lnTo>
                    <a:pt x="61710" y="4609"/>
                  </a:lnTo>
                  <a:lnTo>
                    <a:pt x="61749" y="4648"/>
                  </a:lnTo>
                  <a:lnTo>
                    <a:pt x="61806" y="4667"/>
                  </a:lnTo>
                  <a:lnTo>
                    <a:pt x="61882" y="4686"/>
                  </a:lnTo>
                  <a:lnTo>
                    <a:pt x="61959" y="4667"/>
                  </a:lnTo>
                  <a:lnTo>
                    <a:pt x="62743" y="4322"/>
                  </a:lnTo>
                  <a:lnTo>
                    <a:pt x="62972" y="4208"/>
                  </a:lnTo>
                  <a:lnTo>
                    <a:pt x="63049" y="4150"/>
                  </a:lnTo>
                  <a:lnTo>
                    <a:pt x="63087" y="4093"/>
                  </a:lnTo>
                  <a:lnTo>
                    <a:pt x="63106" y="3997"/>
                  </a:lnTo>
                  <a:lnTo>
                    <a:pt x="63087" y="3921"/>
                  </a:lnTo>
                  <a:lnTo>
                    <a:pt x="63030" y="3844"/>
                  </a:lnTo>
                  <a:lnTo>
                    <a:pt x="62972" y="3806"/>
                  </a:lnTo>
                  <a:lnTo>
                    <a:pt x="62877" y="3787"/>
                  </a:lnTo>
                  <a:close/>
                  <a:moveTo>
                    <a:pt x="154284" y="4418"/>
                  </a:moveTo>
                  <a:lnTo>
                    <a:pt x="153214" y="4762"/>
                  </a:lnTo>
                  <a:lnTo>
                    <a:pt x="153137" y="4801"/>
                  </a:lnTo>
                  <a:lnTo>
                    <a:pt x="153080" y="4858"/>
                  </a:lnTo>
                  <a:lnTo>
                    <a:pt x="153061" y="4954"/>
                  </a:lnTo>
                  <a:lnTo>
                    <a:pt x="153080" y="5030"/>
                  </a:lnTo>
                  <a:lnTo>
                    <a:pt x="153099" y="5107"/>
                  </a:lnTo>
                  <a:lnTo>
                    <a:pt x="153156" y="5145"/>
                  </a:lnTo>
                  <a:lnTo>
                    <a:pt x="153214" y="5183"/>
                  </a:lnTo>
                  <a:lnTo>
                    <a:pt x="153347" y="5183"/>
                  </a:lnTo>
                  <a:lnTo>
                    <a:pt x="154399" y="4839"/>
                  </a:lnTo>
                  <a:lnTo>
                    <a:pt x="154476" y="4801"/>
                  </a:lnTo>
                  <a:lnTo>
                    <a:pt x="154533" y="4743"/>
                  </a:lnTo>
                  <a:lnTo>
                    <a:pt x="154571" y="4667"/>
                  </a:lnTo>
                  <a:lnTo>
                    <a:pt x="154552" y="4571"/>
                  </a:lnTo>
                  <a:lnTo>
                    <a:pt x="154514" y="4495"/>
                  </a:lnTo>
                  <a:lnTo>
                    <a:pt x="154437" y="4437"/>
                  </a:lnTo>
                  <a:lnTo>
                    <a:pt x="154361" y="4418"/>
                  </a:lnTo>
                  <a:close/>
                  <a:moveTo>
                    <a:pt x="60448" y="4877"/>
                  </a:moveTo>
                  <a:lnTo>
                    <a:pt x="60372" y="4896"/>
                  </a:lnTo>
                  <a:lnTo>
                    <a:pt x="59358" y="5374"/>
                  </a:lnTo>
                  <a:lnTo>
                    <a:pt x="59301" y="5432"/>
                  </a:lnTo>
                  <a:lnTo>
                    <a:pt x="59243" y="5489"/>
                  </a:lnTo>
                  <a:lnTo>
                    <a:pt x="59243" y="5585"/>
                  </a:lnTo>
                  <a:lnTo>
                    <a:pt x="59263" y="5661"/>
                  </a:lnTo>
                  <a:lnTo>
                    <a:pt x="59301" y="5718"/>
                  </a:lnTo>
                  <a:lnTo>
                    <a:pt x="59339" y="5757"/>
                  </a:lnTo>
                  <a:lnTo>
                    <a:pt x="59396" y="5776"/>
                  </a:lnTo>
                  <a:lnTo>
                    <a:pt x="59454" y="5795"/>
                  </a:lnTo>
                  <a:lnTo>
                    <a:pt x="59549" y="5776"/>
                  </a:lnTo>
                  <a:lnTo>
                    <a:pt x="60563" y="5298"/>
                  </a:lnTo>
                  <a:lnTo>
                    <a:pt x="60620" y="5260"/>
                  </a:lnTo>
                  <a:lnTo>
                    <a:pt x="60678" y="5183"/>
                  </a:lnTo>
                  <a:lnTo>
                    <a:pt x="60678" y="5087"/>
                  </a:lnTo>
                  <a:lnTo>
                    <a:pt x="60659" y="5011"/>
                  </a:lnTo>
                  <a:lnTo>
                    <a:pt x="60620" y="4934"/>
                  </a:lnTo>
                  <a:lnTo>
                    <a:pt x="60544" y="4896"/>
                  </a:lnTo>
                  <a:lnTo>
                    <a:pt x="60448" y="4877"/>
                  </a:lnTo>
                  <a:close/>
                  <a:moveTo>
                    <a:pt x="151741" y="5240"/>
                  </a:moveTo>
                  <a:lnTo>
                    <a:pt x="150689" y="5623"/>
                  </a:lnTo>
                  <a:lnTo>
                    <a:pt x="150613" y="5661"/>
                  </a:lnTo>
                  <a:lnTo>
                    <a:pt x="150575" y="5738"/>
                  </a:lnTo>
                  <a:lnTo>
                    <a:pt x="150536" y="5814"/>
                  </a:lnTo>
                  <a:lnTo>
                    <a:pt x="150555" y="5891"/>
                  </a:lnTo>
                  <a:lnTo>
                    <a:pt x="150594" y="5967"/>
                  </a:lnTo>
                  <a:lnTo>
                    <a:pt x="150632" y="6005"/>
                  </a:lnTo>
                  <a:lnTo>
                    <a:pt x="150708" y="6044"/>
                  </a:lnTo>
                  <a:lnTo>
                    <a:pt x="150766" y="6044"/>
                  </a:lnTo>
                  <a:lnTo>
                    <a:pt x="150842" y="6024"/>
                  </a:lnTo>
                  <a:lnTo>
                    <a:pt x="151875" y="5661"/>
                  </a:lnTo>
                  <a:lnTo>
                    <a:pt x="151951" y="5623"/>
                  </a:lnTo>
                  <a:lnTo>
                    <a:pt x="152009" y="5546"/>
                  </a:lnTo>
                  <a:lnTo>
                    <a:pt x="152028" y="5470"/>
                  </a:lnTo>
                  <a:lnTo>
                    <a:pt x="152028" y="5393"/>
                  </a:lnTo>
                  <a:lnTo>
                    <a:pt x="151971" y="5317"/>
                  </a:lnTo>
                  <a:lnTo>
                    <a:pt x="151913" y="5260"/>
                  </a:lnTo>
                  <a:lnTo>
                    <a:pt x="151818" y="5240"/>
                  </a:lnTo>
                  <a:close/>
                  <a:moveTo>
                    <a:pt x="88903" y="5087"/>
                  </a:moveTo>
                  <a:lnTo>
                    <a:pt x="88827" y="5145"/>
                  </a:lnTo>
                  <a:lnTo>
                    <a:pt x="88769" y="5202"/>
                  </a:lnTo>
                  <a:lnTo>
                    <a:pt x="88750" y="5279"/>
                  </a:lnTo>
                  <a:lnTo>
                    <a:pt x="88750" y="5374"/>
                  </a:lnTo>
                  <a:lnTo>
                    <a:pt x="88788" y="5451"/>
                  </a:lnTo>
                  <a:lnTo>
                    <a:pt x="89133" y="5871"/>
                  </a:lnTo>
                  <a:lnTo>
                    <a:pt x="89439" y="6330"/>
                  </a:lnTo>
                  <a:lnTo>
                    <a:pt x="89477" y="6369"/>
                  </a:lnTo>
                  <a:lnTo>
                    <a:pt x="89515" y="6407"/>
                  </a:lnTo>
                  <a:lnTo>
                    <a:pt x="89572" y="6426"/>
                  </a:lnTo>
                  <a:lnTo>
                    <a:pt x="89611" y="6426"/>
                  </a:lnTo>
                  <a:lnTo>
                    <a:pt x="89687" y="6407"/>
                  </a:lnTo>
                  <a:lnTo>
                    <a:pt x="89745" y="6388"/>
                  </a:lnTo>
                  <a:lnTo>
                    <a:pt x="89802" y="6330"/>
                  </a:lnTo>
                  <a:lnTo>
                    <a:pt x="89840" y="6254"/>
                  </a:lnTo>
                  <a:lnTo>
                    <a:pt x="89840" y="6158"/>
                  </a:lnTo>
                  <a:lnTo>
                    <a:pt x="89802" y="6082"/>
                  </a:lnTo>
                  <a:lnTo>
                    <a:pt x="89477" y="5623"/>
                  </a:lnTo>
                  <a:lnTo>
                    <a:pt x="89133" y="5164"/>
                  </a:lnTo>
                  <a:lnTo>
                    <a:pt x="89075" y="5107"/>
                  </a:lnTo>
                  <a:lnTo>
                    <a:pt x="88980" y="5087"/>
                  </a:lnTo>
                  <a:close/>
                  <a:moveTo>
                    <a:pt x="58058" y="6024"/>
                  </a:moveTo>
                  <a:lnTo>
                    <a:pt x="57962" y="6044"/>
                  </a:lnTo>
                  <a:lnTo>
                    <a:pt x="56968" y="6522"/>
                  </a:lnTo>
                  <a:lnTo>
                    <a:pt x="56891" y="6579"/>
                  </a:lnTo>
                  <a:lnTo>
                    <a:pt x="56853" y="6655"/>
                  </a:lnTo>
                  <a:lnTo>
                    <a:pt x="56853" y="6732"/>
                  </a:lnTo>
                  <a:lnTo>
                    <a:pt x="56872" y="6828"/>
                  </a:lnTo>
                  <a:lnTo>
                    <a:pt x="56910" y="6885"/>
                  </a:lnTo>
                  <a:lnTo>
                    <a:pt x="56949" y="6923"/>
                  </a:lnTo>
                  <a:lnTo>
                    <a:pt x="57006" y="6942"/>
                  </a:lnTo>
                  <a:lnTo>
                    <a:pt x="57121" y="6942"/>
                  </a:lnTo>
                  <a:lnTo>
                    <a:pt x="57159" y="6923"/>
                  </a:lnTo>
                  <a:lnTo>
                    <a:pt x="58153" y="6445"/>
                  </a:lnTo>
                  <a:lnTo>
                    <a:pt x="58230" y="6388"/>
                  </a:lnTo>
                  <a:lnTo>
                    <a:pt x="58268" y="6311"/>
                  </a:lnTo>
                  <a:lnTo>
                    <a:pt x="58287" y="6235"/>
                  </a:lnTo>
                  <a:lnTo>
                    <a:pt x="58268" y="6139"/>
                  </a:lnTo>
                  <a:lnTo>
                    <a:pt x="58211" y="6082"/>
                  </a:lnTo>
                  <a:lnTo>
                    <a:pt x="58134" y="6024"/>
                  </a:lnTo>
                  <a:close/>
                  <a:moveTo>
                    <a:pt x="149312" y="6139"/>
                  </a:moveTo>
                  <a:lnTo>
                    <a:pt x="149236" y="6158"/>
                  </a:lnTo>
                  <a:lnTo>
                    <a:pt x="148184" y="6560"/>
                  </a:lnTo>
                  <a:lnTo>
                    <a:pt x="148127" y="6598"/>
                  </a:lnTo>
                  <a:lnTo>
                    <a:pt x="148069" y="6675"/>
                  </a:lnTo>
                  <a:lnTo>
                    <a:pt x="148050" y="6751"/>
                  </a:lnTo>
                  <a:lnTo>
                    <a:pt x="148069" y="6847"/>
                  </a:lnTo>
                  <a:lnTo>
                    <a:pt x="148108" y="6904"/>
                  </a:lnTo>
                  <a:lnTo>
                    <a:pt x="148146" y="6942"/>
                  </a:lnTo>
                  <a:lnTo>
                    <a:pt x="148203" y="6961"/>
                  </a:lnTo>
                  <a:lnTo>
                    <a:pt x="148280" y="6981"/>
                  </a:lnTo>
                  <a:lnTo>
                    <a:pt x="148356" y="6961"/>
                  </a:lnTo>
                  <a:lnTo>
                    <a:pt x="149389" y="6560"/>
                  </a:lnTo>
                  <a:lnTo>
                    <a:pt x="149465" y="6522"/>
                  </a:lnTo>
                  <a:lnTo>
                    <a:pt x="149504" y="6445"/>
                  </a:lnTo>
                  <a:lnTo>
                    <a:pt x="149523" y="6369"/>
                  </a:lnTo>
                  <a:lnTo>
                    <a:pt x="149523" y="6273"/>
                  </a:lnTo>
                  <a:lnTo>
                    <a:pt x="149465" y="6216"/>
                  </a:lnTo>
                  <a:lnTo>
                    <a:pt x="149408" y="6158"/>
                  </a:lnTo>
                  <a:lnTo>
                    <a:pt x="149312" y="6139"/>
                  </a:lnTo>
                  <a:close/>
                  <a:moveTo>
                    <a:pt x="146826" y="7114"/>
                  </a:moveTo>
                  <a:lnTo>
                    <a:pt x="146750" y="7134"/>
                  </a:lnTo>
                  <a:lnTo>
                    <a:pt x="145717" y="7554"/>
                  </a:lnTo>
                  <a:lnTo>
                    <a:pt x="145641" y="7612"/>
                  </a:lnTo>
                  <a:lnTo>
                    <a:pt x="145603" y="7669"/>
                  </a:lnTo>
                  <a:lnTo>
                    <a:pt x="145583" y="7765"/>
                  </a:lnTo>
                  <a:lnTo>
                    <a:pt x="145603" y="7841"/>
                  </a:lnTo>
                  <a:lnTo>
                    <a:pt x="145641" y="7898"/>
                  </a:lnTo>
                  <a:lnTo>
                    <a:pt x="145679" y="7937"/>
                  </a:lnTo>
                  <a:lnTo>
                    <a:pt x="145736" y="7975"/>
                  </a:lnTo>
                  <a:lnTo>
                    <a:pt x="145813" y="7975"/>
                  </a:lnTo>
                  <a:lnTo>
                    <a:pt x="145889" y="7956"/>
                  </a:lnTo>
                  <a:lnTo>
                    <a:pt x="146922" y="7535"/>
                  </a:lnTo>
                  <a:lnTo>
                    <a:pt x="146999" y="7497"/>
                  </a:lnTo>
                  <a:lnTo>
                    <a:pt x="147037" y="7420"/>
                  </a:lnTo>
                  <a:lnTo>
                    <a:pt x="147056" y="7344"/>
                  </a:lnTo>
                  <a:lnTo>
                    <a:pt x="147037" y="7248"/>
                  </a:lnTo>
                  <a:lnTo>
                    <a:pt x="146999" y="7172"/>
                  </a:lnTo>
                  <a:lnTo>
                    <a:pt x="146922" y="7134"/>
                  </a:lnTo>
                  <a:lnTo>
                    <a:pt x="146826" y="7114"/>
                  </a:lnTo>
                  <a:close/>
                  <a:moveTo>
                    <a:pt x="55667" y="7191"/>
                  </a:moveTo>
                  <a:lnTo>
                    <a:pt x="55572" y="7229"/>
                  </a:lnTo>
                  <a:lnTo>
                    <a:pt x="54597" y="7726"/>
                  </a:lnTo>
                  <a:lnTo>
                    <a:pt x="54520" y="7784"/>
                  </a:lnTo>
                  <a:lnTo>
                    <a:pt x="54482" y="7860"/>
                  </a:lnTo>
                  <a:lnTo>
                    <a:pt x="54463" y="7937"/>
                  </a:lnTo>
                  <a:lnTo>
                    <a:pt x="54501" y="8013"/>
                  </a:lnTo>
                  <a:lnTo>
                    <a:pt x="54539" y="8071"/>
                  </a:lnTo>
                  <a:lnTo>
                    <a:pt x="54577" y="8109"/>
                  </a:lnTo>
                  <a:lnTo>
                    <a:pt x="54635" y="8128"/>
                  </a:lnTo>
                  <a:lnTo>
                    <a:pt x="54692" y="8147"/>
                  </a:lnTo>
                  <a:lnTo>
                    <a:pt x="54750" y="8128"/>
                  </a:lnTo>
                  <a:lnTo>
                    <a:pt x="54788" y="8128"/>
                  </a:lnTo>
                  <a:lnTo>
                    <a:pt x="55782" y="7612"/>
                  </a:lnTo>
                  <a:lnTo>
                    <a:pt x="55859" y="7554"/>
                  </a:lnTo>
                  <a:lnTo>
                    <a:pt x="55897" y="7497"/>
                  </a:lnTo>
                  <a:lnTo>
                    <a:pt x="55897" y="7401"/>
                  </a:lnTo>
                  <a:lnTo>
                    <a:pt x="55878" y="7325"/>
                  </a:lnTo>
                  <a:lnTo>
                    <a:pt x="55820" y="7248"/>
                  </a:lnTo>
                  <a:lnTo>
                    <a:pt x="55744" y="7210"/>
                  </a:lnTo>
                  <a:lnTo>
                    <a:pt x="55667" y="7191"/>
                  </a:lnTo>
                  <a:close/>
                  <a:moveTo>
                    <a:pt x="90356" y="7344"/>
                  </a:moveTo>
                  <a:lnTo>
                    <a:pt x="90261" y="7363"/>
                  </a:lnTo>
                  <a:lnTo>
                    <a:pt x="90203" y="7401"/>
                  </a:lnTo>
                  <a:lnTo>
                    <a:pt x="90146" y="7478"/>
                  </a:lnTo>
                  <a:lnTo>
                    <a:pt x="90146" y="7573"/>
                  </a:lnTo>
                  <a:lnTo>
                    <a:pt x="90165" y="7650"/>
                  </a:lnTo>
                  <a:lnTo>
                    <a:pt x="90356" y="8147"/>
                  </a:lnTo>
                  <a:lnTo>
                    <a:pt x="90529" y="8663"/>
                  </a:lnTo>
                  <a:lnTo>
                    <a:pt x="90567" y="8721"/>
                  </a:lnTo>
                  <a:lnTo>
                    <a:pt x="90605" y="8778"/>
                  </a:lnTo>
                  <a:lnTo>
                    <a:pt x="90682" y="8816"/>
                  </a:lnTo>
                  <a:lnTo>
                    <a:pt x="90815" y="8816"/>
                  </a:lnTo>
                  <a:lnTo>
                    <a:pt x="90892" y="8778"/>
                  </a:lnTo>
                  <a:lnTo>
                    <a:pt x="90949" y="8702"/>
                  </a:lnTo>
                  <a:lnTo>
                    <a:pt x="90968" y="8625"/>
                  </a:lnTo>
                  <a:lnTo>
                    <a:pt x="90949" y="8530"/>
                  </a:lnTo>
                  <a:lnTo>
                    <a:pt x="90777" y="7994"/>
                  </a:lnTo>
                  <a:lnTo>
                    <a:pt x="90567" y="7478"/>
                  </a:lnTo>
                  <a:lnTo>
                    <a:pt x="90509" y="7401"/>
                  </a:lnTo>
                  <a:lnTo>
                    <a:pt x="90433" y="7363"/>
                  </a:lnTo>
                  <a:lnTo>
                    <a:pt x="90356" y="7344"/>
                  </a:lnTo>
                  <a:close/>
                  <a:moveTo>
                    <a:pt x="144379" y="8147"/>
                  </a:moveTo>
                  <a:lnTo>
                    <a:pt x="144302" y="8166"/>
                  </a:lnTo>
                  <a:lnTo>
                    <a:pt x="143270" y="8625"/>
                  </a:lnTo>
                  <a:lnTo>
                    <a:pt x="143212" y="8663"/>
                  </a:lnTo>
                  <a:lnTo>
                    <a:pt x="143155" y="8740"/>
                  </a:lnTo>
                  <a:lnTo>
                    <a:pt x="143155" y="8816"/>
                  </a:lnTo>
                  <a:lnTo>
                    <a:pt x="143174" y="8912"/>
                  </a:lnTo>
                  <a:lnTo>
                    <a:pt x="143193" y="8969"/>
                  </a:lnTo>
                  <a:lnTo>
                    <a:pt x="143250" y="9008"/>
                  </a:lnTo>
                  <a:lnTo>
                    <a:pt x="143308" y="9027"/>
                  </a:lnTo>
                  <a:lnTo>
                    <a:pt x="143365" y="9046"/>
                  </a:lnTo>
                  <a:lnTo>
                    <a:pt x="143461" y="9027"/>
                  </a:lnTo>
                  <a:lnTo>
                    <a:pt x="144474" y="8568"/>
                  </a:lnTo>
                  <a:lnTo>
                    <a:pt x="144551" y="8530"/>
                  </a:lnTo>
                  <a:lnTo>
                    <a:pt x="144589" y="8453"/>
                  </a:lnTo>
                  <a:lnTo>
                    <a:pt x="144608" y="8377"/>
                  </a:lnTo>
                  <a:lnTo>
                    <a:pt x="144589" y="8281"/>
                  </a:lnTo>
                  <a:lnTo>
                    <a:pt x="144532" y="8204"/>
                  </a:lnTo>
                  <a:lnTo>
                    <a:pt x="144455" y="8166"/>
                  </a:lnTo>
                  <a:lnTo>
                    <a:pt x="144379" y="8147"/>
                  </a:lnTo>
                  <a:close/>
                  <a:moveTo>
                    <a:pt x="53296" y="8415"/>
                  </a:moveTo>
                  <a:lnTo>
                    <a:pt x="53220" y="8434"/>
                  </a:lnTo>
                  <a:lnTo>
                    <a:pt x="52225" y="8950"/>
                  </a:lnTo>
                  <a:lnTo>
                    <a:pt x="52168" y="9008"/>
                  </a:lnTo>
                  <a:lnTo>
                    <a:pt x="52130" y="9084"/>
                  </a:lnTo>
                  <a:lnTo>
                    <a:pt x="52111" y="9180"/>
                  </a:lnTo>
                  <a:lnTo>
                    <a:pt x="52149" y="9256"/>
                  </a:lnTo>
                  <a:lnTo>
                    <a:pt x="52187" y="9314"/>
                  </a:lnTo>
                  <a:lnTo>
                    <a:pt x="52225" y="9352"/>
                  </a:lnTo>
                  <a:lnTo>
                    <a:pt x="52283" y="9371"/>
                  </a:lnTo>
                  <a:lnTo>
                    <a:pt x="52397" y="9371"/>
                  </a:lnTo>
                  <a:lnTo>
                    <a:pt x="52436" y="9352"/>
                  </a:lnTo>
                  <a:lnTo>
                    <a:pt x="53411" y="8836"/>
                  </a:lnTo>
                  <a:lnTo>
                    <a:pt x="53487" y="8778"/>
                  </a:lnTo>
                  <a:lnTo>
                    <a:pt x="53526" y="8702"/>
                  </a:lnTo>
                  <a:lnTo>
                    <a:pt x="53545" y="8625"/>
                  </a:lnTo>
                  <a:lnTo>
                    <a:pt x="53507" y="8530"/>
                  </a:lnTo>
                  <a:lnTo>
                    <a:pt x="53449" y="8472"/>
                  </a:lnTo>
                  <a:lnTo>
                    <a:pt x="53392" y="8415"/>
                  </a:lnTo>
                  <a:close/>
                  <a:moveTo>
                    <a:pt x="141950" y="9237"/>
                  </a:moveTo>
                  <a:lnTo>
                    <a:pt x="141855" y="9256"/>
                  </a:lnTo>
                  <a:lnTo>
                    <a:pt x="140860" y="9734"/>
                  </a:lnTo>
                  <a:lnTo>
                    <a:pt x="140784" y="9792"/>
                  </a:lnTo>
                  <a:lnTo>
                    <a:pt x="140745" y="9849"/>
                  </a:lnTo>
                  <a:lnTo>
                    <a:pt x="140726" y="9945"/>
                  </a:lnTo>
                  <a:lnTo>
                    <a:pt x="140745" y="10021"/>
                  </a:lnTo>
                  <a:lnTo>
                    <a:pt x="140784" y="10078"/>
                  </a:lnTo>
                  <a:lnTo>
                    <a:pt x="140841" y="10117"/>
                  </a:lnTo>
                  <a:lnTo>
                    <a:pt x="140898" y="10136"/>
                  </a:lnTo>
                  <a:lnTo>
                    <a:pt x="140956" y="10155"/>
                  </a:lnTo>
                  <a:lnTo>
                    <a:pt x="141051" y="10136"/>
                  </a:lnTo>
                  <a:lnTo>
                    <a:pt x="142046" y="9658"/>
                  </a:lnTo>
                  <a:lnTo>
                    <a:pt x="142122" y="9620"/>
                  </a:lnTo>
                  <a:lnTo>
                    <a:pt x="142160" y="9543"/>
                  </a:lnTo>
                  <a:lnTo>
                    <a:pt x="142180" y="9447"/>
                  </a:lnTo>
                  <a:lnTo>
                    <a:pt x="142160" y="9371"/>
                  </a:lnTo>
                  <a:lnTo>
                    <a:pt x="142103" y="9294"/>
                  </a:lnTo>
                  <a:lnTo>
                    <a:pt x="142027" y="9256"/>
                  </a:lnTo>
                  <a:lnTo>
                    <a:pt x="141950" y="9237"/>
                  </a:lnTo>
                  <a:close/>
                  <a:moveTo>
                    <a:pt x="50944" y="9677"/>
                  </a:moveTo>
                  <a:lnTo>
                    <a:pt x="50868" y="9696"/>
                  </a:lnTo>
                  <a:lnTo>
                    <a:pt x="49892" y="10231"/>
                  </a:lnTo>
                  <a:lnTo>
                    <a:pt x="49835" y="10289"/>
                  </a:lnTo>
                  <a:lnTo>
                    <a:pt x="49797" y="10365"/>
                  </a:lnTo>
                  <a:lnTo>
                    <a:pt x="49778" y="10442"/>
                  </a:lnTo>
                  <a:lnTo>
                    <a:pt x="49816" y="10537"/>
                  </a:lnTo>
                  <a:lnTo>
                    <a:pt x="49835" y="10576"/>
                  </a:lnTo>
                  <a:lnTo>
                    <a:pt x="49892" y="10614"/>
                  </a:lnTo>
                  <a:lnTo>
                    <a:pt x="49950" y="10633"/>
                  </a:lnTo>
                  <a:lnTo>
                    <a:pt x="50007" y="10652"/>
                  </a:lnTo>
                  <a:lnTo>
                    <a:pt x="50064" y="10633"/>
                  </a:lnTo>
                  <a:lnTo>
                    <a:pt x="50103" y="10614"/>
                  </a:lnTo>
                  <a:lnTo>
                    <a:pt x="51078" y="10078"/>
                  </a:lnTo>
                  <a:lnTo>
                    <a:pt x="51154" y="10021"/>
                  </a:lnTo>
                  <a:lnTo>
                    <a:pt x="51193" y="9945"/>
                  </a:lnTo>
                  <a:lnTo>
                    <a:pt x="51193" y="9868"/>
                  </a:lnTo>
                  <a:lnTo>
                    <a:pt x="51174" y="9792"/>
                  </a:lnTo>
                  <a:lnTo>
                    <a:pt x="51116" y="9715"/>
                  </a:lnTo>
                  <a:lnTo>
                    <a:pt x="51040" y="9677"/>
                  </a:lnTo>
                  <a:close/>
                  <a:moveTo>
                    <a:pt x="139541" y="10384"/>
                  </a:moveTo>
                  <a:lnTo>
                    <a:pt x="139445" y="10404"/>
                  </a:lnTo>
                  <a:lnTo>
                    <a:pt x="138451" y="10882"/>
                  </a:lnTo>
                  <a:lnTo>
                    <a:pt x="138393" y="10939"/>
                  </a:lnTo>
                  <a:lnTo>
                    <a:pt x="138336" y="11016"/>
                  </a:lnTo>
                  <a:lnTo>
                    <a:pt x="138336" y="11092"/>
                  </a:lnTo>
                  <a:lnTo>
                    <a:pt x="138355" y="11188"/>
                  </a:lnTo>
                  <a:lnTo>
                    <a:pt x="138393" y="11226"/>
                  </a:lnTo>
                  <a:lnTo>
                    <a:pt x="138432" y="11264"/>
                  </a:lnTo>
                  <a:lnTo>
                    <a:pt x="138489" y="11302"/>
                  </a:lnTo>
                  <a:lnTo>
                    <a:pt x="138604" y="11302"/>
                  </a:lnTo>
                  <a:lnTo>
                    <a:pt x="138642" y="11283"/>
                  </a:lnTo>
                  <a:lnTo>
                    <a:pt x="139655" y="10805"/>
                  </a:lnTo>
                  <a:lnTo>
                    <a:pt x="139713" y="10748"/>
                  </a:lnTo>
                  <a:lnTo>
                    <a:pt x="139751" y="10671"/>
                  </a:lnTo>
                  <a:lnTo>
                    <a:pt x="139770" y="10595"/>
                  </a:lnTo>
                  <a:lnTo>
                    <a:pt x="139751" y="10499"/>
                  </a:lnTo>
                  <a:lnTo>
                    <a:pt x="139694" y="10442"/>
                  </a:lnTo>
                  <a:lnTo>
                    <a:pt x="139617" y="10384"/>
                  </a:lnTo>
                  <a:close/>
                  <a:moveTo>
                    <a:pt x="91026" y="9887"/>
                  </a:moveTo>
                  <a:lnTo>
                    <a:pt x="90949" y="9926"/>
                  </a:lnTo>
                  <a:lnTo>
                    <a:pt x="90892" y="9983"/>
                  </a:lnTo>
                  <a:lnTo>
                    <a:pt x="90854" y="10059"/>
                  </a:lnTo>
                  <a:lnTo>
                    <a:pt x="90835" y="10136"/>
                  </a:lnTo>
                  <a:lnTo>
                    <a:pt x="90873" y="10671"/>
                  </a:lnTo>
                  <a:lnTo>
                    <a:pt x="90892" y="11226"/>
                  </a:lnTo>
                  <a:lnTo>
                    <a:pt x="90911" y="11302"/>
                  </a:lnTo>
                  <a:lnTo>
                    <a:pt x="90968" y="11379"/>
                  </a:lnTo>
                  <a:lnTo>
                    <a:pt x="91026" y="11436"/>
                  </a:lnTo>
                  <a:lnTo>
                    <a:pt x="91121" y="11436"/>
                  </a:lnTo>
                  <a:lnTo>
                    <a:pt x="91198" y="11417"/>
                  </a:lnTo>
                  <a:lnTo>
                    <a:pt x="91274" y="11379"/>
                  </a:lnTo>
                  <a:lnTo>
                    <a:pt x="91332" y="11302"/>
                  </a:lnTo>
                  <a:lnTo>
                    <a:pt x="91332" y="11226"/>
                  </a:lnTo>
                  <a:lnTo>
                    <a:pt x="91332" y="10652"/>
                  </a:lnTo>
                  <a:lnTo>
                    <a:pt x="91274" y="10098"/>
                  </a:lnTo>
                  <a:lnTo>
                    <a:pt x="91255" y="10002"/>
                  </a:lnTo>
                  <a:lnTo>
                    <a:pt x="91198" y="9945"/>
                  </a:lnTo>
                  <a:lnTo>
                    <a:pt x="91121" y="9906"/>
                  </a:lnTo>
                  <a:lnTo>
                    <a:pt x="91026" y="9887"/>
                  </a:lnTo>
                  <a:close/>
                  <a:moveTo>
                    <a:pt x="48630" y="10958"/>
                  </a:moveTo>
                  <a:lnTo>
                    <a:pt x="48535" y="10977"/>
                  </a:lnTo>
                  <a:lnTo>
                    <a:pt x="47578" y="11532"/>
                  </a:lnTo>
                  <a:lnTo>
                    <a:pt x="47502" y="11589"/>
                  </a:lnTo>
                  <a:lnTo>
                    <a:pt x="47464" y="11666"/>
                  </a:lnTo>
                  <a:lnTo>
                    <a:pt x="47464" y="11742"/>
                  </a:lnTo>
                  <a:lnTo>
                    <a:pt x="47483" y="11838"/>
                  </a:lnTo>
                  <a:lnTo>
                    <a:pt x="47521" y="11876"/>
                  </a:lnTo>
                  <a:lnTo>
                    <a:pt x="47578" y="11914"/>
                  </a:lnTo>
                  <a:lnTo>
                    <a:pt x="47636" y="11933"/>
                  </a:lnTo>
                  <a:lnTo>
                    <a:pt x="47693" y="11953"/>
                  </a:lnTo>
                  <a:lnTo>
                    <a:pt x="47731" y="11933"/>
                  </a:lnTo>
                  <a:lnTo>
                    <a:pt x="47789" y="11914"/>
                  </a:lnTo>
                  <a:lnTo>
                    <a:pt x="48764" y="11379"/>
                  </a:lnTo>
                  <a:lnTo>
                    <a:pt x="48821" y="11321"/>
                  </a:lnTo>
                  <a:lnTo>
                    <a:pt x="48860" y="11245"/>
                  </a:lnTo>
                  <a:lnTo>
                    <a:pt x="48860" y="11149"/>
                  </a:lnTo>
                  <a:lnTo>
                    <a:pt x="48841" y="11073"/>
                  </a:lnTo>
                  <a:lnTo>
                    <a:pt x="48783" y="10996"/>
                  </a:lnTo>
                  <a:lnTo>
                    <a:pt x="48707" y="10958"/>
                  </a:lnTo>
                  <a:close/>
                  <a:moveTo>
                    <a:pt x="137150" y="11551"/>
                  </a:moveTo>
                  <a:lnTo>
                    <a:pt x="137055" y="11570"/>
                  </a:lnTo>
                  <a:lnTo>
                    <a:pt x="136079" y="12067"/>
                  </a:lnTo>
                  <a:lnTo>
                    <a:pt x="136003" y="12125"/>
                  </a:lnTo>
                  <a:lnTo>
                    <a:pt x="135965" y="12201"/>
                  </a:lnTo>
                  <a:lnTo>
                    <a:pt x="135946" y="12278"/>
                  </a:lnTo>
                  <a:lnTo>
                    <a:pt x="135965" y="12373"/>
                  </a:lnTo>
                  <a:lnTo>
                    <a:pt x="136003" y="12412"/>
                  </a:lnTo>
                  <a:lnTo>
                    <a:pt x="136060" y="12450"/>
                  </a:lnTo>
                  <a:lnTo>
                    <a:pt x="136118" y="12488"/>
                  </a:lnTo>
                  <a:lnTo>
                    <a:pt x="136213" y="12488"/>
                  </a:lnTo>
                  <a:lnTo>
                    <a:pt x="136271" y="12469"/>
                  </a:lnTo>
                  <a:lnTo>
                    <a:pt x="137265" y="11972"/>
                  </a:lnTo>
                  <a:lnTo>
                    <a:pt x="137322" y="11914"/>
                  </a:lnTo>
                  <a:lnTo>
                    <a:pt x="137380" y="11838"/>
                  </a:lnTo>
                  <a:lnTo>
                    <a:pt x="137380" y="11761"/>
                  </a:lnTo>
                  <a:lnTo>
                    <a:pt x="137361" y="11666"/>
                  </a:lnTo>
                  <a:lnTo>
                    <a:pt x="137303" y="11608"/>
                  </a:lnTo>
                  <a:lnTo>
                    <a:pt x="137227" y="11570"/>
                  </a:lnTo>
                  <a:lnTo>
                    <a:pt x="137150" y="11551"/>
                  </a:lnTo>
                  <a:close/>
                  <a:moveTo>
                    <a:pt x="46316" y="12278"/>
                  </a:moveTo>
                  <a:lnTo>
                    <a:pt x="46221" y="12316"/>
                  </a:lnTo>
                  <a:lnTo>
                    <a:pt x="45265" y="12870"/>
                  </a:lnTo>
                  <a:lnTo>
                    <a:pt x="45207" y="12928"/>
                  </a:lnTo>
                  <a:lnTo>
                    <a:pt x="45169" y="13004"/>
                  </a:lnTo>
                  <a:lnTo>
                    <a:pt x="45169" y="13100"/>
                  </a:lnTo>
                  <a:lnTo>
                    <a:pt x="45188" y="13176"/>
                  </a:lnTo>
                  <a:lnTo>
                    <a:pt x="45226" y="13215"/>
                  </a:lnTo>
                  <a:lnTo>
                    <a:pt x="45284" y="13253"/>
                  </a:lnTo>
                  <a:lnTo>
                    <a:pt x="45322" y="13272"/>
                  </a:lnTo>
                  <a:lnTo>
                    <a:pt x="45379" y="13291"/>
                  </a:lnTo>
                  <a:lnTo>
                    <a:pt x="45437" y="13272"/>
                  </a:lnTo>
                  <a:lnTo>
                    <a:pt x="45494" y="13253"/>
                  </a:lnTo>
                  <a:lnTo>
                    <a:pt x="46450" y="12698"/>
                  </a:lnTo>
                  <a:lnTo>
                    <a:pt x="46527" y="12641"/>
                  </a:lnTo>
                  <a:lnTo>
                    <a:pt x="46546" y="12564"/>
                  </a:lnTo>
                  <a:lnTo>
                    <a:pt x="46565" y="12469"/>
                  </a:lnTo>
                  <a:lnTo>
                    <a:pt x="46527" y="12392"/>
                  </a:lnTo>
                  <a:lnTo>
                    <a:pt x="46469" y="12316"/>
                  </a:lnTo>
                  <a:lnTo>
                    <a:pt x="46393" y="12278"/>
                  </a:lnTo>
                  <a:close/>
                  <a:moveTo>
                    <a:pt x="134779" y="12756"/>
                  </a:moveTo>
                  <a:lnTo>
                    <a:pt x="134683" y="12775"/>
                  </a:lnTo>
                  <a:lnTo>
                    <a:pt x="133708" y="13272"/>
                  </a:lnTo>
                  <a:lnTo>
                    <a:pt x="133632" y="13329"/>
                  </a:lnTo>
                  <a:lnTo>
                    <a:pt x="133593" y="13406"/>
                  </a:lnTo>
                  <a:lnTo>
                    <a:pt x="133574" y="13502"/>
                  </a:lnTo>
                  <a:lnTo>
                    <a:pt x="133613" y="13578"/>
                  </a:lnTo>
                  <a:lnTo>
                    <a:pt x="133632" y="13635"/>
                  </a:lnTo>
                  <a:lnTo>
                    <a:pt x="133689" y="13674"/>
                  </a:lnTo>
                  <a:lnTo>
                    <a:pt x="133746" y="13693"/>
                  </a:lnTo>
                  <a:lnTo>
                    <a:pt x="133861" y="13693"/>
                  </a:lnTo>
                  <a:lnTo>
                    <a:pt x="133899" y="13674"/>
                  </a:lnTo>
                  <a:lnTo>
                    <a:pt x="134894" y="13176"/>
                  </a:lnTo>
                  <a:lnTo>
                    <a:pt x="134951" y="13119"/>
                  </a:lnTo>
                  <a:lnTo>
                    <a:pt x="134989" y="13043"/>
                  </a:lnTo>
                  <a:lnTo>
                    <a:pt x="135009" y="12947"/>
                  </a:lnTo>
                  <a:lnTo>
                    <a:pt x="134989" y="12870"/>
                  </a:lnTo>
                  <a:lnTo>
                    <a:pt x="134932" y="12794"/>
                  </a:lnTo>
                  <a:lnTo>
                    <a:pt x="134856" y="12756"/>
                  </a:lnTo>
                  <a:close/>
                  <a:moveTo>
                    <a:pt x="91045" y="12545"/>
                  </a:moveTo>
                  <a:lnTo>
                    <a:pt x="90968" y="12564"/>
                  </a:lnTo>
                  <a:lnTo>
                    <a:pt x="90892" y="12603"/>
                  </a:lnTo>
                  <a:lnTo>
                    <a:pt x="90835" y="12660"/>
                  </a:lnTo>
                  <a:lnTo>
                    <a:pt x="90815" y="12737"/>
                  </a:lnTo>
                  <a:lnTo>
                    <a:pt x="90739" y="13272"/>
                  </a:lnTo>
                  <a:lnTo>
                    <a:pt x="90643" y="13827"/>
                  </a:lnTo>
                  <a:lnTo>
                    <a:pt x="90643" y="13922"/>
                  </a:lnTo>
                  <a:lnTo>
                    <a:pt x="90682" y="13999"/>
                  </a:lnTo>
                  <a:lnTo>
                    <a:pt x="90739" y="14056"/>
                  </a:lnTo>
                  <a:lnTo>
                    <a:pt x="90815" y="14075"/>
                  </a:lnTo>
                  <a:lnTo>
                    <a:pt x="90854" y="14094"/>
                  </a:lnTo>
                  <a:lnTo>
                    <a:pt x="90930" y="14075"/>
                  </a:lnTo>
                  <a:lnTo>
                    <a:pt x="91007" y="14037"/>
                  </a:lnTo>
                  <a:lnTo>
                    <a:pt x="91045" y="13980"/>
                  </a:lnTo>
                  <a:lnTo>
                    <a:pt x="91083" y="13903"/>
                  </a:lnTo>
                  <a:lnTo>
                    <a:pt x="91179" y="13329"/>
                  </a:lnTo>
                  <a:lnTo>
                    <a:pt x="91255" y="12794"/>
                  </a:lnTo>
                  <a:lnTo>
                    <a:pt x="91236" y="12717"/>
                  </a:lnTo>
                  <a:lnTo>
                    <a:pt x="91198" y="12641"/>
                  </a:lnTo>
                  <a:lnTo>
                    <a:pt x="91140" y="12584"/>
                  </a:lnTo>
                  <a:lnTo>
                    <a:pt x="91045" y="12545"/>
                  </a:lnTo>
                  <a:close/>
                  <a:moveTo>
                    <a:pt x="44022" y="13635"/>
                  </a:moveTo>
                  <a:lnTo>
                    <a:pt x="43945" y="13674"/>
                  </a:lnTo>
                  <a:lnTo>
                    <a:pt x="42989" y="14247"/>
                  </a:lnTo>
                  <a:lnTo>
                    <a:pt x="42932" y="14305"/>
                  </a:lnTo>
                  <a:lnTo>
                    <a:pt x="42893" y="14381"/>
                  </a:lnTo>
                  <a:lnTo>
                    <a:pt x="42893" y="14458"/>
                  </a:lnTo>
                  <a:lnTo>
                    <a:pt x="42912" y="14534"/>
                  </a:lnTo>
                  <a:lnTo>
                    <a:pt x="42951" y="14592"/>
                  </a:lnTo>
                  <a:lnTo>
                    <a:pt x="42989" y="14630"/>
                  </a:lnTo>
                  <a:lnTo>
                    <a:pt x="43046" y="14649"/>
                  </a:lnTo>
                  <a:lnTo>
                    <a:pt x="43161" y="14649"/>
                  </a:lnTo>
                  <a:lnTo>
                    <a:pt x="43218" y="14611"/>
                  </a:lnTo>
                  <a:lnTo>
                    <a:pt x="44175" y="14037"/>
                  </a:lnTo>
                  <a:lnTo>
                    <a:pt x="44232" y="13980"/>
                  </a:lnTo>
                  <a:lnTo>
                    <a:pt x="44270" y="13903"/>
                  </a:lnTo>
                  <a:lnTo>
                    <a:pt x="44270" y="13827"/>
                  </a:lnTo>
                  <a:lnTo>
                    <a:pt x="44251" y="13750"/>
                  </a:lnTo>
                  <a:lnTo>
                    <a:pt x="44175" y="13674"/>
                  </a:lnTo>
                  <a:lnTo>
                    <a:pt x="44098" y="13635"/>
                  </a:lnTo>
                  <a:close/>
                  <a:moveTo>
                    <a:pt x="132408" y="13960"/>
                  </a:moveTo>
                  <a:lnTo>
                    <a:pt x="132331" y="13999"/>
                  </a:lnTo>
                  <a:lnTo>
                    <a:pt x="131337" y="14515"/>
                  </a:lnTo>
                  <a:lnTo>
                    <a:pt x="131280" y="14553"/>
                  </a:lnTo>
                  <a:lnTo>
                    <a:pt x="131222" y="14630"/>
                  </a:lnTo>
                  <a:lnTo>
                    <a:pt x="131222" y="14725"/>
                  </a:lnTo>
                  <a:lnTo>
                    <a:pt x="131241" y="14802"/>
                  </a:lnTo>
                  <a:lnTo>
                    <a:pt x="131280" y="14859"/>
                  </a:lnTo>
                  <a:lnTo>
                    <a:pt x="131337" y="14897"/>
                  </a:lnTo>
                  <a:lnTo>
                    <a:pt x="131375" y="14917"/>
                  </a:lnTo>
                  <a:lnTo>
                    <a:pt x="131490" y="14917"/>
                  </a:lnTo>
                  <a:lnTo>
                    <a:pt x="131547" y="14897"/>
                  </a:lnTo>
                  <a:lnTo>
                    <a:pt x="132523" y="14381"/>
                  </a:lnTo>
                  <a:lnTo>
                    <a:pt x="132599" y="14324"/>
                  </a:lnTo>
                  <a:lnTo>
                    <a:pt x="132637" y="14266"/>
                  </a:lnTo>
                  <a:lnTo>
                    <a:pt x="132637" y="14171"/>
                  </a:lnTo>
                  <a:lnTo>
                    <a:pt x="132618" y="14094"/>
                  </a:lnTo>
                  <a:lnTo>
                    <a:pt x="132561" y="14018"/>
                  </a:lnTo>
                  <a:lnTo>
                    <a:pt x="132484" y="13980"/>
                  </a:lnTo>
                  <a:lnTo>
                    <a:pt x="132408" y="13960"/>
                  </a:lnTo>
                  <a:close/>
                  <a:moveTo>
                    <a:pt x="41746" y="15012"/>
                  </a:moveTo>
                  <a:lnTo>
                    <a:pt x="41669" y="15050"/>
                  </a:lnTo>
                  <a:lnTo>
                    <a:pt x="40713" y="15643"/>
                  </a:lnTo>
                  <a:lnTo>
                    <a:pt x="40656" y="15701"/>
                  </a:lnTo>
                  <a:lnTo>
                    <a:pt x="40618" y="15777"/>
                  </a:lnTo>
                  <a:lnTo>
                    <a:pt x="40618" y="15854"/>
                  </a:lnTo>
                  <a:lnTo>
                    <a:pt x="40656" y="15949"/>
                  </a:lnTo>
                  <a:lnTo>
                    <a:pt x="40694" y="15988"/>
                  </a:lnTo>
                  <a:lnTo>
                    <a:pt x="40732" y="16026"/>
                  </a:lnTo>
                  <a:lnTo>
                    <a:pt x="40790" y="16045"/>
                  </a:lnTo>
                  <a:lnTo>
                    <a:pt x="40905" y="16045"/>
                  </a:lnTo>
                  <a:lnTo>
                    <a:pt x="40962" y="16007"/>
                  </a:lnTo>
                  <a:lnTo>
                    <a:pt x="41899" y="15433"/>
                  </a:lnTo>
                  <a:lnTo>
                    <a:pt x="41956" y="15376"/>
                  </a:lnTo>
                  <a:lnTo>
                    <a:pt x="41995" y="15299"/>
                  </a:lnTo>
                  <a:lnTo>
                    <a:pt x="41995" y="15203"/>
                  </a:lnTo>
                  <a:lnTo>
                    <a:pt x="41975" y="15127"/>
                  </a:lnTo>
                  <a:lnTo>
                    <a:pt x="41918" y="15050"/>
                  </a:lnTo>
                  <a:lnTo>
                    <a:pt x="41822" y="15031"/>
                  </a:lnTo>
                  <a:lnTo>
                    <a:pt x="41746" y="15012"/>
                  </a:lnTo>
                  <a:close/>
                  <a:moveTo>
                    <a:pt x="130056" y="15203"/>
                  </a:moveTo>
                  <a:lnTo>
                    <a:pt x="129960" y="15223"/>
                  </a:lnTo>
                  <a:lnTo>
                    <a:pt x="128985" y="15739"/>
                  </a:lnTo>
                  <a:lnTo>
                    <a:pt x="128908" y="15796"/>
                  </a:lnTo>
                  <a:lnTo>
                    <a:pt x="128870" y="15873"/>
                  </a:lnTo>
                  <a:lnTo>
                    <a:pt x="128870" y="15949"/>
                  </a:lnTo>
                  <a:lnTo>
                    <a:pt x="128889" y="16045"/>
                  </a:lnTo>
                  <a:lnTo>
                    <a:pt x="128927" y="16083"/>
                  </a:lnTo>
                  <a:lnTo>
                    <a:pt x="128966" y="16121"/>
                  </a:lnTo>
                  <a:lnTo>
                    <a:pt x="129023" y="16160"/>
                  </a:lnTo>
                  <a:lnTo>
                    <a:pt x="129138" y="16160"/>
                  </a:lnTo>
                  <a:lnTo>
                    <a:pt x="129195" y="16140"/>
                  </a:lnTo>
                  <a:lnTo>
                    <a:pt x="130170" y="15624"/>
                  </a:lnTo>
                  <a:lnTo>
                    <a:pt x="130247" y="15567"/>
                  </a:lnTo>
                  <a:lnTo>
                    <a:pt x="130285" y="15490"/>
                  </a:lnTo>
                  <a:lnTo>
                    <a:pt x="130285" y="15414"/>
                  </a:lnTo>
                  <a:lnTo>
                    <a:pt x="130266" y="15318"/>
                  </a:lnTo>
                  <a:lnTo>
                    <a:pt x="130209" y="15261"/>
                  </a:lnTo>
                  <a:lnTo>
                    <a:pt x="130132" y="15203"/>
                  </a:lnTo>
                  <a:close/>
                  <a:moveTo>
                    <a:pt x="90509" y="15165"/>
                  </a:moveTo>
                  <a:lnTo>
                    <a:pt x="90433" y="15203"/>
                  </a:lnTo>
                  <a:lnTo>
                    <a:pt x="90356" y="15261"/>
                  </a:lnTo>
                  <a:lnTo>
                    <a:pt x="90318" y="15337"/>
                  </a:lnTo>
                  <a:lnTo>
                    <a:pt x="90050" y="16408"/>
                  </a:lnTo>
                  <a:lnTo>
                    <a:pt x="90050" y="16485"/>
                  </a:lnTo>
                  <a:lnTo>
                    <a:pt x="90070" y="16561"/>
                  </a:lnTo>
                  <a:lnTo>
                    <a:pt x="90127" y="16638"/>
                  </a:lnTo>
                  <a:lnTo>
                    <a:pt x="90223" y="16676"/>
                  </a:lnTo>
                  <a:lnTo>
                    <a:pt x="90337" y="16676"/>
                  </a:lnTo>
                  <a:lnTo>
                    <a:pt x="90395" y="16638"/>
                  </a:lnTo>
                  <a:lnTo>
                    <a:pt x="90452" y="16580"/>
                  </a:lnTo>
                  <a:lnTo>
                    <a:pt x="90490" y="16523"/>
                  </a:lnTo>
                  <a:lnTo>
                    <a:pt x="90758" y="15433"/>
                  </a:lnTo>
                  <a:lnTo>
                    <a:pt x="90758" y="15356"/>
                  </a:lnTo>
                  <a:lnTo>
                    <a:pt x="90720" y="15261"/>
                  </a:lnTo>
                  <a:lnTo>
                    <a:pt x="90662" y="15203"/>
                  </a:lnTo>
                  <a:lnTo>
                    <a:pt x="90586" y="15165"/>
                  </a:lnTo>
                  <a:close/>
                  <a:moveTo>
                    <a:pt x="127704" y="16446"/>
                  </a:moveTo>
                  <a:lnTo>
                    <a:pt x="127608" y="16466"/>
                  </a:lnTo>
                  <a:lnTo>
                    <a:pt x="126633" y="16982"/>
                  </a:lnTo>
                  <a:lnTo>
                    <a:pt x="126556" y="17039"/>
                  </a:lnTo>
                  <a:lnTo>
                    <a:pt x="126518" y="17116"/>
                  </a:lnTo>
                  <a:lnTo>
                    <a:pt x="126518" y="17192"/>
                  </a:lnTo>
                  <a:lnTo>
                    <a:pt x="126537" y="17288"/>
                  </a:lnTo>
                  <a:lnTo>
                    <a:pt x="126575" y="17326"/>
                  </a:lnTo>
                  <a:lnTo>
                    <a:pt x="126614" y="17364"/>
                  </a:lnTo>
                  <a:lnTo>
                    <a:pt x="126671" y="17383"/>
                  </a:lnTo>
                  <a:lnTo>
                    <a:pt x="126728" y="17403"/>
                  </a:lnTo>
                  <a:lnTo>
                    <a:pt x="126786" y="17383"/>
                  </a:lnTo>
                  <a:lnTo>
                    <a:pt x="126843" y="17364"/>
                  </a:lnTo>
                  <a:lnTo>
                    <a:pt x="127818" y="16848"/>
                  </a:lnTo>
                  <a:lnTo>
                    <a:pt x="127895" y="16810"/>
                  </a:lnTo>
                  <a:lnTo>
                    <a:pt x="127933" y="16733"/>
                  </a:lnTo>
                  <a:lnTo>
                    <a:pt x="127933" y="16638"/>
                  </a:lnTo>
                  <a:lnTo>
                    <a:pt x="127914" y="16561"/>
                  </a:lnTo>
                  <a:lnTo>
                    <a:pt x="127857" y="16485"/>
                  </a:lnTo>
                  <a:lnTo>
                    <a:pt x="127780" y="16446"/>
                  </a:lnTo>
                  <a:close/>
                  <a:moveTo>
                    <a:pt x="39489" y="16427"/>
                  </a:moveTo>
                  <a:lnTo>
                    <a:pt x="39413" y="16466"/>
                  </a:lnTo>
                  <a:lnTo>
                    <a:pt x="38476" y="17058"/>
                  </a:lnTo>
                  <a:lnTo>
                    <a:pt x="38419" y="17116"/>
                  </a:lnTo>
                  <a:lnTo>
                    <a:pt x="38380" y="17192"/>
                  </a:lnTo>
                  <a:lnTo>
                    <a:pt x="38380" y="17288"/>
                  </a:lnTo>
                  <a:lnTo>
                    <a:pt x="38399" y="17364"/>
                  </a:lnTo>
                  <a:lnTo>
                    <a:pt x="38438" y="17403"/>
                  </a:lnTo>
                  <a:lnTo>
                    <a:pt x="38495" y="17441"/>
                  </a:lnTo>
                  <a:lnTo>
                    <a:pt x="38533" y="17460"/>
                  </a:lnTo>
                  <a:lnTo>
                    <a:pt x="38591" y="17479"/>
                  </a:lnTo>
                  <a:lnTo>
                    <a:pt x="38648" y="17460"/>
                  </a:lnTo>
                  <a:lnTo>
                    <a:pt x="38705" y="17441"/>
                  </a:lnTo>
                  <a:lnTo>
                    <a:pt x="39642" y="16848"/>
                  </a:lnTo>
                  <a:lnTo>
                    <a:pt x="39700" y="16772"/>
                  </a:lnTo>
                  <a:lnTo>
                    <a:pt x="39738" y="16695"/>
                  </a:lnTo>
                  <a:lnTo>
                    <a:pt x="39738" y="16619"/>
                  </a:lnTo>
                  <a:lnTo>
                    <a:pt x="39719" y="16542"/>
                  </a:lnTo>
                  <a:lnTo>
                    <a:pt x="39662" y="16466"/>
                  </a:lnTo>
                  <a:lnTo>
                    <a:pt x="39566" y="16427"/>
                  </a:lnTo>
                  <a:close/>
                  <a:moveTo>
                    <a:pt x="125351" y="17670"/>
                  </a:moveTo>
                  <a:lnTo>
                    <a:pt x="125256" y="17709"/>
                  </a:lnTo>
                  <a:lnTo>
                    <a:pt x="124281" y="18225"/>
                  </a:lnTo>
                  <a:lnTo>
                    <a:pt x="124204" y="18282"/>
                  </a:lnTo>
                  <a:lnTo>
                    <a:pt x="124166" y="18359"/>
                  </a:lnTo>
                  <a:lnTo>
                    <a:pt x="124166" y="18435"/>
                  </a:lnTo>
                  <a:lnTo>
                    <a:pt x="124185" y="18512"/>
                  </a:lnTo>
                  <a:lnTo>
                    <a:pt x="124223" y="18569"/>
                  </a:lnTo>
                  <a:lnTo>
                    <a:pt x="124261" y="18607"/>
                  </a:lnTo>
                  <a:lnTo>
                    <a:pt x="124319" y="18626"/>
                  </a:lnTo>
                  <a:lnTo>
                    <a:pt x="124376" y="18646"/>
                  </a:lnTo>
                  <a:lnTo>
                    <a:pt x="124434" y="18626"/>
                  </a:lnTo>
                  <a:lnTo>
                    <a:pt x="124491" y="18607"/>
                  </a:lnTo>
                  <a:lnTo>
                    <a:pt x="125466" y="18091"/>
                  </a:lnTo>
                  <a:lnTo>
                    <a:pt x="125524" y="18034"/>
                  </a:lnTo>
                  <a:lnTo>
                    <a:pt x="125581" y="17957"/>
                  </a:lnTo>
                  <a:lnTo>
                    <a:pt x="125581" y="17881"/>
                  </a:lnTo>
                  <a:lnTo>
                    <a:pt x="125562" y="17804"/>
                  </a:lnTo>
                  <a:lnTo>
                    <a:pt x="125504" y="17728"/>
                  </a:lnTo>
                  <a:lnTo>
                    <a:pt x="125428" y="17689"/>
                  </a:lnTo>
                  <a:lnTo>
                    <a:pt x="125351" y="17670"/>
                  </a:lnTo>
                  <a:close/>
                  <a:moveTo>
                    <a:pt x="37252" y="17881"/>
                  </a:moveTo>
                  <a:lnTo>
                    <a:pt x="37176" y="17900"/>
                  </a:lnTo>
                  <a:lnTo>
                    <a:pt x="36239" y="18512"/>
                  </a:lnTo>
                  <a:lnTo>
                    <a:pt x="36181" y="18569"/>
                  </a:lnTo>
                  <a:lnTo>
                    <a:pt x="36143" y="18646"/>
                  </a:lnTo>
                  <a:lnTo>
                    <a:pt x="36143" y="18741"/>
                  </a:lnTo>
                  <a:lnTo>
                    <a:pt x="36181" y="18818"/>
                  </a:lnTo>
                  <a:lnTo>
                    <a:pt x="36219" y="18856"/>
                  </a:lnTo>
                  <a:lnTo>
                    <a:pt x="36258" y="18894"/>
                  </a:lnTo>
                  <a:lnTo>
                    <a:pt x="36315" y="18913"/>
                  </a:lnTo>
                  <a:lnTo>
                    <a:pt x="36430" y="18913"/>
                  </a:lnTo>
                  <a:lnTo>
                    <a:pt x="36487" y="18875"/>
                  </a:lnTo>
                  <a:lnTo>
                    <a:pt x="37405" y="18282"/>
                  </a:lnTo>
                  <a:lnTo>
                    <a:pt x="37482" y="18206"/>
                  </a:lnTo>
                  <a:lnTo>
                    <a:pt x="37501" y="18129"/>
                  </a:lnTo>
                  <a:lnTo>
                    <a:pt x="37501" y="18053"/>
                  </a:lnTo>
                  <a:lnTo>
                    <a:pt x="37482" y="17976"/>
                  </a:lnTo>
                  <a:lnTo>
                    <a:pt x="37405" y="17900"/>
                  </a:lnTo>
                  <a:lnTo>
                    <a:pt x="37329" y="17881"/>
                  </a:lnTo>
                  <a:close/>
                  <a:moveTo>
                    <a:pt x="89840" y="17747"/>
                  </a:moveTo>
                  <a:lnTo>
                    <a:pt x="89764" y="17766"/>
                  </a:lnTo>
                  <a:lnTo>
                    <a:pt x="89687" y="17823"/>
                  </a:lnTo>
                  <a:lnTo>
                    <a:pt x="89649" y="17900"/>
                  </a:lnTo>
                  <a:lnTo>
                    <a:pt x="89381" y="18971"/>
                  </a:lnTo>
                  <a:lnTo>
                    <a:pt x="89381" y="19066"/>
                  </a:lnTo>
                  <a:lnTo>
                    <a:pt x="89400" y="19143"/>
                  </a:lnTo>
                  <a:lnTo>
                    <a:pt x="89458" y="19200"/>
                  </a:lnTo>
                  <a:lnTo>
                    <a:pt x="89534" y="19238"/>
                  </a:lnTo>
                  <a:lnTo>
                    <a:pt x="89592" y="19258"/>
                  </a:lnTo>
                  <a:lnTo>
                    <a:pt x="89668" y="19238"/>
                  </a:lnTo>
                  <a:lnTo>
                    <a:pt x="89725" y="19200"/>
                  </a:lnTo>
                  <a:lnTo>
                    <a:pt x="89783" y="19162"/>
                  </a:lnTo>
                  <a:lnTo>
                    <a:pt x="89802" y="19085"/>
                  </a:lnTo>
                  <a:lnTo>
                    <a:pt x="90089" y="18015"/>
                  </a:lnTo>
                  <a:lnTo>
                    <a:pt x="90089" y="17919"/>
                  </a:lnTo>
                  <a:lnTo>
                    <a:pt x="90070" y="17842"/>
                  </a:lnTo>
                  <a:lnTo>
                    <a:pt x="90012" y="17785"/>
                  </a:lnTo>
                  <a:lnTo>
                    <a:pt x="89936" y="17747"/>
                  </a:lnTo>
                  <a:close/>
                  <a:moveTo>
                    <a:pt x="122980" y="18913"/>
                  </a:moveTo>
                  <a:lnTo>
                    <a:pt x="122904" y="18952"/>
                  </a:lnTo>
                  <a:lnTo>
                    <a:pt x="121928" y="19449"/>
                  </a:lnTo>
                  <a:lnTo>
                    <a:pt x="121852" y="19506"/>
                  </a:lnTo>
                  <a:lnTo>
                    <a:pt x="121814" y="19583"/>
                  </a:lnTo>
                  <a:lnTo>
                    <a:pt x="121814" y="19678"/>
                  </a:lnTo>
                  <a:lnTo>
                    <a:pt x="121833" y="19755"/>
                  </a:lnTo>
                  <a:lnTo>
                    <a:pt x="121871" y="19812"/>
                  </a:lnTo>
                  <a:lnTo>
                    <a:pt x="121909" y="19850"/>
                  </a:lnTo>
                  <a:lnTo>
                    <a:pt x="121967" y="19869"/>
                  </a:lnTo>
                  <a:lnTo>
                    <a:pt x="122081" y="19869"/>
                  </a:lnTo>
                  <a:lnTo>
                    <a:pt x="122120" y="19850"/>
                  </a:lnTo>
                  <a:lnTo>
                    <a:pt x="123114" y="19334"/>
                  </a:lnTo>
                  <a:lnTo>
                    <a:pt x="123171" y="19277"/>
                  </a:lnTo>
                  <a:lnTo>
                    <a:pt x="123210" y="19200"/>
                  </a:lnTo>
                  <a:lnTo>
                    <a:pt x="123229" y="19124"/>
                  </a:lnTo>
                  <a:lnTo>
                    <a:pt x="123210" y="19028"/>
                  </a:lnTo>
                  <a:lnTo>
                    <a:pt x="123152" y="18971"/>
                  </a:lnTo>
                  <a:lnTo>
                    <a:pt x="123076" y="18932"/>
                  </a:lnTo>
                  <a:lnTo>
                    <a:pt x="122980" y="18913"/>
                  </a:lnTo>
                  <a:close/>
                  <a:moveTo>
                    <a:pt x="35034" y="19334"/>
                  </a:moveTo>
                  <a:lnTo>
                    <a:pt x="34938" y="19372"/>
                  </a:lnTo>
                  <a:lnTo>
                    <a:pt x="34020" y="19984"/>
                  </a:lnTo>
                  <a:lnTo>
                    <a:pt x="33963" y="20061"/>
                  </a:lnTo>
                  <a:lnTo>
                    <a:pt x="33925" y="20137"/>
                  </a:lnTo>
                  <a:lnTo>
                    <a:pt x="33925" y="20214"/>
                  </a:lnTo>
                  <a:lnTo>
                    <a:pt x="33963" y="20290"/>
                  </a:lnTo>
                  <a:lnTo>
                    <a:pt x="34001" y="20348"/>
                  </a:lnTo>
                  <a:lnTo>
                    <a:pt x="34039" y="20367"/>
                  </a:lnTo>
                  <a:lnTo>
                    <a:pt x="34097" y="20386"/>
                  </a:lnTo>
                  <a:lnTo>
                    <a:pt x="34211" y="20386"/>
                  </a:lnTo>
                  <a:lnTo>
                    <a:pt x="34269" y="20348"/>
                  </a:lnTo>
                  <a:lnTo>
                    <a:pt x="35187" y="19736"/>
                  </a:lnTo>
                  <a:lnTo>
                    <a:pt x="35263" y="19678"/>
                  </a:lnTo>
                  <a:lnTo>
                    <a:pt x="35282" y="19602"/>
                  </a:lnTo>
                  <a:lnTo>
                    <a:pt x="35282" y="19506"/>
                  </a:lnTo>
                  <a:lnTo>
                    <a:pt x="35244" y="19430"/>
                  </a:lnTo>
                  <a:lnTo>
                    <a:pt x="35187" y="19372"/>
                  </a:lnTo>
                  <a:lnTo>
                    <a:pt x="35110" y="19334"/>
                  </a:lnTo>
                  <a:close/>
                  <a:moveTo>
                    <a:pt x="120628" y="20156"/>
                  </a:moveTo>
                  <a:lnTo>
                    <a:pt x="120552" y="20175"/>
                  </a:lnTo>
                  <a:lnTo>
                    <a:pt x="119576" y="20692"/>
                  </a:lnTo>
                  <a:lnTo>
                    <a:pt x="119500" y="20749"/>
                  </a:lnTo>
                  <a:lnTo>
                    <a:pt x="119462" y="20826"/>
                  </a:lnTo>
                  <a:lnTo>
                    <a:pt x="119442" y="20902"/>
                  </a:lnTo>
                  <a:lnTo>
                    <a:pt x="119481" y="20998"/>
                  </a:lnTo>
                  <a:lnTo>
                    <a:pt x="119519" y="21055"/>
                  </a:lnTo>
                  <a:lnTo>
                    <a:pt x="119557" y="21074"/>
                  </a:lnTo>
                  <a:lnTo>
                    <a:pt x="119615" y="21112"/>
                  </a:lnTo>
                  <a:lnTo>
                    <a:pt x="119729" y="21112"/>
                  </a:lnTo>
                  <a:lnTo>
                    <a:pt x="119768" y="21093"/>
                  </a:lnTo>
                  <a:lnTo>
                    <a:pt x="120762" y="20577"/>
                  </a:lnTo>
                  <a:lnTo>
                    <a:pt x="120819" y="20520"/>
                  </a:lnTo>
                  <a:lnTo>
                    <a:pt x="120858" y="20443"/>
                  </a:lnTo>
                  <a:lnTo>
                    <a:pt x="120877" y="20367"/>
                  </a:lnTo>
                  <a:lnTo>
                    <a:pt x="120858" y="20271"/>
                  </a:lnTo>
                  <a:lnTo>
                    <a:pt x="120800" y="20214"/>
                  </a:lnTo>
                  <a:lnTo>
                    <a:pt x="120724" y="20156"/>
                  </a:lnTo>
                  <a:close/>
                  <a:moveTo>
                    <a:pt x="89209" y="20328"/>
                  </a:moveTo>
                  <a:lnTo>
                    <a:pt x="89113" y="20367"/>
                  </a:lnTo>
                  <a:lnTo>
                    <a:pt x="89056" y="20424"/>
                  </a:lnTo>
                  <a:lnTo>
                    <a:pt x="89037" y="20501"/>
                  </a:lnTo>
                  <a:lnTo>
                    <a:pt x="88922" y="21074"/>
                  </a:lnTo>
                  <a:lnTo>
                    <a:pt x="88846" y="21610"/>
                  </a:lnTo>
                  <a:lnTo>
                    <a:pt x="88846" y="21686"/>
                  </a:lnTo>
                  <a:lnTo>
                    <a:pt x="88884" y="21763"/>
                  </a:lnTo>
                  <a:lnTo>
                    <a:pt x="88941" y="21820"/>
                  </a:lnTo>
                  <a:lnTo>
                    <a:pt x="89037" y="21858"/>
                  </a:lnTo>
                  <a:lnTo>
                    <a:pt x="89056" y="21858"/>
                  </a:lnTo>
                  <a:lnTo>
                    <a:pt x="89133" y="21839"/>
                  </a:lnTo>
                  <a:lnTo>
                    <a:pt x="89209" y="21801"/>
                  </a:lnTo>
                  <a:lnTo>
                    <a:pt x="89247" y="21744"/>
                  </a:lnTo>
                  <a:lnTo>
                    <a:pt x="89286" y="21667"/>
                  </a:lnTo>
                  <a:lnTo>
                    <a:pt x="89362" y="21151"/>
                  </a:lnTo>
                  <a:lnTo>
                    <a:pt x="89458" y="20596"/>
                  </a:lnTo>
                  <a:lnTo>
                    <a:pt x="89458" y="20501"/>
                  </a:lnTo>
                  <a:lnTo>
                    <a:pt x="89439" y="20424"/>
                  </a:lnTo>
                  <a:lnTo>
                    <a:pt x="89362" y="20367"/>
                  </a:lnTo>
                  <a:lnTo>
                    <a:pt x="89286" y="20328"/>
                  </a:lnTo>
                  <a:close/>
                  <a:moveTo>
                    <a:pt x="32816" y="20826"/>
                  </a:moveTo>
                  <a:lnTo>
                    <a:pt x="32739" y="20864"/>
                  </a:lnTo>
                  <a:lnTo>
                    <a:pt x="31821" y="21495"/>
                  </a:lnTo>
                  <a:lnTo>
                    <a:pt x="31764" y="21552"/>
                  </a:lnTo>
                  <a:lnTo>
                    <a:pt x="31726" y="21629"/>
                  </a:lnTo>
                  <a:lnTo>
                    <a:pt x="31726" y="21705"/>
                  </a:lnTo>
                  <a:lnTo>
                    <a:pt x="31764" y="21801"/>
                  </a:lnTo>
                  <a:lnTo>
                    <a:pt x="31802" y="21839"/>
                  </a:lnTo>
                  <a:lnTo>
                    <a:pt x="31840" y="21858"/>
                  </a:lnTo>
                  <a:lnTo>
                    <a:pt x="31898" y="21877"/>
                  </a:lnTo>
                  <a:lnTo>
                    <a:pt x="31955" y="21897"/>
                  </a:lnTo>
                  <a:lnTo>
                    <a:pt x="32012" y="21877"/>
                  </a:lnTo>
                  <a:lnTo>
                    <a:pt x="32070" y="21858"/>
                  </a:lnTo>
                  <a:lnTo>
                    <a:pt x="32988" y="21227"/>
                  </a:lnTo>
                  <a:lnTo>
                    <a:pt x="33045" y="21170"/>
                  </a:lnTo>
                  <a:lnTo>
                    <a:pt x="33083" y="21093"/>
                  </a:lnTo>
                  <a:lnTo>
                    <a:pt x="33083" y="20998"/>
                  </a:lnTo>
                  <a:lnTo>
                    <a:pt x="33045" y="20921"/>
                  </a:lnTo>
                  <a:lnTo>
                    <a:pt x="32988" y="20864"/>
                  </a:lnTo>
                  <a:lnTo>
                    <a:pt x="32911" y="20826"/>
                  </a:lnTo>
                  <a:close/>
                  <a:moveTo>
                    <a:pt x="118276" y="21399"/>
                  </a:moveTo>
                  <a:lnTo>
                    <a:pt x="118199" y="21418"/>
                  </a:lnTo>
                  <a:lnTo>
                    <a:pt x="117205" y="21935"/>
                  </a:lnTo>
                  <a:lnTo>
                    <a:pt x="117148" y="21992"/>
                  </a:lnTo>
                  <a:lnTo>
                    <a:pt x="117109" y="22069"/>
                  </a:lnTo>
                  <a:lnTo>
                    <a:pt x="117090" y="22145"/>
                  </a:lnTo>
                  <a:lnTo>
                    <a:pt x="117129" y="22241"/>
                  </a:lnTo>
                  <a:lnTo>
                    <a:pt x="117148" y="22279"/>
                  </a:lnTo>
                  <a:lnTo>
                    <a:pt x="117205" y="22317"/>
                  </a:lnTo>
                  <a:lnTo>
                    <a:pt x="117262" y="22336"/>
                  </a:lnTo>
                  <a:lnTo>
                    <a:pt x="117320" y="22355"/>
                  </a:lnTo>
                  <a:lnTo>
                    <a:pt x="117377" y="22355"/>
                  </a:lnTo>
                  <a:lnTo>
                    <a:pt x="117415" y="22336"/>
                  </a:lnTo>
                  <a:lnTo>
                    <a:pt x="118410" y="21820"/>
                  </a:lnTo>
                  <a:lnTo>
                    <a:pt x="118467" y="21763"/>
                  </a:lnTo>
                  <a:lnTo>
                    <a:pt x="118505" y="21686"/>
                  </a:lnTo>
                  <a:lnTo>
                    <a:pt x="118525" y="21591"/>
                  </a:lnTo>
                  <a:lnTo>
                    <a:pt x="118486" y="21514"/>
                  </a:lnTo>
                  <a:lnTo>
                    <a:pt x="118448" y="21438"/>
                  </a:lnTo>
                  <a:lnTo>
                    <a:pt x="118372" y="21399"/>
                  </a:lnTo>
                  <a:close/>
                  <a:moveTo>
                    <a:pt x="30635" y="22336"/>
                  </a:moveTo>
                  <a:lnTo>
                    <a:pt x="30540" y="22375"/>
                  </a:lnTo>
                  <a:lnTo>
                    <a:pt x="29641" y="23006"/>
                  </a:lnTo>
                  <a:lnTo>
                    <a:pt x="29584" y="23063"/>
                  </a:lnTo>
                  <a:lnTo>
                    <a:pt x="29545" y="23159"/>
                  </a:lnTo>
                  <a:lnTo>
                    <a:pt x="29545" y="23235"/>
                  </a:lnTo>
                  <a:lnTo>
                    <a:pt x="29584" y="23312"/>
                  </a:lnTo>
                  <a:lnTo>
                    <a:pt x="29622" y="23350"/>
                  </a:lnTo>
                  <a:lnTo>
                    <a:pt x="29660" y="23388"/>
                  </a:lnTo>
                  <a:lnTo>
                    <a:pt x="29718" y="23407"/>
                  </a:lnTo>
                  <a:lnTo>
                    <a:pt x="29832" y="23407"/>
                  </a:lnTo>
                  <a:lnTo>
                    <a:pt x="29890" y="23369"/>
                  </a:lnTo>
                  <a:lnTo>
                    <a:pt x="30808" y="22738"/>
                  </a:lnTo>
                  <a:lnTo>
                    <a:pt x="30865" y="22681"/>
                  </a:lnTo>
                  <a:lnTo>
                    <a:pt x="30884" y="22585"/>
                  </a:lnTo>
                  <a:lnTo>
                    <a:pt x="30884" y="22508"/>
                  </a:lnTo>
                  <a:lnTo>
                    <a:pt x="30846" y="22432"/>
                  </a:lnTo>
                  <a:lnTo>
                    <a:pt x="30788" y="22375"/>
                  </a:lnTo>
                  <a:lnTo>
                    <a:pt x="30712" y="22336"/>
                  </a:lnTo>
                  <a:close/>
                  <a:moveTo>
                    <a:pt x="115924" y="22623"/>
                  </a:moveTo>
                  <a:lnTo>
                    <a:pt x="115847" y="22661"/>
                  </a:lnTo>
                  <a:lnTo>
                    <a:pt x="114853" y="23178"/>
                  </a:lnTo>
                  <a:lnTo>
                    <a:pt x="114796" y="23235"/>
                  </a:lnTo>
                  <a:lnTo>
                    <a:pt x="114757" y="23312"/>
                  </a:lnTo>
                  <a:lnTo>
                    <a:pt x="114738" y="23388"/>
                  </a:lnTo>
                  <a:lnTo>
                    <a:pt x="114757" y="23465"/>
                  </a:lnTo>
                  <a:lnTo>
                    <a:pt x="114796" y="23522"/>
                  </a:lnTo>
                  <a:lnTo>
                    <a:pt x="114853" y="23560"/>
                  </a:lnTo>
                  <a:lnTo>
                    <a:pt x="114910" y="23579"/>
                  </a:lnTo>
                  <a:lnTo>
                    <a:pt x="114968" y="23598"/>
                  </a:lnTo>
                  <a:lnTo>
                    <a:pt x="115006" y="23579"/>
                  </a:lnTo>
                  <a:lnTo>
                    <a:pt x="115063" y="23560"/>
                  </a:lnTo>
                  <a:lnTo>
                    <a:pt x="116039" y="23044"/>
                  </a:lnTo>
                  <a:lnTo>
                    <a:pt x="116115" y="22987"/>
                  </a:lnTo>
                  <a:lnTo>
                    <a:pt x="116153" y="22910"/>
                  </a:lnTo>
                  <a:lnTo>
                    <a:pt x="116172" y="22834"/>
                  </a:lnTo>
                  <a:lnTo>
                    <a:pt x="116134" y="22757"/>
                  </a:lnTo>
                  <a:lnTo>
                    <a:pt x="116077" y="22681"/>
                  </a:lnTo>
                  <a:lnTo>
                    <a:pt x="116000" y="22642"/>
                  </a:lnTo>
                  <a:lnTo>
                    <a:pt x="115924" y="22623"/>
                  </a:lnTo>
                  <a:close/>
                  <a:moveTo>
                    <a:pt x="88941" y="22967"/>
                  </a:moveTo>
                  <a:lnTo>
                    <a:pt x="88846" y="22987"/>
                  </a:lnTo>
                  <a:lnTo>
                    <a:pt x="88788" y="23025"/>
                  </a:lnTo>
                  <a:lnTo>
                    <a:pt x="88731" y="23101"/>
                  </a:lnTo>
                  <a:lnTo>
                    <a:pt x="88712" y="23178"/>
                  </a:lnTo>
                  <a:lnTo>
                    <a:pt x="88712" y="23312"/>
                  </a:lnTo>
                  <a:lnTo>
                    <a:pt x="88731" y="23828"/>
                  </a:lnTo>
                  <a:lnTo>
                    <a:pt x="88769" y="24306"/>
                  </a:lnTo>
                  <a:lnTo>
                    <a:pt x="88788" y="24402"/>
                  </a:lnTo>
                  <a:lnTo>
                    <a:pt x="88846" y="24459"/>
                  </a:lnTo>
                  <a:lnTo>
                    <a:pt x="88903" y="24497"/>
                  </a:lnTo>
                  <a:lnTo>
                    <a:pt x="88980" y="24516"/>
                  </a:lnTo>
                  <a:lnTo>
                    <a:pt x="89018" y="24516"/>
                  </a:lnTo>
                  <a:lnTo>
                    <a:pt x="89094" y="24478"/>
                  </a:lnTo>
                  <a:lnTo>
                    <a:pt x="89171" y="24421"/>
                  </a:lnTo>
                  <a:lnTo>
                    <a:pt x="89209" y="24344"/>
                  </a:lnTo>
                  <a:lnTo>
                    <a:pt x="89209" y="24268"/>
                  </a:lnTo>
                  <a:lnTo>
                    <a:pt x="89171" y="23790"/>
                  </a:lnTo>
                  <a:lnTo>
                    <a:pt x="89152" y="23312"/>
                  </a:lnTo>
                  <a:lnTo>
                    <a:pt x="89152" y="23178"/>
                  </a:lnTo>
                  <a:lnTo>
                    <a:pt x="89133" y="23101"/>
                  </a:lnTo>
                  <a:lnTo>
                    <a:pt x="89094" y="23025"/>
                  </a:lnTo>
                  <a:lnTo>
                    <a:pt x="89018" y="22987"/>
                  </a:lnTo>
                  <a:lnTo>
                    <a:pt x="88941" y="22967"/>
                  </a:lnTo>
                  <a:close/>
                  <a:moveTo>
                    <a:pt x="113572" y="23866"/>
                  </a:moveTo>
                  <a:lnTo>
                    <a:pt x="113495" y="23904"/>
                  </a:lnTo>
                  <a:lnTo>
                    <a:pt x="112501" y="24421"/>
                  </a:lnTo>
                  <a:lnTo>
                    <a:pt x="112443" y="24459"/>
                  </a:lnTo>
                  <a:lnTo>
                    <a:pt x="112405" y="24535"/>
                  </a:lnTo>
                  <a:lnTo>
                    <a:pt x="112386" y="24631"/>
                  </a:lnTo>
                  <a:lnTo>
                    <a:pt x="112405" y="24708"/>
                  </a:lnTo>
                  <a:lnTo>
                    <a:pt x="112443" y="24765"/>
                  </a:lnTo>
                  <a:lnTo>
                    <a:pt x="112501" y="24803"/>
                  </a:lnTo>
                  <a:lnTo>
                    <a:pt x="112558" y="24822"/>
                  </a:lnTo>
                  <a:lnTo>
                    <a:pt x="112654" y="24822"/>
                  </a:lnTo>
                  <a:lnTo>
                    <a:pt x="112711" y="24803"/>
                  </a:lnTo>
                  <a:lnTo>
                    <a:pt x="113686" y="24287"/>
                  </a:lnTo>
                  <a:lnTo>
                    <a:pt x="113763" y="24230"/>
                  </a:lnTo>
                  <a:lnTo>
                    <a:pt x="113801" y="24153"/>
                  </a:lnTo>
                  <a:lnTo>
                    <a:pt x="113801" y="24077"/>
                  </a:lnTo>
                  <a:lnTo>
                    <a:pt x="113782" y="23981"/>
                  </a:lnTo>
                  <a:lnTo>
                    <a:pt x="113725" y="23924"/>
                  </a:lnTo>
                  <a:lnTo>
                    <a:pt x="113648" y="23885"/>
                  </a:lnTo>
                  <a:lnTo>
                    <a:pt x="113572" y="23866"/>
                  </a:lnTo>
                  <a:close/>
                  <a:moveTo>
                    <a:pt x="28455" y="23866"/>
                  </a:moveTo>
                  <a:lnTo>
                    <a:pt x="28360" y="23904"/>
                  </a:lnTo>
                  <a:lnTo>
                    <a:pt x="27461" y="24555"/>
                  </a:lnTo>
                  <a:lnTo>
                    <a:pt x="27404" y="24612"/>
                  </a:lnTo>
                  <a:lnTo>
                    <a:pt x="27365" y="24688"/>
                  </a:lnTo>
                  <a:lnTo>
                    <a:pt x="27385" y="24784"/>
                  </a:lnTo>
                  <a:lnTo>
                    <a:pt x="27404" y="24861"/>
                  </a:lnTo>
                  <a:lnTo>
                    <a:pt x="27442" y="24899"/>
                  </a:lnTo>
                  <a:lnTo>
                    <a:pt x="27499" y="24918"/>
                  </a:lnTo>
                  <a:lnTo>
                    <a:pt x="27538" y="24937"/>
                  </a:lnTo>
                  <a:lnTo>
                    <a:pt x="27595" y="24956"/>
                  </a:lnTo>
                  <a:lnTo>
                    <a:pt x="27652" y="24937"/>
                  </a:lnTo>
                  <a:lnTo>
                    <a:pt x="27729" y="24899"/>
                  </a:lnTo>
                  <a:lnTo>
                    <a:pt x="28628" y="24268"/>
                  </a:lnTo>
                  <a:lnTo>
                    <a:pt x="28685" y="24191"/>
                  </a:lnTo>
                  <a:lnTo>
                    <a:pt x="28723" y="24115"/>
                  </a:lnTo>
                  <a:lnTo>
                    <a:pt x="28704" y="24038"/>
                  </a:lnTo>
                  <a:lnTo>
                    <a:pt x="28685" y="23962"/>
                  </a:lnTo>
                  <a:lnTo>
                    <a:pt x="28608" y="23885"/>
                  </a:lnTo>
                  <a:lnTo>
                    <a:pt x="28532" y="23866"/>
                  </a:lnTo>
                  <a:close/>
                  <a:moveTo>
                    <a:pt x="111220" y="25109"/>
                  </a:moveTo>
                  <a:lnTo>
                    <a:pt x="111124" y="25128"/>
                  </a:lnTo>
                  <a:lnTo>
                    <a:pt x="110149" y="25645"/>
                  </a:lnTo>
                  <a:lnTo>
                    <a:pt x="110091" y="25702"/>
                  </a:lnTo>
                  <a:lnTo>
                    <a:pt x="110034" y="25778"/>
                  </a:lnTo>
                  <a:lnTo>
                    <a:pt x="110034" y="25874"/>
                  </a:lnTo>
                  <a:lnTo>
                    <a:pt x="110053" y="25951"/>
                  </a:lnTo>
                  <a:lnTo>
                    <a:pt x="110091" y="26008"/>
                  </a:lnTo>
                  <a:lnTo>
                    <a:pt x="110149" y="26046"/>
                  </a:lnTo>
                  <a:lnTo>
                    <a:pt x="110187" y="26065"/>
                  </a:lnTo>
                  <a:lnTo>
                    <a:pt x="110302" y="26065"/>
                  </a:lnTo>
                  <a:lnTo>
                    <a:pt x="110359" y="26046"/>
                  </a:lnTo>
                  <a:lnTo>
                    <a:pt x="111334" y="25530"/>
                  </a:lnTo>
                  <a:lnTo>
                    <a:pt x="111411" y="25473"/>
                  </a:lnTo>
                  <a:lnTo>
                    <a:pt x="111449" y="25396"/>
                  </a:lnTo>
                  <a:lnTo>
                    <a:pt x="111449" y="25320"/>
                  </a:lnTo>
                  <a:lnTo>
                    <a:pt x="111430" y="25224"/>
                  </a:lnTo>
                  <a:lnTo>
                    <a:pt x="111373" y="25167"/>
                  </a:lnTo>
                  <a:lnTo>
                    <a:pt x="111296" y="25128"/>
                  </a:lnTo>
                  <a:lnTo>
                    <a:pt x="111220" y="25109"/>
                  </a:lnTo>
                  <a:close/>
                  <a:moveTo>
                    <a:pt x="26275" y="25415"/>
                  </a:moveTo>
                  <a:lnTo>
                    <a:pt x="26199" y="25453"/>
                  </a:lnTo>
                  <a:lnTo>
                    <a:pt x="25300" y="26104"/>
                  </a:lnTo>
                  <a:lnTo>
                    <a:pt x="25243" y="26161"/>
                  </a:lnTo>
                  <a:lnTo>
                    <a:pt x="25224" y="26257"/>
                  </a:lnTo>
                  <a:lnTo>
                    <a:pt x="25224" y="26333"/>
                  </a:lnTo>
                  <a:lnTo>
                    <a:pt x="25262" y="26410"/>
                  </a:lnTo>
                  <a:lnTo>
                    <a:pt x="25300" y="26448"/>
                  </a:lnTo>
                  <a:lnTo>
                    <a:pt x="25338" y="26486"/>
                  </a:lnTo>
                  <a:lnTo>
                    <a:pt x="25377" y="26505"/>
                  </a:lnTo>
                  <a:lnTo>
                    <a:pt x="25434" y="26505"/>
                  </a:lnTo>
                  <a:lnTo>
                    <a:pt x="25511" y="26486"/>
                  </a:lnTo>
                  <a:lnTo>
                    <a:pt x="25568" y="26467"/>
                  </a:lnTo>
                  <a:lnTo>
                    <a:pt x="26467" y="25817"/>
                  </a:lnTo>
                  <a:lnTo>
                    <a:pt x="26524" y="25740"/>
                  </a:lnTo>
                  <a:lnTo>
                    <a:pt x="26543" y="25664"/>
                  </a:lnTo>
                  <a:lnTo>
                    <a:pt x="26543" y="25587"/>
                  </a:lnTo>
                  <a:lnTo>
                    <a:pt x="26505" y="25511"/>
                  </a:lnTo>
                  <a:lnTo>
                    <a:pt x="26448" y="25434"/>
                  </a:lnTo>
                  <a:lnTo>
                    <a:pt x="26371" y="25415"/>
                  </a:lnTo>
                  <a:close/>
                  <a:moveTo>
                    <a:pt x="89247" y="25587"/>
                  </a:moveTo>
                  <a:lnTo>
                    <a:pt x="89171" y="25645"/>
                  </a:lnTo>
                  <a:lnTo>
                    <a:pt x="89133" y="25702"/>
                  </a:lnTo>
                  <a:lnTo>
                    <a:pt x="89094" y="25778"/>
                  </a:lnTo>
                  <a:lnTo>
                    <a:pt x="89113" y="25874"/>
                  </a:lnTo>
                  <a:lnTo>
                    <a:pt x="89209" y="26142"/>
                  </a:lnTo>
                  <a:lnTo>
                    <a:pt x="89324" y="26410"/>
                  </a:lnTo>
                  <a:lnTo>
                    <a:pt x="89439" y="26658"/>
                  </a:lnTo>
                  <a:lnTo>
                    <a:pt x="89572" y="26926"/>
                  </a:lnTo>
                  <a:lnTo>
                    <a:pt x="89611" y="26964"/>
                  </a:lnTo>
                  <a:lnTo>
                    <a:pt x="89649" y="27002"/>
                  </a:lnTo>
                  <a:lnTo>
                    <a:pt x="89706" y="27021"/>
                  </a:lnTo>
                  <a:lnTo>
                    <a:pt x="89764" y="27041"/>
                  </a:lnTo>
                  <a:lnTo>
                    <a:pt x="89821" y="27021"/>
                  </a:lnTo>
                  <a:lnTo>
                    <a:pt x="89878" y="27002"/>
                  </a:lnTo>
                  <a:lnTo>
                    <a:pt x="89936" y="26945"/>
                  </a:lnTo>
                  <a:lnTo>
                    <a:pt x="89974" y="26869"/>
                  </a:lnTo>
                  <a:lnTo>
                    <a:pt x="89993" y="26792"/>
                  </a:lnTo>
                  <a:lnTo>
                    <a:pt x="89955" y="26716"/>
                  </a:lnTo>
                  <a:lnTo>
                    <a:pt x="89725" y="26218"/>
                  </a:lnTo>
                  <a:lnTo>
                    <a:pt x="89534" y="25721"/>
                  </a:lnTo>
                  <a:lnTo>
                    <a:pt x="89496" y="25645"/>
                  </a:lnTo>
                  <a:lnTo>
                    <a:pt x="89419" y="25606"/>
                  </a:lnTo>
                  <a:lnTo>
                    <a:pt x="89343" y="25587"/>
                  </a:lnTo>
                  <a:close/>
                  <a:moveTo>
                    <a:pt x="108867" y="26352"/>
                  </a:moveTo>
                  <a:lnTo>
                    <a:pt x="108772" y="26371"/>
                  </a:lnTo>
                  <a:lnTo>
                    <a:pt x="107797" y="26888"/>
                  </a:lnTo>
                  <a:lnTo>
                    <a:pt x="107720" y="26945"/>
                  </a:lnTo>
                  <a:lnTo>
                    <a:pt x="107682" y="27021"/>
                  </a:lnTo>
                  <a:lnTo>
                    <a:pt x="107682" y="27098"/>
                  </a:lnTo>
                  <a:lnTo>
                    <a:pt x="107701" y="27194"/>
                  </a:lnTo>
                  <a:lnTo>
                    <a:pt x="107739" y="27232"/>
                  </a:lnTo>
                  <a:lnTo>
                    <a:pt x="107797" y="27270"/>
                  </a:lnTo>
                  <a:lnTo>
                    <a:pt x="107835" y="27289"/>
                  </a:lnTo>
                  <a:lnTo>
                    <a:pt x="107892" y="27308"/>
                  </a:lnTo>
                  <a:lnTo>
                    <a:pt x="107950" y="27308"/>
                  </a:lnTo>
                  <a:lnTo>
                    <a:pt x="108007" y="27289"/>
                  </a:lnTo>
                  <a:lnTo>
                    <a:pt x="108982" y="26773"/>
                  </a:lnTo>
                  <a:lnTo>
                    <a:pt x="109059" y="26716"/>
                  </a:lnTo>
                  <a:lnTo>
                    <a:pt x="109097" y="26639"/>
                  </a:lnTo>
                  <a:lnTo>
                    <a:pt x="109097" y="26543"/>
                  </a:lnTo>
                  <a:lnTo>
                    <a:pt x="109078" y="26467"/>
                  </a:lnTo>
                  <a:lnTo>
                    <a:pt x="109020" y="26390"/>
                  </a:lnTo>
                  <a:lnTo>
                    <a:pt x="108944" y="26352"/>
                  </a:lnTo>
                  <a:close/>
                  <a:moveTo>
                    <a:pt x="24134" y="26983"/>
                  </a:moveTo>
                  <a:lnTo>
                    <a:pt x="24057" y="27021"/>
                  </a:lnTo>
                  <a:lnTo>
                    <a:pt x="23158" y="27672"/>
                  </a:lnTo>
                  <a:lnTo>
                    <a:pt x="23101" y="27748"/>
                  </a:lnTo>
                  <a:lnTo>
                    <a:pt x="23063" y="27825"/>
                  </a:lnTo>
                  <a:lnTo>
                    <a:pt x="23082" y="27901"/>
                  </a:lnTo>
                  <a:lnTo>
                    <a:pt x="23120" y="27978"/>
                  </a:lnTo>
                  <a:lnTo>
                    <a:pt x="23139" y="28016"/>
                  </a:lnTo>
                  <a:lnTo>
                    <a:pt x="23197" y="28054"/>
                  </a:lnTo>
                  <a:lnTo>
                    <a:pt x="23235" y="28073"/>
                  </a:lnTo>
                  <a:lnTo>
                    <a:pt x="23350" y="28073"/>
                  </a:lnTo>
                  <a:lnTo>
                    <a:pt x="23426" y="28035"/>
                  </a:lnTo>
                  <a:lnTo>
                    <a:pt x="24306" y="27385"/>
                  </a:lnTo>
                  <a:lnTo>
                    <a:pt x="24363" y="27308"/>
                  </a:lnTo>
                  <a:lnTo>
                    <a:pt x="24401" y="27232"/>
                  </a:lnTo>
                  <a:lnTo>
                    <a:pt x="24401" y="27155"/>
                  </a:lnTo>
                  <a:lnTo>
                    <a:pt x="24363" y="27060"/>
                  </a:lnTo>
                  <a:lnTo>
                    <a:pt x="24287" y="27002"/>
                  </a:lnTo>
                  <a:lnTo>
                    <a:pt x="24210" y="26983"/>
                  </a:lnTo>
                  <a:close/>
                  <a:moveTo>
                    <a:pt x="106515" y="27576"/>
                  </a:moveTo>
                  <a:lnTo>
                    <a:pt x="106420" y="27614"/>
                  </a:lnTo>
                  <a:lnTo>
                    <a:pt x="105444" y="28112"/>
                  </a:lnTo>
                  <a:lnTo>
                    <a:pt x="105368" y="28150"/>
                  </a:lnTo>
                  <a:lnTo>
                    <a:pt x="105330" y="28226"/>
                  </a:lnTo>
                  <a:lnTo>
                    <a:pt x="105311" y="28322"/>
                  </a:lnTo>
                  <a:lnTo>
                    <a:pt x="105330" y="28398"/>
                  </a:lnTo>
                  <a:lnTo>
                    <a:pt x="105368" y="28456"/>
                  </a:lnTo>
                  <a:lnTo>
                    <a:pt x="105425" y="28494"/>
                  </a:lnTo>
                  <a:lnTo>
                    <a:pt x="105483" y="28513"/>
                  </a:lnTo>
                  <a:lnTo>
                    <a:pt x="105540" y="28532"/>
                  </a:lnTo>
                  <a:lnTo>
                    <a:pt x="105578" y="28513"/>
                  </a:lnTo>
                  <a:lnTo>
                    <a:pt x="105636" y="28494"/>
                  </a:lnTo>
                  <a:lnTo>
                    <a:pt x="106630" y="27997"/>
                  </a:lnTo>
                  <a:lnTo>
                    <a:pt x="106687" y="27939"/>
                  </a:lnTo>
                  <a:lnTo>
                    <a:pt x="106745" y="27863"/>
                  </a:lnTo>
                  <a:lnTo>
                    <a:pt x="106745" y="27786"/>
                  </a:lnTo>
                  <a:lnTo>
                    <a:pt x="106726" y="27710"/>
                  </a:lnTo>
                  <a:lnTo>
                    <a:pt x="106668" y="27633"/>
                  </a:lnTo>
                  <a:lnTo>
                    <a:pt x="106592" y="27595"/>
                  </a:lnTo>
                  <a:lnTo>
                    <a:pt x="106515" y="27576"/>
                  </a:lnTo>
                  <a:close/>
                  <a:moveTo>
                    <a:pt x="90586" y="27863"/>
                  </a:moveTo>
                  <a:lnTo>
                    <a:pt x="90509" y="27920"/>
                  </a:lnTo>
                  <a:lnTo>
                    <a:pt x="90471" y="27978"/>
                  </a:lnTo>
                  <a:lnTo>
                    <a:pt x="90452" y="28073"/>
                  </a:lnTo>
                  <a:lnTo>
                    <a:pt x="90452" y="28150"/>
                  </a:lnTo>
                  <a:lnTo>
                    <a:pt x="90509" y="28226"/>
                  </a:lnTo>
                  <a:lnTo>
                    <a:pt x="90701" y="28437"/>
                  </a:lnTo>
                  <a:lnTo>
                    <a:pt x="90911" y="28628"/>
                  </a:lnTo>
                  <a:lnTo>
                    <a:pt x="91121" y="28819"/>
                  </a:lnTo>
                  <a:lnTo>
                    <a:pt x="91351" y="28991"/>
                  </a:lnTo>
                  <a:lnTo>
                    <a:pt x="91408" y="29029"/>
                  </a:lnTo>
                  <a:lnTo>
                    <a:pt x="91485" y="29049"/>
                  </a:lnTo>
                  <a:lnTo>
                    <a:pt x="91580" y="29029"/>
                  </a:lnTo>
                  <a:lnTo>
                    <a:pt x="91619" y="28991"/>
                  </a:lnTo>
                  <a:lnTo>
                    <a:pt x="91657" y="28953"/>
                  </a:lnTo>
                  <a:lnTo>
                    <a:pt x="91695" y="28876"/>
                  </a:lnTo>
                  <a:lnTo>
                    <a:pt x="91695" y="28800"/>
                  </a:lnTo>
                  <a:lnTo>
                    <a:pt x="91676" y="28723"/>
                  </a:lnTo>
                  <a:lnTo>
                    <a:pt x="91619" y="28647"/>
                  </a:lnTo>
                  <a:lnTo>
                    <a:pt x="91198" y="28303"/>
                  </a:lnTo>
                  <a:lnTo>
                    <a:pt x="90835" y="27920"/>
                  </a:lnTo>
                  <a:lnTo>
                    <a:pt x="90758" y="27882"/>
                  </a:lnTo>
                  <a:lnTo>
                    <a:pt x="90682" y="27863"/>
                  </a:lnTo>
                  <a:close/>
                  <a:moveTo>
                    <a:pt x="104125" y="28743"/>
                  </a:moveTo>
                  <a:lnTo>
                    <a:pt x="104048" y="28762"/>
                  </a:lnTo>
                  <a:lnTo>
                    <a:pt x="103035" y="29182"/>
                  </a:lnTo>
                  <a:lnTo>
                    <a:pt x="102958" y="29240"/>
                  </a:lnTo>
                  <a:lnTo>
                    <a:pt x="102901" y="29316"/>
                  </a:lnTo>
                  <a:lnTo>
                    <a:pt x="102882" y="29393"/>
                  </a:lnTo>
                  <a:lnTo>
                    <a:pt x="102901" y="29469"/>
                  </a:lnTo>
                  <a:lnTo>
                    <a:pt x="102939" y="29527"/>
                  </a:lnTo>
                  <a:lnTo>
                    <a:pt x="102997" y="29584"/>
                  </a:lnTo>
                  <a:lnTo>
                    <a:pt x="103054" y="29603"/>
                  </a:lnTo>
                  <a:lnTo>
                    <a:pt x="103111" y="29622"/>
                  </a:lnTo>
                  <a:lnTo>
                    <a:pt x="103188" y="29603"/>
                  </a:lnTo>
                  <a:lnTo>
                    <a:pt x="104221" y="29163"/>
                  </a:lnTo>
                  <a:lnTo>
                    <a:pt x="104297" y="29106"/>
                  </a:lnTo>
                  <a:lnTo>
                    <a:pt x="104335" y="29049"/>
                  </a:lnTo>
                  <a:lnTo>
                    <a:pt x="104354" y="28953"/>
                  </a:lnTo>
                  <a:lnTo>
                    <a:pt x="104335" y="28876"/>
                  </a:lnTo>
                  <a:lnTo>
                    <a:pt x="104278" y="28800"/>
                  </a:lnTo>
                  <a:lnTo>
                    <a:pt x="104201" y="28762"/>
                  </a:lnTo>
                  <a:lnTo>
                    <a:pt x="104125" y="28743"/>
                  </a:lnTo>
                  <a:close/>
                  <a:moveTo>
                    <a:pt x="22068" y="28551"/>
                  </a:moveTo>
                  <a:lnTo>
                    <a:pt x="21992" y="28570"/>
                  </a:lnTo>
                  <a:lnTo>
                    <a:pt x="21915" y="28609"/>
                  </a:lnTo>
                  <a:lnTo>
                    <a:pt x="21017" y="29259"/>
                  </a:lnTo>
                  <a:lnTo>
                    <a:pt x="20959" y="29335"/>
                  </a:lnTo>
                  <a:lnTo>
                    <a:pt x="20940" y="29412"/>
                  </a:lnTo>
                  <a:lnTo>
                    <a:pt x="20940" y="29488"/>
                  </a:lnTo>
                  <a:lnTo>
                    <a:pt x="20978" y="29584"/>
                  </a:lnTo>
                  <a:lnTo>
                    <a:pt x="21017" y="29622"/>
                  </a:lnTo>
                  <a:lnTo>
                    <a:pt x="21055" y="29641"/>
                  </a:lnTo>
                  <a:lnTo>
                    <a:pt x="21112" y="29660"/>
                  </a:lnTo>
                  <a:lnTo>
                    <a:pt x="21227" y="29660"/>
                  </a:lnTo>
                  <a:lnTo>
                    <a:pt x="21284" y="29622"/>
                  </a:lnTo>
                  <a:lnTo>
                    <a:pt x="22183" y="28953"/>
                  </a:lnTo>
                  <a:lnTo>
                    <a:pt x="22241" y="28896"/>
                  </a:lnTo>
                  <a:lnTo>
                    <a:pt x="22260" y="28819"/>
                  </a:lnTo>
                  <a:lnTo>
                    <a:pt x="22260" y="28723"/>
                  </a:lnTo>
                  <a:lnTo>
                    <a:pt x="22221" y="28647"/>
                  </a:lnTo>
                  <a:lnTo>
                    <a:pt x="22164" y="28590"/>
                  </a:lnTo>
                  <a:lnTo>
                    <a:pt x="22068" y="28551"/>
                  </a:lnTo>
                  <a:close/>
                  <a:moveTo>
                    <a:pt x="92728" y="29431"/>
                  </a:moveTo>
                  <a:lnTo>
                    <a:pt x="92651" y="29488"/>
                  </a:lnTo>
                  <a:lnTo>
                    <a:pt x="92594" y="29546"/>
                  </a:lnTo>
                  <a:lnTo>
                    <a:pt x="92575" y="29641"/>
                  </a:lnTo>
                  <a:lnTo>
                    <a:pt x="92575" y="29718"/>
                  </a:lnTo>
                  <a:lnTo>
                    <a:pt x="92632" y="29794"/>
                  </a:lnTo>
                  <a:lnTo>
                    <a:pt x="92689" y="29852"/>
                  </a:lnTo>
                  <a:lnTo>
                    <a:pt x="93206" y="30081"/>
                  </a:lnTo>
                  <a:lnTo>
                    <a:pt x="93741" y="30292"/>
                  </a:lnTo>
                  <a:lnTo>
                    <a:pt x="93875" y="30292"/>
                  </a:lnTo>
                  <a:lnTo>
                    <a:pt x="93932" y="30253"/>
                  </a:lnTo>
                  <a:lnTo>
                    <a:pt x="93990" y="30215"/>
                  </a:lnTo>
                  <a:lnTo>
                    <a:pt x="94028" y="30158"/>
                  </a:lnTo>
                  <a:lnTo>
                    <a:pt x="94028" y="30062"/>
                  </a:lnTo>
                  <a:lnTo>
                    <a:pt x="94009" y="29986"/>
                  </a:lnTo>
                  <a:lnTo>
                    <a:pt x="93971" y="29909"/>
                  </a:lnTo>
                  <a:lnTo>
                    <a:pt x="93894" y="29871"/>
                  </a:lnTo>
                  <a:lnTo>
                    <a:pt x="93378" y="29680"/>
                  </a:lnTo>
                  <a:lnTo>
                    <a:pt x="92900" y="29450"/>
                  </a:lnTo>
                  <a:lnTo>
                    <a:pt x="92804" y="29431"/>
                  </a:lnTo>
                  <a:close/>
                  <a:moveTo>
                    <a:pt x="101677" y="29699"/>
                  </a:moveTo>
                  <a:lnTo>
                    <a:pt x="101582" y="29718"/>
                  </a:lnTo>
                  <a:lnTo>
                    <a:pt x="101046" y="29871"/>
                  </a:lnTo>
                  <a:lnTo>
                    <a:pt x="100530" y="30005"/>
                  </a:lnTo>
                  <a:lnTo>
                    <a:pt x="100453" y="30043"/>
                  </a:lnTo>
                  <a:lnTo>
                    <a:pt x="100396" y="30119"/>
                  </a:lnTo>
                  <a:lnTo>
                    <a:pt x="100358" y="30196"/>
                  </a:lnTo>
                  <a:lnTo>
                    <a:pt x="100377" y="30272"/>
                  </a:lnTo>
                  <a:lnTo>
                    <a:pt x="100396" y="30349"/>
                  </a:lnTo>
                  <a:lnTo>
                    <a:pt x="100453" y="30406"/>
                  </a:lnTo>
                  <a:lnTo>
                    <a:pt x="100511" y="30445"/>
                  </a:lnTo>
                  <a:lnTo>
                    <a:pt x="100645" y="30445"/>
                  </a:lnTo>
                  <a:lnTo>
                    <a:pt x="101180" y="30292"/>
                  </a:lnTo>
                  <a:lnTo>
                    <a:pt x="101715" y="30139"/>
                  </a:lnTo>
                  <a:lnTo>
                    <a:pt x="101792" y="30081"/>
                  </a:lnTo>
                  <a:lnTo>
                    <a:pt x="101849" y="30024"/>
                  </a:lnTo>
                  <a:lnTo>
                    <a:pt x="101868" y="29947"/>
                  </a:lnTo>
                  <a:lnTo>
                    <a:pt x="101868" y="29852"/>
                  </a:lnTo>
                  <a:lnTo>
                    <a:pt x="101811" y="29775"/>
                  </a:lnTo>
                  <a:lnTo>
                    <a:pt x="101754" y="29718"/>
                  </a:lnTo>
                  <a:lnTo>
                    <a:pt x="101677" y="29699"/>
                  </a:lnTo>
                  <a:close/>
                  <a:moveTo>
                    <a:pt x="95271" y="30253"/>
                  </a:moveTo>
                  <a:lnTo>
                    <a:pt x="95195" y="30292"/>
                  </a:lnTo>
                  <a:lnTo>
                    <a:pt x="95118" y="30349"/>
                  </a:lnTo>
                  <a:lnTo>
                    <a:pt x="95099" y="30425"/>
                  </a:lnTo>
                  <a:lnTo>
                    <a:pt x="95099" y="30521"/>
                  </a:lnTo>
                  <a:lnTo>
                    <a:pt x="95137" y="30597"/>
                  </a:lnTo>
                  <a:lnTo>
                    <a:pt x="95195" y="30655"/>
                  </a:lnTo>
                  <a:lnTo>
                    <a:pt x="95271" y="30693"/>
                  </a:lnTo>
                  <a:lnTo>
                    <a:pt x="95826" y="30770"/>
                  </a:lnTo>
                  <a:lnTo>
                    <a:pt x="96399" y="30846"/>
                  </a:lnTo>
                  <a:lnTo>
                    <a:pt x="96418" y="30846"/>
                  </a:lnTo>
                  <a:lnTo>
                    <a:pt x="96495" y="30827"/>
                  </a:lnTo>
                  <a:lnTo>
                    <a:pt x="96552" y="30789"/>
                  </a:lnTo>
                  <a:lnTo>
                    <a:pt x="96610" y="30712"/>
                  </a:lnTo>
                  <a:lnTo>
                    <a:pt x="96629" y="30636"/>
                  </a:lnTo>
                  <a:lnTo>
                    <a:pt x="96629" y="30540"/>
                  </a:lnTo>
                  <a:lnTo>
                    <a:pt x="96571" y="30483"/>
                  </a:lnTo>
                  <a:lnTo>
                    <a:pt x="96514" y="30425"/>
                  </a:lnTo>
                  <a:lnTo>
                    <a:pt x="96438" y="30387"/>
                  </a:lnTo>
                  <a:lnTo>
                    <a:pt x="95883" y="30330"/>
                  </a:lnTo>
                  <a:lnTo>
                    <a:pt x="95348" y="30253"/>
                  </a:lnTo>
                  <a:close/>
                  <a:moveTo>
                    <a:pt x="99038" y="30311"/>
                  </a:moveTo>
                  <a:lnTo>
                    <a:pt x="98771" y="30349"/>
                  </a:lnTo>
                  <a:lnTo>
                    <a:pt x="98369" y="30387"/>
                  </a:lnTo>
                  <a:lnTo>
                    <a:pt x="97948" y="30425"/>
                  </a:lnTo>
                  <a:lnTo>
                    <a:pt x="97872" y="30445"/>
                  </a:lnTo>
                  <a:lnTo>
                    <a:pt x="97795" y="30502"/>
                  </a:lnTo>
                  <a:lnTo>
                    <a:pt x="97757" y="30559"/>
                  </a:lnTo>
                  <a:lnTo>
                    <a:pt x="97738" y="30655"/>
                  </a:lnTo>
                  <a:lnTo>
                    <a:pt x="97757" y="30731"/>
                  </a:lnTo>
                  <a:lnTo>
                    <a:pt x="97814" y="30808"/>
                  </a:lnTo>
                  <a:lnTo>
                    <a:pt x="97872" y="30846"/>
                  </a:lnTo>
                  <a:lnTo>
                    <a:pt x="97967" y="30865"/>
                  </a:lnTo>
                  <a:lnTo>
                    <a:pt x="98407" y="30827"/>
                  </a:lnTo>
                  <a:lnTo>
                    <a:pt x="98828" y="30789"/>
                  </a:lnTo>
                  <a:lnTo>
                    <a:pt x="99096" y="30750"/>
                  </a:lnTo>
                  <a:lnTo>
                    <a:pt x="99172" y="30712"/>
                  </a:lnTo>
                  <a:lnTo>
                    <a:pt x="99249" y="30655"/>
                  </a:lnTo>
                  <a:lnTo>
                    <a:pt x="99287" y="30578"/>
                  </a:lnTo>
                  <a:lnTo>
                    <a:pt x="99287" y="30502"/>
                  </a:lnTo>
                  <a:lnTo>
                    <a:pt x="99249" y="30406"/>
                  </a:lnTo>
                  <a:lnTo>
                    <a:pt x="99191" y="30349"/>
                  </a:lnTo>
                  <a:lnTo>
                    <a:pt x="99115" y="30311"/>
                  </a:lnTo>
                  <a:close/>
                  <a:moveTo>
                    <a:pt x="19869" y="30158"/>
                  </a:moveTo>
                  <a:lnTo>
                    <a:pt x="19774" y="30196"/>
                  </a:lnTo>
                  <a:lnTo>
                    <a:pt x="18894" y="30865"/>
                  </a:lnTo>
                  <a:lnTo>
                    <a:pt x="18837" y="30942"/>
                  </a:lnTo>
                  <a:lnTo>
                    <a:pt x="18818" y="31018"/>
                  </a:lnTo>
                  <a:lnTo>
                    <a:pt x="18818" y="31095"/>
                  </a:lnTo>
                  <a:lnTo>
                    <a:pt x="18856" y="31171"/>
                  </a:lnTo>
                  <a:lnTo>
                    <a:pt x="18894" y="31209"/>
                  </a:lnTo>
                  <a:lnTo>
                    <a:pt x="18932" y="31248"/>
                  </a:lnTo>
                  <a:lnTo>
                    <a:pt x="19028" y="31267"/>
                  </a:lnTo>
                  <a:lnTo>
                    <a:pt x="19104" y="31248"/>
                  </a:lnTo>
                  <a:lnTo>
                    <a:pt x="19162" y="31229"/>
                  </a:lnTo>
                  <a:lnTo>
                    <a:pt x="20041" y="30559"/>
                  </a:lnTo>
                  <a:lnTo>
                    <a:pt x="20099" y="30483"/>
                  </a:lnTo>
                  <a:lnTo>
                    <a:pt x="20137" y="30406"/>
                  </a:lnTo>
                  <a:lnTo>
                    <a:pt x="20137" y="30330"/>
                  </a:lnTo>
                  <a:lnTo>
                    <a:pt x="20099" y="30234"/>
                  </a:lnTo>
                  <a:lnTo>
                    <a:pt x="20022" y="30177"/>
                  </a:lnTo>
                  <a:lnTo>
                    <a:pt x="19946" y="30158"/>
                  </a:lnTo>
                  <a:close/>
                  <a:moveTo>
                    <a:pt x="17747" y="31764"/>
                  </a:moveTo>
                  <a:lnTo>
                    <a:pt x="17670" y="31802"/>
                  </a:lnTo>
                  <a:lnTo>
                    <a:pt x="16790" y="32491"/>
                  </a:lnTo>
                  <a:lnTo>
                    <a:pt x="16714" y="32548"/>
                  </a:lnTo>
                  <a:lnTo>
                    <a:pt x="16695" y="32625"/>
                  </a:lnTo>
                  <a:lnTo>
                    <a:pt x="16695" y="32720"/>
                  </a:lnTo>
                  <a:lnTo>
                    <a:pt x="16733" y="32797"/>
                  </a:lnTo>
                  <a:lnTo>
                    <a:pt x="16771" y="32835"/>
                  </a:lnTo>
                  <a:lnTo>
                    <a:pt x="16829" y="32854"/>
                  </a:lnTo>
                  <a:lnTo>
                    <a:pt x="16924" y="32873"/>
                  </a:lnTo>
                  <a:lnTo>
                    <a:pt x="16982" y="32873"/>
                  </a:lnTo>
                  <a:lnTo>
                    <a:pt x="17058" y="32835"/>
                  </a:lnTo>
                  <a:lnTo>
                    <a:pt x="17938" y="32166"/>
                  </a:lnTo>
                  <a:lnTo>
                    <a:pt x="17995" y="32089"/>
                  </a:lnTo>
                  <a:lnTo>
                    <a:pt x="18014" y="32013"/>
                  </a:lnTo>
                  <a:lnTo>
                    <a:pt x="18014" y="31936"/>
                  </a:lnTo>
                  <a:lnTo>
                    <a:pt x="17976" y="31840"/>
                  </a:lnTo>
                  <a:lnTo>
                    <a:pt x="17900" y="31783"/>
                  </a:lnTo>
                  <a:lnTo>
                    <a:pt x="17823" y="31764"/>
                  </a:lnTo>
                  <a:close/>
                  <a:moveTo>
                    <a:pt x="15624" y="33389"/>
                  </a:moveTo>
                  <a:lnTo>
                    <a:pt x="15547" y="33428"/>
                  </a:lnTo>
                  <a:lnTo>
                    <a:pt x="14668" y="34116"/>
                  </a:lnTo>
                  <a:lnTo>
                    <a:pt x="14610" y="34174"/>
                  </a:lnTo>
                  <a:lnTo>
                    <a:pt x="14591" y="34250"/>
                  </a:lnTo>
                  <a:lnTo>
                    <a:pt x="14591" y="34346"/>
                  </a:lnTo>
                  <a:lnTo>
                    <a:pt x="14630" y="34422"/>
                  </a:lnTo>
                  <a:lnTo>
                    <a:pt x="14668" y="34460"/>
                  </a:lnTo>
                  <a:lnTo>
                    <a:pt x="14706" y="34479"/>
                  </a:lnTo>
                  <a:lnTo>
                    <a:pt x="14802" y="34499"/>
                  </a:lnTo>
                  <a:lnTo>
                    <a:pt x="14878" y="34499"/>
                  </a:lnTo>
                  <a:lnTo>
                    <a:pt x="14955" y="34460"/>
                  </a:lnTo>
                  <a:lnTo>
                    <a:pt x="15815" y="33772"/>
                  </a:lnTo>
                  <a:lnTo>
                    <a:pt x="15873" y="33715"/>
                  </a:lnTo>
                  <a:lnTo>
                    <a:pt x="15911" y="33638"/>
                  </a:lnTo>
                  <a:lnTo>
                    <a:pt x="15892" y="33542"/>
                  </a:lnTo>
                  <a:lnTo>
                    <a:pt x="15853" y="33466"/>
                  </a:lnTo>
                  <a:lnTo>
                    <a:pt x="15796" y="33409"/>
                  </a:lnTo>
                  <a:lnTo>
                    <a:pt x="15720" y="33389"/>
                  </a:lnTo>
                  <a:close/>
                  <a:moveTo>
                    <a:pt x="13520" y="35015"/>
                  </a:moveTo>
                  <a:lnTo>
                    <a:pt x="13444" y="35053"/>
                  </a:lnTo>
                  <a:lnTo>
                    <a:pt x="12583" y="35742"/>
                  </a:lnTo>
                  <a:lnTo>
                    <a:pt x="12526" y="35799"/>
                  </a:lnTo>
                  <a:lnTo>
                    <a:pt x="12488" y="35895"/>
                  </a:lnTo>
                  <a:lnTo>
                    <a:pt x="12488" y="35971"/>
                  </a:lnTo>
                  <a:lnTo>
                    <a:pt x="12545" y="36048"/>
                  </a:lnTo>
                  <a:lnTo>
                    <a:pt x="12564" y="36086"/>
                  </a:lnTo>
                  <a:lnTo>
                    <a:pt x="12622" y="36124"/>
                  </a:lnTo>
                  <a:lnTo>
                    <a:pt x="12717" y="36143"/>
                  </a:lnTo>
                  <a:lnTo>
                    <a:pt x="12775" y="36124"/>
                  </a:lnTo>
                  <a:lnTo>
                    <a:pt x="12851" y="36086"/>
                  </a:lnTo>
                  <a:lnTo>
                    <a:pt x="13712" y="35416"/>
                  </a:lnTo>
                  <a:lnTo>
                    <a:pt x="13769" y="35340"/>
                  </a:lnTo>
                  <a:lnTo>
                    <a:pt x="13807" y="35264"/>
                  </a:lnTo>
                  <a:lnTo>
                    <a:pt x="13807" y="35168"/>
                  </a:lnTo>
                  <a:lnTo>
                    <a:pt x="13750" y="35091"/>
                  </a:lnTo>
                  <a:lnTo>
                    <a:pt x="13693" y="35034"/>
                  </a:lnTo>
                  <a:lnTo>
                    <a:pt x="13616" y="35015"/>
                  </a:lnTo>
                  <a:close/>
                  <a:moveTo>
                    <a:pt x="11436" y="36659"/>
                  </a:moveTo>
                  <a:lnTo>
                    <a:pt x="11360" y="36698"/>
                  </a:lnTo>
                  <a:lnTo>
                    <a:pt x="10480" y="37386"/>
                  </a:lnTo>
                  <a:lnTo>
                    <a:pt x="10423" y="37444"/>
                  </a:lnTo>
                  <a:lnTo>
                    <a:pt x="10403" y="37539"/>
                  </a:lnTo>
                  <a:lnTo>
                    <a:pt x="10403" y="37616"/>
                  </a:lnTo>
                  <a:lnTo>
                    <a:pt x="10442" y="37692"/>
                  </a:lnTo>
                  <a:lnTo>
                    <a:pt x="10480" y="37730"/>
                  </a:lnTo>
                  <a:lnTo>
                    <a:pt x="10518" y="37750"/>
                  </a:lnTo>
                  <a:lnTo>
                    <a:pt x="10614" y="37788"/>
                  </a:lnTo>
                  <a:lnTo>
                    <a:pt x="10690" y="37769"/>
                  </a:lnTo>
                  <a:lnTo>
                    <a:pt x="10748" y="37730"/>
                  </a:lnTo>
                  <a:lnTo>
                    <a:pt x="11627" y="37042"/>
                  </a:lnTo>
                  <a:lnTo>
                    <a:pt x="11685" y="36985"/>
                  </a:lnTo>
                  <a:lnTo>
                    <a:pt x="11704" y="36908"/>
                  </a:lnTo>
                  <a:lnTo>
                    <a:pt x="11704" y="36812"/>
                  </a:lnTo>
                  <a:lnTo>
                    <a:pt x="11666" y="36736"/>
                  </a:lnTo>
                  <a:lnTo>
                    <a:pt x="11589" y="36679"/>
                  </a:lnTo>
                  <a:lnTo>
                    <a:pt x="11513" y="36659"/>
                  </a:lnTo>
                  <a:close/>
                  <a:moveTo>
                    <a:pt x="9333" y="38304"/>
                  </a:moveTo>
                  <a:lnTo>
                    <a:pt x="9256" y="38342"/>
                  </a:lnTo>
                  <a:lnTo>
                    <a:pt x="8396" y="39031"/>
                  </a:lnTo>
                  <a:lnTo>
                    <a:pt x="8338" y="39107"/>
                  </a:lnTo>
                  <a:lnTo>
                    <a:pt x="8319" y="39184"/>
                  </a:lnTo>
                  <a:lnTo>
                    <a:pt x="8319" y="39260"/>
                  </a:lnTo>
                  <a:lnTo>
                    <a:pt x="8357" y="39337"/>
                  </a:lnTo>
                  <a:lnTo>
                    <a:pt x="8396" y="39375"/>
                  </a:lnTo>
                  <a:lnTo>
                    <a:pt x="8434" y="39413"/>
                  </a:lnTo>
                  <a:lnTo>
                    <a:pt x="8529" y="39432"/>
                  </a:lnTo>
                  <a:lnTo>
                    <a:pt x="8606" y="39413"/>
                  </a:lnTo>
                  <a:lnTo>
                    <a:pt x="8663" y="39375"/>
                  </a:lnTo>
                  <a:lnTo>
                    <a:pt x="9543" y="38687"/>
                  </a:lnTo>
                  <a:lnTo>
                    <a:pt x="9600" y="38629"/>
                  </a:lnTo>
                  <a:lnTo>
                    <a:pt x="9619" y="38553"/>
                  </a:lnTo>
                  <a:lnTo>
                    <a:pt x="9619" y="38457"/>
                  </a:lnTo>
                  <a:lnTo>
                    <a:pt x="9581" y="38381"/>
                  </a:lnTo>
                  <a:lnTo>
                    <a:pt x="9505" y="38323"/>
                  </a:lnTo>
                  <a:lnTo>
                    <a:pt x="9428" y="38304"/>
                  </a:lnTo>
                  <a:close/>
                  <a:moveTo>
                    <a:pt x="7248" y="39949"/>
                  </a:moveTo>
                  <a:lnTo>
                    <a:pt x="7172" y="40006"/>
                  </a:lnTo>
                  <a:lnTo>
                    <a:pt x="6311" y="40694"/>
                  </a:lnTo>
                  <a:lnTo>
                    <a:pt x="6254" y="40752"/>
                  </a:lnTo>
                  <a:lnTo>
                    <a:pt x="6235" y="40828"/>
                  </a:lnTo>
                  <a:lnTo>
                    <a:pt x="6235" y="40924"/>
                  </a:lnTo>
                  <a:lnTo>
                    <a:pt x="6273" y="41000"/>
                  </a:lnTo>
                  <a:lnTo>
                    <a:pt x="6311" y="41039"/>
                  </a:lnTo>
                  <a:lnTo>
                    <a:pt x="6349" y="41058"/>
                  </a:lnTo>
                  <a:lnTo>
                    <a:pt x="6445" y="41077"/>
                  </a:lnTo>
                  <a:lnTo>
                    <a:pt x="6521" y="41077"/>
                  </a:lnTo>
                  <a:lnTo>
                    <a:pt x="6579" y="41039"/>
                  </a:lnTo>
                  <a:lnTo>
                    <a:pt x="7458" y="40350"/>
                  </a:lnTo>
                  <a:lnTo>
                    <a:pt x="7516" y="40274"/>
                  </a:lnTo>
                  <a:lnTo>
                    <a:pt x="7535" y="40197"/>
                  </a:lnTo>
                  <a:lnTo>
                    <a:pt x="7535" y="40121"/>
                  </a:lnTo>
                  <a:lnTo>
                    <a:pt x="7497" y="40025"/>
                  </a:lnTo>
                  <a:lnTo>
                    <a:pt x="7420" y="39968"/>
                  </a:lnTo>
                  <a:lnTo>
                    <a:pt x="7344" y="39949"/>
                  </a:lnTo>
                  <a:close/>
                  <a:moveTo>
                    <a:pt x="5183" y="41612"/>
                  </a:moveTo>
                  <a:lnTo>
                    <a:pt x="5106" y="41651"/>
                  </a:lnTo>
                  <a:lnTo>
                    <a:pt x="4227" y="42339"/>
                  </a:lnTo>
                  <a:lnTo>
                    <a:pt x="4169" y="42416"/>
                  </a:lnTo>
                  <a:lnTo>
                    <a:pt x="4150" y="42492"/>
                  </a:lnTo>
                  <a:lnTo>
                    <a:pt x="4150" y="42588"/>
                  </a:lnTo>
                  <a:lnTo>
                    <a:pt x="4188" y="42664"/>
                  </a:lnTo>
                  <a:lnTo>
                    <a:pt x="4227" y="42702"/>
                  </a:lnTo>
                  <a:lnTo>
                    <a:pt x="4284" y="42721"/>
                  </a:lnTo>
                  <a:lnTo>
                    <a:pt x="4380" y="42741"/>
                  </a:lnTo>
                  <a:lnTo>
                    <a:pt x="4437" y="42721"/>
                  </a:lnTo>
                  <a:lnTo>
                    <a:pt x="4514" y="42683"/>
                  </a:lnTo>
                  <a:lnTo>
                    <a:pt x="5374" y="41995"/>
                  </a:lnTo>
                  <a:lnTo>
                    <a:pt x="5431" y="41937"/>
                  </a:lnTo>
                  <a:lnTo>
                    <a:pt x="5451" y="41861"/>
                  </a:lnTo>
                  <a:lnTo>
                    <a:pt x="5451" y="41765"/>
                  </a:lnTo>
                  <a:lnTo>
                    <a:pt x="5412" y="41689"/>
                  </a:lnTo>
                  <a:lnTo>
                    <a:pt x="5336" y="41631"/>
                  </a:lnTo>
                  <a:lnTo>
                    <a:pt x="5259" y="41612"/>
                  </a:lnTo>
                  <a:close/>
                  <a:moveTo>
                    <a:pt x="3098" y="43276"/>
                  </a:moveTo>
                  <a:lnTo>
                    <a:pt x="3022" y="43314"/>
                  </a:lnTo>
                  <a:lnTo>
                    <a:pt x="2161" y="44003"/>
                  </a:lnTo>
                  <a:lnTo>
                    <a:pt x="2104" y="44079"/>
                  </a:lnTo>
                  <a:lnTo>
                    <a:pt x="2066" y="44156"/>
                  </a:lnTo>
                  <a:lnTo>
                    <a:pt x="2085" y="44232"/>
                  </a:lnTo>
                  <a:lnTo>
                    <a:pt x="2123" y="44328"/>
                  </a:lnTo>
                  <a:lnTo>
                    <a:pt x="2161" y="44347"/>
                  </a:lnTo>
                  <a:lnTo>
                    <a:pt x="2200" y="44385"/>
                  </a:lnTo>
                  <a:lnTo>
                    <a:pt x="2295" y="44404"/>
                  </a:lnTo>
                  <a:lnTo>
                    <a:pt x="2372" y="44385"/>
                  </a:lnTo>
                  <a:lnTo>
                    <a:pt x="2429" y="44347"/>
                  </a:lnTo>
                  <a:lnTo>
                    <a:pt x="3290" y="43659"/>
                  </a:lnTo>
                  <a:lnTo>
                    <a:pt x="3347" y="43601"/>
                  </a:lnTo>
                  <a:lnTo>
                    <a:pt x="3385" y="43506"/>
                  </a:lnTo>
                  <a:lnTo>
                    <a:pt x="3366" y="43429"/>
                  </a:lnTo>
                  <a:lnTo>
                    <a:pt x="3328" y="43353"/>
                  </a:lnTo>
                  <a:lnTo>
                    <a:pt x="3271" y="43295"/>
                  </a:lnTo>
                  <a:lnTo>
                    <a:pt x="3175" y="43276"/>
                  </a:lnTo>
                  <a:close/>
                  <a:moveTo>
                    <a:pt x="1110" y="44921"/>
                  </a:moveTo>
                  <a:lnTo>
                    <a:pt x="1014" y="44940"/>
                  </a:lnTo>
                  <a:lnTo>
                    <a:pt x="938" y="44978"/>
                  </a:lnTo>
                  <a:lnTo>
                    <a:pt x="77" y="45666"/>
                  </a:lnTo>
                  <a:lnTo>
                    <a:pt x="20" y="45743"/>
                  </a:lnTo>
                  <a:lnTo>
                    <a:pt x="1" y="45819"/>
                  </a:lnTo>
                  <a:lnTo>
                    <a:pt x="1" y="45896"/>
                  </a:lnTo>
                  <a:lnTo>
                    <a:pt x="39" y="45972"/>
                  </a:lnTo>
                  <a:lnTo>
                    <a:pt x="77" y="46011"/>
                  </a:lnTo>
                  <a:lnTo>
                    <a:pt x="115" y="46049"/>
                  </a:lnTo>
                  <a:lnTo>
                    <a:pt x="211" y="46068"/>
                  </a:lnTo>
                  <a:lnTo>
                    <a:pt x="287" y="46049"/>
                  </a:lnTo>
                  <a:lnTo>
                    <a:pt x="364" y="46011"/>
                  </a:lnTo>
                  <a:lnTo>
                    <a:pt x="1224" y="45322"/>
                  </a:lnTo>
                  <a:lnTo>
                    <a:pt x="1282" y="45265"/>
                  </a:lnTo>
                  <a:lnTo>
                    <a:pt x="1301" y="45169"/>
                  </a:lnTo>
                  <a:lnTo>
                    <a:pt x="1301" y="45093"/>
                  </a:lnTo>
                  <a:lnTo>
                    <a:pt x="1263" y="45016"/>
                  </a:lnTo>
                  <a:lnTo>
                    <a:pt x="1186" y="44959"/>
                  </a:lnTo>
                  <a:lnTo>
                    <a:pt x="1110" y="449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35297" y="4380797"/>
              <a:ext cx="4615213" cy="1063770"/>
            </a:xfrm>
            <a:custGeom>
              <a:avLst/>
              <a:gdLst/>
              <a:ahLst/>
              <a:cxnLst/>
              <a:rect l="l" t="t" r="r" b="b"/>
              <a:pathLst>
                <a:path w="118811" h="27385" extrusionOk="0">
                  <a:moveTo>
                    <a:pt x="118409" y="0"/>
                  </a:moveTo>
                  <a:lnTo>
                    <a:pt x="118333" y="19"/>
                  </a:lnTo>
                  <a:lnTo>
                    <a:pt x="118256" y="58"/>
                  </a:lnTo>
                  <a:lnTo>
                    <a:pt x="118218" y="134"/>
                  </a:lnTo>
                  <a:lnTo>
                    <a:pt x="118199" y="211"/>
                  </a:lnTo>
                  <a:lnTo>
                    <a:pt x="118218" y="306"/>
                  </a:lnTo>
                  <a:lnTo>
                    <a:pt x="118256" y="364"/>
                  </a:lnTo>
                  <a:lnTo>
                    <a:pt x="118333" y="421"/>
                  </a:lnTo>
                  <a:lnTo>
                    <a:pt x="118429" y="440"/>
                  </a:lnTo>
                  <a:lnTo>
                    <a:pt x="118582" y="440"/>
                  </a:lnTo>
                  <a:lnTo>
                    <a:pt x="118677" y="421"/>
                  </a:lnTo>
                  <a:lnTo>
                    <a:pt x="118735" y="364"/>
                  </a:lnTo>
                  <a:lnTo>
                    <a:pt x="118792" y="306"/>
                  </a:lnTo>
                  <a:lnTo>
                    <a:pt x="118811" y="211"/>
                  </a:lnTo>
                  <a:lnTo>
                    <a:pt x="118792" y="134"/>
                  </a:lnTo>
                  <a:lnTo>
                    <a:pt x="118735" y="58"/>
                  </a:lnTo>
                  <a:lnTo>
                    <a:pt x="118677" y="0"/>
                  </a:lnTo>
                  <a:close/>
                  <a:moveTo>
                    <a:pt x="116860" y="19"/>
                  </a:moveTo>
                  <a:lnTo>
                    <a:pt x="115751" y="58"/>
                  </a:lnTo>
                  <a:lnTo>
                    <a:pt x="115675" y="77"/>
                  </a:lnTo>
                  <a:lnTo>
                    <a:pt x="115598" y="134"/>
                  </a:lnTo>
                  <a:lnTo>
                    <a:pt x="115560" y="191"/>
                  </a:lnTo>
                  <a:lnTo>
                    <a:pt x="115541" y="287"/>
                  </a:lnTo>
                  <a:lnTo>
                    <a:pt x="115560" y="364"/>
                  </a:lnTo>
                  <a:lnTo>
                    <a:pt x="115598" y="440"/>
                  </a:lnTo>
                  <a:lnTo>
                    <a:pt x="115675" y="478"/>
                  </a:lnTo>
                  <a:lnTo>
                    <a:pt x="115751" y="497"/>
                  </a:lnTo>
                  <a:lnTo>
                    <a:pt x="115770" y="497"/>
                  </a:lnTo>
                  <a:lnTo>
                    <a:pt x="116880" y="459"/>
                  </a:lnTo>
                  <a:lnTo>
                    <a:pt x="116956" y="440"/>
                  </a:lnTo>
                  <a:lnTo>
                    <a:pt x="117033" y="402"/>
                  </a:lnTo>
                  <a:lnTo>
                    <a:pt x="117071" y="325"/>
                  </a:lnTo>
                  <a:lnTo>
                    <a:pt x="117090" y="230"/>
                  </a:lnTo>
                  <a:lnTo>
                    <a:pt x="117071" y="153"/>
                  </a:lnTo>
                  <a:lnTo>
                    <a:pt x="117013" y="77"/>
                  </a:lnTo>
                  <a:lnTo>
                    <a:pt x="116956" y="39"/>
                  </a:lnTo>
                  <a:lnTo>
                    <a:pt x="116860" y="19"/>
                  </a:lnTo>
                  <a:close/>
                  <a:moveTo>
                    <a:pt x="114202" y="115"/>
                  </a:moveTo>
                  <a:lnTo>
                    <a:pt x="113093" y="172"/>
                  </a:lnTo>
                  <a:lnTo>
                    <a:pt x="112998" y="191"/>
                  </a:lnTo>
                  <a:lnTo>
                    <a:pt x="112940" y="249"/>
                  </a:lnTo>
                  <a:lnTo>
                    <a:pt x="112902" y="325"/>
                  </a:lnTo>
                  <a:lnTo>
                    <a:pt x="112883" y="421"/>
                  </a:lnTo>
                  <a:lnTo>
                    <a:pt x="112902" y="497"/>
                  </a:lnTo>
                  <a:lnTo>
                    <a:pt x="112959" y="555"/>
                  </a:lnTo>
                  <a:lnTo>
                    <a:pt x="113017" y="612"/>
                  </a:lnTo>
                  <a:lnTo>
                    <a:pt x="113112" y="612"/>
                  </a:lnTo>
                  <a:lnTo>
                    <a:pt x="114222" y="555"/>
                  </a:lnTo>
                  <a:lnTo>
                    <a:pt x="114298" y="536"/>
                  </a:lnTo>
                  <a:lnTo>
                    <a:pt x="114374" y="497"/>
                  </a:lnTo>
                  <a:lnTo>
                    <a:pt x="114413" y="421"/>
                  </a:lnTo>
                  <a:lnTo>
                    <a:pt x="114432" y="325"/>
                  </a:lnTo>
                  <a:lnTo>
                    <a:pt x="114413" y="249"/>
                  </a:lnTo>
                  <a:lnTo>
                    <a:pt x="114355" y="172"/>
                  </a:lnTo>
                  <a:lnTo>
                    <a:pt x="114279" y="134"/>
                  </a:lnTo>
                  <a:lnTo>
                    <a:pt x="114202" y="115"/>
                  </a:lnTo>
                  <a:close/>
                  <a:moveTo>
                    <a:pt x="111544" y="287"/>
                  </a:moveTo>
                  <a:lnTo>
                    <a:pt x="110435" y="364"/>
                  </a:lnTo>
                  <a:lnTo>
                    <a:pt x="110340" y="383"/>
                  </a:lnTo>
                  <a:lnTo>
                    <a:pt x="110282" y="440"/>
                  </a:lnTo>
                  <a:lnTo>
                    <a:pt x="110244" y="517"/>
                  </a:lnTo>
                  <a:lnTo>
                    <a:pt x="110225" y="593"/>
                  </a:lnTo>
                  <a:lnTo>
                    <a:pt x="110244" y="689"/>
                  </a:lnTo>
                  <a:lnTo>
                    <a:pt x="110301" y="746"/>
                  </a:lnTo>
                  <a:lnTo>
                    <a:pt x="110359" y="784"/>
                  </a:lnTo>
                  <a:lnTo>
                    <a:pt x="110454" y="803"/>
                  </a:lnTo>
                  <a:lnTo>
                    <a:pt x="110473" y="803"/>
                  </a:lnTo>
                  <a:lnTo>
                    <a:pt x="111563" y="727"/>
                  </a:lnTo>
                  <a:lnTo>
                    <a:pt x="111659" y="689"/>
                  </a:lnTo>
                  <a:lnTo>
                    <a:pt x="111716" y="650"/>
                  </a:lnTo>
                  <a:lnTo>
                    <a:pt x="111774" y="574"/>
                  </a:lnTo>
                  <a:lnTo>
                    <a:pt x="111774" y="478"/>
                  </a:lnTo>
                  <a:lnTo>
                    <a:pt x="111755" y="402"/>
                  </a:lnTo>
                  <a:lnTo>
                    <a:pt x="111697" y="325"/>
                  </a:lnTo>
                  <a:lnTo>
                    <a:pt x="111621" y="287"/>
                  </a:lnTo>
                  <a:close/>
                  <a:moveTo>
                    <a:pt x="108886" y="497"/>
                  </a:moveTo>
                  <a:lnTo>
                    <a:pt x="107777" y="612"/>
                  </a:lnTo>
                  <a:lnTo>
                    <a:pt x="107701" y="631"/>
                  </a:lnTo>
                  <a:lnTo>
                    <a:pt x="107624" y="689"/>
                  </a:lnTo>
                  <a:lnTo>
                    <a:pt x="107586" y="765"/>
                  </a:lnTo>
                  <a:lnTo>
                    <a:pt x="107586" y="842"/>
                  </a:lnTo>
                  <a:lnTo>
                    <a:pt x="107605" y="937"/>
                  </a:lnTo>
                  <a:lnTo>
                    <a:pt x="107643" y="995"/>
                  </a:lnTo>
                  <a:lnTo>
                    <a:pt x="107720" y="1033"/>
                  </a:lnTo>
                  <a:lnTo>
                    <a:pt x="107796" y="1052"/>
                  </a:lnTo>
                  <a:lnTo>
                    <a:pt x="107815" y="1052"/>
                  </a:lnTo>
                  <a:lnTo>
                    <a:pt x="108924" y="937"/>
                  </a:lnTo>
                  <a:lnTo>
                    <a:pt x="109001" y="918"/>
                  </a:lnTo>
                  <a:lnTo>
                    <a:pt x="109077" y="861"/>
                  </a:lnTo>
                  <a:lnTo>
                    <a:pt x="109116" y="784"/>
                  </a:lnTo>
                  <a:lnTo>
                    <a:pt x="109116" y="689"/>
                  </a:lnTo>
                  <a:lnTo>
                    <a:pt x="109097" y="612"/>
                  </a:lnTo>
                  <a:lnTo>
                    <a:pt x="109039" y="555"/>
                  </a:lnTo>
                  <a:lnTo>
                    <a:pt x="108963" y="497"/>
                  </a:lnTo>
                  <a:close/>
                  <a:moveTo>
                    <a:pt x="25128" y="765"/>
                  </a:moveTo>
                  <a:lnTo>
                    <a:pt x="24860" y="784"/>
                  </a:lnTo>
                  <a:lnTo>
                    <a:pt x="24573" y="803"/>
                  </a:lnTo>
                  <a:lnTo>
                    <a:pt x="24286" y="842"/>
                  </a:lnTo>
                  <a:lnTo>
                    <a:pt x="23999" y="899"/>
                  </a:lnTo>
                  <a:lnTo>
                    <a:pt x="23923" y="937"/>
                  </a:lnTo>
                  <a:lnTo>
                    <a:pt x="23866" y="995"/>
                  </a:lnTo>
                  <a:lnTo>
                    <a:pt x="23827" y="1071"/>
                  </a:lnTo>
                  <a:lnTo>
                    <a:pt x="23827" y="1167"/>
                  </a:lnTo>
                  <a:lnTo>
                    <a:pt x="23846" y="1243"/>
                  </a:lnTo>
                  <a:lnTo>
                    <a:pt x="23904" y="1301"/>
                  </a:lnTo>
                  <a:lnTo>
                    <a:pt x="23961" y="1320"/>
                  </a:lnTo>
                  <a:lnTo>
                    <a:pt x="24038" y="1339"/>
                  </a:lnTo>
                  <a:lnTo>
                    <a:pt x="24095" y="1339"/>
                  </a:lnTo>
                  <a:lnTo>
                    <a:pt x="24631" y="1243"/>
                  </a:lnTo>
                  <a:lnTo>
                    <a:pt x="24879" y="1224"/>
                  </a:lnTo>
                  <a:lnTo>
                    <a:pt x="25147" y="1205"/>
                  </a:lnTo>
                  <a:lnTo>
                    <a:pt x="25242" y="1186"/>
                  </a:lnTo>
                  <a:lnTo>
                    <a:pt x="25300" y="1148"/>
                  </a:lnTo>
                  <a:lnTo>
                    <a:pt x="25357" y="1071"/>
                  </a:lnTo>
                  <a:lnTo>
                    <a:pt x="25357" y="976"/>
                  </a:lnTo>
                  <a:lnTo>
                    <a:pt x="25338" y="899"/>
                  </a:lnTo>
                  <a:lnTo>
                    <a:pt x="25300" y="823"/>
                  </a:lnTo>
                  <a:lnTo>
                    <a:pt x="25223" y="784"/>
                  </a:lnTo>
                  <a:lnTo>
                    <a:pt x="25147" y="765"/>
                  </a:lnTo>
                  <a:close/>
                  <a:moveTo>
                    <a:pt x="106228" y="784"/>
                  </a:moveTo>
                  <a:lnTo>
                    <a:pt x="105138" y="899"/>
                  </a:lnTo>
                  <a:lnTo>
                    <a:pt x="105042" y="937"/>
                  </a:lnTo>
                  <a:lnTo>
                    <a:pt x="104985" y="995"/>
                  </a:lnTo>
                  <a:lnTo>
                    <a:pt x="104947" y="1071"/>
                  </a:lnTo>
                  <a:lnTo>
                    <a:pt x="104928" y="1148"/>
                  </a:lnTo>
                  <a:lnTo>
                    <a:pt x="104966" y="1243"/>
                  </a:lnTo>
                  <a:lnTo>
                    <a:pt x="105004" y="1301"/>
                  </a:lnTo>
                  <a:lnTo>
                    <a:pt x="105081" y="1339"/>
                  </a:lnTo>
                  <a:lnTo>
                    <a:pt x="105157" y="1358"/>
                  </a:lnTo>
                  <a:lnTo>
                    <a:pt x="105176" y="1358"/>
                  </a:lnTo>
                  <a:lnTo>
                    <a:pt x="106285" y="1224"/>
                  </a:lnTo>
                  <a:lnTo>
                    <a:pt x="106362" y="1186"/>
                  </a:lnTo>
                  <a:lnTo>
                    <a:pt x="106438" y="1129"/>
                  </a:lnTo>
                  <a:lnTo>
                    <a:pt x="106477" y="1052"/>
                  </a:lnTo>
                  <a:lnTo>
                    <a:pt x="106477" y="976"/>
                  </a:lnTo>
                  <a:lnTo>
                    <a:pt x="106458" y="880"/>
                  </a:lnTo>
                  <a:lnTo>
                    <a:pt x="106400" y="823"/>
                  </a:lnTo>
                  <a:lnTo>
                    <a:pt x="106324" y="784"/>
                  </a:lnTo>
                  <a:close/>
                  <a:moveTo>
                    <a:pt x="103589" y="1109"/>
                  </a:moveTo>
                  <a:lnTo>
                    <a:pt x="102480" y="1262"/>
                  </a:lnTo>
                  <a:lnTo>
                    <a:pt x="102404" y="1301"/>
                  </a:lnTo>
                  <a:lnTo>
                    <a:pt x="102346" y="1358"/>
                  </a:lnTo>
                  <a:lnTo>
                    <a:pt x="102308" y="1434"/>
                  </a:lnTo>
                  <a:lnTo>
                    <a:pt x="102308" y="1530"/>
                  </a:lnTo>
                  <a:lnTo>
                    <a:pt x="102327" y="1607"/>
                  </a:lnTo>
                  <a:lnTo>
                    <a:pt x="102384" y="1664"/>
                  </a:lnTo>
                  <a:lnTo>
                    <a:pt x="102442" y="1702"/>
                  </a:lnTo>
                  <a:lnTo>
                    <a:pt x="102518" y="1721"/>
                  </a:lnTo>
                  <a:lnTo>
                    <a:pt x="102557" y="1702"/>
                  </a:lnTo>
                  <a:lnTo>
                    <a:pt x="103647" y="1549"/>
                  </a:lnTo>
                  <a:lnTo>
                    <a:pt x="103723" y="1530"/>
                  </a:lnTo>
                  <a:lnTo>
                    <a:pt x="103799" y="1473"/>
                  </a:lnTo>
                  <a:lnTo>
                    <a:pt x="103838" y="1396"/>
                  </a:lnTo>
                  <a:lnTo>
                    <a:pt x="103838" y="1301"/>
                  </a:lnTo>
                  <a:lnTo>
                    <a:pt x="103819" y="1224"/>
                  </a:lnTo>
                  <a:lnTo>
                    <a:pt x="103761" y="1148"/>
                  </a:lnTo>
                  <a:lnTo>
                    <a:pt x="103685" y="1109"/>
                  </a:lnTo>
                  <a:close/>
                  <a:moveTo>
                    <a:pt x="26638" y="937"/>
                  </a:moveTo>
                  <a:lnTo>
                    <a:pt x="26562" y="976"/>
                  </a:lnTo>
                  <a:lnTo>
                    <a:pt x="26505" y="1033"/>
                  </a:lnTo>
                  <a:lnTo>
                    <a:pt x="26466" y="1109"/>
                  </a:lnTo>
                  <a:lnTo>
                    <a:pt x="26466" y="1186"/>
                  </a:lnTo>
                  <a:lnTo>
                    <a:pt x="26485" y="1281"/>
                  </a:lnTo>
                  <a:lnTo>
                    <a:pt x="26543" y="1339"/>
                  </a:lnTo>
                  <a:lnTo>
                    <a:pt x="26619" y="1377"/>
                  </a:lnTo>
                  <a:lnTo>
                    <a:pt x="26887" y="1454"/>
                  </a:lnTo>
                  <a:lnTo>
                    <a:pt x="27136" y="1549"/>
                  </a:lnTo>
                  <a:lnTo>
                    <a:pt x="27384" y="1645"/>
                  </a:lnTo>
                  <a:lnTo>
                    <a:pt x="27614" y="1760"/>
                  </a:lnTo>
                  <a:lnTo>
                    <a:pt x="27652" y="1779"/>
                  </a:lnTo>
                  <a:lnTo>
                    <a:pt x="27767" y="1779"/>
                  </a:lnTo>
                  <a:lnTo>
                    <a:pt x="27824" y="1760"/>
                  </a:lnTo>
                  <a:lnTo>
                    <a:pt x="27881" y="1721"/>
                  </a:lnTo>
                  <a:lnTo>
                    <a:pt x="27901" y="1664"/>
                  </a:lnTo>
                  <a:lnTo>
                    <a:pt x="27939" y="1568"/>
                  </a:lnTo>
                  <a:lnTo>
                    <a:pt x="27920" y="1492"/>
                  </a:lnTo>
                  <a:lnTo>
                    <a:pt x="27881" y="1415"/>
                  </a:lnTo>
                  <a:lnTo>
                    <a:pt x="27824" y="1358"/>
                  </a:lnTo>
                  <a:lnTo>
                    <a:pt x="27556" y="1243"/>
                  </a:lnTo>
                  <a:lnTo>
                    <a:pt x="27289" y="1129"/>
                  </a:lnTo>
                  <a:lnTo>
                    <a:pt x="27021" y="1033"/>
                  </a:lnTo>
                  <a:lnTo>
                    <a:pt x="26734" y="956"/>
                  </a:lnTo>
                  <a:lnTo>
                    <a:pt x="26638" y="937"/>
                  </a:lnTo>
                  <a:close/>
                  <a:moveTo>
                    <a:pt x="100950" y="1511"/>
                  </a:moveTo>
                  <a:lnTo>
                    <a:pt x="99860" y="1683"/>
                  </a:lnTo>
                  <a:lnTo>
                    <a:pt x="99784" y="1721"/>
                  </a:lnTo>
                  <a:lnTo>
                    <a:pt x="99707" y="1779"/>
                  </a:lnTo>
                  <a:lnTo>
                    <a:pt x="99688" y="1855"/>
                  </a:lnTo>
                  <a:lnTo>
                    <a:pt x="99669" y="1951"/>
                  </a:lnTo>
                  <a:lnTo>
                    <a:pt x="99707" y="2027"/>
                  </a:lnTo>
                  <a:lnTo>
                    <a:pt x="99745" y="2085"/>
                  </a:lnTo>
                  <a:lnTo>
                    <a:pt x="99822" y="2123"/>
                  </a:lnTo>
                  <a:lnTo>
                    <a:pt x="99937" y="2123"/>
                  </a:lnTo>
                  <a:lnTo>
                    <a:pt x="101027" y="1951"/>
                  </a:lnTo>
                  <a:lnTo>
                    <a:pt x="101103" y="1913"/>
                  </a:lnTo>
                  <a:lnTo>
                    <a:pt x="101161" y="1855"/>
                  </a:lnTo>
                  <a:lnTo>
                    <a:pt x="101199" y="1779"/>
                  </a:lnTo>
                  <a:lnTo>
                    <a:pt x="101199" y="1702"/>
                  </a:lnTo>
                  <a:lnTo>
                    <a:pt x="101180" y="1607"/>
                  </a:lnTo>
                  <a:lnTo>
                    <a:pt x="101122" y="1549"/>
                  </a:lnTo>
                  <a:lnTo>
                    <a:pt x="101046" y="1511"/>
                  </a:lnTo>
                  <a:close/>
                  <a:moveTo>
                    <a:pt x="22565" y="1358"/>
                  </a:moveTo>
                  <a:lnTo>
                    <a:pt x="22489" y="1377"/>
                  </a:lnTo>
                  <a:lnTo>
                    <a:pt x="21972" y="1607"/>
                  </a:lnTo>
                  <a:lnTo>
                    <a:pt x="21456" y="1874"/>
                  </a:lnTo>
                  <a:lnTo>
                    <a:pt x="21399" y="1932"/>
                  </a:lnTo>
                  <a:lnTo>
                    <a:pt x="21361" y="1989"/>
                  </a:lnTo>
                  <a:lnTo>
                    <a:pt x="21341" y="2085"/>
                  </a:lnTo>
                  <a:lnTo>
                    <a:pt x="21361" y="2161"/>
                  </a:lnTo>
                  <a:lnTo>
                    <a:pt x="21399" y="2219"/>
                  </a:lnTo>
                  <a:lnTo>
                    <a:pt x="21456" y="2257"/>
                  </a:lnTo>
                  <a:lnTo>
                    <a:pt x="21513" y="2276"/>
                  </a:lnTo>
                  <a:lnTo>
                    <a:pt x="21609" y="2276"/>
                  </a:lnTo>
                  <a:lnTo>
                    <a:pt x="21666" y="2257"/>
                  </a:lnTo>
                  <a:lnTo>
                    <a:pt x="22164" y="2008"/>
                  </a:lnTo>
                  <a:lnTo>
                    <a:pt x="22661" y="1798"/>
                  </a:lnTo>
                  <a:lnTo>
                    <a:pt x="22718" y="1740"/>
                  </a:lnTo>
                  <a:lnTo>
                    <a:pt x="22776" y="1664"/>
                  </a:lnTo>
                  <a:lnTo>
                    <a:pt x="22795" y="1587"/>
                  </a:lnTo>
                  <a:lnTo>
                    <a:pt x="22776" y="1511"/>
                  </a:lnTo>
                  <a:lnTo>
                    <a:pt x="22718" y="1434"/>
                  </a:lnTo>
                  <a:lnTo>
                    <a:pt x="22642" y="1377"/>
                  </a:lnTo>
                  <a:lnTo>
                    <a:pt x="22565" y="1358"/>
                  </a:lnTo>
                  <a:close/>
                  <a:moveTo>
                    <a:pt x="98330" y="1970"/>
                  </a:moveTo>
                  <a:lnTo>
                    <a:pt x="97240" y="2180"/>
                  </a:lnTo>
                  <a:lnTo>
                    <a:pt x="97145" y="2199"/>
                  </a:lnTo>
                  <a:lnTo>
                    <a:pt x="97087" y="2257"/>
                  </a:lnTo>
                  <a:lnTo>
                    <a:pt x="97068" y="2352"/>
                  </a:lnTo>
                  <a:lnTo>
                    <a:pt x="97068" y="2429"/>
                  </a:lnTo>
                  <a:lnTo>
                    <a:pt x="97087" y="2505"/>
                  </a:lnTo>
                  <a:lnTo>
                    <a:pt x="97145" y="2563"/>
                  </a:lnTo>
                  <a:lnTo>
                    <a:pt x="97202" y="2601"/>
                  </a:lnTo>
                  <a:lnTo>
                    <a:pt x="97317" y="2601"/>
                  </a:lnTo>
                  <a:lnTo>
                    <a:pt x="98407" y="2410"/>
                  </a:lnTo>
                  <a:lnTo>
                    <a:pt x="98483" y="2372"/>
                  </a:lnTo>
                  <a:lnTo>
                    <a:pt x="98541" y="2314"/>
                  </a:lnTo>
                  <a:lnTo>
                    <a:pt x="98579" y="2238"/>
                  </a:lnTo>
                  <a:lnTo>
                    <a:pt x="98579" y="2142"/>
                  </a:lnTo>
                  <a:lnTo>
                    <a:pt x="98560" y="2066"/>
                  </a:lnTo>
                  <a:lnTo>
                    <a:pt x="98483" y="2008"/>
                  </a:lnTo>
                  <a:lnTo>
                    <a:pt x="98407" y="1970"/>
                  </a:lnTo>
                  <a:close/>
                  <a:moveTo>
                    <a:pt x="95710" y="2486"/>
                  </a:moveTo>
                  <a:lnTo>
                    <a:pt x="94620" y="2716"/>
                  </a:lnTo>
                  <a:lnTo>
                    <a:pt x="94544" y="2735"/>
                  </a:lnTo>
                  <a:lnTo>
                    <a:pt x="94487" y="2811"/>
                  </a:lnTo>
                  <a:lnTo>
                    <a:pt x="94448" y="2888"/>
                  </a:lnTo>
                  <a:lnTo>
                    <a:pt x="94448" y="2964"/>
                  </a:lnTo>
                  <a:lnTo>
                    <a:pt x="94487" y="3041"/>
                  </a:lnTo>
                  <a:lnTo>
                    <a:pt x="94525" y="3098"/>
                  </a:lnTo>
                  <a:lnTo>
                    <a:pt x="94601" y="3136"/>
                  </a:lnTo>
                  <a:lnTo>
                    <a:pt x="94678" y="3156"/>
                  </a:lnTo>
                  <a:lnTo>
                    <a:pt x="94716" y="3136"/>
                  </a:lnTo>
                  <a:lnTo>
                    <a:pt x="95806" y="2907"/>
                  </a:lnTo>
                  <a:lnTo>
                    <a:pt x="95883" y="2869"/>
                  </a:lnTo>
                  <a:lnTo>
                    <a:pt x="95940" y="2811"/>
                  </a:lnTo>
                  <a:lnTo>
                    <a:pt x="95978" y="2735"/>
                  </a:lnTo>
                  <a:lnTo>
                    <a:pt x="95978" y="2658"/>
                  </a:lnTo>
                  <a:lnTo>
                    <a:pt x="95940" y="2563"/>
                  </a:lnTo>
                  <a:lnTo>
                    <a:pt x="95883" y="2505"/>
                  </a:lnTo>
                  <a:lnTo>
                    <a:pt x="95806" y="2486"/>
                  </a:lnTo>
                  <a:close/>
                  <a:moveTo>
                    <a:pt x="28857" y="2295"/>
                  </a:moveTo>
                  <a:lnTo>
                    <a:pt x="28780" y="2352"/>
                  </a:lnTo>
                  <a:lnTo>
                    <a:pt x="28723" y="2410"/>
                  </a:lnTo>
                  <a:lnTo>
                    <a:pt x="28704" y="2486"/>
                  </a:lnTo>
                  <a:lnTo>
                    <a:pt x="28723" y="2582"/>
                  </a:lnTo>
                  <a:lnTo>
                    <a:pt x="28761" y="2658"/>
                  </a:lnTo>
                  <a:lnTo>
                    <a:pt x="28952" y="2907"/>
                  </a:lnTo>
                  <a:lnTo>
                    <a:pt x="29124" y="3156"/>
                  </a:lnTo>
                  <a:lnTo>
                    <a:pt x="29220" y="3347"/>
                  </a:lnTo>
                  <a:lnTo>
                    <a:pt x="29316" y="3538"/>
                  </a:lnTo>
                  <a:lnTo>
                    <a:pt x="29354" y="3595"/>
                  </a:lnTo>
                  <a:lnTo>
                    <a:pt x="29392" y="3634"/>
                  </a:lnTo>
                  <a:lnTo>
                    <a:pt x="29450" y="3653"/>
                  </a:lnTo>
                  <a:lnTo>
                    <a:pt x="29526" y="3672"/>
                  </a:lnTo>
                  <a:lnTo>
                    <a:pt x="29602" y="3653"/>
                  </a:lnTo>
                  <a:lnTo>
                    <a:pt x="29679" y="3595"/>
                  </a:lnTo>
                  <a:lnTo>
                    <a:pt x="29717" y="3519"/>
                  </a:lnTo>
                  <a:lnTo>
                    <a:pt x="29736" y="3442"/>
                  </a:lnTo>
                  <a:lnTo>
                    <a:pt x="29717" y="3347"/>
                  </a:lnTo>
                  <a:lnTo>
                    <a:pt x="29622" y="3136"/>
                  </a:lnTo>
                  <a:lnTo>
                    <a:pt x="29507" y="2945"/>
                  </a:lnTo>
                  <a:lnTo>
                    <a:pt x="29316" y="2639"/>
                  </a:lnTo>
                  <a:lnTo>
                    <a:pt x="29086" y="2372"/>
                  </a:lnTo>
                  <a:lnTo>
                    <a:pt x="29029" y="2314"/>
                  </a:lnTo>
                  <a:lnTo>
                    <a:pt x="28933" y="2295"/>
                  </a:lnTo>
                  <a:close/>
                  <a:moveTo>
                    <a:pt x="20194" y="2639"/>
                  </a:moveTo>
                  <a:lnTo>
                    <a:pt x="20118" y="2658"/>
                  </a:lnTo>
                  <a:lnTo>
                    <a:pt x="19563" y="3022"/>
                  </a:lnTo>
                  <a:lnTo>
                    <a:pt x="19180" y="3289"/>
                  </a:lnTo>
                  <a:lnTo>
                    <a:pt x="19123" y="3347"/>
                  </a:lnTo>
                  <a:lnTo>
                    <a:pt x="19085" y="3423"/>
                  </a:lnTo>
                  <a:lnTo>
                    <a:pt x="19085" y="3500"/>
                  </a:lnTo>
                  <a:lnTo>
                    <a:pt x="19123" y="3595"/>
                  </a:lnTo>
                  <a:lnTo>
                    <a:pt x="19161" y="3634"/>
                  </a:lnTo>
                  <a:lnTo>
                    <a:pt x="19200" y="3653"/>
                  </a:lnTo>
                  <a:lnTo>
                    <a:pt x="19257" y="3672"/>
                  </a:lnTo>
                  <a:lnTo>
                    <a:pt x="19314" y="3691"/>
                  </a:lnTo>
                  <a:lnTo>
                    <a:pt x="19372" y="3672"/>
                  </a:lnTo>
                  <a:lnTo>
                    <a:pt x="19429" y="3653"/>
                  </a:lnTo>
                  <a:lnTo>
                    <a:pt x="19812" y="3385"/>
                  </a:lnTo>
                  <a:lnTo>
                    <a:pt x="20347" y="3041"/>
                  </a:lnTo>
                  <a:lnTo>
                    <a:pt x="20404" y="2983"/>
                  </a:lnTo>
                  <a:lnTo>
                    <a:pt x="20443" y="2907"/>
                  </a:lnTo>
                  <a:lnTo>
                    <a:pt x="20443" y="2811"/>
                  </a:lnTo>
                  <a:lnTo>
                    <a:pt x="20423" y="2735"/>
                  </a:lnTo>
                  <a:lnTo>
                    <a:pt x="20347" y="2658"/>
                  </a:lnTo>
                  <a:lnTo>
                    <a:pt x="20270" y="2639"/>
                  </a:lnTo>
                  <a:close/>
                  <a:moveTo>
                    <a:pt x="93110" y="3041"/>
                  </a:moveTo>
                  <a:lnTo>
                    <a:pt x="92020" y="3309"/>
                  </a:lnTo>
                  <a:lnTo>
                    <a:pt x="91943" y="3347"/>
                  </a:lnTo>
                  <a:lnTo>
                    <a:pt x="91886" y="3404"/>
                  </a:lnTo>
                  <a:lnTo>
                    <a:pt x="91867" y="3481"/>
                  </a:lnTo>
                  <a:lnTo>
                    <a:pt x="91867" y="3576"/>
                  </a:lnTo>
                  <a:lnTo>
                    <a:pt x="91886" y="3634"/>
                  </a:lnTo>
                  <a:lnTo>
                    <a:pt x="91943" y="3691"/>
                  </a:lnTo>
                  <a:lnTo>
                    <a:pt x="92001" y="3729"/>
                  </a:lnTo>
                  <a:lnTo>
                    <a:pt x="92077" y="3748"/>
                  </a:lnTo>
                  <a:lnTo>
                    <a:pt x="92135" y="3729"/>
                  </a:lnTo>
                  <a:lnTo>
                    <a:pt x="93205" y="3481"/>
                  </a:lnTo>
                  <a:lnTo>
                    <a:pt x="93282" y="3442"/>
                  </a:lnTo>
                  <a:lnTo>
                    <a:pt x="93339" y="3385"/>
                  </a:lnTo>
                  <a:lnTo>
                    <a:pt x="93377" y="3309"/>
                  </a:lnTo>
                  <a:lnTo>
                    <a:pt x="93377" y="3213"/>
                  </a:lnTo>
                  <a:lnTo>
                    <a:pt x="93339" y="3136"/>
                  </a:lnTo>
                  <a:lnTo>
                    <a:pt x="93282" y="3079"/>
                  </a:lnTo>
                  <a:lnTo>
                    <a:pt x="93186" y="3041"/>
                  </a:lnTo>
                  <a:close/>
                  <a:moveTo>
                    <a:pt x="90509" y="3672"/>
                  </a:moveTo>
                  <a:lnTo>
                    <a:pt x="89438" y="3959"/>
                  </a:lnTo>
                  <a:lnTo>
                    <a:pt x="89362" y="3997"/>
                  </a:lnTo>
                  <a:lnTo>
                    <a:pt x="89304" y="4054"/>
                  </a:lnTo>
                  <a:lnTo>
                    <a:pt x="89285" y="4131"/>
                  </a:lnTo>
                  <a:lnTo>
                    <a:pt x="89285" y="4226"/>
                  </a:lnTo>
                  <a:lnTo>
                    <a:pt x="89323" y="4284"/>
                  </a:lnTo>
                  <a:lnTo>
                    <a:pt x="89362" y="4341"/>
                  </a:lnTo>
                  <a:lnTo>
                    <a:pt x="89419" y="4379"/>
                  </a:lnTo>
                  <a:lnTo>
                    <a:pt x="89496" y="4399"/>
                  </a:lnTo>
                  <a:lnTo>
                    <a:pt x="89553" y="4379"/>
                  </a:lnTo>
                  <a:lnTo>
                    <a:pt x="90624" y="4112"/>
                  </a:lnTo>
                  <a:lnTo>
                    <a:pt x="90700" y="4073"/>
                  </a:lnTo>
                  <a:lnTo>
                    <a:pt x="90758" y="3997"/>
                  </a:lnTo>
                  <a:lnTo>
                    <a:pt x="90796" y="3920"/>
                  </a:lnTo>
                  <a:lnTo>
                    <a:pt x="90796" y="3844"/>
                  </a:lnTo>
                  <a:lnTo>
                    <a:pt x="90758" y="3748"/>
                  </a:lnTo>
                  <a:lnTo>
                    <a:pt x="90681" y="3691"/>
                  </a:lnTo>
                  <a:lnTo>
                    <a:pt x="90605" y="3672"/>
                  </a:lnTo>
                  <a:close/>
                  <a:moveTo>
                    <a:pt x="87947" y="4360"/>
                  </a:moveTo>
                  <a:lnTo>
                    <a:pt x="86876" y="4666"/>
                  </a:lnTo>
                  <a:lnTo>
                    <a:pt x="86799" y="4705"/>
                  </a:lnTo>
                  <a:lnTo>
                    <a:pt x="86742" y="4762"/>
                  </a:lnTo>
                  <a:lnTo>
                    <a:pt x="86723" y="4838"/>
                  </a:lnTo>
                  <a:lnTo>
                    <a:pt x="86723" y="4934"/>
                  </a:lnTo>
                  <a:lnTo>
                    <a:pt x="86761" y="5010"/>
                  </a:lnTo>
                  <a:lnTo>
                    <a:pt x="86799" y="5049"/>
                  </a:lnTo>
                  <a:lnTo>
                    <a:pt x="86857" y="5087"/>
                  </a:lnTo>
                  <a:lnTo>
                    <a:pt x="86990" y="5087"/>
                  </a:lnTo>
                  <a:lnTo>
                    <a:pt x="88061" y="4781"/>
                  </a:lnTo>
                  <a:lnTo>
                    <a:pt x="88138" y="4743"/>
                  </a:lnTo>
                  <a:lnTo>
                    <a:pt x="88195" y="4685"/>
                  </a:lnTo>
                  <a:lnTo>
                    <a:pt x="88214" y="4609"/>
                  </a:lnTo>
                  <a:lnTo>
                    <a:pt x="88214" y="4513"/>
                  </a:lnTo>
                  <a:lnTo>
                    <a:pt x="88176" y="4437"/>
                  </a:lnTo>
                  <a:lnTo>
                    <a:pt x="88119" y="4379"/>
                  </a:lnTo>
                  <a:lnTo>
                    <a:pt x="88023" y="4360"/>
                  </a:lnTo>
                  <a:close/>
                  <a:moveTo>
                    <a:pt x="17995" y="4131"/>
                  </a:moveTo>
                  <a:lnTo>
                    <a:pt x="17899" y="4169"/>
                  </a:lnTo>
                  <a:lnTo>
                    <a:pt x="17020" y="4838"/>
                  </a:lnTo>
                  <a:lnTo>
                    <a:pt x="16962" y="4896"/>
                  </a:lnTo>
                  <a:lnTo>
                    <a:pt x="16924" y="4991"/>
                  </a:lnTo>
                  <a:lnTo>
                    <a:pt x="16924" y="5068"/>
                  </a:lnTo>
                  <a:lnTo>
                    <a:pt x="16962" y="5144"/>
                  </a:lnTo>
                  <a:lnTo>
                    <a:pt x="17000" y="5183"/>
                  </a:lnTo>
                  <a:lnTo>
                    <a:pt x="17039" y="5221"/>
                  </a:lnTo>
                  <a:lnTo>
                    <a:pt x="17153" y="5240"/>
                  </a:lnTo>
                  <a:lnTo>
                    <a:pt x="17211" y="5221"/>
                  </a:lnTo>
                  <a:lnTo>
                    <a:pt x="17287" y="5183"/>
                  </a:lnTo>
                  <a:lnTo>
                    <a:pt x="18167" y="4532"/>
                  </a:lnTo>
                  <a:lnTo>
                    <a:pt x="18224" y="4475"/>
                  </a:lnTo>
                  <a:lnTo>
                    <a:pt x="18263" y="4399"/>
                  </a:lnTo>
                  <a:lnTo>
                    <a:pt x="18243" y="4303"/>
                  </a:lnTo>
                  <a:lnTo>
                    <a:pt x="18224" y="4226"/>
                  </a:lnTo>
                  <a:lnTo>
                    <a:pt x="18148" y="4169"/>
                  </a:lnTo>
                  <a:lnTo>
                    <a:pt x="18071" y="4131"/>
                  </a:lnTo>
                  <a:close/>
                  <a:moveTo>
                    <a:pt x="85461" y="5087"/>
                  </a:moveTo>
                  <a:lnTo>
                    <a:pt x="85384" y="5106"/>
                  </a:lnTo>
                  <a:lnTo>
                    <a:pt x="84313" y="5431"/>
                  </a:lnTo>
                  <a:lnTo>
                    <a:pt x="84237" y="5469"/>
                  </a:lnTo>
                  <a:lnTo>
                    <a:pt x="84179" y="5527"/>
                  </a:lnTo>
                  <a:lnTo>
                    <a:pt x="84160" y="5622"/>
                  </a:lnTo>
                  <a:lnTo>
                    <a:pt x="84179" y="5699"/>
                  </a:lnTo>
                  <a:lnTo>
                    <a:pt x="84198" y="5756"/>
                  </a:lnTo>
                  <a:lnTo>
                    <a:pt x="84256" y="5814"/>
                  </a:lnTo>
                  <a:lnTo>
                    <a:pt x="84313" y="5852"/>
                  </a:lnTo>
                  <a:lnTo>
                    <a:pt x="84447" y="5852"/>
                  </a:lnTo>
                  <a:lnTo>
                    <a:pt x="85518" y="5527"/>
                  </a:lnTo>
                  <a:lnTo>
                    <a:pt x="85594" y="5489"/>
                  </a:lnTo>
                  <a:lnTo>
                    <a:pt x="85633" y="5412"/>
                  </a:lnTo>
                  <a:lnTo>
                    <a:pt x="85671" y="5336"/>
                  </a:lnTo>
                  <a:lnTo>
                    <a:pt x="85652" y="5240"/>
                  </a:lnTo>
                  <a:lnTo>
                    <a:pt x="85614" y="5163"/>
                  </a:lnTo>
                  <a:lnTo>
                    <a:pt x="85556" y="5125"/>
                  </a:lnTo>
                  <a:lnTo>
                    <a:pt x="85461" y="5087"/>
                  </a:lnTo>
                  <a:close/>
                  <a:moveTo>
                    <a:pt x="29870" y="4724"/>
                  </a:moveTo>
                  <a:lnTo>
                    <a:pt x="29775" y="4743"/>
                  </a:lnTo>
                  <a:lnTo>
                    <a:pt x="29717" y="4800"/>
                  </a:lnTo>
                  <a:lnTo>
                    <a:pt x="29679" y="4877"/>
                  </a:lnTo>
                  <a:lnTo>
                    <a:pt x="29660" y="4953"/>
                  </a:lnTo>
                  <a:lnTo>
                    <a:pt x="29679" y="5316"/>
                  </a:lnTo>
                  <a:lnTo>
                    <a:pt x="29660" y="5661"/>
                  </a:lnTo>
                  <a:lnTo>
                    <a:pt x="29622" y="6024"/>
                  </a:lnTo>
                  <a:lnTo>
                    <a:pt x="29641" y="6120"/>
                  </a:lnTo>
                  <a:lnTo>
                    <a:pt x="29679" y="6177"/>
                  </a:lnTo>
                  <a:lnTo>
                    <a:pt x="29736" y="6234"/>
                  </a:lnTo>
                  <a:lnTo>
                    <a:pt x="29813" y="6273"/>
                  </a:lnTo>
                  <a:lnTo>
                    <a:pt x="29851" y="6273"/>
                  </a:lnTo>
                  <a:lnTo>
                    <a:pt x="29928" y="6253"/>
                  </a:lnTo>
                  <a:lnTo>
                    <a:pt x="29985" y="6215"/>
                  </a:lnTo>
                  <a:lnTo>
                    <a:pt x="30042" y="6158"/>
                  </a:lnTo>
                  <a:lnTo>
                    <a:pt x="30061" y="6081"/>
                  </a:lnTo>
                  <a:lnTo>
                    <a:pt x="30100" y="5699"/>
                  </a:lnTo>
                  <a:lnTo>
                    <a:pt x="30119" y="5316"/>
                  </a:lnTo>
                  <a:lnTo>
                    <a:pt x="30100" y="4934"/>
                  </a:lnTo>
                  <a:lnTo>
                    <a:pt x="30081" y="4838"/>
                  </a:lnTo>
                  <a:lnTo>
                    <a:pt x="30023" y="4781"/>
                  </a:lnTo>
                  <a:lnTo>
                    <a:pt x="29947" y="4743"/>
                  </a:lnTo>
                  <a:lnTo>
                    <a:pt x="29870" y="4724"/>
                  </a:lnTo>
                  <a:close/>
                  <a:moveTo>
                    <a:pt x="82841" y="5890"/>
                  </a:moveTo>
                  <a:lnTo>
                    <a:pt x="81789" y="6234"/>
                  </a:lnTo>
                  <a:lnTo>
                    <a:pt x="81713" y="6292"/>
                  </a:lnTo>
                  <a:lnTo>
                    <a:pt x="81655" y="6349"/>
                  </a:lnTo>
                  <a:lnTo>
                    <a:pt x="81636" y="6426"/>
                  </a:lnTo>
                  <a:lnTo>
                    <a:pt x="81636" y="6521"/>
                  </a:lnTo>
                  <a:lnTo>
                    <a:pt x="81674" y="6579"/>
                  </a:lnTo>
                  <a:lnTo>
                    <a:pt x="81732" y="6636"/>
                  </a:lnTo>
                  <a:lnTo>
                    <a:pt x="81789" y="6655"/>
                  </a:lnTo>
                  <a:lnTo>
                    <a:pt x="81846" y="6674"/>
                  </a:lnTo>
                  <a:lnTo>
                    <a:pt x="81923" y="6655"/>
                  </a:lnTo>
                  <a:lnTo>
                    <a:pt x="82975" y="6311"/>
                  </a:lnTo>
                  <a:lnTo>
                    <a:pt x="83051" y="6273"/>
                  </a:lnTo>
                  <a:lnTo>
                    <a:pt x="83108" y="6215"/>
                  </a:lnTo>
                  <a:lnTo>
                    <a:pt x="83128" y="6120"/>
                  </a:lnTo>
                  <a:lnTo>
                    <a:pt x="83108" y="6043"/>
                  </a:lnTo>
                  <a:lnTo>
                    <a:pt x="83070" y="5967"/>
                  </a:lnTo>
                  <a:lnTo>
                    <a:pt x="83013" y="5909"/>
                  </a:lnTo>
                  <a:lnTo>
                    <a:pt x="82917" y="5890"/>
                  </a:lnTo>
                  <a:close/>
                  <a:moveTo>
                    <a:pt x="15949" y="5737"/>
                  </a:moveTo>
                  <a:lnTo>
                    <a:pt x="15853" y="5756"/>
                  </a:lnTo>
                  <a:lnTo>
                    <a:pt x="15777" y="5795"/>
                  </a:lnTo>
                  <a:lnTo>
                    <a:pt x="14916" y="6502"/>
                  </a:lnTo>
                  <a:lnTo>
                    <a:pt x="14859" y="6559"/>
                  </a:lnTo>
                  <a:lnTo>
                    <a:pt x="14840" y="6636"/>
                  </a:lnTo>
                  <a:lnTo>
                    <a:pt x="14840" y="6732"/>
                  </a:lnTo>
                  <a:lnTo>
                    <a:pt x="14897" y="6808"/>
                  </a:lnTo>
                  <a:lnTo>
                    <a:pt x="14916" y="6846"/>
                  </a:lnTo>
                  <a:lnTo>
                    <a:pt x="14973" y="6865"/>
                  </a:lnTo>
                  <a:lnTo>
                    <a:pt x="15050" y="6885"/>
                  </a:lnTo>
                  <a:lnTo>
                    <a:pt x="15126" y="6865"/>
                  </a:lnTo>
                  <a:lnTo>
                    <a:pt x="15203" y="6827"/>
                  </a:lnTo>
                  <a:lnTo>
                    <a:pt x="16063" y="6139"/>
                  </a:lnTo>
                  <a:lnTo>
                    <a:pt x="16121" y="6062"/>
                  </a:lnTo>
                  <a:lnTo>
                    <a:pt x="16140" y="5986"/>
                  </a:lnTo>
                  <a:lnTo>
                    <a:pt x="16140" y="5909"/>
                  </a:lnTo>
                  <a:lnTo>
                    <a:pt x="16102" y="5833"/>
                  </a:lnTo>
                  <a:lnTo>
                    <a:pt x="16025" y="5775"/>
                  </a:lnTo>
                  <a:lnTo>
                    <a:pt x="15949" y="5737"/>
                  </a:lnTo>
                  <a:close/>
                  <a:moveTo>
                    <a:pt x="80393" y="6732"/>
                  </a:moveTo>
                  <a:lnTo>
                    <a:pt x="80317" y="6751"/>
                  </a:lnTo>
                  <a:lnTo>
                    <a:pt x="79265" y="7114"/>
                  </a:lnTo>
                  <a:lnTo>
                    <a:pt x="79188" y="7152"/>
                  </a:lnTo>
                  <a:lnTo>
                    <a:pt x="79131" y="7229"/>
                  </a:lnTo>
                  <a:lnTo>
                    <a:pt x="79112" y="7305"/>
                  </a:lnTo>
                  <a:lnTo>
                    <a:pt x="79131" y="7401"/>
                  </a:lnTo>
                  <a:lnTo>
                    <a:pt x="79169" y="7458"/>
                  </a:lnTo>
                  <a:lnTo>
                    <a:pt x="79207" y="7496"/>
                  </a:lnTo>
                  <a:lnTo>
                    <a:pt x="79265" y="7535"/>
                  </a:lnTo>
                  <a:lnTo>
                    <a:pt x="79341" y="7554"/>
                  </a:lnTo>
                  <a:lnTo>
                    <a:pt x="79418" y="7535"/>
                  </a:lnTo>
                  <a:lnTo>
                    <a:pt x="80450" y="7171"/>
                  </a:lnTo>
                  <a:lnTo>
                    <a:pt x="80527" y="7114"/>
                  </a:lnTo>
                  <a:lnTo>
                    <a:pt x="80584" y="7057"/>
                  </a:lnTo>
                  <a:lnTo>
                    <a:pt x="80603" y="6961"/>
                  </a:lnTo>
                  <a:lnTo>
                    <a:pt x="80603" y="6885"/>
                  </a:lnTo>
                  <a:lnTo>
                    <a:pt x="80546" y="6808"/>
                  </a:lnTo>
                  <a:lnTo>
                    <a:pt x="80489" y="6751"/>
                  </a:lnTo>
                  <a:lnTo>
                    <a:pt x="80393" y="6732"/>
                  </a:lnTo>
                  <a:close/>
                  <a:moveTo>
                    <a:pt x="77888" y="7630"/>
                  </a:moveTo>
                  <a:lnTo>
                    <a:pt x="77811" y="7649"/>
                  </a:lnTo>
                  <a:lnTo>
                    <a:pt x="76970" y="7975"/>
                  </a:lnTo>
                  <a:lnTo>
                    <a:pt x="76760" y="8051"/>
                  </a:lnTo>
                  <a:lnTo>
                    <a:pt x="76683" y="8089"/>
                  </a:lnTo>
                  <a:lnTo>
                    <a:pt x="76645" y="8166"/>
                  </a:lnTo>
                  <a:lnTo>
                    <a:pt x="76626" y="8242"/>
                  </a:lnTo>
                  <a:lnTo>
                    <a:pt x="76645" y="8338"/>
                  </a:lnTo>
                  <a:lnTo>
                    <a:pt x="76664" y="8395"/>
                  </a:lnTo>
                  <a:lnTo>
                    <a:pt x="76721" y="8434"/>
                  </a:lnTo>
                  <a:lnTo>
                    <a:pt x="76779" y="8453"/>
                  </a:lnTo>
                  <a:lnTo>
                    <a:pt x="76836" y="8472"/>
                  </a:lnTo>
                  <a:lnTo>
                    <a:pt x="76932" y="8453"/>
                  </a:lnTo>
                  <a:lnTo>
                    <a:pt x="77123" y="8376"/>
                  </a:lnTo>
                  <a:lnTo>
                    <a:pt x="77964" y="8070"/>
                  </a:lnTo>
                  <a:lnTo>
                    <a:pt x="78041" y="8013"/>
                  </a:lnTo>
                  <a:lnTo>
                    <a:pt x="78079" y="7955"/>
                  </a:lnTo>
                  <a:lnTo>
                    <a:pt x="78098" y="7860"/>
                  </a:lnTo>
                  <a:lnTo>
                    <a:pt x="78098" y="7783"/>
                  </a:lnTo>
                  <a:lnTo>
                    <a:pt x="78041" y="7707"/>
                  </a:lnTo>
                  <a:lnTo>
                    <a:pt x="77984" y="7649"/>
                  </a:lnTo>
                  <a:lnTo>
                    <a:pt x="77888" y="7630"/>
                  </a:lnTo>
                  <a:close/>
                  <a:moveTo>
                    <a:pt x="13883" y="7439"/>
                  </a:moveTo>
                  <a:lnTo>
                    <a:pt x="13807" y="7458"/>
                  </a:lnTo>
                  <a:lnTo>
                    <a:pt x="13730" y="7496"/>
                  </a:lnTo>
                  <a:lnTo>
                    <a:pt x="12889" y="8223"/>
                  </a:lnTo>
                  <a:lnTo>
                    <a:pt x="12832" y="8300"/>
                  </a:lnTo>
                  <a:lnTo>
                    <a:pt x="12813" y="8376"/>
                  </a:lnTo>
                  <a:lnTo>
                    <a:pt x="12832" y="8472"/>
                  </a:lnTo>
                  <a:lnTo>
                    <a:pt x="12870" y="8548"/>
                  </a:lnTo>
                  <a:lnTo>
                    <a:pt x="12946" y="8606"/>
                  </a:lnTo>
                  <a:lnTo>
                    <a:pt x="13042" y="8625"/>
                  </a:lnTo>
                  <a:lnTo>
                    <a:pt x="13119" y="8606"/>
                  </a:lnTo>
                  <a:lnTo>
                    <a:pt x="13195" y="8567"/>
                  </a:lnTo>
                  <a:lnTo>
                    <a:pt x="14017" y="7841"/>
                  </a:lnTo>
                  <a:lnTo>
                    <a:pt x="14075" y="7764"/>
                  </a:lnTo>
                  <a:lnTo>
                    <a:pt x="14094" y="7688"/>
                  </a:lnTo>
                  <a:lnTo>
                    <a:pt x="14094" y="7592"/>
                  </a:lnTo>
                  <a:lnTo>
                    <a:pt x="14036" y="7516"/>
                  </a:lnTo>
                  <a:lnTo>
                    <a:pt x="13979" y="7458"/>
                  </a:lnTo>
                  <a:lnTo>
                    <a:pt x="13883" y="7439"/>
                  </a:lnTo>
                  <a:close/>
                  <a:moveTo>
                    <a:pt x="29488" y="7343"/>
                  </a:moveTo>
                  <a:lnTo>
                    <a:pt x="29411" y="7363"/>
                  </a:lnTo>
                  <a:lnTo>
                    <a:pt x="29335" y="7420"/>
                  </a:lnTo>
                  <a:lnTo>
                    <a:pt x="29297" y="7496"/>
                  </a:lnTo>
                  <a:lnTo>
                    <a:pt x="29105" y="7994"/>
                  </a:lnTo>
                  <a:lnTo>
                    <a:pt x="28895" y="8491"/>
                  </a:lnTo>
                  <a:lnTo>
                    <a:pt x="28876" y="8586"/>
                  </a:lnTo>
                  <a:lnTo>
                    <a:pt x="28895" y="8663"/>
                  </a:lnTo>
                  <a:lnTo>
                    <a:pt x="28933" y="8739"/>
                  </a:lnTo>
                  <a:lnTo>
                    <a:pt x="29010" y="8797"/>
                  </a:lnTo>
                  <a:lnTo>
                    <a:pt x="29105" y="8816"/>
                  </a:lnTo>
                  <a:lnTo>
                    <a:pt x="29163" y="8797"/>
                  </a:lnTo>
                  <a:lnTo>
                    <a:pt x="29220" y="8778"/>
                  </a:lnTo>
                  <a:lnTo>
                    <a:pt x="29258" y="8739"/>
                  </a:lnTo>
                  <a:lnTo>
                    <a:pt x="29297" y="8682"/>
                  </a:lnTo>
                  <a:lnTo>
                    <a:pt x="29526" y="8166"/>
                  </a:lnTo>
                  <a:lnTo>
                    <a:pt x="29717" y="7630"/>
                  </a:lnTo>
                  <a:lnTo>
                    <a:pt x="29717" y="7535"/>
                  </a:lnTo>
                  <a:lnTo>
                    <a:pt x="29698" y="7458"/>
                  </a:lnTo>
                  <a:lnTo>
                    <a:pt x="29641" y="7401"/>
                  </a:lnTo>
                  <a:lnTo>
                    <a:pt x="29564" y="7343"/>
                  </a:lnTo>
                  <a:close/>
                  <a:moveTo>
                    <a:pt x="75402" y="8586"/>
                  </a:moveTo>
                  <a:lnTo>
                    <a:pt x="75325" y="8606"/>
                  </a:lnTo>
                  <a:lnTo>
                    <a:pt x="74293" y="9026"/>
                  </a:lnTo>
                  <a:lnTo>
                    <a:pt x="74216" y="9065"/>
                  </a:lnTo>
                  <a:lnTo>
                    <a:pt x="74159" y="9141"/>
                  </a:lnTo>
                  <a:lnTo>
                    <a:pt x="74159" y="9218"/>
                  </a:lnTo>
                  <a:lnTo>
                    <a:pt x="74159" y="9313"/>
                  </a:lnTo>
                  <a:lnTo>
                    <a:pt x="74197" y="9371"/>
                  </a:lnTo>
                  <a:lnTo>
                    <a:pt x="74255" y="9409"/>
                  </a:lnTo>
                  <a:lnTo>
                    <a:pt x="74312" y="9447"/>
                  </a:lnTo>
                  <a:lnTo>
                    <a:pt x="74369" y="9447"/>
                  </a:lnTo>
                  <a:lnTo>
                    <a:pt x="74465" y="9428"/>
                  </a:lnTo>
                  <a:lnTo>
                    <a:pt x="75478" y="9026"/>
                  </a:lnTo>
                  <a:lnTo>
                    <a:pt x="75555" y="8969"/>
                  </a:lnTo>
                  <a:lnTo>
                    <a:pt x="75612" y="8892"/>
                  </a:lnTo>
                  <a:lnTo>
                    <a:pt x="75612" y="8816"/>
                  </a:lnTo>
                  <a:lnTo>
                    <a:pt x="75612" y="8739"/>
                  </a:lnTo>
                  <a:lnTo>
                    <a:pt x="75555" y="8663"/>
                  </a:lnTo>
                  <a:lnTo>
                    <a:pt x="75478" y="8606"/>
                  </a:lnTo>
                  <a:lnTo>
                    <a:pt x="75402" y="8586"/>
                  </a:lnTo>
                  <a:close/>
                  <a:moveTo>
                    <a:pt x="11895" y="9218"/>
                  </a:moveTo>
                  <a:lnTo>
                    <a:pt x="11818" y="9237"/>
                  </a:lnTo>
                  <a:lnTo>
                    <a:pt x="11742" y="9275"/>
                  </a:lnTo>
                  <a:lnTo>
                    <a:pt x="10939" y="10040"/>
                  </a:lnTo>
                  <a:lnTo>
                    <a:pt x="10881" y="10116"/>
                  </a:lnTo>
                  <a:lnTo>
                    <a:pt x="10862" y="10193"/>
                  </a:lnTo>
                  <a:lnTo>
                    <a:pt x="10881" y="10288"/>
                  </a:lnTo>
                  <a:lnTo>
                    <a:pt x="10919" y="10346"/>
                  </a:lnTo>
                  <a:lnTo>
                    <a:pt x="10996" y="10403"/>
                  </a:lnTo>
                  <a:lnTo>
                    <a:pt x="11091" y="10422"/>
                  </a:lnTo>
                  <a:lnTo>
                    <a:pt x="11168" y="10403"/>
                  </a:lnTo>
                  <a:lnTo>
                    <a:pt x="11244" y="10365"/>
                  </a:lnTo>
                  <a:lnTo>
                    <a:pt x="12048" y="9600"/>
                  </a:lnTo>
                  <a:lnTo>
                    <a:pt x="12105" y="9543"/>
                  </a:lnTo>
                  <a:lnTo>
                    <a:pt x="12124" y="9447"/>
                  </a:lnTo>
                  <a:lnTo>
                    <a:pt x="12105" y="9371"/>
                  </a:lnTo>
                  <a:lnTo>
                    <a:pt x="12048" y="9294"/>
                  </a:lnTo>
                  <a:lnTo>
                    <a:pt x="11990" y="9237"/>
                  </a:lnTo>
                  <a:lnTo>
                    <a:pt x="11895" y="9218"/>
                  </a:lnTo>
                  <a:close/>
                  <a:moveTo>
                    <a:pt x="72935" y="9600"/>
                  </a:moveTo>
                  <a:lnTo>
                    <a:pt x="72859" y="9619"/>
                  </a:lnTo>
                  <a:lnTo>
                    <a:pt x="71826" y="10059"/>
                  </a:lnTo>
                  <a:lnTo>
                    <a:pt x="71769" y="10116"/>
                  </a:lnTo>
                  <a:lnTo>
                    <a:pt x="71711" y="10174"/>
                  </a:lnTo>
                  <a:lnTo>
                    <a:pt x="71692" y="10269"/>
                  </a:lnTo>
                  <a:lnTo>
                    <a:pt x="71711" y="10346"/>
                  </a:lnTo>
                  <a:lnTo>
                    <a:pt x="71749" y="10403"/>
                  </a:lnTo>
                  <a:lnTo>
                    <a:pt x="71807" y="10441"/>
                  </a:lnTo>
                  <a:lnTo>
                    <a:pt x="71864" y="10480"/>
                  </a:lnTo>
                  <a:lnTo>
                    <a:pt x="71922" y="10480"/>
                  </a:lnTo>
                  <a:lnTo>
                    <a:pt x="72017" y="10461"/>
                  </a:lnTo>
                  <a:lnTo>
                    <a:pt x="73031" y="10021"/>
                  </a:lnTo>
                  <a:lnTo>
                    <a:pt x="73107" y="9982"/>
                  </a:lnTo>
                  <a:lnTo>
                    <a:pt x="73145" y="9906"/>
                  </a:lnTo>
                  <a:lnTo>
                    <a:pt x="73165" y="9829"/>
                  </a:lnTo>
                  <a:lnTo>
                    <a:pt x="73145" y="9734"/>
                  </a:lnTo>
                  <a:lnTo>
                    <a:pt x="73088" y="9657"/>
                  </a:lnTo>
                  <a:lnTo>
                    <a:pt x="73031" y="9619"/>
                  </a:lnTo>
                  <a:lnTo>
                    <a:pt x="72935" y="9600"/>
                  </a:lnTo>
                  <a:close/>
                  <a:moveTo>
                    <a:pt x="28398" y="9734"/>
                  </a:moveTo>
                  <a:lnTo>
                    <a:pt x="28302" y="9753"/>
                  </a:lnTo>
                  <a:lnTo>
                    <a:pt x="28226" y="9772"/>
                  </a:lnTo>
                  <a:lnTo>
                    <a:pt x="28168" y="9849"/>
                  </a:lnTo>
                  <a:lnTo>
                    <a:pt x="27595" y="10786"/>
                  </a:lnTo>
                  <a:lnTo>
                    <a:pt x="27575" y="10881"/>
                  </a:lnTo>
                  <a:lnTo>
                    <a:pt x="27575" y="10958"/>
                  </a:lnTo>
                  <a:lnTo>
                    <a:pt x="27614" y="11034"/>
                  </a:lnTo>
                  <a:lnTo>
                    <a:pt x="27671" y="11092"/>
                  </a:lnTo>
                  <a:lnTo>
                    <a:pt x="27728" y="11130"/>
                  </a:lnTo>
                  <a:lnTo>
                    <a:pt x="27843" y="11130"/>
                  </a:lnTo>
                  <a:lnTo>
                    <a:pt x="27901" y="11111"/>
                  </a:lnTo>
                  <a:lnTo>
                    <a:pt x="27939" y="11072"/>
                  </a:lnTo>
                  <a:lnTo>
                    <a:pt x="27977" y="11015"/>
                  </a:lnTo>
                  <a:lnTo>
                    <a:pt x="28551" y="10078"/>
                  </a:lnTo>
                  <a:lnTo>
                    <a:pt x="28589" y="9982"/>
                  </a:lnTo>
                  <a:lnTo>
                    <a:pt x="28589" y="9906"/>
                  </a:lnTo>
                  <a:lnTo>
                    <a:pt x="28551" y="9829"/>
                  </a:lnTo>
                  <a:lnTo>
                    <a:pt x="28474" y="9772"/>
                  </a:lnTo>
                  <a:lnTo>
                    <a:pt x="28398" y="9734"/>
                  </a:lnTo>
                  <a:close/>
                  <a:moveTo>
                    <a:pt x="70487" y="10671"/>
                  </a:moveTo>
                  <a:lnTo>
                    <a:pt x="70411" y="10690"/>
                  </a:lnTo>
                  <a:lnTo>
                    <a:pt x="69397" y="11149"/>
                  </a:lnTo>
                  <a:lnTo>
                    <a:pt x="69321" y="11187"/>
                  </a:lnTo>
                  <a:lnTo>
                    <a:pt x="69283" y="11264"/>
                  </a:lnTo>
                  <a:lnTo>
                    <a:pt x="69263" y="11359"/>
                  </a:lnTo>
                  <a:lnTo>
                    <a:pt x="69283" y="11436"/>
                  </a:lnTo>
                  <a:lnTo>
                    <a:pt x="69321" y="11493"/>
                  </a:lnTo>
                  <a:lnTo>
                    <a:pt x="69378" y="11531"/>
                  </a:lnTo>
                  <a:lnTo>
                    <a:pt x="69436" y="11551"/>
                  </a:lnTo>
                  <a:lnTo>
                    <a:pt x="69493" y="11570"/>
                  </a:lnTo>
                  <a:lnTo>
                    <a:pt x="69589" y="11551"/>
                  </a:lnTo>
                  <a:lnTo>
                    <a:pt x="70583" y="11092"/>
                  </a:lnTo>
                  <a:lnTo>
                    <a:pt x="70659" y="11034"/>
                  </a:lnTo>
                  <a:lnTo>
                    <a:pt x="70717" y="10958"/>
                  </a:lnTo>
                  <a:lnTo>
                    <a:pt x="70717" y="10881"/>
                  </a:lnTo>
                  <a:lnTo>
                    <a:pt x="70698" y="10805"/>
                  </a:lnTo>
                  <a:lnTo>
                    <a:pt x="70659" y="10728"/>
                  </a:lnTo>
                  <a:lnTo>
                    <a:pt x="70583" y="10671"/>
                  </a:lnTo>
                  <a:close/>
                  <a:moveTo>
                    <a:pt x="9982" y="11053"/>
                  </a:moveTo>
                  <a:lnTo>
                    <a:pt x="9887" y="11072"/>
                  </a:lnTo>
                  <a:lnTo>
                    <a:pt x="9810" y="11130"/>
                  </a:lnTo>
                  <a:lnTo>
                    <a:pt x="9026" y="11914"/>
                  </a:lnTo>
                  <a:lnTo>
                    <a:pt x="8988" y="11990"/>
                  </a:lnTo>
                  <a:lnTo>
                    <a:pt x="8969" y="12067"/>
                  </a:lnTo>
                  <a:lnTo>
                    <a:pt x="8988" y="12143"/>
                  </a:lnTo>
                  <a:lnTo>
                    <a:pt x="9026" y="12220"/>
                  </a:lnTo>
                  <a:lnTo>
                    <a:pt x="9103" y="12277"/>
                  </a:lnTo>
                  <a:lnTo>
                    <a:pt x="9275" y="12277"/>
                  </a:lnTo>
                  <a:lnTo>
                    <a:pt x="9351" y="12220"/>
                  </a:lnTo>
                  <a:lnTo>
                    <a:pt x="10135" y="11436"/>
                  </a:lnTo>
                  <a:lnTo>
                    <a:pt x="10174" y="11359"/>
                  </a:lnTo>
                  <a:lnTo>
                    <a:pt x="10193" y="11283"/>
                  </a:lnTo>
                  <a:lnTo>
                    <a:pt x="10174" y="11206"/>
                  </a:lnTo>
                  <a:lnTo>
                    <a:pt x="10135" y="11130"/>
                  </a:lnTo>
                  <a:lnTo>
                    <a:pt x="10059" y="11072"/>
                  </a:lnTo>
                  <a:lnTo>
                    <a:pt x="9982" y="11053"/>
                  </a:lnTo>
                  <a:close/>
                  <a:moveTo>
                    <a:pt x="68078" y="11780"/>
                  </a:moveTo>
                  <a:lnTo>
                    <a:pt x="67982" y="11799"/>
                  </a:lnTo>
                  <a:lnTo>
                    <a:pt x="66988" y="12277"/>
                  </a:lnTo>
                  <a:lnTo>
                    <a:pt x="66911" y="12335"/>
                  </a:lnTo>
                  <a:lnTo>
                    <a:pt x="66873" y="12411"/>
                  </a:lnTo>
                  <a:lnTo>
                    <a:pt x="66873" y="12488"/>
                  </a:lnTo>
                  <a:lnTo>
                    <a:pt x="66892" y="12583"/>
                  </a:lnTo>
                  <a:lnTo>
                    <a:pt x="66930" y="12641"/>
                  </a:lnTo>
                  <a:lnTo>
                    <a:pt x="66969" y="12679"/>
                  </a:lnTo>
                  <a:lnTo>
                    <a:pt x="67026" y="12698"/>
                  </a:lnTo>
                  <a:lnTo>
                    <a:pt x="67141" y="12698"/>
                  </a:lnTo>
                  <a:lnTo>
                    <a:pt x="67179" y="12679"/>
                  </a:lnTo>
                  <a:lnTo>
                    <a:pt x="68173" y="12201"/>
                  </a:lnTo>
                  <a:lnTo>
                    <a:pt x="68250" y="12143"/>
                  </a:lnTo>
                  <a:lnTo>
                    <a:pt x="68288" y="12086"/>
                  </a:lnTo>
                  <a:lnTo>
                    <a:pt x="68307" y="11990"/>
                  </a:lnTo>
                  <a:lnTo>
                    <a:pt x="68288" y="11914"/>
                  </a:lnTo>
                  <a:lnTo>
                    <a:pt x="68231" y="11837"/>
                  </a:lnTo>
                  <a:lnTo>
                    <a:pt x="68154" y="11799"/>
                  </a:lnTo>
                  <a:lnTo>
                    <a:pt x="68078" y="11780"/>
                  </a:lnTo>
                  <a:close/>
                  <a:moveTo>
                    <a:pt x="27021" y="12010"/>
                  </a:moveTo>
                  <a:lnTo>
                    <a:pt x="26925" y="12029"/>
                  </a:lnTo>
                  <a:lnTo>
                    <a:pt x="26849" y="12067"/>
                  </a:lnTo>
                  <a:lnTo>
                    <a:pt x="26791" y="12124"/>
                  </a:lnTo>
                  <a:lnTo>
                    <a:pt x="26524" y="12641"/>
                  </a:lnTo>
                  <a:lnTo>
                    <a:pt x="26275" y="13119"/>
                  </a:lnTo>
                  <a:lnTo>
                    <a:pt x="26256" y="13214"/>
                  </a:lnTo>
                  <a:lnTo>
                    <a:pt x="26275" y="13291"/>
                  </a:lnTo>
                  <a:lnTo>
                    <a:pt x="26313" y="13367"/>
                  </a:lnTo>
                  <a:lnTo>
                    <a:pt x="26390" y="13425"/>
                  </a:lnTo>
                  <a:lnTo>
                    <a:pt x="26485" y="13444"/>
                  </a:lnTo>
                  <a:lnTo>
                    <a:pt x="26543" y="13425"/>
                  </a:lnTo>
                  <a:lnTo>
                    <a:pt x="26600" y="13405"/>
                  </a:lnTo>
                  <a:lnTo>
                    <a:pt x="26638" y="13367"/>
                  </a:lnTo>
                  <a:lnTo>
                    <a:pt x="26677" y="13310"/>
                  </a:lnTo>
                  <a:lnTo>
                    <a:pt x="26906" y="12851"/>
                  </a:lnTo>
                  <a:lnTo>
                    <a:pt x="27193" y="12354"/>
                  </a:lnTo>
                  <a:lnTo>
                    <a:pt x="27212" y="12258"/>
                  </a:lnTo>
                  <a:lnTo>
                    <a:pt x="27212" y="12182"/>
                  </a:lnTo>
                  <a:lnTo>
                    <a:pt x="27174" y="12105"/>
                  </a:lnTo>
                  <a:lnTo>
                    <a:pt x="27097" y="12048"/>
                  </a:lnTo>
                  <a:lnTo>
                    <a:pt x="27021" y="12010"/>
                  </a:lnTo>
                  <a:close/>
                  <a:moveTo>
                    <a:pt x="65687" y="12947"/>
                  </a:moveTo>
                  <a:lnTo>
                    <a:pt x="65592" y="12966"/>
                  </a:lnTo>
                  <a:lnTo>
                    <a:pt x="64597" y="13482"/>
                  </a:lnTo>
                  <a:lnTo>
                    <a:pt x="64540" y="13520"/>
                  </a:lnTo>
                  <a:lnTo>
                    <a:pt x="64502" y="13597"/>
                  </a:lnTo>
                  <a:lnTo>
                    <a:pt x="64483" y="13692"/>
                  </a:lnTo>
                  <a:lnTo>
                    <a:pt x="64502" y="13769"/>
                  </a:lnTo>
                  <a:lnTo>
                    <a:pt x="64540" y="13826"/>
                  </a:lnTo>
                  <a:lnTo>
                    <a:pt x="64597" y="13864"/>
                  </a:lnTo>
                  <a:lnTo>
                    <a:pt x="64655" y="13884"/>
                  </a:lnTo>
                  <a:lnTo>
                    <a:pt x="64750" y="13884"/>
                  </a:lnTo>
                  <a:lnTo>
                    <a:pt x="64808" y="13864"/>
                  </a:lnTo>
                  <a:lnTo>
                    <a:pt x="65802" y="13367"/>
                  </a:lnTo>
                  <a:lnTo>
                    <a:pt x="65860" y="13310"/>
                  </a:lnTo>
                  <a:lnTo>
                    <a:pt x="65898" y="13233"/>
                  </a:lnTo>
                  <a:lnTo>
                    <a:pt x="65917" y="13157"/>
                  </a:lnTo>
                  <a:lnTo>
                    <a:pt x="65898" y="13061"/>
                  </a:lnTo>
                  <a:lnTo>
                    <a:pt x="65840" y="13004"/>
                  </a:lnTo>
                  <a:lnTo>
                    <a:pt x="65764" y="12966"/>
                  </a:lnTo>
                  <a:lnTo>
                    <a:pt x="65687" y="12947"/>
                  </a:lnTo>
                  <a:close/>
                  <a:moveTo>
                    <a:pt x="8089" y="12947"/>
                  </a:moveTo>
                  <a:lnTo>
                    <a:pt x="8013" y="12966"/>
                  </a:lnTo>
                  <a:lnTo>
                    <a:pt x="7936" y="13023"/>
                  </a:lnTo>
                  <a:lnTo>
                    <a:pt x="7171" y="13826"/>
                  </a:lnTo>
                  <a:lnTo>
                    <a:pt x="7133" y="13903"/>
                  </a:lnTo>
                  <a:lnTo>
                    <a:pt x="7114" y="13979"/>
                  </a:lnTo>
                  <a:lnTo>
                    <a:pt x="7133" y="14056"/>
                  </a:lnTo>
                  <a:lnTo>
                    <a:pt x="7171" y="14132"/>
                  </a:lnTo>
                  <a:lnTo>
                    <a:pt x="7248" y="14190"/>
                  </a:lnTo>
                  <a:lnTo>
                    <a:pt x="7324" y="14190"/>
                  </a:lnTo>
                  <a:lnTo>
                    <a:pt x="7420" y="14170"/>
                  </a:lnTo>
                  <a:lnTo>
                    <a:pt x="7496" y="14132"/>
                  </a:lnTo>
                  <a:lnTo>
                    <a:pt x="8261" y="13329"/>
                  </a:lnTo>
                  <a:lnTo>
                    <a:pt x="8300" y="13253"/>
                  </a:lnTo>
                  <a:lnTo>
                    <a:pt x="8319" y="13176"/>
                  </a:lnTo>
                  <a:lnTo>
                    <a:pt x="8300" y="13080"/>
                  </a:lnTo>
                  <a:lnTo>
                    <a:pt x="8261" y="13023"/>
                  </a:lnTo>
                  <a:lnTo>
                    <a:pt x="8185" y="12966"/>
                  </a:lnTo>
                  <a:lnTo>
                    <a:pt x="8089" y="12947"/>
                  </a:lnTo>
                  <a:close/>
                  <a:moveTo>
                    <a:pt x="63316" y="14170"/>
                  </a:moveTo>
                  <a:lnTo>
                    <a:pt x="63221" y="14190"/>
                  </a:lnTo>
                  <a:lnTo>
                    <a:pt x="62245" y="14725"/>
                  </a:lnTo>
                  <a:lnTo>
                    <a:pt x="62188" y="14763"/>
                  </a:lnTo>
                  <a:lnTo>
                    <a:pt x="62150" y="14840"/>
                  </a:lnTo>
                  <a:lnTo>
                    <a:pt x="62131" y="14935"/>
                  </a:lnTo>
                  <a:lnTo>
                    <a:pt x="62150" y="15012"/>
                  </a:lnTo>
                  <a:lnTo>
                    <a:pt x="62188" y="15069"/>
                  </a:lnTo>
                  <a:lnTo>
                    <a:pt x="62245" y="15107"/>
                  </a:lnTo>
                  <a:lnTo>
                    <a:pt x="62303" y="15127"/>
                  </a:lnTo>
                  <a:lnTo>
                    <a:pt x="62398" y="15127"/>
                  </a:lnTo>
                  <a:lnTo>
                    <a:pt x="62456" y="15107"/>
                  </a:lnTo>
                  <a:lnTo>
                    <a:pt x="63431" y="14591"/>
                  </a:lnTo>
                  <a:lnTo>
                    <a:pt x="63507" y="14534"/>
                  </a:lnTo>
                  <a:lnTo>
                    <a:pt x="63546" y="14457"/>
                  </a:lnTo>
                  <a:lnTo>
                    <a:pt x="63546" y="14362"/>
                  </a:lnTo>
                  <a:lnTo>
                    <a:pt x="63527" y="14285"/>
                  </a:lnTo>
                  <a:lnTo>
                    <a:pt x="63469" y="14209"/>
                  </a:lnTo>
                  <a:lnTo>
                    <a:pt x="63393" y="14170"/>
                  </a:lnTo>
                  <a:close/>
                  <a:moveTo>
                    <a:pt x="25893" y="14438"/>
                  </a:moveTo>
                  <a:lnTo>
                    <a:pt x="25816" y="14476"/>
                  </a:lnTo>
                  <a:lnTo>
                    <a:pt x="25740" y="14515"/>
                  </a:lnTo>
                  <a:lnTo>
                    <a:pt x="25701" y="14610"/>
                  </a:lnTo>
                  <a:lnTo>
                    <a:pt x="25568" y="15146"/>
                  </a:lnTo>
                  <a:lnTo>
                    <a:pt x="25472" y="15719"/>
                  </a:lnTo>
                  <a:lnTo>
                    <a:pt x="25472" y="15796"/>
                  </a:lnTo>
                  <a:lnTo>
                    <a:pt x="25510" y="15872"/>
                  </a:lnTo>
                  <a:lnTo>
                    <a:pt x="25568" y="15930"/>
                  </a:lnTo>
                  <a:lnTo>
                    <a:pt x="25644" y="15968"/>
                  </a:lnTo>
                  <a:lnTo>
                    <a:pt x="25682" y="15968"/>
                  </a:lnTo>
                  <a:lnTo>
                    <a:pt x="25759" y="15949"/>
                  </a:lnTo>
                  <a:lnTo>
                    <a:pt x="25835" y="15911"/>
                  </a:lnTo>
                  <a:lnTo>
                    <a:pt x="25874" y="15853"/>
                  </a:lnTo>
                  <a:lnTo>
                    <a:pt x="25912" y="15777"/>
                  </a:lnTo>
                  <a:lnTo>
                    <a:pt x="25988" y="15241"/>
                  </a:lnTo>
                  <a:lnTo>
                    <a:pt x="26122" y="14725"/>
                  </a:lnTo>
                  <a:lnTo>
                    <a:pt x="26141" y="14629"/>
                  </a:lnTo>
                  <a:lnTo>
                    <a:pt x="26103" y="14553"/>
                  </a:lnTo>
                  <a:lnTo>
                    <a:pt x="26046" y="14496"/>
                  </a:lnTo>
                  <a:lnTo>
                    <a:pt x="25969" y="14457"/>
                  </a:lnTo>
                  <a:lnTo>
                    <a:pt x="25893" y="14438"/>
                  </a:lnTo>
                  <a:close/>
                  <a:moveTo>
                    <a:pt x="6253" y="14878"/>
                  </a:moveTo>
                  <a:lnTo>
                    <a:pt x="6177" y="14897"/>
                  </a:lnTo>
                  <a:lnTo>
                    <a:pt x="6100" y="14954"/>
                  </a:lnTo>
                  <a:lnTo>
                    <a:pt x="5355" y="15777"/>
                  </a:lnTo>
                  <a:lnTo>
                    <a:pt x="5316" y="15853"/>
                  </a:lnTo>
                  <a:lnTo>
                    <a:pt x="5297" y="15930"/>
                  </a:lnTo>
                  <a:lnTo>
                    <a:pt x="5316" y="16006"/>
                  </a:lnTo>
                  <a:lnTo>
                    <a:pt x="5374" y="16083"/>
                  </a:lnTo>
                  <a:lnTo>
                    <a:pt x="5431" y="16121"/>
                  </a:lnTo>
                  <a:lnTo>
                    <a:pt x="5527" y="16140"/>
                  </a:lnTo>
                  <a:lnTo>
                    <a:pt x="5603" y="16121"/>
                  </a:lnTo>
                  <a:lnTo>
                    <a:pt x="5680" y="16064"/>
                  </a:lnTo>
                  <a:lnTo>
                    <a:pt x="6425" y="15260"/>
                  </a:lnTo>
                  <a:lnTo>
                    <a:pt x="6483" y="15184"/>
                  </a:lnTo>
                  <a:lnTo>
                    <a:pt x="6483" y="15088"/>
                  </a:lnTo>
                  <a:lnTo>
                    <a:pt x="6464" y="15012"/>
                  </a:lnTo>
                  <a:lnTo>
                    <a:pt x="6425" y="14935"/>
                  </a:lnTo>
                  <a:lnTo>
                    <a:pt x="6349" y="14897"/>
                  </a:lnTo>
                  <a:lnTo>
                    <a:pt x="6253" y="14878"/>
                  </a:lnTo>
                  <a:close/>
                  <a:moveTo>
                    <a:pt x="60964" y="15433"/>
                  </a:moveTo>
                  <a:lnTo>
                    <a:pt x="60888" y="15471"/>
                  </a:lnTo>
                  <a:lnTo>
                    <a:pt x="59912" y="16006"/>
                  </a:lnTo>
                  <a:lnTo>
                    <a:pt x="59855" y="16064"/>
                  </a:lnTo>
                  <a:lnTo>
                    <a:pt x="59817" y="16140"/>
                  </a:lnTo>
                  <a:lnTo>
                    <a:pt x="59798" y="16236"/>
                  </a:lnTo>
                  <a:lnTo>
                    <a:pt x="59836" y="16312"/>
                  </a:lnTo>
                  <a:lnTo>
                    <a:pt x="59874" y="16350"/>
                  </a:lnTo>
                  <a:lnTo>
                    <a:pt x="59912" y="16389"/>
                  </a:lnTo>
                  <a:lnTo>
                    <a:pt x="59970" y="16408"/>
                  </a:lnTo>
                  <a:lnTo>
                    <a:pt x="60027" y="16427"/>
                  </a:lnTo>
                  <a:lnTo>
                    <a:pt x="60084" y="16408"/>
                  </a:lnTo>
                  <a:lnTo>
                    <a:pt x="60142" y="16389"/>
                  </a:lnTo>
                  <a:lnTo>
                    <a:pt x="61098" y="15853"/>
                  </a:lnTo>
                  <a:lnTo>
                    <a:pt x="61174" y="15796"/>
                  </a:lnTo>
                  <a:lnTo>
                    <a:pt x="61213" y="15719"/>
                  </a:lnTo>
                  <a:lnTo>
                    <a:pt x="61213" y="15624"/>
                  </a:lnTo>
                  <a:lnTo>
                    <a:pt x="61194" y="15547"/>
                  </a:lnTo>
                  <a:lnTo>
                    <a:pt x="61136" y="15490"/>
                  </a:lnTo>
                  <a:lnTo>
                    <a:pt x="61060" y="15452"/>
                  </a:lnTo>
                  <a:lnTo>
                    <a:pt x="60964" y="15433"/>
                  </a:lnTo>
                  <a:close/>
                  <a:moveTo>
                    <a:pt x="58650" y="16752"/>
                  </a:moveTo>
                  <a:lnTo>
                    <a:pt x="58574" y="16790"/>
                  </a:lnTo>
                  <a:lnTo>
                    <a:pt x="57618" y="17345"/>
                  </a:lnTo>
                  <a:lnTo>
                    <a:pt x="57541" y="17402"/>
                  </a:lnTo>
                  <a:lnTo>
                    <a:pt x="57522" y="17479"/>
                  </a:lnTo>
                  <a:lnTo>
                    <a:pt x="57503" y="17574"/>
                  </a:lnTo>
                  <a:lnTo>
                    <a:pt x="57541" y="17651"/>
                  </a:lnTo>
                  <a:lnTo>
                    <a:pt x="57579" y="17708"/>
                  </a:lnTo>
                  <a:lnTo>
                    <a:pt x="57618" y="17727"/>
                  </a:lnTo>
                  <a:lnTo>
                    <a:pt x="57675" y="17746"/>
                  </a:lnTo>
                  <a:lnTo>
                    <a:pt x="57732" y="17766"/>
                  </a:lnTo>
                  <a:lnTo>
                    <a:pt x="57790" y="17746"/>
                  </a:lnTo>
                  <a:lnTo>
                    <a:pt x="57847" y="17727"/>
                  </a:lnTo>
                  <a:lnTo>
                    <a:pt x="58803" y="17173"/>
                  </a:lnTo>
                  <a:lnTo>
                    <a:pt x="58861" y="17115"/>
                  </a:lnTo>
                  <a:lnTo>
                    <a:pt x="58899" y="17039"/>
                  </a:lnTo>
                  <a:lnTo>
                    <a:pt x="58899" y="16943"/>
                  </a:lnTo>
                  <a:lnTo>
                    <a:pt x="58880" y="16867"/>
                  </a:lnTo>
                  <a:lnTo>
                    <a:pt x="58822" y="16790"/>
                  </a:lnTo>
                  <a:lnTo>
                    <a:pt x="58746" y="16771"/>
                  </a:lnTo>
                  <a:lnTo>
                    <a:pt x="58650" y="16752"/>
                  </a:lnTo>
                  <a:close/>
                  <a:moveTo>
                    <a:pt x="4456" y="16848"/>
                  </a:moveTo>
                  <a:lnTo>
                    <a:pt x="4379" y="16867"/>
                  </a:lnTo>
                  <a:lnTo>
                    <a:pt x="4303" y="16924"/>
                  </a:lnTo>
                  <a:lnTo>
                    <a:pt x="3576" y="17746"/>
                  </a:lnTo>
                  <a:lnTo>
                    <a:pt x="3519" y="17823"/>
                  </a:lnTo>
                  <a:lnTo>
                    <a:pt x="3519" y="17899"/>
                  </a:lnTo>
                  <a:lnTo>
                    <a:pt x="3538" y="17995"/>
                  </a:lnTo>
                  <a:lnTo>
                    <a:pt x="3576" y="18052"/>
                  </a:lnTo>
                  <a:lnTo>
                    <a:pt x="3653" y="18091"/>
                  </a:lnTo>
                  <a:lnTo>
                    <a:pt x="3729" y="18110"/>
                  </a:lnTo>
                  <a:lnTo>
                    <a:pt x="3825" y="18091"/>
                  </a:lnTo>
                  <a:lnTo>
                    <a:pt x="3901" y="18033"/>
                  </a:lnTo>
                  <a:lnTo>
                    <a:pt x="4647" y="17211"/>
                  </a:lnTo>
                  <a:lnTo>
                    <a:pt x="4685" y="17134"/>
                  </a:lnTo>
                  <a:lnTo>
                    <a:pt x="4704" y="17058"/>
                  </a:lnTo>
                  <a:lnTo>
                    <a:pt x="4666" y="16981"/>
                  </a:lnTo>
                  <a:lnTo>
                    <a:pt x="4628" y="16905"/>
                  </a:lnTo>
                  <a:lnTo>
                    <a:pt x="4551" y="16867"/>
                  </a:lnTo>
                  <a:lnTo>
                    <a:pt x="4456" y="16848"/>
                  </a:lnTo>
                  <a:close/>
                  <a:moveTo>
                    <a:pt x="25606" y="17077"/>
                  </a:moveTo>
                  <a:lnTo>
                    <a:pt x="25510" y="17096"/>
                  </a:lnTo>
                  <a:lnTo>
                    <a:pt x="25453" y="17154"/>
                  </a:lnTo>
                  <a:lnTo>
                    <a:pt x="25415" y="17211"/>
                  </a:lnTo>
                  <a:lnTo>
                    <a:pt x="25395" y="17307"/>
                  </a:lnTo>
                  <a:lnTo>
                    <a:pt x="25434" y="17861"/>
                  </a:lnTo>
                  <a:lnTo>
                    <a:pt x="25529" y="18435"/>
                  </a:lnTo>
                  <a:lnTo>
                    <a:pt x="25548" y="18511"/>
                  </a:lnTo>
                  <a:lnTo>
                    <a:pt x="25606" y="18569"/>
                  </a:lnTo>
                  <a:lnTo>
                    <a:pt x="25663" y="18607"/>
                  </a:lnTo>
                  <a:lnTo>
                    <a:pt x="25778" y="18607"/>
                  </a:lnTo>
                  <a:lnTo>
                    <a:pt x="25854" y="18588"/>
                  </a:lnTo>
                  <a:lnTo>
                    <a:pt x="25931" y="18530"/>
                  </a:lnTo>
                  <a:lnTo>
                    <a:pt x="25950" y="18435"/>
                  </a:lnTo>
                  <a:lnTo>
                    <a:pt x="25950" y="18358"/>
                  </a:lnTo>
                  <a:lnTo>
                    <a:pt x="25874" y="17823"/>
                  </a:lnTo>
                  <a:lnTo>
                    <a:pt x="25835" y="17287"/>
                  </a:lnTo>
                  <a:lnTo>
                    <a:pt x="25816" y="17192"/>
                  </a:lnTo>
                  <a:lnTo>
                    <a:pt x="25759" y="17134"/>
                  </a:lnTo>
                  <a:lnTo>
                    <a:pt x="25701" y="17077"/>
                  </a:lnTo>
                  <a:close/>
                  <a:moveTo>
                    <a:pt x="56375" y="18148"/>
                  </a:moveTo>
                  <a:lnTo>
                    <a:pt x="56298" y="18167"/>
                  </a:lnTo>
                  <a:lnTo>
                    <a:pt x="55361" y="18779"/>
                  </a:lnTo>
                  <a:lnTo>
                    <a:pt x="55304" y="18856"/>
                  </a:lnTo>
                  <a:lnTo>
                    <a:pt x="55265" y="18932"/>
                  </a:lnTo>
                  <a:lnTo>
                    <a:pt x="55265" y="19009"/>
                  </a:lnTo>
                  <a:lnTo>
                    <a:pt x="55304" y="19085"/>
                  </a:lnTo>
                  <a:lnTo>
                    <a:pt x="55342" y="19142"/>
                  </a:lnTo>
                  <a:lnTo>
                    <a:pt x="55380" y="19162"/>
                  </a:lnTo>
                  <a:lnTo>
                    <a:pt x="55438" y="19181"/>
                  </a:lnTo>
                  <a:lnTo>
                    <a:pt x="55476" y="19200"/>
                  </a:lnTo>
                  <a:lnTo>
                    <a:pt x="55552" y="19181"/>
                  </a:lnTo>
                  <a:lnTo>
                    <a:pt x="55610" y="19162"/>
                  </a:lnTo>
                  <a:lnTo>
                    <a:pt x="56528" y="18550"/>
                  </a:lnTo>
                  <a:lnTo>
                    <a:pt x="56585" y="18492"/>
                  </a:lnTo>
                  <a:lnTo>
                    <a:pt x="56623" y="18416"/>
                  </a:lnTo>
                  <a:lnTo>
                    <a:pt x="56623" y="18320"/>
                  </a:lnTo>
                  <a:lnTo>
                    <a:pt x="56604" y="18244"/>
                  </a:lnTo>
                  <a:lnTo>
                    <a:pt x="56528" y="18167"/>
                  </a:lnTo>
                  <a:lnTo>
                    <a:pt x="56451" y="18148"/>
                  </a:lnTo>
                  <a:close/>
                  <a:moveTo>
                    <a:pt x="2697" y="18836"/>
                  </a:moveTo>
                  <a:lnTo>
                    <a:pt x="2601" y="18856"/>
                  </a:lnTo>
                  <a:lnTo>
                    <a:pt x="2544" y="18913"/>
                  </a:lnTo>
                  <a:lnTo>
                    <a:pt x="1798" y="19735"/>
                  </a:lnTo>
                  <a:lnTo>
                    <a:pt x="1759" y="19812"/>
                  </a:lnTo>
                  <a:lnTo>
                    <a:pt x="1740" y="19888"/>
                  </a:lnTo>
                  <a:lnTo>
                    <a:pt x="1759" y="19984"/>
                  </a:lnTo>
                  <a:lnTo>
                    <a:pt x="1817" y="20041"/>
                  </a:lnTo>
                  <a:lnTo>
                    <a:pt x="1893" y="20099"/>
                  </a:lnTo>
                  <a:lnTo>
                    <a:pt x="1970" y="20099"/>
                  </a:lnTo>
                  <a:lnTo>
                    <a:pt x="2065" y="20079"/>
                  </a:lnTo>
                  <a:lnTo>
                    <a:pt x="2142" y="20022"/>
                  </a:lnTo>
                  <a:lnTo>
                    <a:pt x="2869" y="19200"/>
                  </a:lnTo>
                  <a:lnTo>
                    <a:pt x="2907" y="19123"/>
                  </a:lnTo>
                  <a:lnTo>
                    <a:pt x="2926" y="19047"/>
                  </a:lnTo>
                  <a:lnTo>
                    <a:pt x="2907" y="18951"/>
                  </a:lnTo>
                  <a:lnTo>
                    <a:pt x="2849" y="18894"/>
                  </a:lnTo>
                  <a:lnTo>
                    <a:pt x="2773" y="18836"/>
                  </a:lnTo>
                  <a:close/>
                  <a:moveTo>
                    <a:pt x="54156" y="19620"/>
                  </a:moveTo>
                  <a:lnTo>
                    <a:pt x="54080" y="19659"/>
                  </a:lnTo>
                  <a:lnTo>
                    <a:pt x="53162" y="20309"/>
                  </a:lnTo>
                  <a:lnTo>
                    <a:pt x="53105" y="20366"/>
                  </a:lnTo>
                  <a:lnTo>
                    <a:pt x="53085" y="20443"/>
                  </a:lnTo>
                  <a:lnTo>
                    <a:pt x="53085" y="20538"/>
                  </a:lnTo>
                  <a:lnTo>
                    <a:pt x="53124" y="20615"/>
                  </a:lnTo>
                  <a:lnTo>
                    <a:pt x="53162" y="20653"/>
                  </a:lnTo>
                  <a:lnTo>
                    <a:pt x="53200" y="20672"/>
                  </a:lnTo>
                  <a:lnTo>
                    <a:pt x="53238" y="20691"/>
                  </a:lnTo>
                  <a:lnTo>
                    <a:pt x="53296" y="20710"/>
                  </a:lnTo>
                  <a:lnTo>
                    <a:pt x="53372" y="20691"/>
                  </a:lnTo>
                  <a:lnTo>
                    <a:pt x="53430" y="20672"/>
                  </a:lnTo>
                  <a:lnTo>
                    <a:pt x="54328" y="20022"/>
                  </a:lnTo>
                  <a:lnTo>
                    <a:pt x="54386" y="19965"/>
                  </a:lnTo>
                  <a:lnTo>
                    <a:pt x="54424" y="19888"/>
                  </a:lnTo>
                  <a:lnTo>
                    <a:pt x="54424" y="19793"/>
                  </a:lnTo>
                  <a:lnTo>
                    <a:pt x="54386" y="19716"/>
                  </a:lnTo>
                  <a:lnTo>
                    <a:pt x="54328" y="19659"/>
                  </a:lnTo>
                  <a:lnTo>
                    <a:pt x="54252" y="19620"/>
                  </a:lnTo>
                  <a:close/>
                  <a:moveTo>
                    <a:pt x="26065" y="19678"/>
                  </a:moveTo>
                  <a:lnTo>
                    <a:pt x="25988" y="19735"/>
                  </a:lnTo>
                  <a:lnTo>
                    <a:pt x="25931" y="19793"/>
                  </a:lnTo>
                  <a:lnTo>
                    <a:pt x="25912" y="19888"/>
                  </a:lnTo>
                  <a:lnTo>
                    <a:pt x="25931" y="19965"/>
                  </a:lnTo>
                  <a:lnTo>
                    <a:pt x="26122" y="20500"/>
                  </a:lnTo>
                  <a:lnTo>
                    <a:pt x="26352" y="21016"/>
                  </a:lnTo>
                  <a:lnTo>
                    <a:pt x="26390" y="21074"/>
                  </a:lnTo>
                  <a:lnTo>
                    <a:pt x="26428" y="21112"/>
                  </a:lnTo>
                  <a:lnTo>
                    <a:pt x="26485" y="21131"/>
                  </a:lnTo>
                  <a:lnTo>
                    <a:pt x="26562" y="21131"/>
                  </a:lnTo>
                  <a:lnTo>
                    <a:pt x="26658" y="21112"/>
                  </a:lnTo>
                  <a:lnTo>
                    <a:pt x="26715" y="21074"/>
                  </a:lnTo>
                  <a:lnTo>
                    <a:pt x="26772" y="20997"/>
                  </a:lnTo>
                  <a:lnTo>
                    <a:pt x="26772" y="20902"/>
                  </a:lnTo>
                  <a:lnTo>
                    <a:pt x="26753" y="20825"/>
                  </a:lnTo>
                  <a:lnTo>
                    <a:pt x="26543" y="20328"/>
                  </a:lnTo>
                  <a:lnTo>
                    <a:pt x="26332" y="19812"/>
                  </a:lnTo>
                  <a:lnTo>
                    <a:pt x="26294" y="19754"/>
                  </a:lnTo>
                  <a:lnTo>
                    <a:pt x="26237" y="19697"/>
                  </a:lnTo>
                  <a:lnTo>
                    <a:pt x="26141" y="19678"/>
                  </a:lnTo>
                  <a:close/>
                  <a:moveTo>
                    <a:pt x="937" y="20825"/>
                  </a:moveTo>
                  <a:lnTo>
                    <a:pt x="842" y="20844"/>
                  </a:lnTo>
                  <a:lnTo>
                    <a:pt x="784" y="20902"/>
                  </a:lnTo>
                  <a:lnTo>
                    <a:pt x="38" y="21743"/>
                  </a:lnTo>
                  <a:lnTo>
                    <a:pt x="0" y="21820"/>
                  </a:lnTo>
                  <a:lnTo>
                    <a:pt x="0" y="21896"/>
                  </a:lnTo>
                  <a:lnTo>
                    <a:pt x="19" y="21973"/>
                  </a:lnTo>
                  <a:lnTo>
                    <a:pt x="58" y="22049"/>
                  </a:lnTo>
                  <a:lnTo>
                    <a:pt x="134" y="22087"/>
                  </a:lnTo>
                  <a:lnTo>
                    <a:pt x="211" y="22106"/>
                  </a:lnTo>
                  <a:lnTo>
                    <a:pt x="306" y="22087"/>
                  </a:lnTo>
                  <a:lnTo>
                    <a:pt x="383" y="22030"/>
                  </a:lnTo>
                  <a:lnTo>
                    <a:pt x="1109" y="21189"/>
                  </a:lnTo>
                  <a:lnTo>
                    <a:pt x="1148" y="21112"/>
                  </a:lnTo>
                  <a:lnTo>
                    <a:pt x="1167" y="21036"/>
                  </a:lnTo>
                  <a:lnTo>
                    <a:pt x="1148" y="20959"/>
                  </a:lnTo>
                  <a:lnTo>
                    <a:pt x="1090" y="20883"/>
                  </a:lnTo>
                  <a:lnTo>
                    <a:pt x="1014" y="20844"/>
                  </a:lnTo>
                  <a:lnTo>
                    <a:pt x="937" y="20825"/>
                  </a:lnTo>
                  <a:close/>
                  <a:moveTo>
                    <a:pt x="52072" y="21150"/>
                  </a:moveTo>
                  <a:lnTo>
                    <a:pt x="51976" y="21169"/>
                  </a:lnTo>
                  <a:lnTo>
                    <a:pt x="51900" y="21189"/>
                  </a:lnTo>
                  <a:lnTo>
                    <a:pt x="51001" y="21839"/>
                  </a:lnTo>
                  <a:lnTo>
                    <a:pt x="50925" y="21896"/>
                  </a:lnTo>
                  <a:lnTo>
                    <a:pt x="50905" y="21973"/>
                  </a:lnTo>
                  <a:lnTo>
                    <a:pt x="50905" y="22049"/>
                  </a:lnTo>
                  <a:lnTo>
                    <a:pt x="50944" y="22145"/>
                  </a:lnTo>
                  <a:lnTo>
                    <a:pt x="50982" y="22183"/>
                  </a:lnTo>
                  <a:lnTo>
                    <a:pt x="51020" y="22202"/>
                  </a:lnTo>
                  <a:lnTo>
                    <a:pt x="51078" y="22221"/>
                  </a:lnTo>
                  <a:lnTo>
                    <a:pt x="51116" y="22240"/>
                  </a:lnTo>
                  <a:lnTo>
                    <a:pt x="51192" y="22221"/>
                  </a:lnTo>
                  <a:lnTo>
                    <a:pt x="51250" y="22202"/>
                  </a:lnTo>
                  <a:lnTo>
                    <a:pt x="52148" y="21552"/>
                  </a:lnTo>
                  <a:lnTo>
                    <a:pt x="52225" y="21495"/>
                  </a:lnTo>
                  <a:lnTo>
                    <a:pt x="52244" y="21418"/>
                  </a:lnTo>
                  <a:lnTo>
                    <a:pt x="52244" y="21322"/>
                  </a:lnTo>
                  <a:lnTo>
                    <a:pt x="52206" y="21246"/>
                  </a:lnTo>
                  <a:lnTo>
                    <a:pt x="52148" y="21189"/>
                  </a:lnTo>
                  <a:lnTo>
                    <a:pt x="52072" y="21150"/>
                  </a:lnTo>
                  <a:close/>
                  <a:moveTo>
                    <a:pt x="27289" y="22049"/>
                  </a:moveTo>
                  <a:lnTo>
                    <a:pt x="27193" y="22087"/>
                  </a:lnTo>
                  <a:lnTo>
                    <a:pt x="27136" y="22145"/>
                  </a:lnTo>
                  <a:lnTo>
                    <a:pt x="27097" y="22221"/>
                  </a:lnTo>
                  <a:lnTo>
                    <a:pt x="27097" y="22317"/>
                  </a:lnTo>
                  <a:lnTo>
                    <a:pt x="27136" y="22393"/>
                  </a:lnTo>
                  <a:lnTo>
                    <a:pt x="27461" y="22852"/>
                  </a:lnTo>
                  <a:lnTo>
                    <a:pt x="27824" y="23292"/>
                  </a:lnTo>
                  <a:lnTo>
                    <a:pt x="27901" y="23349"/>
                  </a:lnTo>
                  <a:lnTo>
                    <a:pt x="27977" y="23369"/>
                  </a:lnTo>
                  <a:lnTo>
                    <a:pt x="28054" y="23369"/>
                  </a:lnTo>
                  <a:lnTo>
                    <a:pt x="28130" y="23330"/>
                  </a:lnTo>
                  <a:lnTo>
                    <a:pt x="28187" y="23254"/>
                  </a:lnTo>
                  <a:lnTo>
                    <a:pt x="28207" y="23177"/>
                  </a:lnTo>
                  <a:lnTo>
                    <a:pt x="28207" y="23082"/>
                  </a:lnTo>
                  <a:lnTo>
                    <a:pt x="28149" y="23005"/>
                  </a:lnTo>
                  <a:lnTo>
                    <a:pt x="27824" y="22585"/>
                  </a:lnTo>
                  <a:lnTo>
                    <a:pt x="27499" y="22145"/>
                  </a:lnTo>
                  <a:lnTo>
                    <a:pt x="27442" y="22087"/>
                  </a:lnTo>
                  <a:lnTo>
                    <a:pt x="27365" y="22049"/>
                  </a:lnTo>
                  <a:close/>
                  <a:moveTo>
                    <a:pt x="49796" y="22661"/>
                  </a:moveTo>
                  <a:lnTo>
                    <a:pt x="49720" y="22699"/>
                  </a:lnTo>
                  <a:lnTo>
                    <a:pt x="48783" y="23292"/>
                  </a:lnTo>
                  <a:lnTo>
                    <a:pt x="48725" y="23349"/>
                  </a:lnTo>
                  <a:lnTo>
                    <a:pt x="48687" y="23445"/>
                  </a:lnTo>
                  <a:lnTo>
                    <a:pt x="48687" y="23522"/>
                  </a:lnTo>
                  <a:lnTo>
                    <a:pt x="48725" y="23598"/>
                  </a:lnTo>
                  <a:lnTo>
                    <a:pt x="48764" y="23655"/>
                  </a:lnTo>
                  <a:lnTo>
                    <a:pt x="48802" y="23675"/>
                  </a:lnTo>
                  <a:lnTo>
                    <a:pt x="48859" y="23694"/>
                  </a:lnTo>
                  <a:lnTo>
                    <a:pt x="48898" y="23713"/>
                  </a:lnTo>
                  <a:lnTo>
                    <a:pt x="48974" y="23694"/>
                  </a:lnTo>
                  <a:lnTo>
                    <a:pt x="49031" y="23675"/>
                  </a:lnTo>
                  <a:lnTo>
                    <a:pt x="49968" y="23063"/>
                  </a:lnTo>
                  <a:lnTo>
                    <a:pt x="50026" y="23005"/>
                  </a:lnTo>
                  <a:lnTo>
                    <a:pt x="50064" y="22929"/>
                  </a:lnTo>
                  <a:lnTo>
                    <a:pt x="50064" y="22833"/>
                  </a:lnTo>
                  <a:lnTo>
                    <a:pt x="50026" y="22757"/>
                  </a:lnTo>
                  <a:lnTo>
                    <a:pt x="49968" y="22699"/>
                  </a:lnTo>
                  <a:lnTo>
                    <a:pt x="49873" y="22661"/>
                  </a:lnTo>
                  <a:close/>
                  <a:moveTo>
                    <a:pt x="47559" y="24057"/>
                  </a:moveTo>
                  <a:lnTo>
                    <a:pt x="47463" y="24095"/>
                  </a:lnTo>
                  <a:lnTo>
                    <a:pt x="46507" y="24631"/>
                  </a:lnTo>
                  <a:lnTo>
                    <a:pt x="46431" y="24688"/>
                  </a:lnTo>
                  <a:lnTo>
                    <a:pt x="46392" y="24765"/>
                  </a:lnTo>
                  <a:lnTo>
                    <a:pt x="46392" y="24841"/>
                  </a:lnTo>
                  <a:lnTo>
                    <a:pt x="46412" y="24918"/>
                  </a:lnTo>
                  <a:lnTo>
                    <a:pt x="46450" y="24975"/>
                  </a:lnTo>
                  <a:lnTo>
                    <a:pt x="46488" y="25013"/>
                  </a:lnTo>
                  <a:lnTo>
                    <a:pt x="46545" y="25032"/>
                  </a:lnTo>
                  <a:lnTo>
                    <a:pt x="46603" y="25051"/>
                  </a:lnTo>
                  <a:lnTo>
                    <a:pt x="46660" y="25032"/>
                  </a:lnTo>
                  <a:lnTo>
                    <a:pt x="46718" y="25013"/>
                  </a:lnTo>
                  <a:lnTo>
                    <a:pt x="47693" y="24478"/>
                  </a:lnTo>
                  <a:lnTo>
                    <a:pt x="47750" y="24420"/>
                  </a:lnTo>
                  <a:lnTo>
                    <a:pt x="47788" y="24344"/>
                  </a:lnTo>
                  <a:lnTo>
                    <a:pt x="47808" y="24267"/>
                  </a:lnTo>
                  <a:lnTo>
                    <a:pt x="47769" y="24172"/>
                  </a:lnTo>
                  <a:lnTo>
                    <a:pt x="47712" y="24114"/>
                  </a:lnTo>
                  <a:lnTo>
                    <a:pt x="47635" y="24076"/>
                  </a:lnTo>
                  <a:lnTo>
                    <a:pt x="47559" y="24057"/>
                  </a:lnTo>
                  <a:close/>
                  <a:moveTo>
                    <a:pt x="29048" y="24038"/>
                  </a:moveTo>
                  <a:lnTo>
                    <a:pt x="28971" y="24057"/>
                  </a:lnTo>
                  <a:lnTo>
                    <a:pt x="28895" y="24114"/>
                  </a:lnTo>
                  <a:lnTo>
                    <a:pt x="28857" y="24191"/>
                  </a:lnTo>
                  <a:lnTo>
                    <a:pt x="28838" y="24286"/>
                  </a:lnTo>
                  <a:lnTo>
                    <a:pt x="28857" y="24363"/>
                  </a:lnTo>
                  <a:lnTo>
                    <a:pt x="28914" y="24439"/>
                  </a:lnTo>
                  <a:lnTo>
                    <a:pt x="29354" y="24784"/>
                  </a:lnTo>
                  <a:lnTo>
                    <a:pt x="29794" y="25109"/>
                  </a:lnTo>
                  <a:lnTo>
                    <a:pt x="29813" y="25128"/>
                  </a:lnTo>
                  <a:lnTo>
                    <a:pt x="29870" y="25166"/>
                  </a:lnTo>
                  <a:lnTo>
                    <a:pt x="29985" y="25166"/>
                  </a:lnTo>
                  <a:lnTo>
                    <a:pt x="30042" y="25147"/>
                  </a:lnTo>
                  <a:lnTo>
                    <a:pt x="30081" y="25128"/>
                  </a:lnTo>
                  <a:lnTo>
                    <a:pt x="30119" y="25071"/>
                  </a:lnTo>
                  <a:lnTo>
                    <a:pt x="30157" y="24994"/>
                  </a:lnTo>
                  <a:lnTo>
                    <a:pt x="30157" y="24918"/>
                  </a:lnTo>
                  <a:lnTo>
                    <a:pt x="30119" y="24841"/>
                  </a:lnTo>
                  <a:lnTo>
                    <a:pt x="30061" y="24765"/>
                  </a:lnTo>
                  <a:lnTo>
                    <a:pt x="30042" y="24745"/>
                  </a:lnTo>
                  <a:lnTo>
                    <a:pt x="29622" y="24439"/>
                  </a:lnTo>
                  <a:lnTo>
                    <a:pt x="29220" y="24095"/>
                  </a:lnTo>
                  <a:lnTo>
                    <a:pt x="29144" y="24057"/>
                  </a:lnTo>
                  <a:lnTo>
                    <a:pt x="29048" y="24038"/>
                  </a:lnTo>
                  <a:close/>
                  <a:moveTo>
                    <a:pt x="45207" y="25281"/>
                  </a:moveTo>
                  <a:lnTo>
                    <a:pt x="45130" y="25300"/>
                  </a:lnTo>
                  <a:lnTo>
                    <a:pt x="44614" y="25510"/>
                  </a:lnTo>
                  <a:lnTo>
                    <a:pt x="44117" y="25721"/>
                  </a:lnTo>
                  <a:lnTo>
                    <a:pt x="44040" y="25778"/>
                  </a:lnTo>
                  <a:lnTo>
                    <a:pt x="43983" y="25835"/>
                  </a:lnTo>
                  <a:lnTo>
                    <a:pt x="43964" y="25931"/>
                  </a:lnTo>
                  <a:lnTo>
                    <a:pt x="43983" y="26008"/>
                  </a:lnTo>
                  <a:lnTo>
                    <a:pt x="44021" y="26065"/>
                  </a:lnTo>
                  <a:lnTo>
                    <a:pt x="44079" y="26122"/>
                  </a:lnTo>
                  <a:lnTo>
                    <a:pt x="44136" y="26141"/>
                  </a:lnTo>
                  <a:lnTo>
                    <a:pt x="44193" y="26161"/>
                  </a:lnTo>
                  <a:lnTo>
                    <a:pt x="44270" y="26141"/>
                  </a:lnTo>
                  <a:lnTo>
                    <a:pt x="44786" y="25931"/>
                  </a:lnTo>
                  <a:lnTo>
                    <a:pt x="45302" y="25702"/>
                  </a:lnTo>
                  <a:lnTo>
                    <a:pt x="45379" y="25644"/>
                  </a:lnTo>
                  <a:lnTo>
                    <a:pt x="45417" y="25587"/>
                  </a:lnTo>
                  <a:lnTo>
                    <a:pt x="45436" y="25491"/>
                  </a:lnTo>
                  <a:lnTo>
                    <a:pt x="45417" y="25415"/>
                  </a:lnTo>
                  <a:lnTo>
                    <a:pt x="45360" y="25338"/>
                  </a:lnTo>
                  <a:lnTo>
                    <a:pt x="45302" y="25300"/>
                  </a:lnTo>
                  <a:lnTo>
                    <a:pt x="45207" y="25281"/>
                  </a:lnTo>
                  <a:close/>
                  <a:moveTo>
                    <a:pt x="31190" y="25529"/>
                  </a:moveTo>
                  <a:lnTo>
                    <a:pt x="31132" y="25587"/>
                  </a:lnTo>
                  <a:lnTo>
                    <a:pt x="31075" y="25644"/>
                  </a:lnTo>
                  <a:lnTo>
                    <a:pt x="31037" y="25740"/>
                  </a:lnTo>
                  <a:lnTo>
                    <a:pt x="31056" y="25816"/>
                  </a:lnTo>
                  <a:lnTo>
                    <a:pt x="31094" y="25893"/>
                  </a:lnTo>
                  <a:lnTo>
                    <a:pt x="31171" y="25950"/>
                  </a:lnTo>
                  <a:lnTo>
                    <a:pt x="31668" y="26180"/>
                  </a:lnTo>
                  <a:lnTo>
                    <a:pt x="32184" y="26409"/>
                  </a:lnTo>
                  <a:lnTo>
                    <a:pt x="32280" y="26428"/>
                  </a:lnTo>
                  <a:lnTo>
                    <a:pt x="32337" y="26409"/>
                  </a:lnTo>
                  <a:lnTo>
                    <a:pt x="32394" y="26390"/>
                  </a:lnTo>
                  <a:lnTo>
                    <a:pt x="32452" y="26352"/>
                  </a:lnTo>
                  <a:lnTo>
                    <a:pt x="32490" y="26294"/>
                  </a:lnTo>
                  <a:lnTo>
                    <a:pt x="32490" y="26199"/>
                  </a:lnTo>
                  <a:lnTo>
                    <a:pt x="32471" y="26122"/>
                  </a:lnTo>
                  <a:lnTo>
                    <a:pt x="32433" y="26046"/>
                  </a:lnTo>
                  <a:lnTo>
                    <a:pt x="32356" y="26008"/>
                  </a:lnTo>
                  <a:lnTo>
                    <a:pt x="31859" y="25778"/>
                  </a:lnTo>
                  <a:lnTo>
                    <a:pt x="31362" y="25549"/>
                  </a:lnTo>
                  <a:lnTo>
                    <a:pt x="31285" y="25529"/>
                  </a:lnTo>
                  <a:close/>
                  <a:moveTo>
                    <a:pt x="42663" y="26218"/>
                  </a:moveTo>
                  <a:lnTo>
                    <a:pt x="42128" y="26371"/>
                  </a:lnTo>
                  <a:lnTo>
                    <a:pt x="41612" y="26505"/>
                  </a:lnTo>
                  <a:lnTo>
                    <a:pt x="41516" y="26524"/>
                  </a:lnTo>
                  <a:lnTo>
                    <a:pt x="41459" y="26600"/>
                  </a:lnTo>
                  <a:lnTo>
                    <a:pt x="41440" y="26677"/>
                  </a:lnTo>
                  <a:lnTo>
                    <a:pt x="41440" y="26753"/>
                  </a:lnTo>
                  <a:lnTo>
                    <a:pt x="41459" y="26830"/>
                  </a:lnTo>
                  <a:lnTo>
                    <a:pt x="41516" y="26887"/>
                  </a:lnTo>
                  <a:lnTo>
                    <a:pt x="41573" y="26925"/>
                  </a:lnTo>
                  <a:lnTo>
                    <a:pt x="41707" y="26925"/>
                  </a:lnTo>
                  <a:lnTo>
                    <a:pt x="42243" y="26792"/>
                  </a:lnTo>
                  <a:lnTo>
                    <a:pt x="42797" y="26639"/>
                  </a:lnTo>
                  <a:lnTo>
                    <a:pt x="42874" y="26600"/>
                  </a:lnTo>
                  <a:lnTo>
                    <a:pt x="42912" y="26543"/>
                  </a:lnTo>
                  <a:lnTo>
                    <a:pt x="42950" y="26447"/>
                  </a:lnTo>
                  <a:lnTo>
                    <a:pt x="42931" y="26371"/>
                  </a:lnTo>
                  <a:lnTo>
                    <a:pt x="42893" y="26294"/>
                  </a:lnTo>
                  <a:lnTo>
                    <a:pt x="42836" y="26237"/>
                  </a:lnTo>
                  <a:lnTo>
                    <a:pt x="42759" y="26218"/>
                  </a:lnTo>
                  <a:close/>
                  <a:moveTo>
                    <a:pt x="33714" y="26467"/>
                  </a:moveTo>
                  <a:lnTo>
                    <a:pt x="33637" y="26505"/>
                  </a:lnTo>
                  <a:lnTo>
                    <a:pt x="33580" y="26543"/>
                  </a:lnTo>
                  <a:lnTo>
                    <a:pt x="33542" y="26639"/>
                  </a:lnTo>
                  <a:lnTo>
                    <a:pt x="33523" y="26715"/>
                  </a:lnTo>
                  <a:lnTo>
                    <a:pt x="33561" y="26792"/>
                  </a:lnTo>
                  <a:lnTo>
                    <a:pt x="33618" y="26868"/>
                  </a:lnTo>
                  <a:lnTo>
                    <a:pt x="33695" y="26906"/>
                  </a:lnTo>
                  <a:lnTo>
                    <a:pt x="34230" y="27040"/>
                  </a:lnTo>
                  <a:lnTo>
                    <a:pt x="34785" y="27136"/>
                  </a:lnTo>
                  <a:lnTo>
                    <a:pt x="34823" y="27155"/>
                  </a:lnTo>
                  <a:lnTo>
                    <a:pt x="34900" y="27136"/>
                  </a:lnTo>
                  <a:lnTo>
                    <a:pt x="34976" y="27098"/>
                  </a:lnTo>
                  <a:lnTo>
                    <a:pt x="35014" y="27040"/>
                  </a:lnTo>
                  <a:lnTo>
                    <a:pt x="35053" y="26964"/>
                  </a:lnTo>
                  <a:lnTo>
                    <a:pt x="35053" y="26887"/>
                  </a:lnTo>
                  <a:lnTo>
                    <a:pt x="35014" y="26792"/>
                  </a:lnTo>
                  <a:lnTo>
                    <a:pt x="34957" y="26734"/>
                  </a:lnTo>
                  <a:lnTo>
                    <a:pt x="34861" y="26715"/>
                  </a:lnTo>
                  <a:lnTo>
                    <a:pt x="34326" y="26600"/>
                  </a:lnTo>
                  <a:lnTo>
                    <a:pt x="33810" y="26467"/>
                  </a:lnTo>
                  <a:close/>
                  <a:moveTo>
                    <a:pt x="40101" y="26772"/>
                  </a:moveTo>
                  <a:lnTo>
                    <a:pt x="39546" y="26830"/>
                  </a:lnTo>
                  <a:lnTo>
                    <a:pt x="39011" y="26887"/>
                  </a:lnTo>
                  <a:lnTo>
                    <a:pt x="38915" y="26906"/>
                  </a:lnTo>
                  <a:lnTo>
                    <a:pt x="38858" y="26964"/>
                  </a:lnTo>
                  <a:lnTo>
                    <a:pt x="38820" y="27040"/>
                  </a:lnTo>
                  <a:lnTo>
                    <a:pt x="38801" y="27136"/>
                  </a:lnTo>
                  <a:lnTo>
                    <a:pt x="38820" y="27212"/>
                  </a:lnTo>
                  <a:lnTo>
                    <a:pt x="38877" y="27270"/>
                  </a:lnTo>
                  <a:lnTo>
                    <a:pt x="38954" y="27308"/>
                  </a:lnTo>
                  <a:lnTo>
                    <a:pt x="39030" y="27327"/>
                  </a:lnTo>
                  <a:lnTo>
                    <a:pt x="39049" y="27327"/>
                  </a:lnTo>
                  <a:lnTo>
                    <a:pt x="39604" y="27270"/>
                  </a:lnTo>
                  <a:lnTo>
                    <a:pt x="40158" y="27212"/>
                  </a:lnTo>
                  <a:lnTo>
                    <a:pt x="40235" y="27174"/>
                  </a:lnTo>
                  <a:lnTo>
                    <a:pt x="40311" y="27117"/>
                  </a:lnTo>
                  <a:lnTo>
                    <a:pt x="40350" y="27040"/>
                  </a:lnTo>
                  <a:lnTo>
                    <a:pt x="40350" y="26964"/>
                  </a:lnTo>
                  <a:lnTo>
                    <a:pt x="40311" y="26868"/>
                  </a:lnTo>
                  <a:lnTo>
                    <a:pt x="40254" y="26811"/>
                  </a:lnTo>
                  <a:lnTo>
                    <a:pt x="40177" y="26772"/>
                  </a:lnTo>
                  <a:close/>
                  <a:moveTo>
                    <a:pt x="36296" y="26906"/>
                  </a:moveTo>
                  <a:lnTo>
                    <a:pt x="36219" y="26945"/>
                  </a:lnTo>
                  <a:lnTo>
                    <a:pt x="36181" y="27021"/>
                  </a:lnTo>
                  <a:lnTo>
                    <a:pt x="36143" y="27098"/>
                  </a:lnTo>
                  <a:lnTo>
                    <a:pt x="36162" y="27193"/>
                  </a:lnTo>
                  <a:lnTo>
                    <a:pt x="36200" y="27270"/>
                  </a:lnTo>
                  <a:lnTo>
                    <a:pt x="36276" y="27327"/>
                  </a:lnTo>
                  <a:lnTo>
                    <a:pt x="36353" y="27346"/>
                  </a:lnTo>
                  <a:lnTo>
                    <a:pt x="36907" y="27365"/>
                  </a:lnTo>
                  <a:lnTo>
                    <a:pt x="37481" y="27384"/>
                  </a:lnTo>
                  <a:lnTo>
                    <a:pt x="37558" y="27365"/>
                  </a:lnTo>
                  <a:lnTo>
                    <a:pt x="37634" y="27327"/>
                  </a:lnTo>
                  <a:lnTo>
                    <a:pt x="37672" y="27251"/>
                  </a:lnTo>
                  <a:lnTo>
                    <a:pt x="37691" y="27174"/>
                  </a:lnTo>
                  <a:lnTo>
                    <a:pt x="37672" y="27078"/>
                  </a:lnTo>
                  <a:lnTo>
                    <a:pt x="37634" y="27021"/>
                  </a:lnTo>
                  <a:lnTo>
                    <a:pt x="37558" y="26964"/>
                  </a:lnTo>
                  <a:lnTo>
                    <a:pt x="37481" y="26945"/>
                  </a:lnTo>
                  <a:lnTo>
                    <a:pt x="36927" y="26925"/>
                  </a:lnTo>
                  <a:lnTo>
                    <a:pt x="36391" y="269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0606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407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3"/>
          <p:cNvSpPr txBox="1">
            <a:spLocks noGrp="1"/>
          </p:cNvSpPr>
          <p:nvPr>
            <p:ph type="title"/>
          </p:nvPr>
        </p:nvSpPr>
        <p:spPr>
          <a:xfrm>
            <a:off x="2324753" y="2233144"/>
            <a:ext cx="33724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1" name="Google Shape;451;p13"/>
          <p:cNvSpPr txBox="1">
            <a:spLocks noGrp="1"/>
          </p:cNvSpPr>
          <p:nvPr>
            <p:ph type="subTitle" idx="1"/>
          </p:nvPr>
        </p:nvSpPr>
        <p:spPr>
          <a:xfrm>
            <a:off x="2324753" y="2518124"/>
            <a:ext cx="33724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2" name="Google Shape;452;p13"/>
          <p:cNvSpPr txBox="1">
            <a:spLocks noGrp="1"/>
          </p:cNvSpPr>
          <p:nvPr>
            <p:ph type="title" idx="2"/>
          </p:nvPr>
        </p:nvSpPr>
        <p:spPr>
          <a:xfrm flipH="1">
            <a:off x="7693969" y="2233133"/>
            <a:ext cx="33844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3" name="Google Shape;453;p13"/>
          <p:cNvSpPr txBox="1">
            <a:spLocks noGrp="1"/>
          </p:cNvSpPr>
          <p:nvPr>
            <p:ph type="subTitle" idx="3"/>
          </p:nvPr>
        </p:nvSpPr>
        <p:spPr>
          <a:xfrm flipH="1">
            <a:off x="7693969" y="2518120"/>
            <a:ext cx="33840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4" name="Google Shape;454;p13"/>
          <p:cNvSpPr txBox="1">
            <a:spLocks noGrp="1"/>
          </p:cNvSpPr>
          <p:nvPr>
            <p:ph type="title" idx="4" hasCustomPrompt="1"/>
          </p:nvPr>
        </p:nvSpPr>
        <p:spPr>
          <a:xfrm>
            <a:off x="1113631" y="2254327"/>
            <a:ext cx="979600" cy="9752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55" name="Google Shape;455;p13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6483463" y="2254327"/>
            <a:ext cx="979600" cy="9752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56" name="Google Shape;456;p13"/>
          <p:cNvSpPr txBox="1">
            <a:spLocks noGrp="1"/>
          </p:cNvSpPr>
          <p:nvPr>
            <p:ph type="title" idx="6"/>
          </p:nvPr>
        </p:nvSpPr>
        <p:spPr>
          <a:xfrm>
            <a:off x="960000" y="512064"/>
            <a:ext cx="10272000" cy="60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7" name="Google Shape;457;p13"/>
          <p:cNvSpPr txBox="1">
            <a:spLocks noGrp="1"/>
          </p:cNvSpPr>
          <p:nvPr>
            <p:ph type="title" idx="7"/>
          </p:nvPr>
        </p:nvSpPr>
        <p:spPr>
          <a:xfrm>
            <a:off x="2324753" y="4176155"/>
            <a:ext cx="33724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8" name="Google Shape;458;p13"/>
          <p:cNvSpPr txBox="1">
            <a:spLocks noGrp="1"/>
          </p:cNvSpPr>
          <p:nvPr>
            <p:ph type="subTitle" idx="8"/>
          </p:nvPr>
        </p:nvSpPr>
        <p:spPr>
          <a:xfrm>
            <a:off x="2324753" y="4462787"/>
            <a:ext cx="33728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9" name="Google Shape;459;p13"/>
          <p:cNvSpPr txBox="1">
            <a:spLocks noGrp="1"/>
          </p:cNvSpPr>
          <p:nvPr>
            <p:ph type="title" idx="9"/>
          </p:nvPr>
        </p:nvSpPr>
        <p:spPr>
          <a:xfrm flipH="1">
            <a:off x="7693969" y="4176149"/>
            <a:ext cx="33844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0" name="Google Shape;460;p13"/>
          <p:cNvSpPr txBox="1">
            <a:spLocks noGrp="1"/>
          </p:cNvSpPr>
          <p:nvPr>
            <p:ph type="subTitle" idx="13"/>
          </p:nvPr>
        </p:nvSpPr>
        <p:spPr>
          <a:xfrm flipH="1">
            <a:off x="7693969" y="4462784"/>
            <a:ext cx="33840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1" name="Google Shape;461;p13"/>
          <p:cNvSpPr txBox="1">
            <a:spLocks noGrp="1"/>
          </p:cNvSpPr>
          <p:nvPr>
            <p:ph type="title" idx="14" hasCustomPrompt="1"/>
          </p:nvPr>
        </p:nvSpPr>
        <p:spPr>
          <a:xfrm>
            <a:off x="1113631" y="4197683"/>
            <a:ext cx="979600" cy="9752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62" name="Google Shape;462;p1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6483463" y="4197683"/>
            <a:ext cx="979600" cy="9752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63" name="Google Shape;463;p13"/>
          <p:cNvSpPr/>
          <p:nvPr/>
        </p:nvSpPr>
        <p:spPr>
          <a:xfrm rot="10800000" flipH="1">
            <a:off x="7693970" y="14"/>
            <a:ext cx="4477933" cy="2556685"/>
          </a:xfrm>
          <a:custGeom>
            <a:avLst/>
            <a:gdLst/>
            <a:ahLst/>
            <a:cxnLst/>
            <a:rect l="l" t="t" r="r" b="b"/>
            <a:pathLst>
              <a:path w="192186" h="109729" extrusionOk="0">
                <a:moveTo>
                  <a:pt x="180846" y="0"/>
                </a:moveTo>
                <a:lnTo>
                  <a:pt x="180215" y="19"/>
                </a:lnTo>
                <a:lnTo>
                  <a:pt x="179584" y="77"/>
                </a:lnTo>
                <a:lnTo>
                  <a:pt x="178952" y="134"/>
                </a:lnTo>
                <a:lnTo>
                  <a:pt x="178321" y="230"/>
                </a:lnTo>
                <a:lnTo>
                  <a:pt x="177671" y="325"/>
                </a:lnTo>
                <a:lnTo>
                  <a:pt x="177040" y="440"/>
                </a:lnTo>
                <a:lnTo>
                  <a:pt x="176409" y="593"/>
                </a:lnTo>
                <a:lnTo>
                  <a:pt x="175759" y="746"/>
                </a:lnTo>
                <a:lnTo>
                  <a:pt x="175128" y="918"/>
                </a:lnTo>
                <a:lnTo>
                  <a:pt x="174497" y="1109"/>
                </a:lnTo>
                <a:lnTo>
                  <a:pt x="173885" y="1301"/>
                </a:lnTo>
                <a:lnTo>
                  <a:pt x="173254" y="1511"/>
                </a:lnTo>
                <a:lnTo>
                  <a:pt x="172642" y="1740"/>
                </a:lnTo>
                <a:lnTo>
                  <a:pt x="172049" y="1970"/>
                </a:lnTo>
                <a:lnTo>
                  <a:pt x="171456" y="2219"/>
                </a:lnTo>
                <a:lnTo>
                  <a:pt x="170863" y="2467"/>
                </a:lnTo>
                <a:lnTo>
                  <a:pt x="170290" y="2735"/>
                </a:lnTo>
                <a:lnTo>
                  <a:pt x="169735" y="3003"/>
                </a:lnTo>
                <a:lnTo>
                  <a:pt x="168932" y="3404"/>
                </a:lnTo>
                <a:lnTo>
                  <a:pt x="168129" y="3806"/>
                </a:lnTo>
                <a:lnTo>
                  <a:pt x="167345" y="4226"/>
                </a:lnTo>
                <a:lnTo>
                  <a:pt x="166561" y="4666"/>
                </a:lnTo>
                <a:lnTo>
                  <a:pt x="165777" y="5106"/>
                </a:lnTo>
                <a:lnTo>
                  <a:pt x="165012" y="5546"/>
                </a:lnTo>
                <a:lnTo>
                  <a:pt x="164266" y="6005"/>
                </a:lnTo>
                <a:lnTo>
                  <a:pt x="163501" y="6483"/>
                </a:lnTo>
                <a:lnTo>
                  <a:pt x="162755" y="6961"/>
                </a:lnTo>
                <a:lnTo>
                  <a:pt x="162029" y="7439"/>
                </a:lnTo>
                <a:lnTo>
                  <a:pt x="161302" y="7955"/>
                </a:lnTo>
                <a:lnTo>
                  <a:pt x="160575" y="8453"/>
                </a:lnTo>
                <a:lnTo>
                  <a:pt x="159868" y="8969"/>
                </a:lnTo>
                <a:lnTo>
                  <a:pt x="159160" y="9485"/>
                </a:lnTo>
                <a:lnTo>
                  <a:pt x="158472" y="10021"/>
                </a:lnTo>
                <a:lnTo>
                  <a:pt x="157783" y="10575"/>
                </a:lnTo>
                <a:lnTo>
                  <a:pt x="157114" y="11130"/>
                </a:lnTo>
                <a:lnTo>
                  <a:pt x="156445" y="11684"/>
                </a:lnTo>
                <a:lnTo>
                  <a:pt x="155775" y="12239"/>
                </a:lnTo>
                <a:lnTo>
                  <a:pt x="155125" y="12832"/>
                </a:lnTo>
                <a:lnTo>
                  <a:pt x="154494" y="13405"/>
                </a:lnTo>
                <a:lnTo>
                  <a:pt x="153863" y="13998"/>
                </a:lnTo>
                <a:lnTo>
                  <a:pt x="153251" y="14610"/>
                </a:lnTo>
                <a:lnTo>
                  <a:pt x="152639" y="15203"/>
                </a:lnTo>
                <a:lnTo>
                  <a:pt x="152027" y="15815"/>
                </a:lnTo>
                <a:lnTo>
                  <a:pt x="151435" y="16446"/>
                </a:lnTo>
                <a:lnTo>
                  <a:pt x="150861" y="17077"/>
                </a:lnTo>
                <a:lnTo>
                  <a:pt x="150287" y="17708"/>
                </a:lnTo>
                <a:lnTo>
                  <a:pt x="149733" y="18358"/>
                </a:lnTo>
                <a:lnTo>
                  <a:pt x="149197" y="19009"/>
                </a:lnTo>
                <a:lnTo>
                  <a:pt x="148662" y="19678"/>
                </a:lnTo>
                <a:lnTo>
                  <a:pt x="148126" y="20328"/>
                </a:lnTo>
                <a:lnTo>
                  <a:pt x="147228" y="21514"/>
                </a:lnTo>
                <a:lnTo>
                  <a:pt x="146329" y="22718"/>
                </a:lnTo>
                <a:lnTo>
                  <a:pt x="145411" y="23942"/>
                </a:lnTo>
                <a:lnTo>
                  <a:pt x="144455" y="25166"/>
                </a:lnTo>
                <a:lnTo>
                  <a:pt x="143499" y="26371"/>
                </a:lnTo>
                <a:lnTo>
                  <a:pt x="143001" y="26983"/>
                </a:lnTo>
                <a:lnTo>
                  <a:pt x="142504" y="27576"/>
                </a:lnTo>
                <a:lnTo>
                  <a:pt x="141988" y="28149"/>
                </a:lnTo>
                <a:lnTo>
                  <a:pt x="141472" y="28723"/>
                </a:lnTo>
                <a:lnTo>
                  <a:pt x="140936" y="29278"/>
                </a:lnTo>
                <a:lnTo>
                  <a:pt x="140382" y="29832"/>
                </a:lnTo>
                <a:lnTo>
                  <a:pt x="139827" y="30368"/>
                </a:lnTo>
                <a:lnTo>
                  <a:pt x="139253" y="30884"/>
                </a:lnTo>
                <a:lnTo>
                  <a:pt x="138680" y="31381"/>
                </a:lnTo>
                <a:lnTo>
                  <a:pt x="138068" y="31859"/>
                </a:lnTo>
                <a:lnTo>
                  <a:pt x="137456" y="32299"/>
                </a:lnTo>
                <a:lnTo>
                  <a:pt x="136825" y="32739"/>
                </a:lnTo>
                <a:lnTo>
                  <a:pt x="136174" y="33140"/>
                </a:lnTo>
                <a:lnTo>
                  <a:pt x="135505" y="33523"/>
                </a:lnTo>
                <a:lnTo>
                  <a:pt x="134836" y="33867"/>
                </a:lnTo>
                <a:lnTo>
                  <a:pt x="134128" y="34192"/>
                </a:lnTo>
                <a:lnTo>
                  <a:pt x="133402" y="34479"/>
                </a:lnTo>
                <a:lnTo>
                  <a:pt x="132656" y="34747"/>
                </a:lnTo>
                <a:lnTo>
                  <a:pt x="131872" y="34957"/>
                </a:lnTo>
                <a:lnTo>
                  <a:pt x="131088" y="35148"/>
                </a:lnTo>
                <a:lnTo>
                  <a:pt x="130285" y="35301"/>
                </a:lnTo>
                <a:lnTo>
                  <a:pt x="129443" y="35397"/>
                </a:lnTo>
                <a:lnTo>
                  <a:pt x="128525" y="35473"/>
                </a:lnTo>
                <a:lnTo>
                  <a:pt x="127627" y="35512"/>
                </a:lnTo>
                <a:lnTo>
                  <a:pt x="126709" y="35512"/>
                </a:lnTo>
                <a:lnTo>
                  <a:pt x="125810" y="35473"/>
                </a:lnTo>
                <a:lnTo>
                  <a:pt x="124911" y="35416"/>
                </a:lnTo>
                <a:lnTo>
                  <a:pt x="123993" y="35301"/>
                </a:lnTo>
                <a:lnTo>
                  <a:pt x="123094" y="35187"/>
                </a:lnTo>
                <a:lnTo>
                  <a:pt x="122196" y="35034"/>
                </a:lnTo>
                <a:lnTo>
                  <a:pt x="121297" y="34842"/>
                </a:lnTo>
                <a:lnTo>
                  <a:pt x="120417" y="34651"/>
                </a:lnTo>
                <a:lnTo>
                  <a:pt x="119518" y="34441"/>
                </a:lnTo>
                <a:lnTo>
                  <a:pt x="118639" y="34192"/>
                </a:lnTo>
                <a:lnTo>
                  <a:pt x="117759" y="33944"/>
                </a:lnTo>
                <a:lnTo>
                  <a:pt x="116899" y="33676"/>
                </a:lnTo>
                <a:lnTo>
                  <a:pt x="116019" y="33389"/>
                </a:lnTo>
                <a:lnTo>
                  <a:pt x="115158" y="33102"/>
                </a:lnTo>
                <a:lnTo>
                  <a:pt x="113456" y="32509"/>
                </a:lnTo>
                <a:lnTo>
                  <a:pt x="111754" y="31897"/>
                </a:lnTo>
                <a:lnTo>
                  <a:pt x="110033" y="31285"/>
                </a:lnTo>
                <a:lnTo>
                  <a:pt x="108331" y="30693"/>
                </a:lnTo>
                <a:lnTo>
                  <a:pt x="106610" y="30119"/>
                </a:lnTo>
                <a:lnTo>
                  <a:pt x="105750" y="29851"/>
                </a:lnTo>
                <a:lnTo>
                  <a:pt x="104870" y="29603"/>
                </a:lnTo>
                <a:lnTo>
                  <a:pt x="104010" y="29373"/>
                </a:lnTo>
                <a:lnTo>
                  <a:pt x="103130" y="29144"/>
                </a:lnTo>
                <a:lnTo>
                  <a:pt x="102231" y="28952"/>
                </a:lnTo>
                <a:lnTo>
                  <a:pt x="101352" y="28780"/>
                </a:lnTo>
                <a:lnTo>
                  <a:pt x="100587" y="28647"/>
                </a:lnTo>
                <a:lnTo>
                  <a:pt x="99841" y="28532"/>
                </a:lnTo>
                <a:lnTo>
                  <a:pt x="99095" y="28436"/>
                </a:lnTo>
                <a:lnTo>
                  <a:pt x="98330" y="28360"/>
                </a:lnTo>
                <a:lnTo>
                  <a:pt x="97584" y="28302"/>
                </a:lnTo>
                <a:lnTo>
                  <a:pt x="96819" y="28245"/>
                </a:lnTo>
                <a:lnTo>
                  <a:pt x="96055" y="28226"/>
                </a:lnTo>
                <a:lnTo>
                  <a:pt x="95290" y="28207"/>
                </a:lnTo>
                <a:lnTo>
                  <a:pt x="94544" y="28226"/>
                </a:lnTo>
                <a:lnTo>
                  <a:pt x="93779" y="28245"/>
                </a:lnTo>
                <a:lnTo>
                  <a:pt x="93014" y="28283"/>
                </a:lnTo>
                <a:lnTo>
                  <a:pt x="92268" y="28341"/>
                </a:lnTo>
                <a:lnTo>
                  <a:pt x="91503" y="28417"/>
                </a:lnTo>
                <a:lnTo>
                  <a:pt x="90757" y="28494"/>
                </a:lnTo>
                <a:lnTo>
                  <a:pt x="89993" y="28608"/>
                </a:lnTo>
                <a:lnTo>
                  <a:pt x="89247" y="28723"/>
                </a:lnTo>
                <a:lnTo>
                  <a:pt x="88501" y="28876"/>
                </a:lnTo>
                <a:lnTo>
                  <a:pt x="87755" y="29029"/>
                </a:lnTo>
                <a:lnTo>
                  <a:pt x="87029" y="29201"/>
                </a:lnTo>
                <a:lnTo>
                  <a:pt x="86283" y="29373"/>
                </a:lnTo>
                <a:lnTo>
                  <a:pt x="85556" y="29584"/>
                </a:lnTo>
                <a:lnTo>
                  <a:pt x="84829" y="29794"/>
                </a:lnTo>
                <a:lnTo>
                  <a:pt x="84122" y="30042"/>
                </a:lnTo>
                <a:lnTo>
                  <a:pt x="83414" y="30291"/>
                </a:lnTo>
                <a:lnTo>
                  <a:pt x="82707" y="30559"/>
                </a:lnTo>
                <a:lnTo>
                  <a:pt x="81999" y="30827"/>
                </a:lnTo>
                <a:lnTo>
                  <a:pt x="81311" y="31132"/>
                </a:lnTo>
                <a:lnTo>
                  <a:pt x="80641" y="31438"/>
                </a:lnTo>
                <a:lnTo>
                  <a:pt x="79972" y="31764"/>
                </a:lnTo>
                <a:lnTo>
                  <a:pt x="79303" y="32108"/>
                </a:lnTo>
                <a:lnTo>
                  <a:pt x="78653" y="32471"/>
                </a:lnTo>
                <a:lnTo>
                  <a:pt x="78002" y="32834"/>
                </a:lnTo>
                <a:lnTo>
                  <a:pt x="77486" y="33160"/>
                </a:lnTo>
                <a:lnTo>
                  <a:pt x="76970" y="33485"/>
                </a:lnTo>
                <a:lnTo>
                  <a:pt x="76454" y="33829"/>
                </a:lnTo>
                <a:lnTo>
                  <a:pt x="75956" y="34192"/>
                </a:lnTo>
                <a:lnTo>
                  <a:pt x="75478" y="34556"/>
                </a:lnTo>
                <a:lnTo>
                  <a:pt x="75000" y="34919"/>
                </a:lnTo>
                <a:lnTo>
                  <a:pt x="74541" y="35320"/>
                </a:lnTo>
                <a:lnTo>
                  <a:pt x="74082" y="35722"/>
                </a:lnTo>
                <a:lnTo>
                  <a:pt x="73662" y="36143"/>
                </a:lnTo>
                <a:lnTo>
                  <a:pt x="73241" y="36563"/>
                </a:lnTo>
                <a:lnTo>
                  <a:pt x="72839" y="37003"/>
                </a:lnTo>
                <a:lnTo>
                  <a:pt x="72476" y="37462"/>
                </a:lnTo>
                <a:lnTo>
                  <a:pt x="72113" y="37940"/>
                </a:lnTo>
                <a:lnTo>
                  <a:pt x="71788" y="38418"/>
                </a:lnTo>
                <a:lnTo>
                  <a:pt x="71462" y="38916"/>
                </a:lnTo>
                <a:lnTo>
                  <a:pt x="71176" y="39432"/>
                </a:lnTo>
                <a:lnTo>
                  <a:pt x="70927" y="39948"/>
                </a:lnTo>
                <a:lnTo>
                  <a:pt x="70698" y="40503"/>
                </a:lnTo>
                <a:lnTo>
                  <a:pt x="70506" y="41038"/>
                </a:lnTo>
                <a:lnTo>
                  <a:pt x="70353" y="41612"/>
                </a:lnTo>
                <a:lnTo>
                  <a:pt x="70219" y="42186"/>
                </a:lnTo>
                <a:lnTo>
                  <a:pt x="70124" y="42759"/>
                </a:lnTo>
                <a:lnTo>
                  <a:pt x="70066" y="43333"/>
                </a:lnTo>
                <a:lnTo>
                  <a:pt x="70047" y="43907"/>
                </a:lnTo>
                <a:lnTo>
                  <a:pt x="70066" y="44480"/>
                </a:lnTo>
                <a:lnTo>
                  <a:pt x="70124" y="45054"/>
                </a:lnTo>
                <a:lnTo>
                  <a:pt x="70219" y="45609"/>
                </a:lnTo>
                <a:lnTo>
                  <a:pt x="70372" y="46182"/>
                </a:lnTo>
                <a:lnTo>
                  <a:pt x="70545" y="46718"/>
                </a:lnTo>
                <a:lnTo>
                  <a:pt x="70774" y="47253"/>
                </a:lnTo>
                <a:lnTo>
                  <a:pt x="70889" y="47502"/>
                </a:lnTo>
                <a:lnTo>
                  <a:pt x="71023" y="47770"/>
                </a:lnTo>
                <a:lnTo>
                  <a:pt x="71176" y="48018"/>
                </a:lnTo>
                <a:lnTo>
                  <a:pt x="71348" y="48267"/>
                </a:lnTo>
                <a:lnTo>
                  <a:pt x="71596" y="48630"/>
                </a:lnTo>
                <a:lnTo>
                  <a:pt x="71883" y="48974"/>
                </a:lnTo>
                <a:lnTo>
                  <a:pt x="72189" y="49299"/>
                </a:lnTo>
                <a:lnTo>
                  <a:pt x="72495" y="49605"/>
                </a:lnTo>
                <a:lnTo>
                  <a:pt x="72839" y="49911"/>
                </a:lnTo>
                <a:lnTo>
                  <a:pt x="73183" y="50179"/>
                </a:lnTo>
                <a:lnTo>
                  <a:pt x="73528" y="50447"/>
                </a:lnTo>
                <a:lnTo>
                  <a:pt x="73910" y="50676"/>
                </a:lnTo>
                <a:lnTo>
                  <a:pt x="74293" y="50925"/>
                </a:lnTo>
                <a:lnTo>
                  <a:pt x="74694" y="51135"/>
                </a:lnTo>
                <a:lnTo>
                  <a:pt x="75096" y="51346"/>
                </a:lnTo>
                <a:lnTo>
                  <a:pt x="75516" y="51537"/>
                </a:lnTo>
                <a:lnTo>
                  <a:pt x="75956" y="51709"/>
                </a:lnTo>
                <a:lnTo>
                  <a:pt x="76377" y="51881"/>
                </a:lnTo>
                <a:lnTo>
                  <a:pt x="76836" y="52034"/>
                </a:lnTo>
                <a:lnTo>
                  <a:pt x="77276" y="52168"/>
                </a:lnTo>
                <a:lnTo>
                  <a:pt x="78213" y="52436"/>
                </a:lnTo>
                <a:lnTo>
                  <a:pt x="79150" y="52665"/>
                </a:lnTo>
                <a:lnTo>
                  <a:pt x="80125" y="52875"/>
                </a:lnTo>
                <a:lnTo>
                  <a:pt x="81100" y="53047"/>
                </a:lnTo>
                <a:lnTo>
                  <a:pt x="82076" y="53200"/>
                </a:lnTo>
                <a:lnTo>
                  <a:pt x="83051" y="53353"/>
                </a:lnTo>
                <a:lnTo>
                  <a:pt x="84982" y="53621"/>
                </a:lnTo>
                <a:lnTo>
                  <a:pt x="85900" y="53774"/>
                </a:lnTo>
                <a:lnTo>
                  <a:pt x="86818" y="53946"/>
                </a:lnTo>
                <a:lnTo>
                  <a:pt x="87698" y="54176"/>
                </a:lnTo>
                <a:lnTo>
                  <a:pt x="88577" y="54443"/>
                </a:lnTo>
                <a:lnTo>
                  <a:pt x="89419" y="54730"/>
                </a:lnTo>
                <a:lnTo>
                  <a:pt x="90241" y="55055"/>
                </a:lnTo>
                <a:lnTo>
                  <a:pt x="91044" y="55419"/>
                </a:lnTo>
                <a:lnTo>
                  <a:pt x="91828" y="55820"/>
                </a:lnTo>
                <a:lnTo>
                  <a:pt x="92574" y="56241"/>
                </a:lnTo>
                <a:lnTo>
                  <a:pt x="93301" y="56700"/>
                </a:lnTo>
                <a:lnTo>
                  <a:pt x="94008" y="57178"/>
                </a:lnTo>
                <a:lnTo>
                  <a:pt x="94678" y="57694"/>
                </a:lnTo>
                <a:lnTo>
                  <a:pt x="95328" y="58230"/>
                </a:lnTo>
                <a:lnTo>
                  <a:pt x="95959" y="58784"/>
                </a:lnTo>
                <a:lnTo>
                  <a:pt x="96552" y="59377"/>
                </a:lnTo>
                <a:lnTo>
                  <a:pt x="97106" y="59989"/>
                </a:lnTo>
                <a:lnTo>
                  <a:pt x="97661" y="60639"/>
                </a:lnTo>
                <a:lnTo>
                  <a:pt x="98158" y="61289"/>
                </a:lnTo>
                <a:lnTo>
                  <a:pt x="98636" y="61978"/>
                </a:lnTo>
                <a:lnTo>
                  <a:pt x="99076" y="62685"/>
                </a:lnTo>
                <a:lnTo>
                  <a:pt x="99497" y="63412"/>
                </a:lnTo>
                <a:lnTo>
                  <a:pt x="99879" y="64139"/>
                </a:lnTo>
                <a:lnTo>
                  <a:pt x="100223" y="64904"/>
                </a:lnTo>
                <a:lnTo>
                  <a:pt x="100529" y="65688"/>
                </a:lnTo>
                <a:lnTo>
                  <a:pt x="100816" y="66472"/>
                </a:lnTo>
                <a:lnTo>
                  <a:pt x="101046" y="67275"/>
                </a:lnTo>
                <a:lnTo>
                  <a:pt x="101256" y="68097"/>
                </a:lnTo>
                <a:lnTo>
                  <a:pt x="101428" y="68939"/>
                </a:lnTo>
                <a:lnTo>
                  <a:pt x="101562" y="69780"/>
                </a:lnTo>
                <a:lnTo>
                  <a:pt x="101658" y="70641"/>
                </a:lnTo>
                <a:lnTo>
                  <a:pt x="101715" y="71501"/>
                </a:lnTo>
                <a:lnTo>
                  <a:pt x="101734" y="72381"/>
                </a:lnTo>
                <a:lnTo>
                  <a:pt x="101715" y="73088"/>
                </a:lnTo>
                <a:lnTo>
                  <a:pt x="101677" y="73815"/>
                </a:lnTo>
                <a:lnTo>
                  <a:pt x="101581" y="74523"/>
                </a:lnTo>
                <a:lnTo>
                  <a:pt x="101466" y="75230"/>
                </a:lnTo>
                <a:lnTo>
                  <a:pt x="101313" y="75919"/>
                </a:lnTo>
                <a:lnTo>
                  <a:pt x="101122" y="76607"/>
                </a:lnTo>
                <a:lnTo>
                  <a:pt x="100912" y="77276"/>
                </a:lnTo>
                <a:lnTo>
                  <a:pt x="100663" y="77965"/>
                </a:lnTo>
                <a:lnTo>
                  <a:pt x="100395" y="78615"/>
                </a:lnTo>
                <a:lnTo>
                  <a:pt x="100089" y="79284"/>
                </a:lnTo>
                <a:lnTo>
                  <a:pt x="99764" y="79915"/>
                </a:lnTo>
                <a:lnTo>
                  <a:pt x="99401" y="80546"/>
                </a:lnTo>
                <a:lnTo>
                  <a:pt x="99019" y="81177"/>
                </a:lnTo>
                <a:lnTo>
                  <a:pt x="98617" y="81789"/>
                </a:lnTo>
                <a:lnTo>
                  <a:pt x="98177" y="82382"/>
                </a:lnTo>
                <a:lnTo>
                  <a:pt x="97718" y="82975"/>
                </a:lnTo>
                <a:lnTo>
                  <a:pt x="97259" y="83530"/>
                </a:lnTo>
                <a:lnTo>
                  <a:pt x="96762" y="84103"/>
                </a:lnTo>
                <a:lnTo>
                  <a:pt x="96227" y="84639"/>
                </a:lnTo>
                <a:lnTo>
                  <a:pt x="95691" y="85155"/>
                </a:lnTo>
                <a:lnTo>
                  <a:pt x="95137" y="85671"/>
                </a:lnTo>
                <a:lnTo>
                  <a:pt x="94563" y="86169"/>
                </a:lnTo>
                <a:lnTo>
                  <a:pt x="93970" y="86647"/>
                </a:lnTo>
                <a:lnTo>
                  <a:pt x="93358" y="87106"/>
                </a:lnTo>
                <a:lnTo>
                  <a:pt x="92727" y="87545"/>
                </a:lnTo>
                <a:lnTo>
                  <a:pt x="92096" y="87966"/>
                </a:lnTo>
                <a:lnTo>
                  <a:pt x="91446" y="88368"/>
                </a:lnTo>
                <a:lnTo>
                  <a:pt x="90777" y="88750"/>
                </a:lnTo>
                <a:lnTo>
                  <a:pt x="90088" y="89113"/>
                </a:lnTo>
                <a:lnTo>
                  <a:pt x="89400" y="89458"/>
                </a:lnTo>
                <a:lnTo>
                  <a:pt x="88692" y="89783"/>
                </a:lnTo>
                <a:lnTo>
                  <a:pt x="87985" y="90070"/>
                </a:lnTo>
                <a:lnTo>
                  <a:pt x="86933" y="90471"/>
                </a:lnTo>
                <a:lnTo>
                  <a:pt x="85862" y="90815"/>
                </a:lnTo>
                <a:lnTo>
                  <a:pt x="84772" y="91141"/>
                </a:lnTo>
                <a:lnTo>
                  <a:pt x="83644" y="91427"/>
                </a:lnTo>
                <a:lnTo>
                  <a:pt x="82496" y="91676"/>
                </a:lnTo>
                <a:lnTo>
                  <a:pt x="81330" y="91886"/>
                </a:lnTo>
                <a:lnTo>
                  <a:pt x="80163" y="92039"/>
                </a:lnTo>
                <a:lnTo>
                  <a:pt x="78959" y="92173"/>
                </a:lnTo>
                <a:lnTo>
                  <a:pt x="77773" y="92269"/>
                </a:lnTo>
                <a:lnTo>
                  <a:pt x="76549" y="92326"/>
                </a:lnTo>
                <a:lnTo>
                  <a:pt x="75344" y="92326"/>
                </a:lnTo>
                <a:lnTo>
                  <a:pt x="74140" y="92307"/>
                </a:lnTo>
                <a:lnTo>
                  <a:pt x="72916" y="92231"/>
                </a:lnTo>
                <a:lnTo>
                  <a:pt x="71711" y="92135"/>
                </a:lnTo>
                <a:lnTo>
                  <a:pt x="70506" y="91982"/>
                </a:lnTo>
                <a:lnTo>
                  <a:pt x="69302" y="91791"/>
                </a:lnTo>
                <a:lnTo>
                  <a:pt x="68135" y="91542"/>
                </a:lnTo>
                <a:lnTo>
                  <a:pt x="66969" y="91274"/>
                </a:lnTo>
                <a:lnTo>
                  <a:pt x="66376" y="91121"/>
                </a:lnTo>
                <a:lnTo>
                  <a:pt x="65802" y="90949"/>
                </a:lnTo>
                <a:lnTo>
                  <a:pt x="65247" y="90777"/>
                </a:lnTo>
                <a:lnTo>
                  <a:pt x="64674" y="90586"/>
                </a:lnTo>
                <a:lnTo>
                  <a:pt x="64119" y="90395"/>
                </a:lnTo>
                <a:lnTo>
                  <a:pt x="63565" y="90184"/>
                </a:lnTo>
                <a:lnTo>
                  <a:pt x="63029" y="89974"/>
                </a:lnTo>
                <a:lnTo>
                  <a:pt x="62494" y="89745"/>
                </a:lnTo>
                <a:lnTo>
                  <a:pt x="61958" y="89496"/>
                </a:lnTo>
                <a:lnTo>
                  <a:pt x="61423" y="89247"/>
                </a:lnTo>
                <a:lnTo>
                  <a:pt x="60907" y="88980"/>
                </a:lnTo>
                <a:lnTo>
                  <a:pt x="60409" y="88712"/>
                </a:lnTo>
                <a:lnTo>
                  <a:pt x="59912" y="88425"/>
                </a:lnTo>
                <a:lnTo>
                  <a:pt x="59415" y="88119"/>
                </a:lnTo>
                <a:lnTo>
                  <a:pt x="58937" y="87813"/>
                </a:lnTo>
                <a:lnTo>
                  <a:pt x="58459" y="87488"/>
                </a:lnTo>
                <a:lnTo>
                  <a:pt x="58000" y="87163"/>
                </a:lnTo>
                <a:lnTo>
                  <a:pt x="57541" y="86819"/>
                </a:lnTo>
                <a:lnTo>
                  <a:pt x="57101" y="86455"/>
                </a:lnTo>
                <a:lnTo>
                  <a:pt x="56661" y="86092"/>
                </a:lnTo>
                <a:lnTo>
                  <a:pt x="56241" y="85710"/>
                </a:lnTo>
                <a:lnTo>
                  <a:pt x="55839" y="85327"/>
                </a:lnTo>
                <a:lnTo>
                  <a:pt x="55437" y="84926"/>
                </a:lnTo>
                <a:lnTo>
                  <a:pt x="55036" y="84505"/>
                </a:lnTo>
                <a:lnTo>
                  <a:pt x="54672" y="84084"/>
                </a:lnTo>
                <a:lnTo>
                  <a:pt x="54309" y="83644"/>
                </a:lnTo>
                <a:lnTo>
                  <a:pt x="53965" y="83204"/>
                </a:lnTo>
                <a:lnTo>
                  <a:pt x="53621" y="82746"/>
                </a:lnTo>
                <a:lnTo>
                  <a:pt x="53257" y="82191"/>
                </a:lnTo>
                <a:lnTo>
                  <a:pt x="52913" y="81636"/>
                </a:lnTo>
                <a:lnTo>
                  <a:pt x="52588" y="81063"/>
                </a:lnTo>
                <a:lnTo>
                  <a:pt x="52282" y="80489"/>
                </a:lnTo>
                <a:lnTo>
                  <a:pt x="52014" y="79915"/>
                </a:lnTo>
                <a:lnTo>
                  <a:pt x="51747" y="79322"/>
                </a:lnTo>
                <a:lnTo>
                  <a:pt x="51498" y="78730"/>
                </a:lnTo>
                <a:lnTo>
                  <a:pt x="51269" y="78137"/>
                </a:lnTo>
                <a:lnTo>
                  <a:pt x="51058" y="77544"/>
                </a:lnTo>
                <a:lnTo>
                  <a:pt x="50848" y="76932"/>
                </a:lnTo>
                <a:lnTo>
                  <a:pt x="50465" y="75727"/>
                </a:lnTo>
                <a:lnTo>
                  <a:pt x="50102" y="74504"/>
                </a:lnTo>
                <a:lnTo>
                  <a:pt x="49739" y="73280"/>
                </a:lnTo>
                <a:lnTo>
                  <a:pt x="49375" y="72075"/>
                </a:lnTo>
                <a:lnTo>
                  <a:pt x="48993" y="70851"/>
                </a:lnTo>
                <a:lnTo>
                  <a:pt x="48591" y="69646"/>
                </a:lnTo>
                <a:lnTo>
                  <a:pt x="48362" y="69053"/>
                </a:lnTo>
                <a:lnTo>
                  <a:pt x="48113" y="68461"/>
                </a:lnTo>
                <a:lnTo>
                  <a:pt x="47865" y="67868"/>
                </a:lnTo>
                <a:lnTo>
                  <a:pt x="47597" y="67294"/>
                </a:lnTo>
                <a:lnTo>
                  <a:pt x="47310" y="66720"/>
                </a:lnTo>
                <a:lnTo>
                  <a:pt x="46985" y="66147"/>
                </a:lnTo>
                <a:lnTo>
                  <a:pt x="46660" y="65573"/>
                </a:lnTo>
                <a:lnTo>
                  <a:pt x="46297" y="65018"/>
                </a:lnTo>
                <a:lnTo>
                  <a:pt x="45914" y="64483"/>
                </a:lnTo>
                <a:lnTo>
                  <a:pt x="45493" y="63948"/>
                </a:lnTo>
                <a:lnTo>
                  <a:pt x="44958" y="63297"/>
                </a:lnTo>
                <a:lnTo>
                  <a:pt x="44365" y="62666"/>
                </a:lnTo>
                <a:lnTo>
                  <a:pt x="43753" y="62054"/>
                </a:lnTo>
                <a:lnTo>
                  <a:pt x="43122" y="61481"/>
                </a:lnTo>
                <a:lnTo>
                  <a:pt x="42453" y="60926"/>
                </a:lnTo>
                <a:lnTo>
                  <a:pt x="41745" y="60391"/>
                </a:lnTo>
                <a:lnTo>
                  <a:pt x="41019" y="59894"/>
                </a:lnTo>
                <a:lnTo>
                  <a:pt x="40273" y="59435"/>
                </a:lnTo>
                <a:lnTo>
                  <a:pt x="39489" y="59014"/>
                </a:lnTo>
                <a:lnTo>
                  <a:pt x="38686" y="58631"/>
                </a:lnTo>
                <a:lnTo>
                  <a:pt x="37863" y="58268"/>
                </a:lnTo>
                <a:lnTo>
                  <a:pt x="37443" y="58115"/>
                </a:lnTo>
                <a:lnTo>
                  <a:pt x="37022" y="57962"/>
                </a:lnTo>
                <a:lnTo>
                  <a:pt x="36601" y="57828"/>
                </a:lnTo>
                <a:lnTo>
                  <a:pt x="36161" y="57694"/>
                </a:lnTo>
                <a:lnTo>
                  <a:pt x="35722" y="57580"/>
                </a:lnTo>
                <a:lnTo>
                  <a:pt x="35282" y="57465"/>
                </a:lnTo>
                <a:lnTo>
                  <a:pt x="34842" y="57369"/>
                </a:lnTo>
                <a:lnTo>
                  <a:pt x="34402" y="57293"/>
                </a:lnTo>
                <a:lnTo>
                  <a:pt x="33943" y="57235"/>
                </a:lnTo>
                <a:lnTo>
                  <a:pt x="33484" y="57178"/>
                </a:lnTo>
                <a:lnTo>
                  <a:pt x="32815" y="57102"/>
                </a:lnTo>
                <a:lnTo>
                  <a:pt x="32184" y="57063"/>
                </a:lnTo>
                <a:lnTo>
                  <a:pt x="31553" y="57044"/>
                </a:lnTo>
                <a:lnTo>
                  <a:pt x="30960" y="57063"/>
                </a:lnTo>
                <a:lnTo>
                  <a:pt x="30367" y="57082"/>
                </a:lnTo>
                <a:lnTo>
                  <a:pt x="29813" y="57140"/>
                </a:lnTo>
                <a:lnTo>
                  <a:pt x="29258" y="57216"/>
                </a:lnTo>
                <a:lnTo>
                  <a:pt x="28742" y="57293"/>
                </a:lnTo>
                <a:lnTo>
                  <a:pt x="28225" y="57408"/>
                </a:lnTo>
                <a:lnTo>
                  <a:pt x="27728" y="57541"/>
                </a:lnTo>
                <a:lnTo>
                  <a:pt x="27250" y="57694"/>
                </a:lnTo>
                <a:lnTo>
                  <a:pt x="26791" y="57847"/>
                </a:lnTo>
                <a:lnTo>
                  <a:pt x="26332" y="58039"/>
                </a:lnTo>
                <a:lnTo>
                  <a:pt x="25912" y="58249"/>
                </a:lnTo>
                <a:lnTo>
                  <a:pt x="25491" y="58459"/>
                </a:lnTo>
                <a:lnTo>
                  <a:pt x="25089" y="58689"/>
                </a:lnTo>
                <a:lnTo>
                  <a:pt x="24707" y="58937"/>
                </a:lnTo>
                <a:lnTo>
                  <a:pt x="24344" y="59205"/>
                </a:lnTo>
                <a:lnTo>
                  <a:pt x="23980" y="59492"/>
                </a:lnTo>
                <a:lnTo>
                  <a:pt x="23636" y="59779"/>
                </a:lnTo>
                <a:lnTo>
                  <a:pt x="23292" y="60085"/>
                </a:lnTo>
                <a:lnTo>
                  <a:pt x="22986" y="60410"/>
                </a:lnTo>
                <a:lnTo>
                  <a:pt x="22680" y="60754"/>
                </a:lnTo>
                <a:lnTo>
                  <a:pt x="22374" y="61098"/>
                </a:lnTo>
                <a:lnTo>
                  <a:pt x="22106" y="61462"/>
                </a:lnTo>
                <a:lnTo>
                  <a:pt x="21838" y="61825"/>
                </a:lnTo>
                <a:lnTo>
                  <a:pt x="21571" y="62207"/>
                </a:lnTo>
                <a:lnTo>
                  <a:pt x="21322" y="62590"/>
                </a:lnTo>
                <a:lnTo>
                  <a:pt x="21073" y="62991"/>
                </a:lnTo>
                <a:lnTo>
                  <a:pt x="20863" y="63393"/>
                </a:lnTo>
                <a:lnTo>
                  <a:pt x="20634" y="63814"/>
                </a:lnTo>
                <a:lnTo>
                  <a:pt x="20423" y="64234"/>
                </a:lnTo>
                <a:lnTo>
                  <a:pt x="20041" y="65114"/>
                </a:lnTo>
                <a:lnTo>
                  <a:pt x="19678" y="66013"/>
                </a:lnTo>
                <a:lnTo>
                  <a:pt x="19352" y="66931"/>
                </a:lnTo>
                <a:lnTo>
                  <a:pt x="19046" y="67868"/>
                </a:lnTo>
                <a:lnTo>
                  <a:pt x="18760" y="68824"/>
                </a:lnTo>
                <a:lnTo>
                  <a:pt x="18511" y="69780"/>
                </a:lnTo>
                <a:lnTo>
                  <a:pt x="18282" y="70736"/>
                </a:lnTo>
                <a:lnTo>
                  <a:pt x="18052" y="71712"/>
                </a:lnTo>
                <a:lnTo>
                  <a:pt x="17650" y="73624"/>
                </a:lnTo>
                <a:lnTo>
                  <a:pt x="17287" y="75517"/>
                </a:lnTo>
                <a:lnTo>
                  <a:pt x="16943" y="77315"/>
                </a:lnTo>
                <a:lnTo>
                  <a:pt x="16752" y="78175"/>
                </a:lnTo>
                <a:lnTo>
                  <a:pt x="16560" y="78997"/>
                </a:lnTo>
                <a:lnTo>
                  <a:pt x="16312" y="80049"/>
                </a:lnTo>
                <a:lnTo>
                  <a:pt x="16025" y="81101"/>
                </a:lnTo>
                <a:lnTo>
                  <a:pt x="15738" y="82134"/>
                </a:lnTo>
                <a:lnTo>
                  <a:pt x="15432" y="83166"/>
                </a:lnTo>
                <a:lnTo>
                  <a:pt x="15107" y="84199"/>
                </a:lnTo>
                <a:lnTo>
                  <a:pt x="14763" y="85212"/>
                </a:lnTo>
                <a:lnTo>
                  <a:pt x="14400" y="86245"/>
                </a:lnTo>
                <a:lnTo>
                  <a:pt x="14017" y="87259"/>
                </a:lnTo>
                <a:lnTo>
                  <a:pt x="13616" y="88272"/>
                </a:lnTo>
                <a:lnTo>
                  <a:pt x="13195" y="89286"/>
                </a:lnTo>
                <a:lnTo>
                  <a:pt x="12774" y="90280"/>
                </a:lnTo>
                <a:lnTo>
                  <a:pt x="12315" y="91274"/>
                </a:lnTo>
                <a:lnTo>
                  <a:pt x="11856" y="92269"/>
                </a:lnTo>
                <a:lnTo>
                  <a:pt x="11378" y="93244"/>
                </a:lnTo>
                <a:lnTo>
                  <a:pt x="10862" y="94238"/>
                </a:lnTo>
                <a:lnTo>
                  <a:pt x="10365" y="95195"/>
                </a:lnTo>
                <a:lnTo>
                  <a:pt x="9829" y="96170"/>
                </a:lnTo>
                <a:lnTo>
                  <a:pt x="9275" y="97126"/>
                </a:lnTo>
                <a:lnTo>
                  <a:pt x="8720" y="98082"/>
                </a:lnTo>
                <a:lnTo>
                  <a:pt x="8127" y="99019"/>
                </a:lnTo>
                <a:lnTo>
                  <a:pt x="7534" y="99956"/>
                </a:lnTo>
                <a:lnTo>
                  <a:pt x="6923" y="100893"/>
                </a:lnTo>
                <a:lnTo>
                  <a:pt x="6311" y="101811"/>
                </a:lnTo>
                <a:lnTo>
                  <a:pt x="5660" y="102729"/>
                </a:lnTo>
                <a:lnTo>
                  <a:pt x="5010" y="103628"/>
                </a:lnTo>
                <a:lnTo>
                  <a:pt x="4341" y="104527"/>
                </a:lnTo>
                <a:lnTo>
                  <a:pt x="3652" y="105406"/>
                </a:lnTo>
                <a:lnTo>
                  <a:pt x="2945" y="106286"/>
                </a:lnTo>
                <a:lnTo>
                  <a:pt x="2237" y="107166"/>
                </a:lnTo>
                <a:lnTo>
                  <a:pt x="1511" y="108026"/>
                </a:lnTo>
                <a:lnTo>
                  <a:pt x="765" y="108887"/>
                </a:lnTo>
                <a:lnTo>
                  <a:pt x="0" y="109728"/>
                </a:lnTo>
                <a:lnTo>
                  <a:pt x="192186" y="109728"/>
                </a:lnTo>
                <a:lnTo>
                  <a:pt x="192186" y="9619"/>
                </a:lnTo>
                <a:lnTo>
                  <a:pt x="191975" y="8606"/>
                </a:lnTo>
                <a:lnTo>
                  <a:pt x="191841" y="8108"/>
                </a:lnTo>
                <a:lnTo>
                  <a:pt x="191707" y="7611"/>
                </a:lnTo>
                <a:lnTo>
                  <a:pt x="191555" y="7133"/>
                </a:lnTo>
                <a:lnTo>
                  <a:pt x="191382" y="6655"/>
                </a:lnTo>
                <a:lnTo>
                  <a:pt x="191210" y="6177"/>
                </a:lnTo>
                <a:lnTo>
                  <a:pt x="191000" y="5699"/>
                </a:lnTo>
                <a:lnTo>
                  <a:pt x="190790" y="5259"/>
                </a:lnTo>
                <a:lnTo>
                  <a:pt x="190541" y="4800"/>
                </a:lnTo>
                <a:lnTo>
                  <a:pt x="190292" y="4379"/>
                </a:lnTo>
                <a:lnTo>
                  <a:pt x="190006" y="3959"/>
                </a:lnTo>
                <a:lnTo>
                  <a:pt x="189680" y="3538"/>
                </a:lnTo>
                <a:lnTo>
                  <a:pt x="189355" y="3156"/>
                </a:lnTo>
                <a:lnTo>
                  <a:pt x="188992" y="2773"/>
                </a:lnTo>
                <a:lnTo>
                  <a:pt x="188590" y="2410"/>
                </a:lnTo>
                <a:lnTo>
                  <a:pt x="188131" y="2046"/>
                </a:lnTo>
                <a:lnTo>
                  <a:pt x="187653" y="1702"/>
                </a:lnTo>
                <a:lnTo>
                  <a:pt x="187175" y="1415"/>
                </a:lnTo>
                <a:lnTo>
                  <a:pt x="186659" y="1128"/>
                </a:lnTo>
                <a:lnTo>
                  <a:pt x="186124" y="899"/>
                </a:lnTo>
                <a:lnTo>
                  <a:pt x="185588" y="689"/>
                </a:lnTo>
                <a:lnTo>
                  <a:pt x="185034" y="517"/>
                </a:lnTo>
                <a:lnTo>
                  <a:pt x="184460" y="364"/>
                </a:lnTo>
                <a:lnTo>
                  <a:pt x="183886" y="230"/>
                </a:lnTo>
                <a:lnTo>
                  <a:pt x="183293" y="134"/>
                </a:lnTo>
                <a:lnTo>
                  <a:pt x="182701" y="58"/>
                </a:lnTo>
                <a:lnTo>
                  <a:pt x="182089" y="19"/>
                </a:lnTo>
                <a:lnTo>
                  <a:pt x="181477" y="0"/>
                </a:lnTo>
                <a:close/>
              </a:path>
            </a:pathLst>
          </a:custGeom>
          <a:solidFill>
            <a:srgbClr val="000000">
              <a:alpha val="101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4" name="Google Shape;464;p13"/>
          <p:cNvSpPr/>
          <p:nvPr/>
        </p:nvSpPr>
        <p:spPr>
          <a:xfrm flipH="1">
            <a:off x="3" y="4301314"/>
            <a:ext cx="4477933" cy="2556685"/>
          </a:xfrm>
          <a:custGeom>
            <a:avLst/>
            <a:gdLst/>
            <a:ahLst/>
            <a:cxnLst/>
            <a:rect l="l" t="t" r="r" b="b"/>
            <a:pathLst>
              <a:path w="192186" h="109729" extrusionOk="0">
                <a:moveTo>
                  <a:pt x="180846" y="0"/>
                </a:moveTo>
                <a:lnTo>
                  <a:pt x="180215" y="19"/>
                </a:lnTo>
                <a:lnTo>
                  <a:pt x="179584" y="77"/>
                </a:lnTo>
                <a:lnTo>
                  <a:pt x="178952" y="134"/>
                </a:lnTo>
                <a:lnTo>
                  <a:pt x="178321" y="230"/>
                </a:lnTo>
                <a:lnTo>
                  <a:pt x="177671" y="325"/>
                </a:lnTo>
                <a:lnTo>
                  <a:pt x="177040" y="440"/>
                </a:lnTo>
                <a:lnTo>
                  <a:pt x="176409" y="593"/>
                </a:lnTo>
                <a:lnTo>
                  <a:pt x="175759" y="746"/>
                </a:lnTo>
                <a:lnTo>
                  <a:pt x="175128" y="918"/>
                </a:lnTo>
                <a:lnTo>
                  <a:pt x="174497" y="1109"/>
                </a:lnTo>
                <a:lnTo>
                  <a:pt x="173885" y="1301"/>
                </a:lnTo>
                <a:lnTo>
                  <a:pt x="173254" y="1511"/>
                </a:lnTo>
                <a:lnTo>
                  <a:pt x="172642" y="1740"/>
                </a:lnTo>
                <a:lnTo>
                  <a:pt x="172049" y="1970"/>
                </a:lnTo>
                <a:lnTo>
                  <a:pt x="171456" y="2219"/>
                </a:lnTo>
                <a:lnTo>
                  <a:pt x="170863" y="2467"/>
                </a:lnTo>
                <a:lnTo>
                  <a:pt x="170290" y="2735"/>
                </a:lnTo>
                <a:lnTo>
                  <a:pt x="169735" y="3003"/>
                </a:lnTo>
                <a:lnTo>
                  <a:pt x="168932" y="3404"/>
                </a:lnTo>
                <a:lnTo>
                  <a:pt x="168129" y="3806"/>
                </a:lnTo>
                <a:lnTo>
                  <a:pt x="167345" y="4226"/>
                </a:lnTo>
                <a:lnTo>
                  <a:pt x="166561" y="4666"/>
                </a:lnTo>
                <a:lnTo>
                  <a:pt x="165777" y="5106"/>
                </a:lnTo>
                <a:lnTo>
                  <a:pt x="165012" y="5546"/>
                </a:lnTo>
                <a:lnTo>
                  <a:pt x="164266" y="6005"/>
                </a:lnTo>
                <a:lnTo>
                  <a:pt x="163501" y="6483"/>
                </a:lnTo>
                <a:lnTo>
                  <a:pt x="162755" y="6961"/>
                </a:lnTo>
                <a:lnTo>
                  <a:pt x="162029" y="7439"/>
                </a:lnTo>
                <a:lnTo>
                  <a:pt x="161302" y="7955"/>
                </a:lnTo>
                <a:lnTo>
                  <a:pt x="160575" y="8453"/>
                </a:lnTo>
                <a:lnTo>
                  <a:pt x="159868" y="8969"/>
                </a:lnTo>
                <a:lnTo>
                  <a:pt x="159160" y="9485"/>
                </a:lnTo>
                <a:lnTo>
                  <a:pt x="158472" y="10021"/>
                </a:lnTo>
                <a:lnTo>
                  <a:pt x="157783" y="10575"/>
                </a:lnTo>
                <a:lnTo>
                  <a:pt x="157114" y="11130"/>
                </a:lnTo>
                <a:lnTo>
                  <a:pt x="156445" y="11684"/>
                </a:lnTo>
                <a:lnTo>
                  <a:pt x="155775" y="12239"/>
                </a:lnTo>
                <a:lnTo>
                  <a:pt x="155125" y="12832"/>
                </a:lnTo>
                <a:lnTo>
                  <a:pt x="154494" y="13405"/>
                </a:lnTo>
                <a:lnTo>
                  <a:pt x="153863" y="13998"/>
                </a:lnTo>
                <a:lnTo>
                  <a:pt x="153251" y="14610"/>
                </a:lnTo>
                <a:lnTo>
                  <a:pt x="152639" y="15203"/>
                </a:lnTo>
                <a:lnTo>
                  <a:pt x="152027" y="15815"/>
                </a:lnTo>
                <a:lnTo>
                  <a:pt x="151435" y="16446"/>
                </a:lnTo>
                <a:lnTo>
                  <a:pt x="150861" y="17077"/>
                </a:lnTo>
                <a:lnTo>
                  <a:pt x="150287" y="17708"/>
                </a:lnTo>
                <a:lnTo>
                  <a:pt x="149733" y="18358"/>
                </a:lnTo>
                <a:lnTo>
                  <a:pt x="149197" y="19009"/>
                </a:lnTo>
                <a:lnTo>
                  <a:pt x="148662" y="19678"/>
                </a:lnTo>
                <a:lnTo>
                  <a:pt x="148126" y="20328"/>
                </a:lnTo>
                <a:lnTo>
                  <a:pt x="147228" y="21514"/>
                </a:lnTo>
                <a:lnTo>
                  <a:pt x="146329" y="22718"/>
                </a:lnTo>
                <a:lnTo>
                  <a:pt x="145411" y="23942"/>
                </a:lnTo>
                <a:lnTo>
                  <a:pt x="144455" y="25166"/>
                </a:lnTo>
                <a:lnTo>
                  <a:pt x="143499" y="26371"/>
                </a:lnTo>
                <a:lnTo>
                  <a:pt x="143001" y="26983"/>
                </a:lnTo>
                <a:lnTo>
                  <a:pt x="142504" y="27576"/>
                </a:lnTo>
                <a:lnTo>
                  <a:pt x="141988" y="28149"/>
                </a:lnTo>
                <a:lnTo>
                  <a:pt x="141472" y="28723"/>
                </a:lnTo>
                <a:lnTo>
                  <a:pt x="140936" y="29278"/>
                </a:lnTo>
                <a:lnTo>
                  <a:pt x="140382" y="29832"/>
                </a:lnTo>
                <a:lnTo>
                  <a:pt x="139827" y="30368"/>
                </a:lnTo>
                <a:lnTo>
                  <a:pt x="139253" y="30884"/>
                </a:lnTo>
                <a:lnTo>
                  <a:pt x="138680" y="31381"/>
                </a:lnTo>
                <a:lnTo>
                  <a:pt x="138068" y="31859"/>
                </a:lnTo>
                <a:lnTo>
                  <a:pt x="137456" y="32299"/>
                </a:lnTo>
                <a:lnTo>
                  <a:pt x="136825" y="32739"/>
                </a:lnTo>
                <a:lnTo>
                  <a:pt x="136174" y="33140"/>
                </a:lnTo>
                <a:lnTo>
                  <a:pt x="135505" y="33523"/>
                </a:lnTo>
                <a:lnTo>
                  <a:pt x="134836" y="33867"/>
                </a:lnTo>
                <a:lnTo>
                  <a:pt x="134128" y="34192"/>
                </a:lnTo>
                <a:lnTo>
                  <a:pt x="133402" y="34479"/>
                </a:lnTo>
                <a:lnTo>
                  <a:pt x="132656" y="34747"/>
                </a:lnTo>
                <a:lnTo>
                  <a:pt x="131872" y="34957"/>
                </a:lnTo>
                <a:lnTo>
                  <a:pt x="131088" y="35148"/>
                </a:lnTo>
                <a:lnTo>
                  <a:pt x="130285" y="35301"/>
                </a:lnTo>
                <a:lnTo>
                  <a:pt x="129443" y="35397"/>
                </a:lnTo>
                <a:lnTo>
                  <a:pt x="128525" y="35473"/>
                </a:lnTo>
                <a:lnTo>
                  <a:pt x="127627" y="35512"/>
                </a:lnTo>
                <a:lnTo>
                  <a:pt x="126709" y="35512"/>
                </a:lnTo>
                <a:lnTo>
                  <a:pt x="125810" y="35473"/>
                </a:lnTo>
                <a:lnTo>
                  <a:pt x="124911" y="35416"/>
                </a:lnTo>
                <a:lnTo>
                  <a:pt x="123993" y="35301"/>
                </a:lnTo>
                <a:lnTo>
                  <a:pt x="123094" y="35187"/>
                </a:lnTo>
                <a:lnTo>
                  <a:pt x="122196" y="35034"/>
                </a:lnTo>
                <a:lnTo>
                  <a:pt x="121297" y="34842"/>
                </a:lnTo>
                <a:lnTo>
                  <a:pt x="120417" y="34651"/>
                </a:lnTo>
                <a:lnTo>
                  <a:pt x="119518" y="34441"/>
                </a:lnTo>
                <a:lnTo>
                  <a:pt x="118639" y="34192"/>
                </a:lnTo>
                <a:lnTo>
                  <a:pt x="117759" y="33944"/>
                </a:lnTo>
                <a:lnTo>
                  <a:pt x="116899" y="33676"/>
                </a:lnTo>
                <a:lnTo>
                  <a:pt x="116019" y="33389"/>
                </a:lnTo>
                <a:lnTo>
                  <a:pt x="115158" y="33102"/>
                </a:lnTo>
                <a:lnTo>
                  <a:pt x="113456" y="32509"/>
                </a:lnTo>
                <a:lnTo>
                  <a:pt x="111754" y="31897"/>
                </a:lnTo>
                <a:lnTo>
                  <a:pt x="110033" y="31285"/>
                </a:lnTo>
                <a:lnTo>
                  <a:pt x="108331" y="30693"/>
                </a:lnTo>
                <a:lnTo>
                  <a:pt x="106610" y="30119"/>
                </a:lnTo>
                <a:lnTo>
                  <a:pt x="105750" y="29851"/>
                </a:lnTo>
                <a:lnTo>
                  <a:pt x="104870" y="29603"/>
                </a:lnTo>
                <a:lnTo>
                  <a:pt x="104010" y="29373"/>
                </a:lnTo>
                <a:lnTo>
                  <a:pt x="103130" y="29144"/>
                </a:lnTo>
                <a:lnTo>
                  <a:pt x="102231" y="28952"/>
                </a:lnTo>
                <a:lnTo>
                  <a:pt x="101352" y="28780"/>
                </a:lnTo>
                <a:lnTo>
                  <a:pt x="100587" y="28647"/>
                </a:lnTo>
                <a:lnTo>
                  <a:pt x="99841" y="28532"/>
                </a:lnTo>
                <a:lnTo>
                  <a:pt x="99095" y="28436"/>
                </a:lnTo>
                <a:lnTo>
                  <a:pt x="98330" y="28360"/>
                </a:lnTo>
                <a:lnTo>
                  <a:pt x="97584" y="28302"/>
                </a:lnTo>
                <a:lnTo>
                  <a:pt x="96819" y="28245"/>
                </a:lnTo>
                <a:lnTo>
                  <a:pt x="96055" y="28226"/>
                </a:lnTo>
                <a:lnTo>
                  <a:pt x="95290" y="28207"/>
                </a:lnTo>
                <a:lnTo>
                  <a:pt x="94544" y="28226"/>
                </a:lnTo>
                <a:lnTo>
                  <a:pt x="93779" y="28245"/>
                </a:lnTo>
                <a:lnTo>
                  <a:pt x="93014" y="28283"/>
                </a:lnTo>
                <a:lnTo>
                  <a:pt x="92268" y="28341"/>
                </a:lnTo>
                <a:lnTo>
                  <a:pt x="91503" y="28417"/>
                </a:lnTo>
                <a:lnTo>
                  <a:pt x="90757" y="28494"/>
                </a:lnTo>
                <a:lnTo>
                  <a:pt x="89993" y="28608"/>
                </a:lnTo>
                <a:lnTo>
                  <a:pt x="89247" y="28723"/>
                </a:lnTo>
                <a:lnTo>
                  <a:pt x="88501" y="28876"/>
                </a:lnTo>
                <a:lnTo>
                  <a:pt x="87755" y="29029"/>
                </a:lnTo>
                <a:lnTo>
                  <a:pt x="87029" y="29201"/>
                </a:lnTo>
                <a:lnTo>
                  <a:pt x="86283" y="29373"/>
                </a:lnTo>
                <a:lnTo>
                  <a:pt x="85556" y="29584"/>
                </a:lnTo>
                <a:lnTo>
                  <a:pt x="84829" y="29794"/>
                </a:lnTo>
                <a:lnTo>
                  <a:pt x="84122" y="30042"/>
                </a:lnTo>
                <a:lnTo>
                  <a:pt x="83414" y="30291"/>
                </a:lnTo>
                <a:lnTo>
                  <a:pt x="82707" y="30559"/>
                </a:lnTo>
                <a:lnTo>
                  <a:pt x="81999" y="30827"/>
                </a:lnTo>
                <a:lnTo>
                  <a:pt x="81311" y="31132"/>
                </a:lnTo>
                <a:lnTo>
                  <a:pt x="80641" y="31438"/>
                </a:lnTo>
                <a:lnTo>
                  <a:pt x="79972" y="31764"/>
                </a:lnTo>
                <a:lnTo>
                  <a:pt x="79303" y="32108"/>
                </a:lnTo>
                <a:lnTo>
                  <a:pt x="78653" y="32471"/>
                </a:lnTo>
                <a:lnTo>
                  <a:pt x="78002" y="32834"/>
                </a:lnTo>
                <a:lnTo>
                  <a:pt x="77486" y="33160"/>
                </a:lnTo>
                <a:lnTo>
                  <a:pt x="76970" y="33485"/>
                </a:lnTo>
                <a:lnTo>
                  <a:pt x="76454" y="33829"/>
                </a:lnTo>
                <a:lnTo>
                  <a:pt x="75956" y="34192"/>
                </a:lnTo>
                <a:lnTo>
                  <a:pt x="75478" y="34556"/>
                </a:lnTo>
                <a:lnTo>
                  <a:pt x="75000" y="34919"/>
                </a:lnTo>
                <a:lnTo>
                  <a:pt x="74541" y="35320"/>
                </a:lnTo>
                <a:lnTo>
                  <a:pt x="74082" y="35722"/>
                </a:lnTo>
                <a:lnTo>
                  <a:pt x="73662" y="36143"/>
                </a:lnTo>
                <a:lnTo>
                  <a:pt x="73241" y="36563"/>
                </a:lnTo>
                <a:lnTo>
                  <a:pt x="72839" y="37003"/>
                </a:lnTo>
                <a:lnTo>
                  <a:pt x="72476" y="37462"/>
                </a:lnTo>
                <a:lnTo>
                  <a:pt x="72113" y="37940"/>
                </a:lnTo>
                <a:lnTo>
                  <a:pt x="71788" y="38418"/>
                </a:lnTo>
                <a:lnTo>
                  <a:pt x="71462" y="38916"/>
                </a:lnTo>
                <a:lnTo>
                  <a:pt x="71176" y="39432"/>
                </a:lnTo>
                <a:lnTo>
                  <a:pt x="70927" y="39948"/>
                </a:lnTo>
                <a:lnTo>
                  <a:pt x="70698" y="40503"/>
                </a:lnTo>
                <a:lnTo>
                  <a:pt x="70506" y="41038"/>
                </a:lnTo>
                <a:lnTo>
                  <a:pt x="70353" y="41612"/>
                </a:lnTo>
                <a:lnTo>
                  <a:pt x="70219" y="42186"/>
                </a:lnTo>
                <a:lnTo>
                  <a:pt x="70124" y="42759"/>
                </a:lnTo>
                <a:lnTo>
                  <a:pt x="70066" y="43333"/>
                </a:lnTo>
                <a:lnTo>
                  <a:pt x="70047" y="43907"/>
                </a:lnTo>
                <a:lnTo>
                  <a:pt x="70066" y="44480"/>
                </a:lnTo>
                <a:lnTo>
                  <a:pt x="70124" y="45054"/>
                </a:lnTo>
                <a:lnTo>
                  <a:pt x="70219" y="45609"/>
                </a:lnTo>
                <a:lnTo>
                  <a:pt x="70372" y="46182"/>
                </a:lnTo>
                <a:lnTo>
                  <a:pt x="70545" y="46718"/>
                </a:lnTo>
                <a:lnTo>
                  <a:pt x="70774" y="47253"/>
                </a:lnTo>
                <a:lnTo>
                  <a:pt x="70889" y="47502"/>
                </a:lnTo>
                <a:lnTo>
                  <a:pt x="71023" y="47770"/>
                </a:lnTo>
                <a:lnTo>
                  <a:pt x="71176" y="48018"/>
                </a:lnTo>
                <a:lnTo>
                  <a:pt x="71348" y="48267"/>
                </a:lnTo>
                <a:lnTo>
                  <a:pt x="71596" y="48630"/>
                </a:lnTo>
                <a:lnTo>
                  <a:pt x="71883" y="48974"/>
                </a:lnTo>
                <a:lnTo>
                  <a:pt x="72189" y="49299"/>
                </a:lnTo>
                <a:lnTo>
                  <a:pt x="72495" y="49605"/>
                </a:lnTo>
                <a:lnTo>
                  <a:pt x="72839" y="49911"/>
                </a:lnTo>
                <a:lnTo>
                  <a:pt x="73183" y="50179"/>
                </a:lnTo>
                <a:lnTo>
                  <a:pt x="73528" y="50447"/>
                </a:lnTo>
                <a:lnTo>
                  <a:pt x="73910" y="50676"/>
                </a:lnTo>
                <a:lnTo>
                  <a:pt x="74293" y="50925"/>
                </a:lnTo>
                <a:lnTo>
                  <a:pt x="74694" y="51135"/>
                </a:lnTo>
                <a:lnTo>
                  <a:pt x="75096" y="51346"/>
                </a:lnTo>
                <a:lnTo>
                  <a:pt x="75516" y="51537"/>
                </a:lnTo>
                <a:lnTo>
                  <a:pt x="75956" y="51709"/>
                </a:lnTo>
                <a:lnTo>
                  <a:pt x="76377" y="51881"/>
                </a:lnTo>
                <a:lnTo>
                  <a:pt x="76836" y="52034"/>
                </a:lnTo>
                <a:lnTo>
                  <a:pt x="77276" y="52168"/>
                </a:lnTo>
                <a:lnTo>
                  <a:pt x="78213" y="52436"/>
                </a:lnTo>
                <a:lnTo>
                  <a:pt x="79150" y="52665"/>
                </a:lnTo>
                <a:lnTo>
                  <a:pt x="80125" y="52875"/>
                </a:lnTo>
                <a:lnTo>
                  <a:pt x="81100" y="53047"/>
                </a:lnTo>
                <a:lnTo>
                  <a:pt x="82076" y="53200"/>
                </a:lnTo>
                <a:lnTo>
                  <a:pt x="83051" y="53353"/>
                </a:lnTo>
                <a:lnTo>
                  <a:pt x="84982" y="53621"/>
                </a:lnTo>
                <a:lnTo>
                  <a:pt x="85900" y="53774"/>
                </a:lnTo>
                <a:lnTo>
                  <a:pt x="86818" y="53946"/>
                </a:lnTo>
                <a:lnTo>
                  <a:pt x="87698" y="54176"/>
                </a:lnTo>
                <a:lnTo>
                  <a:pt x="88577" y="54443"/>
                </a:lnTo>
                <a:lnTo>
                  <a:pt x="89419" y="54730"/>
                </a:lnTo>
                <a:lnTo>
                  <a:pt x="90241" y="55055"/>
                </a:lnTo>
                <a:lnTo>
                  <a:pt x="91044" y="55419"/>
                </a:lnTo>
                <a:lnTo>
                  <a:pt x="91828" y="55820"/>
                </a:lnTo>
                <a:lnTo>
                  <a:pt x="92574" y="56241"/>
                </a:lnTo>
                <a:lnTo>
                  <a:pt x="93301" y="56700"/>
                </a:lnTo>
                <a:lnTo>
                  <a:pt x="94008" y="57178"/>
                </a:lnTo>
                <a:lnTo>
                  <a:pt x="94678" y="57694"/>
                </a:lnTo>
                <a:lnTo>
                  <a:pt x="95328" y="58230"/>
                </a:lnTo>
                <a:lnTo>
                  <a:pt x="95959" y="58784"/>
                </a:lnTo>
                <a:lnTo>
                  <a:pt x="96552" y="59377"/>
                </a:lnTo>
                <a:lnTo>
                  <a:pt x="97106" y="59989"/>
                </a:lnTo>
                <a:lnTo>
                  <a:pt x="97661" y="60639"/>
                </a:lnTo>
                <a:lnTo>
                  <a:pt x="98158" y="61289"/>
                </a:lnTo>
                <a:lnTo>
                  <a:pt x="98636" y="61978"/>
                </a:lnTo>
                <a:lnTo>
                  <a:pt x="99076" y="62685"/>
                </a:lnTo>
                <a:lnTo>
                  <a:pt x="99497" y="63412"/>
                </a:lnTo>
                <a:lnTo>
                  <a:pt x="99879" y="64139"/>
                </a:lnTo>
                <a:lnTo>
                  <a:pt x="100223" y="64904"/>
                </a:lnTo>
                <a:lnTo>
                  <a:pt x="100529" y="65688"/>
                </a:lnTo>
                <a:lnTo>
                  <a:pt x="100816" y="66472"/>
                </a:lnTo>
                <a:lnTo>
                  <a:pt x="101046" y="67275"/>
                </a:lnTo>
                <a:lnTo>
                  <a:pt x="101256" y="68097"/>
                </a:lnTo>
                <a:lnTo>
                  <a:pt x="101428" y="68939"/>
                </a:lnTo>
                <a:lnTo>
                  <a:pt x="101562" y="69780"/>
                </a:lnTo>
                <a:lnTo>
                  <a:pt x="101658" y="70641"/>
                </a:lnTo>
                <a:lnTo>
                  <a:pt x="101715" y="71501"/>
                </a:lnTo>
                <a:lnTo>
                  <a:pt x="101734" y="72381"/>
                </a:lnTo>
                <a:lnTo>
                  <a:pt x="101715" y="73088"/>
                </a:lnTo>
                <a:lnTo>
                  <a:pt x="101677" y="73815"/>
                </a:lnTo>
                <a:lnTo>
                  <a:pt x="101581" y="74523"/>
                </a:lnTo>
                <a:lnTo>
                  <a:pt x="101466" y="75230"/>
                </a:lnTo>
                <a:lnTo>
                  <a:pt x="101313" y="75919"/>
                </a:lnTo>
                <a:lnTo>
                  <a:pt x="101122" y="76607"/>
                </a:lnTo>
                <a:lnTo>
                  <a:pt x="100912" y="77276"/>
                </a:lnTo>
                <a:lnTo>
                  <a:pt x="100663" y="77965"/>
                </a:lnTo>
                <a:lnTo>
                  <a:pt x="100395" y="78615"/>
                </a:lnTo>
                <a:lnTo>
                  <a:pt x="100089" y="79284"/>
                </a:lnTo>
                <a:lnTo>
                  <a:pt x="99764" y="79915"/>
                </a:lnTo>
                <a:lnTo>
                  <a:pt x="99401" y="80546"/>
                </a:lnTo>
                <a:lnTo>
                  <a:pt x="99019" y="81177"/>
                </a:lnTo>
                <a:lnTo>
                  <a:pt x="98617" y="81789"/>
                </a:lnTo>
                <a:lnTo>
                  <a:pt x="98177" y="82382"/>
                </a:lnTo>
                <a:lnTo>
                  <a:pt x="97718" y="82975"/>
                </a:lnTo>
                <a:lnTo>
                  <a:pt x="97259" y="83530"/>
                </a:lnTo>
                <a:lnTo>
                  <a:pt x="96762" y="84103"/>
                </a:lnTo>
                <a:lnTo>
                  <a:pt x="96227" y="84639"/>
                </a:lnTo>
                <a:lnTo>
                  <a:pt x="95691" y="85155"/>
                </a:lnTo>
                <a:lnTo>
                  <a:pt x="95137" y="85671"/>
                </a:lnTo>
                <a:lnTo>
                  <a:pt x="94563" y="86169"/>
                </a:lnTo>
                <a:lnTo>
                  <a:pt x="93970" y="86647"/>
                </a:lnTo>
                <a:lnTo>
                  <a:pt x="93358" y="87106"/>
                </a:lnTo>
                <a:lnTo>
                  <a:pt x="92727" y="87545"/>
                </a:lnTo>
                <a:lnTo>
                  <a:pt x="92096" y="87966"/>
                </a:lnTo>
                <a:lnTo>
                  <a:pt x="91446" y="88368"/>
                </a:lnTo>
                <a:lnTo>
                  <a:pt x="90777" y="88750"/>
                </a:lnTo>
                <a:lnTo>
                  <a:pt x="90088" y="89113"/>
                </a:lnTo>
                <a:lnTo>
                  <a:pt x="89400" y="89458"/>
                </a:lnTo>
                <a:lnTo>
                  <a:pt x="88692" y="89783"/>
                </a:lnTo>
                <a:lnTo>
                  <a:pt x="87985" y="90070"/>
                </a:lnTo>
                <a:lnTo>
                  <a:pt x="86933" y="90471"/>
                </a:lnTo>
                <a:lnTo>
                  <a:pt x="85862" y="90815"/>
                </a:lnTo>
                <a:lnTo>
                  <a:pt x="84772" y="91141"/>
                </a:lnTo>
                <a:lnTo>
                  <a:pt x="83644" y="91427"/>
                </a:lnTo>
                <a:lnTo>
                  <a:pt x="82496" y="91676"/>
                </a:lnTo>
                <a:lnTo>
                  <a:pt x="81330" y="91886"/>
                </a:lnTo>
                <a:lnTo>
                  <a:pt x="80163" y="92039"/>
                </a:lnTo>
                <a:lnTo>
                  <a:pt x="78959" y="92173"/>
                </a:lnTo>
                <a:lnTo>
                  <a:pt x="77773" y="92269"/>
                </a:lnTo>
                <a:lnTo>
                  <a:pt x="76549" y="92326"/>
                </a:lnTo>
                <a:lnTo>
                  <a:pt x="75344" y="92326"/>
                </a:lnTo>
                <a:lnTo>
                  <a:pt x="74140" y="92307"/>
                </a:lnTo>
                <a:lnTo>
                  <a:pt x="72916" y="92231"/>
                </a:lnTo>
                <a:lnTo>
                  <a:pt x="71711" y="92135"/>
                </a:lnTo>
                <a:lnTo>
                  <a:pt x="70506" y="91982"/>
                </a:lnTo>
                <a:lnTo>
                  <a:pt x="69302" y="91791"/>
                </a:lnTo>
                <a:lnTo>
                  <a:pt x="68135" y="91542"/>
                </a:lnTo>
                <a:lnTo>
                  <a:pt x="66969" y="91274"/>
                </a:lnTo>
                <a:lnTo>
                  <a:pt x="66376" y="91121"/>
                </a:lnTo>
                <a:lnTo>
                  <a:pt x="65802" y="90949"/>
                </a:lnTo>
                <a:lnTo>
                  <a:pt x="65247" y="90777"/>
                </a:lnTo>
                <a:lnTo>
                  <a:pt x="64674" y="90586"/>
                </a:lnTo>
                <a:lnTo>
                  <a:pt x="64119" y="90395"/>
                </a:lnTo>
                <a:lnTo>
                  <a:pt x="63565" y="90184"/>
                </a:lnTo>
                <a:lnTo>
                  <a:pt x="63029" y="89974"/>
                </a:lnTo>
                <a:lnTo>
                  <a:pt x="62494" y="89745"/>
                </a:lnTo>
                <a:lnTo>
                  <a:pt x="61958" y="89496"/>
                </a:lnTo>
                <a:lnTo>
                  <a:pt x="61423" y="89247"/>
                </a:lnTo>
                <a:lnTo>
                  <a:pt x="60907" y="88980"/>
                </a:lnTo>
                <a:lnTo>
                  <a:pt x="60409" y="88712"/>
                </a:lnTo>
                <a:lnTo>
                  <a:pt x="59912" y="88425"/>
                </a:lnTo>
                <a:lnTo>
                  <a:pt x="59415" y="88119"/>
                </a:lnTo>
                <a:lnTo>
                  <a:pt x="58937" y="87813"/>
                </a:lnTo>
                <a:lnTo>
                  <a:pt x="58459" y="87488"/>
                </a:lnTo>
                <a:lnTo>
                  <a:pt x="58000" y="87163"/>
                </a:lnTo>
                <a:lnTo>
                  <a:pt x="57541" y="86819"/>
                </a:lnTo>
                <a:lnTo>
                  <a:pt x="57101" y="86455"/>
                </a:lnTo>
                <a:lnTo>
                  <a:pt x="56661" y="86092"/>
                </a:lnTo>
                <a:lnTo>
                  <a:pt x="56241" y="85710"/>
                </a:lnTo>
                <a:lnTo>
                  <a:pt x="55839" y="85327"/>
                </a:lnTo>
                <a:lnTo>
                  <a:pt x="55437" y="84926"/>
                </a:lnTo>
                <a:lnTo>
                  <a:pt x="55036" y="84505"/>
                </a:lnTo>
                <a:lnTo>
                  <a:pt x="54672" y="84084"/>
                </a:lnTo>
                <a:lnTo>
                  <a:pt x="54309" y="83644"/>
                </a:lnTo>
                <a:lnTo>
                  <a:pt x="53965" y="83204"/>
                </a:lnTo>
                <a:lnTo>
                  <a:pt x="53621" y="82746"/>
                </a:lnTo>
                <a:lnTo>
                  <a:pt x="53257" y="82191"/>
                </a:lnTo>
                <a:lnTo>
                  <a:pt x="52913" y="81636"/>
                </a:lnTo>
                <a:lnTo>
                  <a:pt x="52588" y="81063"/>
                </a:lnTo>
                <a:lnTo>
                  <a:pt x="52282" y="80489"/>
                </a:lnTo>
                <a:lnTo>
                  <a:pt x="52014" y="79915"/>
                </a:lnTo>
                <a:lnTo>
                  <a:pt x="51747" y="79322"/>
                </a:lnTo>
                <a:lnTo>
                  <a:pt x="51498" y="78730"/>
                </a:lnTo>
                <a:lnTo>
                  <a:pt x="51269" y="78137"/>
                </a:lnTo>
                <a:lnTo>
                  <a:pt x="51058" y="77544"/>
                </a:lnTo>
                <a:lnTo>
                  <a:pt x="50848" y="76932"/>
                </a:lnTo>
                <a:lnTo>
                  <a:pt x="50465" y="75727"/>
                </a:lnTo>
                <a:lnTo>
                  <a:pt x="50102" y="74504"/>
                </a:lnTo>
                <a:lnTo>
                  <a:pt x="49739" y="73280"/>
                </a:lnTo>
                <a:lnTo>
                  <a:pt x="49375" y="72075"/>
                </a:lnTo>
                <a:lnTo>
                  <a:pt x="48993" y="70851"/>
                </a:lnTo>
                <a:lnTo>
                  <a:pt x="48591" y="69646"/>
                </a:lnTo>
                <a:lnTo>
                  <a:pt x="48362" y="69053"/>
                </a:lnTo>
                <a:lnTo>
                  <a:pt x="48113" y="68461"/>
                </a:lnTo>
                <a:lnTo>
                  <a:pt x="47865" y="67868"/>
                </a:lnTo>
                <a:lnTo>
                  <a:pt x="47597" y="67294"/>
                </a:lnTo>
                <a:lnTo>
                  <a:pt x="47310" y="66720"/>
                </a:lnTo>
                <a:lnTo>
                  <a:pt x="46985" y="66147"/>
                </a:lnTo>
                <a:lnTo>
                  <a:pt x="46660" y="65573"/>
                </a:lnTo>
                <a:lnTo>
                  <a:pt x="46297" y="65018"/>
                </a:lnTo>
                <a:lnTo>
                  <a:pt x="45914" y="64483"/>
                </a:lnTo>
                <a:lnTo>
                  <a:pt x="45493" y="63948"/>
                </a:lnTo>
                <a:lnTo>
                  <a:pt x="44958" y="63297"/>
                </a:lnTo>
                <a:lnTo>
                  <a:pt x="44365" y="62666"/>
                </a:lnTo>
                <a:lnTo>
                  <a:pt x="43753" y="62054"/>
                </a:lnTo>
                <a:lnTo>
                  <a:pt x="43122" y="61481"/>
                </a:lnTo>
                <a:lnTo>
                  <a:pt x="42453" y="60926"/>
                </a:lnTo>
                <a:lnTo>
                  <a:pt x="41745" y="60391"/>
                </a:lnTo>
                <a:lnTo>
                  <a:pt x="41019" y="59894"/>
                </a:lnTo>
                <a:lnTo>
                  <a:pt x="40273" y="59435"/>
                </a:lnTo>
                <a:lnTo>
                  <a:pt x="39489" y="59014"/>
                </a:lnTo>
                <a:lnTo>
                  <a:pt x="38686" y="58631"/>
                </a:lnTo>
                <a:lnTo>
                  <a:pt x="37863" y="58268"/>
                </a:lnTo>
                <a:lnTo>
                  <a:pt x="37443" y="58115"/>
                </a:lnTo>
                <a:lnTo>
                  <a:pt x="37022" y="57962"/>
                </a:lnTo>
                <a:lnTo>
                  <a:pt x="36601" y="57828"/>
                </a:lnTo>
                <a:lnTo>
                  <a:pt x="36161" y="57694"/>
                </a:lnTo>
                <a:lnTo>
                  <a:pt x="35722" y="57580"/>
                </a:lnTo>
                <a:lnTo>
                  <a:pt x="35282" y="57465"/>
                </a:lnTo>
                <a:lnTo>
                  <a:pt x="34842" y="57369"/>
                </a:lnTo>
                <a:lnTo>
                  <a:pt x="34402" y="57293"/>
                </a:lnTo>
                <a:lnTo>
                  <a:pt x="33943" y="57235"/>
                </a:lnTo>
                <a:lnTo>
                  <a:pt x="33484" y="57178"/>
                </a:lnTo>
                <a:lnTo>
                  <a:pt x="32815" y="57102"/>
                </a:lnTo>
                <a:lnTo>
                  <a:pt x="32184" y="57063"/>
                </a:lnTo>
                <a:lnTo>
                  <a:pt x="31553" y="57044"/>
                </a:lnTo>
                <a:lnTo>
                  <a:pt x="30960" y="57063"/>
                </a:lnTo>
                <a:lnTo>
                  <a:pt x="30367" y="57082"/>
                </a:lnTo>
                <a:lnTo>
                  <a:pt x="29813" y="57140"/>
                </a:lnTo>
                <a:lnTo>
                  <a:pt x="29258" y="57216"/>
                </a:lnTo>
                <a:lnTo>
                  <a:pt x="28742" y="57293"/>
                </a:lnTo>
                <a:lnTo>
                  <a:pt x="28225" y="57408"/>
                </a:lnTo>
                <a:lnTo>
                  <a:pt x="27728" y="57541"/>
                </a:lnTo>
                <a:lnTo>
                  <a:pt x="27250" y="57694"/>
                </a:lnTo>
                <a:lnTo>
                  <a:pt x="26791" y="57847"/>
                </a:lnTo>
                <a:lnTo>
                  <a:pt x="26332" y="58039"/>
                </a:lnTo>
                <a:lnTo>
                  <a:pt x="25912" y="58249"/>
                </a:lnTo>
                <a:lnTo>
                  <a:pt x="25491" y="58459"/>
                </a:lnTo>
                <a:lnTo>
                  <a:pt x="25089" y="58689"/>
                </a:lnTo>
                <a:lnTo>
                  <a:pt x="24707" y="58937"/>
                </a:lnTo>
                <a:lnTo>
                  <a:pt x="24344" y="59205"/>
                </a:lnTo>
                <a:lnTo>
                  <a:pt x="23980" y="59492"/>
                </a:lnTo>
                <a:lnTo>
                  <a:pt x="23636" y="59779"/>
                </a:lnTo>
                <a:lnTo>
                  <a:pt x="23292" y="60085"/>
                </a:lnTo>
                <a:lnTo>
                  <a:pt x="22986" y="60410"/>
                </a:lnTo>
                <a:lnTo>
                  <a:pt x="22680" y="60754"/>
                </a:lnTo>
                <a:lnTo>
                  <a:pt x="22374" y="61098"/>
                </a:lnTo>
                <a:lnTo>
                  <a:pt x="22106" y="61462"/>
                </a:lnTo>
                <a:lnTo>
                  <a:pt x="21838" y="61825"/>
                </a:lnTo>
                <a:lnTo>
                  <a:pt x="21571" y="62207"/>
                </a:lnTo>
                <a:lnTo>
                  <a:pt x="21322" y="62590"/>
                </a:lnTo>
                <a:lnTo>
                  <a:pt x="21073" y="62991"/>
                </a:lnTo>
                <a:lnTo>
                  <a:pt x="20863" y="63393"/>
                </a:lnTo>
                <a:lnTo>
                  <a:pt x="20634" y="63814"/>
                </a:lnTo>
                <a:lnTo>
                  <a:pt x="20423" y="64234"/>
                </a:lnTo>
                <a:lnTo>
                  <a:pt x="20041" y="65114"/>
                </a:lnTo>
                <a:lnTo>
                  <a:pt x="19678" y="66013"/>
                </a:lnTo>
                <a:lnTo>
                  <a:pt x="19352" y="66931"/>
                </a:lnTo>
                <a:lnTo>
                  <a:pt x="19046" y="67868"/>
                </a:lnTo>
                <a:lnTo>
                  <a:pt x="18760" y="68824"/>
                </a:lnTo>
                <a:lnTo>
                  <a:pt x="18511" y="69780"/>
                </a:lnTo>
                <a:lnTo>
                  <a:pt x="18282" y="70736"/>
                </a:lnTo>
                <a:lnTo>
                  <a:pt x="18052" y="71712"/>
                </a:lnTo>
                <a:lnTo>
                  <a:pt x="17650" y="73624"/>
                </a:lnTo>
                <a:lnTo>
                  <a:pt x="17287" y="75517"/>
                </a:lnTo>
                <a:lnTo>
                  <a:pt x="16943" y="77315"/>
                </a:lnTo>
                <a:lnTo>
                  <a:pt x="16752" y="78175"/>
                </a:lnTo>
                <a:lnTo>
                  <a:pt x="16560" y="78997"/>
                </a:lnTo>
                <a:lnTo>
                  <a:pt x="16312" y="80049"/>
                </a:lnTo>
                <a:lnTo>
                  <a:pt x="16025" y="81101"/>
                </a:lnTo>
                <a:lnTo>
                  <a:pt x="15738" y="82134"/>
                </a:lnTo>
                <a:lnTo>
                  <a:pt x="15432" y="83166"/>
                </a:lnTo>
                <a:lnTo>
                  <a:pt x="15107" y="84199"/>
                </a:lnTo>
                <a:lnTo>
                  <a:pt x="14763" y="85212"/>
                </a:lnTo>
                <a:lnTo>
                  <a:pt x="14400" y="86245"/>
                </a:lnTo>
                <a:lnTo>
                  <a:pt x="14017" y="87259"/>
                </a:lnTo>
                <a:lnTo>
                  <a:pt x="13616" y="88272"/>
                </a:lnTo>
                <a:lnTo>
                  <a:pt x="13195" y="89286"/>
                </a:lnTo>
                <a:lnTo>
                  <a:pt x="12774" y="90280"/>
                </a:lnTo>
                <a:lnTo>
                  <a:pt x="12315" y="91274"/>
                </a:lnTo>
                <a:lnTo>
                  <a:pt x="11856" y="92269"/>
                </a:lnTo>
                <a:lnTo>
                  <a:pt x="11378" y="93244"/>
                </a:lnTo>
                <a:lnTo>
                  <a:pt x="10862" y="94238"/>
                </a:lnTo>
                <a:lnTo>
                  <a:pt x="10365" y="95195"/>
                </a:lnTo>
                <a:lnTo>
                  <a:pt x="9829" y="96170"/>
                </a:lnTo>
                <a:lnTo>
                  <a:pt x="9275" y="97126"/>
                </a:lnTo>
                <a:lnTo>
                  <a:pt x="8720" y="98082"/>
                </a:lnTo>
                <a:lnTo>
                  <a:pt x="8127" y="99019"/>
                </a:lnTo>
                <a:lnTo>
                  <a:pt x="7534" y="99956"/>
                </a:lnTo>
                <a:lnTo>
                  <a:pt x="6923" y="100893"/>
                </a:lnTo>
                <a:lnTo>
                  <a:pt x="6311" y="101811"/>
                </a:lnTo>
                <a:lnTo>
                  <a:pt x="5660" y="102729"/>
                </a:lnTo>
                <a:lnTo>
                  <a:pt x="5010" y="103628"/>
                </a:lnTo>
                <a:lnTo>
                  <a:pt x="4341" y="104527"/>
                </a:lnTo>
                <a:lnTo>
                  <a:pt x="3652" y="105406"/>
                </a:lnTo>
                <a:lnTo>
                  <a:pt x="2945" y="106286"/>
                </a:lnTo>
                <a:lnTo>
                  <a:pt x="2237" y="107166"/>
                </a:lnTo>
                <a:lnTo>
                  <a:pt x="1511" y="108026"/>
                </a:lnTo>
                <a:lnTo>
                  <a:pt x="765" y="108887"/>
                </a:lnTo>
                <a:lnTo>
                  <a:pt x="0" y="109728"/>
                </a:lnTo>
                <a:lnTo>
                  <a:pt x="192186" y="109728"/>
                </a:lnTo>
                <a:lnTo>
                  <a:pt x="192186" y="9619"/>
                </a:lnTo>
                <a:lnTo>
                  <a:pt x="191975" y="8606"/>
                </a:lnTo>
                <a:lnTo>
                  <a:pt x="191841" y="8108"/>
                </a:lnTo>
                <a:lnTo>
                  <a:pt x="191707" y="7611"/>
                </a:lnTo>
                <a:lnTo>
                  <a:pt x="191555" y="7133"/>
                </a:lnTo>
                <a:lnTo>
                  <a:pt x="191382" y="6655"/>
                </a:lnTo>
                <a:lnTo>
                  <a:pt x="191210" y="6177"/>
                </a:lnTo>
                <a:lnTo>
                  <a:pt x="191000" y="5699"/>
                </a:lnTo>
                <a:lnTo>
                  <a:pt x="190790" y="5259"/>
                </a:lnTo>
                <a:lnTo>
                  <a:pt x="190541" y="4800"/>
                </a:lnTo>
                <a:lnTo>
                  <a:pt x="190292" y="4379"/>
                </a:lnTo>
                <a:lnTo>
                  <a:pt x="190006" y="3959"/>
                </a:lnTo>
                <a:lnTo>
                  <a:pt x="189680" y="3538"/>
                </a:lnTo>
                <a:lnTo>
                  <a:pt x="189355" y="3156"/>
                </a:lnTo>
                <a:lnTo>
                  <a:pt x="188992" y="2773"/>
                </a:lnTo>
                <a:lnTo>
                  <a:pt x="188590" y="2410"/>
                </a:lnTo>
                <a:lnTo>
                  <a:pt x="188131" y="2046"/>
                </a:lnTo>
                <a:lnTo>
                  <a:pt x="187653" y="1702"/>
                </a:lnTo>
                <a:lnTo>
                  <a:pt x="187175" y="1415"/>
                </a:lnTo>
                <a:lnTo>
                  <a:pt x="186659" y="1128"/>
                </a:lnTo>
                <a:lnTo>
                  <a:pt x="186124" y="899"/>
                </a:lnTo>
                <a:lnTo>
                  <a:pt x="185588" y="689"/>
                </a:lnTo>
                <a:lnTo>
                  <a:pt x="185034" y="517"/>
                </a:lnTo>
                <a:lnTo>
                  <a:pt x="184460" y="364"/>
                </a:lnTo>
                <a:lnTo>
                  <a:pt x="183886" y="230"/>
                </a:lnTo>
                <a:lnTo>
                  <a:pt x="183293" y="134"/>
                </a:lnTo>
                <a:lnTo>
                  <a:pt x="182701" y="58"/>
                </a:lnTo>
                <a:lnTo>
                  <a:pt x="182089" y="19"/>
                </a:lnTo>
                <a:lnTo>
                  <a:pt x="181477" y="0"/>
                </a:lnTo>
                <a:close/>
              </a:path>
            </a:pathLst>
          </a:custGeom>
          <a:solidFill>
            <a:srgbClr val="000000">
              <a:alpha val="101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5" name="Google Shape;465;p13"/>
          <p:cNvGrpSpPr/>
          <p:nvPr/>
        </p:nvGrpSpPr>
        <p:grpSpPr>
          <a:xfrm>
            <a:off x="11232000" y="2808767"/>
            <a:ext cx="836333" cy="782800"/>
            <a:chOff x="1313500" y="4889775"/>
            <a:chExt cx="627250" cy="587100"/>
          </a:xfrm>
        </p:grpSpPr>
        <p:sp>
          <p:nvSpPr>
            <p:cNvPr id="466" name="Google Shape;466;p13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1" name="Google Shape;471;p13"/>
          <p:cNvSpPr/>
          <p:nvPr/>
        </p:nvSpPr>
        <p:spPr>
          <a:xfrm rot="-5400000" flipH="1">
            <a:off x="-1361439" y="509237"/>
            <a:ext cx="4632344" cy="2691079"/>
          </a:xfrm>
          <a:custGeom>
            <a:avLst/>
            <a:gdLst/>
            <a:ahLst/>
            <a:cxnLst/>
            <a:rect l="l" t="t" r="r" b="b"/>
            <a:pathLst>
              <a:path w="89439" h="51958" extrusionOk="0">
                <a:moveTo>
                  <a:pt x="1" y="0"/>
                </a:moveTo>
                <a:lnTo>
                  <a:pt x="1" y="51957"/>
                </a:lnTo>
                <a:lnTo>
                  <a:pt x="173" y="51709"/>
                </a:lnTo>
                <a:lnTo>
                  <a:pt x="345" y="51422"/>
                </a:lnTo>
                <a:lnTo>
                  <a:pt x="498" y="51135"/>
                </a:lnTo>
                <a:lnTo>
                  <a:pt x="632" y="50810"/>
                </a:lnTo>
                <a:lnTo>
                  <a:pt x="900" y="50141"/>
                </a:lnTo>
                <a:lnTo>
                  <a:pt x="1148" y="49452"/>
                </a:lnTo>
                <a:lnTo>
                  <a:pt x="1588" y="48133"/>
                </a:lnTo>
                <a:lnTo>
                  <a:pt x="1799" y="47578"/>
                </a:lnTo>
                <a:lnTo>
                  <a:pt x="1894" y="47330"/>
                </a:lnTo>
                <a:lnTo>
                  <a:pt x="2009" y="47119"/>
                </a:lnTo>
                <a:lnTo>
                  <a:pt x="2334" y="46526"/>
                </a:lnTo>
                <a:lnTo>
                  <a:pt x="2697" y="45953"/>
                </a:lnTo>
                <a:lnTo>
                  <a:pt x="3099" y="45398"/>
                </a:lnTo>
                <a:lnTo>
                  <a:pt x="3520" y="44844"/>
                </a:lnTo>
                <a:lnTo>
                  <a:pt x="3959" y="44308"/>
                </a:lnTo>
                <a:lnTo>
                  <a:pt x="4437" y="43792"/>
                </a:lnTo>
                <a:lnTo>
                  <a:pt x="4916" y="43276"/>
                </a:lnTo>
                <a:lnTo>
                  <a:pt x="5413" y="42778"/>
                </a:lnTo>
                <a:lnTo>
                  <a:pt x="5929" y="42300"/>
                </a:lnTo>
                <a:lnTo>
                  <a:pt x="6445" y="41841"/>
                </a:lnTo>
                <a:lnTo>
                  <a:pt x="6981" y="41401"/>
                </a:lnTo>
                <a:lnTo>
                  <a:pt x="7497" y="40962"/>
                </a:lnTo>
                <a:lnTo>
                  <a:pt x="8549" y="40158"/>
                </a:lnTo>
                <a:lnTo>
                  <a:pt x="9562" y="39413"/>
                </a:lnTo>
                <a:lnTo>
                  <a:pt x="10098" y="39049"/>
                </a:lnTo>
                <a:lnTo>
                  <a:pt x="10633" y="38686"/>
                </a:lnTo>
                <a:lnTo>
                  <a:pt x="11188" y="38342"/>
                </a:lnTo>
                <a:lnTo>
                  <a:pt x="11742" y="37998"/>
                </a:lnTo>
                <a:lnTo>
                  <a:pt x="12316" y="37672"/>
                </a:lnTo>
                <a:lnTo>
                  <a:pt x="12871" y="37367"/>
                </a:lnTo>
                <a:lnTo>
                  <a:pt x="13444" y="37080"/>
                </a:lnTo>
                <a:lnTo>
                  <a:pt x="14037" y="36812"/>
                </a:lnTo>
                <a:lnTo>
                  <a:pt x="14611" y="36544"/>
                </a:lnTo>
                <a:lnTo>
                  <a:pt x="15204" y="36296"/>
                </a:lnTo>
                <a:lnTo>
                  <a:pt x="15797" y="36066"/>
                </a:lnTo>
                <a:lnTo>
                  <a:pt x="16389" y="35837"/>
                </a:lnTo>
                <a:lnTo>
                  <a:pt x="16982" y="35626"/>
                </a:lnTo>
                <a:lnTo>
                  <a:pt x="17594" y="35435"/>
                </a:lnTo>
                <a:lnTo>
                  <a:pt x="18206" y="35263"/>
                </a:lnTo>
                <a:lnTo>
                  <a:pt x="18818" y="35110"/>
                </a:lnTo>
                <a:lnTo>
                  <a:pt x="19430" y="34957"/>
                </a:lnTo>
                <a:lnTo>
                  <a:pt x="20042" y="34842"/>
                </a:lnTo>
                <a:lnTo>
                  <a:pt x="20654" y="34728"/>
                </a:lnTo>
                <a:lnTo>
                  <a:pt x="21266" y="34632"/>
                </a:lnTo>
                <a:lnTo>
                  <a:pt x="21897" y="34536"/>
                </a:lnTo>
                <a:lnTo>
                  <a:pt x="22509" y="34479"/>
                </a:lnTo>
                <a:lnTo>
                  <a:pt x="23140" y="34422"/>
                </a:lnTo>
                <a:lnTo>
                  <a:pt x="23752" y="34402"/>
                </a:lnTo>
                <a:lnTo>
                  <a:pt x="24383" y="34383"/>
                </a:lnTo>
                <a:lnTo>
                  <a:pt x="24995" y="34383"/>
                </a:lnTo>
                <a:lnTo>
                  <a:pt x="25626" y="34402"/>
                </a:lnTo>
                <a:lnTo>
                  <a:pt x="26238" y="34422"/>
                </a:lnTo>
                <a:lnTo>
                  <a:pt x="26869" y="34479"/>
                </a:lnTo>
                <a:lnTo>
                  <a:pt x="27481" y="34555"/>
                </a:lnTo>
                <a:lnTo>
                  <a:pt x="28112" y="34632"/>
                </a:lnTo>
                <a:lnTo>
                  <a:pt x="28724" y="34747"/>
                </a:lnTo>
                <a:lnTo>
                  <a:pt x="29737" y="34938"/>
                </a:lnTo>
                <a:lnTo>
                  <a:pt x="30732" y="35167"/>
                </a:lnTo>
                <a:lnTo>
                  <a:pt x="31745" y="35378"/>
                </a:lnTo>
                <a:lnTo>
                  <a:pt x="32759" y="35588"/>
                </a:lnTo>
                <a:lnTo>
                  <a:pt x="33275" y="35684"/>
                </a:lnTo>
                <a:lnTo>
                  <a:pt x="33772" y="35760"/>
                </a:lnTo>
                <a:lnTo>
                  <a:pt x="34269" y="35837"/>
                </a:lnTo>
                <a:lnTo>
                  <a:pt x="34786" y="35894"/>
                </a:lnTo>
                <a:lnTo>
                  <a:pt x="35283" y="35913"/>
                </a:lnTo>
                <a:lnTo>
                  <a:pt x="35780" y="35932"/>
                </a:lnTo>
                <a:lnTo>
                  <a:pt x="36277" y="35932"/>
                </a:lnTo>
                <a:lnTo>
                  <a:pt x="36774" y="35894"/>
                </a:lnTo>
                <a:lnTo>
                  <a:pt x="37348" y="35818"/>
                </a:lnTo>
                <a:lnTo>
                  <a:pt x="37922" y="35684"/>
                </a:lnTo>
                <a:lnTo>
                  <a:pt x="38209" y="35607"/>
                </a:lnTo>
                <a:lnTo>
                  <a:pt x="38476" y="35531"/>
                </a:lnTo>
                <a:lnTo>
                  <a:pt x="38763" y="35416"/>
                </a:lnTo>
                <a:lnTo>
                  <a:pt x="39050" y="35320"/>
                </a:lnTo>
                <a:lnTo>
                  <a:pt x="39318" y="35186"/>
                </a:lnTo>
                <a:lnTo>
                  <a:pt x="39585" y="35053"/>
                </a:lnTo>
                <a:lnTo>
                  <a:pt x="39853" y="34900"/>
                </a:lnTo>
                <a:lnTo>
                  <a:pt x="40121" y="34747"/>
                </a:lnTo>
                <a:lnTo>
                  <a:pt x="40618" y="34402"/>
                </a:lnTo>
                <a:lnTo>
                  <a:pt x="41077" y="34020"/>
                </a:lnTo>
                <a:lnTo>
                  <a:pt x="41536" y="33618"/>
                </a:lnTo>
                <a:lnTo>
                  <a:pt x="41976" y="33179"/>
                </a:lnTo>
                <a:lnTo>
                  <a:pt x="42397" y="32700"/>
                </a:lnTo>
                <a:lnTo>
                  <a:pt x="42798" y="32203"/>
                </a:lnTo>
                <a:lnTo>
                  <a:pt x="43181" y="31687"/>
                </a:lnTo>
                <a:lnTo>
                  <a:pt x="43544" y="31132"/>
                </a:lnTo>
                <a:lnTo>
                  <a:pt x="43907" y="30578"/>
                </a:lnTo>
                <a:lnTo>
                  <a:pt x="44251" y="30004"/>
                </a:lnTo>
                <a:lnTo>
                  <a:pt x="44596" y="29411"/>
                </a:lnTo>
                <a:lnTo>
                  <a:pt x="44921" y="28799"/>
                </a:lnTo>
                <a:lnTo>
                  <a:pt x="45571" y="27576"/>
                </a:lnTo>
                <a:lnTo>
                  <a:pt x="46871" y="25013"/>
                </a:lnTo>
                <a:lnTo>
                  <a:pt x="47541" y="23751"/>
                </a:lnTo>
                <a:lnTo>
                  <a:pt x="47885" y="23139"/>
                </a:lnTo>
                <a:lnTo>
                  <a:pt x="48229" y="22546"/>
                </a:lnTo>
                <a:lnTo>
                  <a:pt x="48688" y="21800"/>
                </a:lnTo>
                <a:lnTo>
                  <a:pt x="49166" y="21074"/>
                </a:lnTo>
                <a:lnTo>
                  <a:pt x="49682" y="20366"/>
                </a:lnTo>
                <a:lnTo>
                  <a:pt x="50199" y="19678"/>
                </a:lnTo>
                <a:lnTo>
                  <a:pt x="50734" y="19008"/>
                </a:lnTo>
                <a:lnTo>
                  <a:pt x="51289" y="18358"/>
                </a:lnTo>
                <a:lnTo>
                  <a:pt x="51843" y="17746"/>
                </a:lnTo>
                <a:lnTo>
                  <a:pt x="52436" y="17134"/>
                </a:lnTo>
                <a:lnTo>
                  <a:pt x="53029" y="16561"/>
                </a:lnTo>
                <a:lnTo>
                  <a:pt x="53641" y="15987"/>
                </a:lnTo>
                <a:lnTo>
                  <a:pt x="54272" y="15452"/>
                </a:lnTo>
                <a:lnTo>
                  <a:pt x="54922" y="14916"/>
                </a:lnTo>
                <a:lnTo>
                  <a:pt x="55572" y="14419"/>
                </a:lnTo>
                <a:lnTo>
                  <a:pt x="56222" y="13922"/>
                </a:lnTo>
                <a:lnTo>
                  <a:pt x="56892" y="13444"/>
                </a:lnTo>
                <a:lnTo>
                  <a:pt x="57580" y="12985"/>
                </a:lnTo>
                <a:lnTo>
                  <a:pt x="58269" y="12545"/>
                </a:lnTo>
                <a:lnTo>
                  <a:pt x="58976" y="12105"/>
                </a:lnTo>
                <a:lnTo>
                  <a:pt x="59684" y="11703"/>
                </a:lnTo>
                <a:lnTo>
                  <a:pt x="60391" y="11302"/>
                </a:lnTo>
                <a:lnTo>
                  <a:pt x="61118" y="10919"/>
                </a:lnTo>
                <a:lnTo>
                  <a:pt x="61845" y="10537"/>
                </a:lnTo>
                <a:lnTo>
                  <a:pt x="62590" y="10174"/>
                </a:lnTo>
                <a:lnTo>
                  <a:pt x="63317" y="9829"/>
                </a:lnTo>
                <a:lnTo>
                  <a:pt x="64063" y="9504"/>
                </a:lnTo>
                <a:lnTo>
                  <a:pt x="64809" y="9179"/>
                </a:lnTo>
                <a:lnTo>
                  <a:pt x="66319" y="8567"/>
                </a:lnTo>
                <a:lnTo>
                  <a:pt x="67830" y="7994"/>
                </a:lnTo>
                <a:lnTo>
                  <a:pt x="69322" y="7458"/>
                </a:lnTo>
                <a:lnTo>
                  <a:pt x="70603" y="7018"/>
                </a:lnTo>
                <a:lnTo>
                  <a:pt x="71865" y="6617"/>
                </a:lnTo>
                <a:lnTo>
                  <a:pt x="74427" y="5794"/>
                </a:lnTo>
                <a:lnTo>
                  <a:pt x="76990" y="4991"/>
                </a:lnTo>
                <a:lnTo>
                  <a:pt x="78252" y="4590"/>
                </a:lnTo>
                <a:lnTo>
                  <a:pt x="79533" y="4150"/>
                </a:lnTo>
                <a:lnTo>
                  <a:pt x="80795" y="3729"/>
                </a:lnTo>
                <a:lnTo>
                  <a:pt x="82058" y="3270"/>
                </a:lnTo>
                <a:lnTo>
                  <a:pt x="83320" y="2792"/>
                </a:lnTo>
                <a:lnTo>
                  <a:pt x="84563" y="2295"/>
                </a:lnTo>
                <a:lnTo>
                  <a:pt x="85806" y="1779"/>
                </a:lnTo>
                <a:lnTo>
                  <a:pt x="87029" y="1224"/>
                </a:lnTo>
                <a:lnTo>
                  <a:pt x="88234" y="631"/>
                </a:lnTo>
                <a:lnTo>
                  <a:pt x="8943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dist="76200" dir="5400000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2" name="Google Shape;472;p13"/>
          <p:cNvSpPr/>
          <p:nvPr/>
        </p:nvSpPr>
        <p:spPr>
          <a:xfrm rot="-5400000" flipH="1">
            <a:off x="-1361439" y="509237"/>
            <a:ext cx="4632344" cy="2691079"/>
          </a:xfrm>
          <a:custGeom>
            <a:avLst/>
            <a:gdLst/>
            <a:ahLst/>
            <a:cxnLst/>
            <a:rect l="l" t="t" r="r" b="b"/>
            <a:pathLst>
              <a:path w="89439" h="51958" fill="none" extrusionOk="0">
                <a:moveTo>
                  <a:pt x="89439" y="0"/>
                </a:moveTo>
                <a:lnTo>
                  <a:pt x="89439" y="0"/>
                </a:lnTo>
                <a:lnTo>
                  <a:pt x="88234" y="631"/>
                </a:lnTo>
                <a:lnTo>
                  <a:pt x="87029" y="1224"/>
                </a:lnTo>
                <a:lnTo>
                  <a:pt x="85806" y="1779"/>
                </a:lnTo>
                <a:lnTo>
                  <a:pt x="84563" y="2295"/>
                </a:lnTo>
                <a:lnTo>
                  <a:pt x="83320" y="2792"/>
                </a:lnTo>
                <a:lnTo>
                  <a:pt x="82058" y="3270"/>
                </a:lnTo>
                <a:lnTo>
                  <a:pt x="80795" y="3729"/>
                </a:lnTo>
                <a:lnTo>
                  <a:pt x="79533" y="4150"/>
                </a:lnTo>
                <a:lnTo>
                  <a:pt x="78252" y="4590"/>
                </a:lnTo>
                <a:lnTo>
                  <a:pt x="76990" y="4991"/>
                </a:lnTo>
                <a:lnTo>
                  <a:pt x="74427" y="5794"/>
                </a:lnTo>
                <a:lnTo>
                  <a:pt x="71865" y="6617"/>
                </a:lnTo>
                <a:lnTo>
                  <a:pt x="70603" y="7018"/>
                </a:lnTo>
                <a:lnTo>
                  <a:pt x="69322" y="7458"/>
                </a:lnTo>
                <a:lnTo>
                  <a:pt x="69322" y="7458"/>
                </a:lnTo>
                <a:lnTo>
                  <a:pt x="67830" y="7994"/>
                </a:lnTo>
                <a:lnTo>
                  <a:pt x="66319" y="8567"/>
                </a:lnTo>
                <a:lnTo>
                  <a:pt x="64809" y="9179"/>
                </a:lnTo>
                <a:lnTo>
                  <a:pt x="64063" y="9504"/>
                </a:lnTo>
                <a:lnTo>
                  <a:pt x="63317" y="9829"/>
                </a:lnTo>
                <a:lnTo>
                  <a:pt x="62590" y="10174"/>
                </a:lnTo>
                <a:lnTo>
                  <a:pt x="61845" y="10537"/>
                </a:lnTo>
                <a:lnTo>
                  <a:pt x="61118" y="10919"/>
                </a:lnTo>
                <a:lnTo>
                  <a:pt x="60391" y="11302"/>
                </a:lnTo>
                <a:lnTo>
                  <a:pt x="59684" y="11703"/>
                </a:lnTo>
                <a:lnTo>
                  <a:pt x="58976" y="12105"/>
                </a:lnTo>
                <a:lnTo>
                  <a:pt x="58269" y="12545"/>
                </a:lnTo>
                <a:lnTo>
                  <a:pt x="57580" y="12985"/>
                </a:lnTo>
                <a:lnTo>
                  <a:pt x="56892" y="13444"/>
                </a:lnTo>
                <a:lnTo>
                  <a:pt x="56222" y="13922"/>
                </a:lnTo>
                <a:lnTo>
                  <a:pt x="55572" y="14419"/>
                </a:lnTo>
                <a:lnTo>
                  <a:pt x="54922" y="14916"/>
                </a:lnTo>
                <a:lnTo>
                  <a:pt x="54272" y="15452"/>
                </a:lnTo>
                <a:lnTo>
                  <a:pt x="53641" y="15987"/>
                </a:lnTo>
                <a:lnTo>
                  <a:pt x="53029" y="16561"/>
                </a:lnTo>
                <a:lnTo>
                  <a:pt x="52436" y="17134"/>
                </a:lnTo>
                <a:lnTo>
                  <a:pt x="51843" y="17746"/>
                </a:lnTo>
                <a:lnTo>
                  <a:pt x="51289" y="18358"/>
                </a:lnTo>
                <a:lnTo>
                  <a:pt x="50734" y="19008"/>
                </a:lnTo>
                <a:lnTo>
                  <a:pt x="50199" y="19678"/>
                </a:lnTo>
                <a:lnTo>
                  <a:pt x="49682" y="20366"/>
                </a:lnTo>
                <a:lnTo>
                  <a:pt x="49166" y="21074"/>
                </a:lnTo>
                <a:lnTo>
                  <a:pt x="48688" y="21800"/>
                </a:lnTo>
                <a:lnTo>
                  <a:pt x="48229" y="22546"/>
                </a:lnTo>
                <a:lnTo>
                  <a:pt x="48229" y="22546"/>
                </a:lnTo>
                <a:lnTo>
                  <a:pt x="47885" y="23139"/>
                </a:lnTo>
                <a:lnTo>
                  <a:pt x="47541" y="23751"/>
                </a:lnTo>
                <a:lnTo>
                  <a:pt x="46871" y="25013"/>
                </a:lnTo>
                <a:lnTo>
                  <a:pt x="45571" y="27576"/>
                </a:lnTo>
                <a:lnTo>
                  <a:pt x="45571" y="27576"/>
                </a:lnTo>
                <a:lnTo>
                  <a:pt x="44921" y="28799"/>
                </a:lnTo>
                <a:lnTo>
                  <a:pt x="44596" y="29411"/>
                </a:lnTo>
                <a:lnTo>
                  <a:pt x="44251" y="30004"/>
                </a:lnTo>
                <a:lnTo>
                  <a:pt x="43907" y="30578"/>
                </a:lnTo>
                <a:lnTo>
                  <a:pt x="43544" y="31132"/>
                </a:lnTo>
                <a:lnTo>
                  <a:pt x="43181" y="31687"/>
                </a:lnTo>
                <a:lnTo>
                  <a:pt x="42798" y="32203"/>
                </a:lnTo>
                <a:lnTo>
                  <a:pt x="42397" y="32700"/>
                </a:lnTo>
                <a:lnTo>
                  <a:pt x="41976" y="33179"/>
                </a:lnTo>
                <a:lnTo>
                  <a:pt x="41536" y="33618"/>
                </a:lnTo>
                <a:lnTo>
                  <a:pt x="41077" y="34020"/>
                </a:lnTo>
                <a:lnTo>
                  <a:pt x="40618" y="34402"/>
                </a:lnTo>
                <a:lnTo>
                  <a:pt x="40121" y="34747"/>
                </a:lnTo>
                <a:lnTo>
                  <a:pt x="39853" y="34900"/>
                </a:lnTo>
                <a:lnTo>
                  <a:pt x="39585" y="35053"/>
                </a:lnTo>
                <a:lnTo>
                  <a:pt x="39318" y="35186"/>
                </a:lnTo>
                <a:lnTo>
                  <a:pt x="39050" y="35320"/>
                </a:lnTo>
                <a:lnTo>
                  <a:pt x="39050" y="35320"/>
                </a:lnTo>
                <a:lnTo>
                  <a:pt x="38763" y="35416"/>
                </a:lnTo>
                <a:lnTo>
                  <a:pt x="38476" y="35531"/>
                </a:lnTo>
                <a:lnTo>
                  <a:pt x="38209" y="35607"/>
                </a:lnTo>
                <a:lnTo>
                  <a:pt x="37922" y="35684"/>
                </a:lnTo>
                <a:lnTo>
                  <a:pt x="37348" y="35818"/>
                </a:lnTo>
                <a:lnTo>
                  <a:pt x="36774" y="35894"/>
                </a:lnTo>
                <a:lnTo>
                  <a:pt x="36774" y="35894"/>
                </a:lnTo>
                <a:lnTo>
                  <a:pt x="36277" y="35932"/>
                </a:lnTo>
                <a:lnTo>
                  <a:pt x="35780" y="35932"/>
                </a:lnTo>
                <a:lnTo>
                  <a:pt x="35283" y="35913"/>
                </a:lnTo>
                <a:lnTo>
                  <a:pt x="34786" y="35894"/>
                </a:lnTo>
                <a:lnTo>
                  <a:pt x="34269" y="35837"/>
                </a:lnTo>
                <a:lnTo>
                  <a:pt x="33772" y="35760"/>
                </a:lnTo>
                <a:lnTo>
                  <a:pt x="33275" y="35684"/>
                </a:lnTo>
                <a:lnTo>
                  <a:pt x="32759" y="35588"/>
                </a:lnTo>
                <a:lnTo>
                  <a:pt x="31745" y="35378"/>
                </a:lnTo>
                <a:lnTo>
                  <a:pt x="30732" y="35167"/>
                </a:lnTo>
                <a:lnTo>
                  <a:pt x="29737" y="34938"/>
                </a:lnTo>
                <a:lnTo>
                  <a:pt x="28724" y="34747"/>
                </a:lnTo>
                <a:lnTo>
                  <a:pt x="28724" y="34747"/>
                </a:lnTo>
                <a:lnTo>
                  <a:pt x="28112" y="34632"/>
                </a:lnTo>
                <a:lnTo>
                  <a:pt x="27481" y="34555"/>
                </a:lnTo>
                <a:lnTo>
                  <a:pt x="26869" y="34479"/>
                </a:lnTo>
                <a:lnTo>
                  <a:pt x="26238" y="34422"/>
                </a:lnTo>
                <a:lnTo>
                  <a:pt x="25626" y="34402"/>
                </a:lnTo>
                <a:lnTo>
                  <a:pt x="24995" y="34383"/>
                </a:lnTo>
                <a:lnTo>
                  <a:pt x="24383" y="34383"/>
                </a:lnTo>
                <a:lnTo>
                  <a:pt x="23752" y="34402"/>
                </a:lnTo>
                <a:lnTo>
                  <a:pt x="23140" y="34422"/>
                </a:lnTo>
                <a:lnTo>
                  <a:pt x="22509" y="34479"/>
                </a:lnTo>
                <a:lnTo>
                  <a:pt x="21897" y="34536"/>
                </a:lnTo>
                <a:lnTo>
                  <a:pt x="21266" y="34632"/>
                </a:lnTo>
                <a:lnTo>
                  <a:pt x="20654" y="34728"/>
                </a:lnTo>
                <a:lnTo>
                  <a:pt x="20042" y="34842"/>
                </a:lnTo>
                <a:lnTo>
                  <a:pt x="19430" y="34957"/>
                </a:lnTo>
                <a:lnTo>
                  <a:pt x="18818" y="35110"/>
                </a:lnTo>
                <a:lnTo>
                  <a:pt x="18206" y="35263"/>
                </a:lnTo>
                <a:lnTo>
                  <a:pt x="17594" y="35435"/>
                </a:lnTo>
                <a:lnTo>
                  <a:pt x="16982" y="35626"/>
                </a:lnTo>
                <a:lnTo>
                  <a:pt x="16389" y="35837"/>
                </a:lnTo>
                <a:lnTo>
                  <a:pt x="15797" y="36066"/>
                </a:lnTo>
                <a:lnTo>
                  <a:pt x="15204" y="36296"/>
                </a:lnTo>
                <a:lnTo>
                  <a:pt x="14611" y="36544"/>
                </a:lnTo>
                <a:lnTo>
                  <a:pt x="14037" y="36812"/>
                </a:lnTo>
                <a:lnTo>
                  <a:pt x="13444" y="37080"/>
                </a:lnTo>
                <a:lnTo>
                  <a:pt x="12871" y="37367"/>
                </a:lnTo>
                <a:lnTo>
                  <a:pt x="12316" y="37672"/>
                </a:lnTo>
                <a:lnTo>
                  <a:pt x="11742" y="37998"/>
                </a:lnTo>
                <a:lnTo>
                  <a:pt x="11188" y="38342"/>
                </a:lnTo>
                <a:lnTo>
                  <a:pt x="10633" y="38686"/>
                </a:lnTo>
                <a:lnTo>
                  <a:pt x="10098" y="39049"/>
                </a:lnTo>
                <a:lnTo>
                  <a:pt x="9562" y="39413"/>
                </a:lnTo>
                <a:lnTo>
                  <a:pt x="9562" y="39413"/>
                </a:lnTo>
                <a:lnTo>
                  <a:pt x="8549" y="40158"/>
                </a:lnTo>
                <a:lnTo>
                  <a:pt x="7497" y="40962"/>
                </a:lnTo>
                <a:lnTo>
                  <a:pt x="6981" y="41401"/>
                </a:lnTo>
                <a:lnTo>
                  <a:pt x="6445" y="41841"/>
                </a:lnTo>
                <a:lnTo>
                  <a:pt x="5929" y="42300"/>
                </a:lnTo>
                <a:lnTo>
                  <a:pt x="5413" y="42778"/>
                </a:lnTo>
                <a:lnTo>
                  <a:pt x="4916" y="43276"/>
                </a:lnTo>
                <a:lnTo>
                  <a:pt x="4437" y="43792"/>
                </a:lnTo>
                <a:lnTo>
                  <a:pt x="3959" y="44308"/>
                </a:lnTo>
                <a:lnTo>
                  <a:pt x="3520" y="44844"/>
                </a:lnTo>
                <a:lnTo>
                  <a:pt x="3099" y="45398"/>
                </a:lnTo>
                <a:lnTo>
                  <a:pt x="2697" y="45953"/>
                </a:lnTo>
                <a:lnTo>
                  <a:pt x="2334" y="46526"/>
                </a:lnTo>
                <a:lnTo>
                  <a:pt x="2009" y="47119"/>
                </a:lnTo>
                <a:lnTo>
                  <a:pt x="2009" y="47119"/>
                </a:lnTo>
                <a:lnTo>
                  <a:pt x="1894" y="47330"/>
                </a:lnTo>
                <a:lnTo>
                  <a:pt x="1799" y="47578"/>
                </a:lnTo>
                <a:lnTo>
                  <a:pt x="1588" y="48133"/>
                </a:lnTo>
                <a:lnTo>
                  <a:pt x="1148" y="49452"/>
                </a:lnTo>
                <a:lnTo>
                  <a:pt x="900" y="50141"/>
                </a:lnTo>
                <a:lnTo>
                  <a:pt x="632" y="50810"/>
                </a:lnTo>
                <a:lnTo>
                  <a:pt x="498" y="51135"/>
                </a:lnTo>
                <a:lnTo>
                  <a:pt x="345" y="51422"/>
                </a:lnTo>
                <a:lnTo>
                  <a:pt x="173" y="51709"/>
                </a:lnTo>
                <a:lnTo>
                  <a:pt x="1" y="51957"/>
                </a:lnTo>
                <a:lnTo>
                  <a:pt x="1" y="0"/>
                </a:lnTo>
                <a:lnTo>
                  <a:pt x="8943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3" name="Google Shape;473;p13"/>
          <p:cNvSpPr/>
          <p:nvPr/>
        </p:nvSpPr>
        <p:spPr>
          <a:xfrm rot="-5400000" flipH="1">
            <a:off x="-1022711" y="170509"/>
            <a:ext cx="3122931" cy="1859121"/>
          </a:xfrm>
          <a:custGeom>
            <a:avLst/>
            <a:gdLst/>
            <a:ahLst/>
            <a:cxnLst/>
            <a:rect l="l" t="t" r="r" b="b"/>
            <a:pathLst>
              <a:path w="60296" h="35895" extrusionOk="0">
                <a:moveTo>
                  <a:pt x="43085" y="0"/>
                </a:moveTo>
                <a:lnTo>
                  <a:pt x="42702" y="344"/>
                </a:lnTo>
                <a:lnTo>
                  <a:pt x="42339" y="708"/>
                </a:lnTo>
                <a:lnTo>
                  <a:pt x="41995" y="1071"/>
                </a:lnTo>
                <a:lnTo>
                  <a:pt x="41651" y="1453"/>
                </a:lnTo>
                <a:lnTo>
                  <a:pt x="41307" y="1836"/>
                </a:lnTo>
                <a:lnTo>
                  <a:pt x="40981" y="2218"/>
                </a:lnTo>
                <a:lnTo>
                  <a:pt x="40656" y="2620"/>
                </a:lnTo>
                <a:lnTo>
                  <a:pt x="40350" y="3022"/>
                </a:lnTo>
                <a:lnTo>
                  <a:pt x="40064" y="3442"/>
                </a:lnTo>
                <a:lnTo>
                  <a:pt x="39758" y="3863"/>
                </a:lnTo>
                <a:lnTo>
                  <a:pt x="39490" y="4284"/>
                </a:lnTo>
                <a:lnTo>
                  <a:pt x="39222" y="4724"/>
                </a:lnTo>
                <a:lnTo>
                  <a:pt x="38954" y="5163"/>
                </a:lnTo>
                <a:lnTo>
                  <a:pt x="38725" y="5603"/>
                </a:lnTo>
                <a:lnTo>
                  <a:pt x="38476" y="6062"/>
                </a:lnTo>
                <a:lnTo>
                  <a:pt x="38266" y="6521"/>
                </a:lnTo>
                <a:lnTo>
                  <a:pt x="37998" y="7076"/>
                </a:lnTo>
                <a:lnTo>
                  <a:pt x="37769" y="7630"/>
                </a:lnTo>
                <a:lnTo>
                  <a:pt x="37558" y="8185"/>
                </a:lnTo>
                <a:lnTo>
                  <a:pt x="37348" y="8758"/>
                </a:lnTo>
                <a:lnTo>
                  <a:pt x="37176" y="9332"/>
                </a:lnTo>
                <a:lnTo>
                  <a:pt x="37004" y="9906"/>
                </a:lnTo>
                <a:lnTo>
                  <a:pt x="36851" y="10499"/>
                </a:lnTo>
                <a:lnTo>
                  <a:pt x="36717" y="11091"/>
                </a:lnTo>
                <a:lnTo>
                  <a:pt x="36602" y="11684"/>
                </a:lnTo>
                <a:lnTo>
                  <a:pt x="36507" y="12277"/>
                </a:lnTo>
                <a:lnTo>
                  <a:pt x="36411" y="12870"/>
                </a:lnTo>
                <a:lnTo>
                  <a:pt x="36354" y="13463"/>
                </a:lnTo>
                <a:lnTo>
                  <a:pt x="36296" y="14075"/>
                </a:lnTo>
                <a:lnTo>
                  <a:pt x="36258" y="14667"/>
                </a:lnTo>
                <a:lnTo>
                  <a:pt x="36239" y="15279"/>
                </a:lnTo>
                <a:lnTo>
                  <a:pt x="36239" y="15891"/>
                </a:lnTo>
                <a:lnTo>
                  <a:pt x="36258" y="16484"/>
                </a:lnTo>
                <a:lnTo>
                  <a:pt x="36277" y="17096"/>
                </a:lnTo>
                <a:lnTo>
                  <a:pt x="36335" y="17689"/>
                </a:lnTo>
                <a:lnTo>
                  <a:pt x="36392" y="18301"/>
                </a:lnTo>
                <a:lnTo>
                  <a:pt x="36468" y="18894"/>
                </a:lnTo>
                <a:lnTo>
                  <a:pt x="36564" y="19486"/>
                </a:lnTo>
                <a:lnTo>
                  <a:pt x="36679" y="20079"/>
                </a:lnTo>
                <a:lnTo>
                  <a:pt x="36813" y="20672"/>
                </a:lnTo>
                <a:lnTo>
                  <a:pt x="36946" y="21265"/>
                </a:lnTo>
                <a:lnTo>
                  <a:pt x="37119" y="21839"/>
                </a:lnTo>
                <a:lnTo>
                  <a:pt x="37291" y="22412"/>
                </a:lnTo>
                <a:lnTo>
                  <a:pt x="37482" y="22986"/>
                </a:lnTo>
                <a:lnTo>
                  <a:pt x="37692" y="23560"/>
                </a:lnTo>
                <a:lnTo>
                  <a:pt x="37922" y="24114"/>
                </a:lnTo>
                <a:lnTo>
                  <a:pt x="38170" y="24669"/>
                </a:lnTo>
                <a:lnTo>
                  <a:pt x="38419" y="25204"/>
                </a:lnTo>
                <a:lnTo>
                  <a:pt x="38725" y="25854"/>
                </a:lnTo>
                <a:lnTo>
                  <a:pt x="38878" y="26199"/>
                </a:lnTo>
                <a:lnTo>
                  <a:pt x="39012" y="26543"/>
                </a:lnTo>
                <a:lnTo>
                  <a:pt x="39127" y="26906"/>
                </a:lnTo>
                <a:lnTo>
                  <a:pt x="39241" y="27250"/>
                </a:lnTo>
                <a:lnTo>
                  <a:pt x="39318" y="27614"/>
                </a:lnTo>
                <a:lnTo>
                  <a:pt x="39375" y="27958"/>
                </a:lnTo>
                <a:lnTo>
                  <a:pt x="39413" y="28302"/>
                </a:lnTo>
                <a:lnTo>
                  <a:pt x="39413" y="28627"/>
                </a:lnTo>
                <a:lnTo>
                  <a:pt x="39375" y="28952"/>
                </a:lnTo>
                <a:lnTo>
                  <a:pt x="39299" y="29239"/>
                </a:lnTo>
                <a:lnTo>
                  <a:pt x="39241" y="29392"/>
                </a:lnTo>
                <a:lnTo>
                  <a:pt x="39184" y="29526"/>
                </a:lnTo>
                <a:lnTo>
                  <a:pt x="39107" y="29660"/>
                </a:lnTo>
                <a:lnTo>
                  <a:pt x="39012" y="29775"/>
                </a:lnTo>
                <a:lnTo>
                  <a:pt x="38916" y="29889"/>
                </a:lnTo>
                <a:lnTo>
                  <a:pt x="38801" y="30004"/>
                </a:lnTo>
                <a:lnTo>
                  <a:pt x="38687" y="30100"/>
                </a:lnTo>
                <a:lnTo>
                  <a:pt x="38553" y="30195"/>
                </a:lnTo>
                <a:lnTo>
                  <a:pt x="38323" y="30329"/>
                </a:lnTo>
                <a:lnTo>
                  <a:pt x="38075" y="30406"/>
                </a:lnTo>
                <a:lnTo>
                  <a:pt x="37845" y="30444"/>
                </a:lnTo>
                <a:lnTo>
                  <a:pt x="37597" y="30463"/>
                </a:lnTo>
                <a:lnTo>
                  <a:pt x="37310" y="30444"/>
                </a:lnTo>
                <a:lnTo>
                  <a:pt x="37023" y="30387"/>
                </a:lnTo>
                <a:lnTo>
                  <a:pt x="36736" y="30291"/>
                </a:lnTo>
                <a:lnTo>
                  <a:pt x="36468" y="30176"/>
                </a:lnTo>
                <a:lnTo>
                  <a:pt x="36201" y="30023"/>
                </a:lnTo>
                <a:lnTo>
                  <a:pt x="35952" y="29851"/>
                </a:lnTo>
                <a:lnTo>
                  <a:pt x="35723" y="29660"/>
                </a:lnTo>
                <a:lnTo>
                  <a:pt x="35512" y="29450"/>
                </a:lnTo>
                <a:lnTo>
                  <a:pt x="35245" y="29105"/>
                </a:lnTo>
                <a:lnTo>
                  <a:pt x="35015" y="28761"/>
                </a:lnTo>
                <a:lnTo>
                  <a:pt x="34805" y="28398"/>
                </a:lnTo>
                <a:lnTo>
                  <a:pt x="34633" y="28015"/>
                </a:lnTo>
                <a:lnTo>
                  <a:pt x="34288" y="27212"/>
                </a:lnTo>
                <a:lnTo>
                  <a:pt x="33944" y="26428"/>
                </a:lnTo>
                <a:lnTo>
                  <a:pt x="33772" y="26065"/>
                </a:lnTo>
                <a:lnTo>
                  <a:pt x="33581" y="25721"/>
                </a:lnTo>
                <a:lnTo>
                  <a:pt x="33390" y="25357"/>
                </a:lnTo>
                <a:lnTo>
                  <a:pt x="33179" y="25032"/>
                </a:lnTo>
                <a:lnTo>
                  <a:pt x="32950" y="24688"/>
                </a:lnTo>
                <a:lnTo>
                  <a:pt x="32720" y="24363"/>
                </a:lnTo>
                <a:lnTo>
                  <a:pt x="32472" y="24038"/>
                </a:lnTo>
                <a:lnTo>
                  <a:pt x="32223" y="23732"/>
                </a:lnTo>
                <a:lnTo>
                  <a:pt x="31955" y="23426"/>
                </a:lnTo>
                <a:lnTo>
                  <a:pt x="31669" y="23139"/>
                </a:lnTo>
                <a:lnTo>
                  <a:pt x="31401" y="22852"/>
                </a:lnTo>
                <a:lnTo>
                  <a:pt x="31095" y="22565"/>
                </a:lnTo>
                <a:lnTo>
                  <a:pt x="30789" y="22298"/>
                </a:lnTo>
                <a:lnTo>
                  <a:pt x="30483" y="22049"/>
                </a:lnTo>
                <a:lnTo>
                  <a:pt x="30177" y="21800"/>
                </a:lnTo>
                <a:lnTo>
                  <a:pt x="29852" y="21552"/>
                </a:lnTo>
                <a:lnTo>
                  <a:pt x="29508" y="21322"/>
                </a:lnTo>
                <a:lnTo>
                  <a:pt x="29183" y="21112"/>
                </a:lnTo>
                <a:lnTo>
                  <a:pt x="28819" y="20902"/>
                </a:lnTo>
                <a:lnTo>
                  <a:pt x="28475" y="20710"/>
                </a:lnTo>
                <a:lnTo>
                  <a:pt x="28112" y="20519"/>
                </a:lnTo>
                <a:lnTo>
                  <a:pt x="27748" y="20347"/>
                </a:lnTo>
                <a:lnTo>
                  <a:pt x="27385" y="20194"/>
                </a:lnTo>
                <a:lnTo>
                  <a:pt x="27003" y="20041"/>
                </a:lnTo>
                <a:lnTo>
                  <a:pt x="26639" y="19907"/>
                </a:lnTo>
                <a:lnTo>
                  <a:pt x="26257" y="19773"/>
                </a:lnTo>
                <a:lnTo>
                  <a:pt x="25855" y="19659"/>
                </a:lnTo>
                <a:lnTo>
                  <a:pt x="25473" y="19563"/>
                </a:lnTo>
                <a:lnTo>
                  <a:pt x="25071" y="19486"/>
                </a:lnTo>
                <a:lnTo>
                  <a:pt x="24689" y="19410"/>
                </a:lnTo>
                <a:lnTo>
                  <a:pt x="24287" y="19353"/>
                </a:lnTo>
                <a:lnTo>
                  <a:pt x="23886" y="19314"/>
                </a:lnTo>
                <a:lnTo>
                  <a:pt x="23216" y="19257"/>
                </a:lnTo>
                <a:lnTo>
                  <a:pt x="21820" y="19257"/>
                </a:lnTo>
                <a:lnTo>
                  <a:pt x="21094" y="19295"/>
                </a:lnTo>
                <a:lnTo>
                  <a:pt x="20367" y="19353"/>
                </a:lnTo>
                <a:lnTo>
                  <a:pt x="19640" y="19429"/>
                </a:lnTo>
                <a:lnTo>
                  <a:pt x="18187" y="19563"/>
                </a:lnTo>
                <a:lnTo>
                  <a:pt x="17460" y="19620"/>
                </a:lnTo>
                <a:lnTo>
                  <a:pt x="16714" y="19659"/>
                </a:lnTo>
                <a:lnTo>
                  <a:pt x="16064" y="19659"/>
                </a:lnTo>
                <a:lnTo>
                  <a:pt x="15242" y="19639"/>
                </a:lnTo>
                <a:lnTo>
                  <a:pt x="14821" y="19620"/>
                </a:lnTo>
                <a:lnTo>
                  <a:pt x="14420" y="19563"/>
                </a:lnTo>
                <a:lnTo>
                  <a:pt x="13999" y="19525"/>
                </a:lnTo>
                <a:lnTo>
                  <a:pt x="13597" y="19448"/>
                </a:lnTo>
                <a:lnTo>
                  <a:pt x="13196" y="19353"/>
                </a:lnTo>
                <a:lnTo>
                  <a:pt x="12813" y="19257"/>
                </a:lnTo>
                <a:lnTo>
                  <a:pt x="12412" y="19142"/>
                </a:lnTo>
                <a:lnTo>
                  <a:pt x="12029" y="19008"/>
                </a:lnTo>
                <a:lnTo>
                  <a:pt x="11666" y="18855"/>
                </a:lnTo>
                <a:lnTo>
                  <a:pt x="11303" y="18683"/>
                </a:lnTo>
                <a:lnTo>
                  <a:pt x="10958" y="18473"/>
                </a:lnTo>
                <a:lnTo>
                  <a:pt x="10614" y="18263"/>
                </a:lnTo>
                <a:lnTo>
                  <a:pt x="10289" y="18014"/>
                </a:lnTo>
                <a:lnTo>
                  <a:pt x="9983" y="17765"/>
                </a:lnTo>
                <a:lnTo>
                  <a:pt x="9830" y="17612"/>
                </a:lnTo>
                <a:lnTo>
                  <a:pt x="9677" y="17440"/>
                </a:lnTo>
                <a:lnTo>
                  <a:pt x="9390" y="17096"/>
                </a:lnTo>
                <a:lnTo>
                  <a:pt x="9123" y="16714"/>
                </a:lnTo>
                <a:lnTo>
                  <a:pt x="8912" y="16312"/>
                </a:lnTo>
                <a:lnTo>
                  <a:pt x="8740" y="15891"/>
                </a:lnTo>
                <a:lnTo>
                  <a:pt x="8587" y="15471"/>
                </a:lnTo>
                <a:lnTo>
                  <a:pt x="8472" y="15031"/>
                </a:lnTo>
                <a:lnTo>
                  <a:pt x="8415" y="14591"/>
                </a:lnTo>
                <a:lnTo>
                  <a:pt x="8396" y="14132"/>
                </a:lnTo>
                <a:lnTo>
                  <a:pt x="8415" y="13692"/>
                </a:lnTo>
                <a:lnTo>
                  <a:pt x="8434" y="13482"/>
                </a:lnTo>
                <a:lnTo>
                  <a:pt x="8472" y="13272"/>
                </a:lnTo>
                <a:lnTo>
                  <a:pt x="8530" y="13061"/>
                </a:lnTo>
                <a:lnTo>
                  <a:pt x="8587" y="12851"/>
                </a:lnTo>
                <a:lnTo>
                  <a:pt x="8664" y="12660"/>
                </a:lnTo>
                <a:lnTo>
                  <a:pt x="8740" y="12449"/>
                </a:lnTo>
                <a:lnTo>
                  <a:pt x="8836" y="12258"/>
                </a:lnTo>
                <a:lnTo>
                  <a:pt x="8951" y="12086"/>
                </a:lnTo>
                <a:lnTo>
                  <a:pt x="9065" y="11895"/>
                </a:lnTo>
                <a:lnTo>
                  <a:pt x="9199" y="11742"/>
                </a:lnTo>
                <a:lnTo>
                  <a:pt x="9352" y="11570"/>
                </a:lnTo>
                <a:lnTo>
                  <a:pt x="9505" y="11417"/>
                </a:lnTo>
                <a:lnTo>
                  <a:pt x="9811" y="11168"/>
                </a:lnTo>
                <a:lnTo>
                  <a:pt x="10136" y="10977"/>
                </a:lnTo>
                <a:lnTo>
                  <a:pt x="10480" y="10805"/>
                </a:lnTo>
                <a:lnTo>
                  <a:pt x="10844" y="10671"/>
                </a:lnTo>
                <a:lnTo>
                  <a:pt x="11207" y="10575"/>
                </a:lnTo>
                <a:lnTo>
                  <a:pt x="11589" y="10499"/>
                </a:lnTo>
                <a:lnTo>
                  <a:pt x="11972" y="10460"/>
                </a:lnTo>
                <a:lnTo>
                  <a:pt x="12718" y="10460"/>
                </a:lnTo>
                <a:lnTo>
                  <a:pt x="13062" y="10480"/>
                </a:lnTo>
                <a:lnTo>
                  <a:pt x="13387" y="10537"/>
                </a:lnTo>
                <a:lnTo>
                  <a:pt x="13731" y="10575"/>
                </a:lnTo>
                <a:lnTo>
                  <a:pt x="14075" y="10652"/>
                </a:lnTo>
                <a:lnTo>
                  <a:pt x="14401" y="10728"/>
                </a:lnTo>
                <a:lnTo>
                  <a:pt x="15051" y="10919"/>
                </a:lnTo>
                <a:lnTo>
                  <a:pt x="15720" y="11149"/>
                </a:lnTo>
                <a:lnTo>
                  <a:pt x="16408" y="11397"/>
                </a:lnTo>
                <a:lnTo>
                  <a:pt x="17078" y="11646"/>
                </a:lnTo>
                <a:lnTo>
                  <a:pt x="17747" y="11895"/>
                </a:lnTo>
                <a:lnTo>
                  <a:pt x="18435" y="12086"/>
                </a:lnTo>
                <a:lnTo>
                  <a:pt x="18780" y="12182"/>
                </a:lnTo>
                <a:lnTo>
                  <a:pt x="19124" y="12258"/>
                </a:lnTo>
                <a:lnTo>
                  <a:pt x="19468" y="12334"/>
                </a:lnTo>
                <a:lnTo>
                  <a:pt x="19812" y="12373"/>
                </a:lnTo>
                <a:lnTo>
                  <a:pt x="20157" y="12411"/>
                </a:lnTo>
                <a:lnTo>
                  <a:pt x="20654" y="12411"/>
                </a:lnTo>
                <a:lnTo>
                  <a:pt x="21017" y="12392"/>
                </a:lnTo>
                <a:lnTo>
                  <a:pt x="21380" y="12334"/>
                </a:lnTo>
                <a:lnTo>
                  <a:pt x="21744" y="12239"/>
                </a:lnTo>
                <a:lnTo>
                  <a:pt x="22088" y="12105"/>
                </a:lnTo>
                <a:lnTo>
                  <a:pt x="22432" y="11952"/>
                </a:lnTo>
                <a:lnTo>
                  <a:pt x="22757" y="11780"/>
                </a:lnTo>
                <a:lnTo>
                  <a:pt x="23082" y="11570"/>
                </a:lnTo>
                <a:lnTo>
                  <a:pt x="23369" y="11340"/>
                </a:lnTo>
                <a:lnTo>
                  <a:pt x="23618" y="11091"/>
                </a:lnTo>
                <a:lnTo>
                  <a:pt x="23847" y="10824"/>
                </a:lnTo>
                <a:lnTo>
                  <a:pt x="24039" y="10537"/>
                </a:lnTo>
                <a:lnTo>
                  <a:pt x="24191" y="10231"/>
                </a:lnTo>
                <a:lnTo>
                  <a:pt x="24268" y="10078"/>
                </a:lnTo>
                <a:lnTo>
                  <a:pt x="24325" y="9906"/>
                </a:lnTo>
                <a:lnTo>
                  <a:pt x="24364" y="9753"/>
                </a:lnTo>
                <a:lnTo>
                  <a:pt x="24383" y="9581"/>
                </a:lnTo>
                <a:lnTo>
                  <a:pt x="24402" y="9409"/>
                </a:lnTo>
                <a:lnTo>
                  <a:pt x="24402" y="9237"/>
                </a:lnTo>
                <a:lnTo>
                  <a:pt x="24402" y="9064"/>
                </a:lnTo>
                <a:lnTo>
                  <a:pt x="24383" y="8873"/>
                </a:lnTo>
                <a:lnTo>
                  <a:pt x="24325" y="8663"/>
                </a:lnTo>
                <a:lnTo>
                  <a:pt x="24268" y="8453"/>
                </a:lnTo>
                <a:lnTo>
                  <a:pt x="24191" y="8261"/>
                </a:lnTo>
                <a:lnTo>
                  <a:pt x="24096" y="8070"/>
                </a:lnTo>
                <a:lnTo>
                  <a:pt x="23981" y="7879"/>
                </a:lnTo>
                <a:lnTo>
                  <a:pt x="23866" y="7707"/>
                </a:lnTo>
                <a:lnTo>
                  <a:pt x="23733" y="7535"/>
                </a:lnTo>
                <a:lnTo>
                  <a:pt x="23580" y="7363"/>
                </a:lnTo>
                <a:lnTo>
                  <a:pt x="23274" y="7057"/>
                </a:lnTo>
                <a:lnTo>
                  <a:pt x="22929" y="6770"/>
                </a:lnTo>
                <a:lnTo>
                  <a:pt x="22566" y="6502"/>
                </a:lnTo>
                <a:lnTo>
                  <a:pt x="22203" y="6253"/>
                </a:lnTo>
                <a:lnTo>
                  <a:pt x="21763" y="5986"/>
                </a:lnTo>
                <a:lnTo>
                  <a:pt x="21304" y="5756"/>
                </a:lnTo>
                <a:lnTo>
                  <a:pt x="20845" y="5527"/>
                </a:lnTo>
                <a:lnTo>
                  <a:pt x="20386" y="5316"/>
                </a:lnTo>
                <a:lnTo>
                  <a:pt x="19927" y="5125"/>
                </a:lnTo>
                <a:lnTo>
                  <a:pt x="19449" y="4953"/>
                </a:lnTo>
                <a:lnTo>
                  <a:pt x="18971" y="4800"/>
                </a:lnTo>
                <a:lnTo>
                  <a:pt x="18493" y="4647"/>
                </a:lnTo>
                <a:lnTo>
                  <a:pt x="17996" y="4532"/>
                </a:lnTo>
                <a:lnTo>
                  <a:pt x="17518" y="4437"/>
                </a:lnTo>
                <a:lnTo>
                  <a:pt x="17020" y="4341"/>
                </a:lnTo>
                <a:lnTo>
                  <a:pt x="16523" y="4265"/>
                </a:lnTo>
                <a:lnTo>
                  <a:pt x="16026" y="4226"/>
                </a:lnTo>
                <a:lnTo>
                  <a:pt x="15529" y="4188"/>
                </a:lnTo>
                <a:lnTo>
                  <a:pt x="15032" y="4150"/>
                </a:lnTo>
                <a:lnTo>
                  <a:pt x="14037" y="4150"/>
                </a:lnTo>
                <a:lnTo>
                  <a:pt x="13540" y="4169"/>
                </a:lnTo>
                <a:lnTo>
                  <a:pt x="13043" y="4207"/>
                </a:lnTo>
                <a:lnTo>
                  <a:pt x="12565" y="4265"/>
                </a:lnTo>
                <a:lnTo>
                  <a:pt x="12068" y="4322"/>
                </a:lnTo>
                <a:lnTo>
                  <a:pt x="11589" y="4398"/>
                </a:lnTo>
                <a:lnTo>
                  <a:pt x="11092" y="4494"/>
                </a:lnTo>
                <a:lnTo>
                  <a:pt x="10614" y="4590"/>
                </a:lnTo>
                <a:lnTo>
                  <a:pt x="10117" y="4704"/>
                </a:lnTo>
                <a:lnTo>
                  <a:pt x="9639" y="4819"/>
                </a:lnTo>
                <a:lnTo>
                  <a:pt x="9142" y="4953"/>
                </a:lnTo>
                <a:lnTo>
                  <a:pt x="8664" y="5106"/>
                </a:lnTo>
                <a:lnTo>
                  <a:pt x="8186" y="5278"/>
                </a:lnTo>
                <a:lnTo>
                  <a:pt x="7727" y="5450"/>
                </a:lnTo>
                <a:lnTo>
                  <a:pt x="7249" y="5622"/>
                </a:lnTo>
                <a:lnTo>
                  <a:pt x="6770" y="5833"/>
                </a:lnTo>
                <a:lnTo>
                  <a:pt x="5853" y="6253"/>
                </a:lnTo>
                <a:lnTo>
                  <a:pt x="4935" y="6712"/>
                </a:lnTo>
                <a:lnTo>
                  <a:pt x="4055" y="7210"/>
                </a:lnTo>
                <a:lnTo>
                  <a:pt x="3194" y="7764"/>
                </a:lnTo>
                <a:lnTo>
                  <a:pt x="2353" y="8338"/>
                </a:lnTo>
                <a:lnTo>
                  <a:pt x="1531" y="8950"/>
                </a:lnTo>
                <a:lnTo>
                  <a:pt x="747" y="9600"/>
                </a:lnTo>
                <a:lnTo>
                  <a:pt x="1" y="10288"/>
                </a:lnTo>
                <a:lnTo>
                  <a:pt x="1" y="29736"/>
                </a:lnTo>
                <a:lnTo>
                  <a:pt x="842" y="29316"/>
                </a:lnTo>
                <a:lnTo>
                  <a:pt x="1684" y="28895"/>
                </a:lnTo>
                <a:lnTo>
                  <a:pt x="2544" y="28513"/>
                </a:lnTo>
                <a:lnTo>
                  <a:pt x="3424" y="28149"/>
                </a:lnTo>
                <a:lnTo>
                  <a:pt x="4304" y="27824"/>
                </a:lnTo>
                <a:lnTo>
                  <a:pt x="5202" y="27518"/>
                </a:lnTo>
                <a:lnTo>
                  <a:pt x="6101" y="27250"/>
                </a:lnTo>
                <a:lnTo>
                  <a:pt x="7000" y="27002"/>
                </a:lnTo>
                <a:lnTo>
                  <a:pt x="7918" y="26772"/>
                </a:lnTo>
                <a:lnTo>
                  <a:pt x="8836" y="26581"/>
                </a:lnTo>
                <a:lnTo>
                  <a:pt x="9773" y="26428"/>
                </a:lnTo>
                <a:lnTo>
                  <a:pt x="10691" y="26275"/>
                </a:lnTo>
                <a:lnTo>
                  <a:pt x="11628" y="26180"/>
                </a:lnTo>
                <a:lnTo>
                  <a:pt x="12565" y="26103"/>
                </a:lnTo>
                <a:lnTo>
                  <a:pt x="13502" y="26065"/>
                </a:lnTo>
                <a:lnTo>
                  <a:pt x="14458" y="26046"/>
                </a:lnTo>
                <a:lnTo>
                  <a:pt x="15108" y="26046"/>
                </a:lnTo>
                <a:lnTo>
                  <a:pt x="15873" y="26084"/>
                </a:lnTo>
                <a:lnTo>
                  <a:pt x="16638" y="26122"/>
                </a:lnTo>
                <a:lnTo>
                  <a:pt x="17384" y="26199"/>
                </a:lnTo>
                <a:lnTo>
                  <a:pt x="18149" y="26275"/>
                </a:lnTo>
                <a:lnTo>
                  <a:pt x="18894" y="26390"/>
                </a:lnTo>
                <a:lnTo>
                  <a:pt x="19659" y="26505"/>
                </a:lnTo>
                <a:lnTo>
                  <a:pt x="20405" y="26658"/>
                </a:lnTo>
                <a:lnTo>
                  <a:pt x="21151" y="26830"/>
                </a:lnTo>
                <a:lnTo>
                  <a:pt x="21897" y="27002"/>
                </a:lnTo>
                <a:lnTo>
                  <a:pt x="22623" y="27212"/>
                </a:lnTo>
                <a:lnTo>
                  <a:pt x="23350" y="27423"/>
                </a:lnTo>
                <a:lnTo>
                  <a:pt x="24077" y="27671"/>
                </a:lnTo>
                <a:lnTo>
                  <a:pt x="24803" y="27920"/>
                </a:lnTo>
                <a:lnTo>
                  <a:pt x="25511" y="28187"/>
                </a:lnTo>
                <a:lnTo>
                  <a:pt x="26219" y="28493"/>
                </a:lnTo>
                <a:lnTo>
                  <a:pt x="26926" y="28799"/>
                </a:lnTo>
                <a:lnTo>
                  <a:pt x="27614" y="29124"/>
                </a:lnTo>
                <a:lnTo>
                  <a:pt x="28303" y="29469"/>
                </a:lnTo>
                <a:lnTo>
                  <a:pt x="28972" y="29813"/>
                </a:lnTo>
                <a:lnTo>
                  <a:pt x="29642" y="30195"/>
                </a:lnTo>
                <a:lnTo>
                  <a:pt x="30292" y="30578"/>
                </a:lnTo>
                <a:lnTo>
                  <a:pt x="30942" y="30999"/>
                </a:lnTo>
                <a:lnTo>
                  <a:pt x="31573" y="31419"/>
                </a:lnTo>
                <a:lnTo>
                  <a:pt x="32204" y="31859"/>
                </a:lnTo>
                <a:lnTo>
                  <a:pt x="32816" y="32299"/>
                </a:lnTo>
                <a:lnTo>
                  <a:pt x="33409" y="32777"/>
                </a:lnTo>
                <a:lnTo>
                  <a:pt x="34002" y="33255"/>
                </a:lnTo>
                <a:lnTo>
                  <a:pt x="34575" y="33752"/>
                </a:lnTo>
                <a:lnTo>
                  <a:pt x="35149" y="34269"/>
                </a:lnTo>
                <a:lnTo>
                  <a:pt x="35703" y="34785"/>
                </a:lnTo>
                <a:lnTo>
                  <a:pt x="36239" y="35339"/>
                </a:lnTo>
                <a:lnTo>
                  <a:pt x="36774" y="35894"/>
                </a:lnTo>
                <a:lnTo>
                  <a:pt x="37348" y="35818"/>
                </a:lnTo>
                <a:lnTo>
                  <a:pt x="37922" y="35684"/>
                </a:lnTo>
                <a:lnTo>
                  <a:pt x="38209" y="35607"/>
                </a:lnTo>
                <a:lnTo>
                  <a:pt x="38476" y="35531"/>
                </a:lnTo>
                <a:lnTo>
                  <a:pt x="38763" y="35416"/>
                </a:lnTo>
                <a:lnTo>
                  <a:pt x="39050" y="35320"/>
                </a:lnTo>
                <a:lnTo>
                  <a:pt x="39318" y="35186"/>
                </a:lnTo>
                <a:lnTo>
                  <a:pt x="39585" y="35053"/>
                </a:lnTo>
                <a:lnTo>
                  <a:pt x="39853" y="34900"/>
                </a:lnTo>
                <a:lnTo>
                  <a:pt x="40121" y="34747"/>
                </a:lnTo>
                <a:lnTo>
                  <a:pt x="40618" y="34402"/>
                </a:lnTo>
                <a:lnTo>
                  <a:pt x="41077" y="34020"/>
                </a:lnTo>
                <a:lnTo>
                  <a:pt x="41536" y="33618"/>
                </a:lnTo>
                <a:lnTo>
                  <a:pt x="41976" y="33179"/>
                </a:lnTo>
                <a:lnTo>
                  <a:pt x="42397" y="32700"/>
                </a:lnTo>
                <a:lnTo>
                  <a:pt x="42798" y="32203"/>
                </a:lnTo>
                <a:lnTo>
                  <a:pt x="43181" y="31687"/>
                </a:lnTo>
                <a:lnTo>
                  <a:pt x="43544" y="31132"/>
                </a:lnTo>
                <a:lnTo>
                  <a:pt x="43907" y="30578"/>
                </a:lnTo>
                <a:lnTo>
                  <a:pt x="44251" y="30004"/>
                </a:lnTo>
                <a:lnTo>
                  <a:pt x="44596" y="29411"/>
                </a:lnTo>
                <a:lnTo>
                  <a:pt x="44921" y="28799"/>
                </a:lnTo>
                <a:lnTo>
                  <a:pt x="45571" y="27576"/>
                </a:lnTo>
                <a:lnTo>
                  <a:pt x="45208" y="27059"/>
                </a:lnTo>
                <a:lnTo>
                  <a:pt x="44844" y="26562"/>
                </a:lnTo>
                <a:lnTo>
                  <a:pt x="44519" y="26027"/>
                </a:lnTo>
                <a:lnTo>
                  <a:pt x="44194" y="25491"/>
                </a:lnTo>
                <a:lnTo>
                  <a:pt x="43907" y="24917"/>
                </a:lnTo>
                <a:lnTo>
                  <a:pt x="43659" y="24344"/>
                </a:lnTo>
                <a:lnTo>
                  <a:pt x="43429" y="23751"/>
                </a:lnTo>
                <a:lnTo>
                  <a:pt x="43238" y="23158"/>
                </a:lnTo>
                <a:lnTo>
                  <a:pt x="43085" y="22546"/>
                </a:lnTo>
                <a:lnTo>
                  <a:pt x="42951" y="21934"/>
                </a:lnTo>
                <a:lnTo>
                  <a:pt x="42855" y="21322"/>
                </a:lnTo>
                <a:lnTo>
                  <a:pt x="42779" y="20691"/>
                </a:lnTo>
                <a:lnTo>
                  <a:pt x="42741" y="20060"/>
                </a:lnTo>
                <a:lnTo>
                  <a:pt x="42741" y="19429"/>
                </a:lnTo>
                <a:lnTo>
                  <a:pt x="42760" y="18817"/>
                </a:lnTo>
                <a:lnTo>
                  <a:pt x="42798" y="18186"/>
                </a:lnTo>
                <a:lnTo>
                  <a:pt x="42875" y="17555"/>
                </a:lnTo>
                <a:lnTo>
                  <a:pt x="42989" y="16924"/>
                </a:lnTo>
                <a:lnTo>
                  <a:pt x="43104" y="16312"/>
                </a:lnTo>
                <a:lnTo>
                  <a:pt x="43276" y="15700"/>
                </a:lnTo>
                <a:lnTo>
                  <a:pt x="43448" y="15088"/>
                </a:lnTo>
                <a:lnTo>
                  <a:pt x="43659" y="14495"/>
                </a:lnTo>
                <a:lnTo>
                  <a:pt x="43907" y="13903"/>
                </a:lnTo>
                <a:lnTo>
                  <a:pt x="44156" y="13329"/>
                </a:lnTo>
                <a:lnTo>
                  <a:pt x="44443" y="12774"/>
                </a:lnTo>
                <a:lnTo>
                  <a:pt x="44768" y="12220"/>
                </a:lnTo>
                <a:lnTo>
                  <a:pt x="45093" y="11684"/>
                </a:lnTo>
                <a:lnTo>
                  <a:pt x="45456" y="11187"/>
                </a:lnTo>
                <a:lnTo>
                  <a:pt x="45839" y="10690"/>
                </a:lnTo>
                <a:lnTo>
                  <a:pt x="46259" y="10212"/>
                </a:lnTo>
                <a:lnTo>
                  <a:pt x="46680" y="9753"/>
                </a:lnTo>
                <a:lnTo>
                  <a:pt x="47139" y="9313"/>
                </a:lnTo>
                <a:lnTo>
                  <a:pt x="47617" y="8911"/>
                </a:lnTo>
                <a:lnTo>
                  <a:pt x="48114" y="8510"/>
                </a:lnTo>
                <a:lnTo>
                  <a:pt x="48631" y="8166"/>
                </a:lnTo>
                <a:lnTo>
                  <a:pt x="49166" y="7821"/>
                </a:lnTo>
                <a:lnTo>
                  <a:pt x="49663" y="7554"/>
                </a:lnTo>
                <a:lnTo>
                  <a:pt x="50160" y="7305"/>
                </a:lnTo>
                <a:lnTo>
                  <a:pt x="50677" y="7057"/>
                </a:lnTo>
                <a:lnTo>
                  <a:pt x="51193" y="6846"/>
                </a:lnTo>
                <a:lnTo>
                  <a:pt x="52245" y="6406"/>
                </a:lnTo>
                <a:lnTo>
                  <a:pt x="53297" y="6005"/>
                </a:lnTo>
                <a:lnTo>
                  <a:pt x="54348" y="5584"/>
                </a:lnTo>
                <a:lnTo>
                  <a:pt x="54865" y="5374"/>
                </a:lnTo>
                <a:lnTo>
                  <a:pt x="55381" y="5125"/>
                </a:lnTo>
                <a:lnTo>
                  <a:pt x="55897" y="4896"/>
                </a:lnTo>
                <a:lnTo>
                  <a:pt x="56395" y="4628"/>
                </a:lnTo>
                <a:lnTo>
                  <a:pt x="56873" y="4341"/>
                </a:lnTo>
                <a:lnTo>
                  <a:pt x="57351" y="4035"/>
                </a:lnTo>
                <a:lnTo>
                  <a:pt x="57599" y="3844"/>
                </a:lnTo>
                <a:lnTo>
                  <a:pt x="57848" y="3653"/>
                </a:lnTo>
                <a:lnTo>
                  <a:pt x="58096" y="3442"/>
                </a:lnTo>
                <a:lnTo>
                  <a:pt x="58326" y="3232"/>
                </a:lnTo>
                <a:lnTo>
                  <a:pt x="58555" y="3002"/>
                </a:lnTo>
                <a:lnTo>
                  <a:pt x="58766" y="2754"/>
                </a:lnTo>
                <a:lnTo>
                  <a:pt x="58976" y="2505"/>
                </a:lnTo>
                <a:lnTo>
                  <a:pt x="59167" y="2257"/>
                </a:lnTo>
                <a:lnTo>
                  <a:pt x="59359" y="1989"/>
                </a:lnTo>
                <a:lnTo>
                  <a:pt x="59531" y="1721"/>
                </a:lnTo>
                <a:lnTo>
                  <a:pt x="59703" y="1453"/>
                </a:lnTo>
                <a:lnTo>
                  <a:pt x="59837" y="1167"/>
                </a:lnTo>
                <a:lnTo>
                  <a:pt x="59971" y="880"/>
                </a:lnTo>
                <a:lnTo>
                  <a:pt x="60104" y="593"/>
                </a:lnTo>
                <a:lnTo>
                  <a:pt x="60200" y="287"/>
                </a:lnTo>
                <a:lnTo>
                  <a:pt x="60296" y="0"/>
                </a:lnTo>
                <a:close/>
              </a:path>
            </a:pathLst>
          </a:custGeom>
          <a:solidFill>
            <a:srgbClr val="FFFFFF">
              <a:alpha val="125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4" name="Google Shape;474;p13"/>
          <p:cNvSpPr/>
          <p:nvPr/>
        </p:nvSpPr>
        <p:spPr>
          <a:xfrm rot="-5400000" flipH="1">
            <a:off x="-1022711" y="170509"/>
            <a:ext cx="3122931" cy="1859121"/>
          </a:xfrm>
          <a:custGeom>
            <a:avLst/>
            <a:gdLst/>
            <a:ahLst/>
            <a:cxnLst/>
            <a:rect l="l" t="t" r="r" b="b"/>
            <a:pathLst>
              <a:path w="60296" h="35895" fill="none" extrusionOk="0">
                <a:moveTo>
                  <a:pt x="60296" y="0"/>
                </a:moveTo>
                <a:lnTo>
                  <a:pt x="43085" y="0"/>
                </a:lnTo>
                <a:lnTo>
                  <a:pt x="43085" y="0"/>
                </a:lnTo>
                <a:lnTo>
                  <a:pt x="42702" y="344"/>
                </a:lnTo>
                <a:lnTo>
                  <a:pt x="42339" y="708"/>
                </a:lnTo>
                <a:lnTo>
                  <a:pt x="41995" y="1071"/>
                </a:lnTo>
                <a:lnTo>
                  <a:pt x="41651" y="1453"/>
                </a:lnTo>
                <a:lnTo>
                  <a:pt x="41307" y="1836"/>
                </a:lnTo>
                <a:lnTo>
                  <a:pt x="40981" y="2218"/>
                </a:lnTo>
                <a:lnTo>
                  <a:pt x="40656" y="2620"/>
                </a:lnTo>
                <a:lnTo>
                  <a:pt x="40350" y="3022"/>
                </a:lnTo>
                <a:lnTo>
                  <a:pt x="40064" y="3442"/>
                </a:lnTo>
                <a:lnTo>
                  <a:pt x="39758" y="3863"/>
                </a:lnTo>
                <a:lnTo>
                  <a:pt x="39490" y="4284"/>
                </a:lnTo>
                <a:lnTo>
                  <a:pt x="39222" y="4724"/>
                </a:lnTo>
                <a:lnTo>
                  <a:pt x="38954" y="5163"/>
                </a:lnTo>
                <a:lnTo>
                  <a:pt x="38725" y="5603"/>
                </a:lnTo>
                <a:lnTo>
                  <a:pt x="38476" y="6062"/>
                </a:lnTo>
                <a:lnTo>
                  <a:pt x="38266" y="6521"/>
                </a:lnTo>
                <a:lnTo>
                  <a:pt x="38266" y="6521"/>
                </a:lnTo>
                <a:lnTo>
                  <a:pt x="37998" y="7076"/>
                </a:lnTo>
                <a:lnTo>
                  <a:pt x="37769" y="7630"/>
                </a:lnTo>
                <a:lnTo>
                  <a:pt x="37558" y="8185"/>
                </a:lnTo>
                <a:lnTo>
                  <a:pt x="37348" y="8758"/>
                </a:lnTo>
                <a:lnTo>
                  <a:pt x="37176" y="9332"/>
                </a:lnTo>
                <a:lnTo>
                  <a:pt x="37004" y="9906"/>
                </a:lnTo>
                <a:lnTo>
                  <a:pt x="36851" y="10499"/>
                </a:lnTo>
                <a:lnTo>
                  <a:pt x="36717" y="11091"/>
                </a:lnTo>
                <a:lnTo>
                  <a:pt x="36602" y="11684"/>
                </a:lnTo>
                <a:lnTo>
                  <a:pt x="36507" y="12277"/>
                </a:lnTo>
                <a:lnTo>
                  <a:pt x="36411" y="12870"/>
                </a:lnTo>
                <a:lnTo>
                  <a:pt x="36354" y="13463"/>
                </a:lnTo>
                <a:lnTo>
                  <a:pt x="36296" y="14075"/>
                </a:lnTo>
                <a:lnTo>
                  <a:pt x="36258" y="14667"/>
                </a:lnTo>
                <a:lnTo>
                  <a:pt x="36239" y="15279"/>
                </a:lnTo>
                <a:lnTo>
                  <a:pt x="36239" y="15891"/>
                </a:lnTo>
                <a:lnTo>
                  <a:pt x="36258" y="16484"/>
                </a:lnTo>
                <a:lnTo>
                  <a:pt x="36277" y="17096"/>
                </a:lnTo>
                <a:lnTo>
                  <a:pt x="36335" y="17689"/>
                </a:lnTo>
                <a:lnTo>
                  <a:pt x="36392" y="18301"/>
                </a:lnTo>
                <a:lnTo>
                  <a:pt x="36468" y="18894"/>
                </a:lnTo>
                <a:lnTo>
                  <a:pt x="36564" y="19486"/>
                </a:lnTo>
                <a:lnTo>
                  <a:pt x="36679" y="20079"/>
                </a:lnTo>
                <a:lnTo>
                  <a:pt x="36813" y="20672"/>
                </a:lnTo>
                <a:lnTo>
                  <a:pt x="36946" y="21265"/>
                </a:lnTo>
                <a:lnTo>
                  <a:pt x="37119" y="21839"/>
                </a:lnTo>
                <a:lnTo>
                  <a:pt x="37291" y="22412"/>
                </a:lnTo>
                <a:lnTo>
                  <a:pt x="37482" y="22986"/>
                </a:lnTo>
                <a:lnTo>
                  <a:pt x="37692" y="23560"/>
                </a:lnTo>
                <a:lnTo>
                  <a:pt x="37922" y="24114"/>
                </a:lnTo>
                <a:lnTo>
                  <a:pt x="38170" y="24669"/>
                </a:lnTo>
                <a:lnTo>
                  <a:pt x="38419" y="25204"/>
                </a:lnTo>
                <a:lnTo>
                  <a:pt x="38419" y="25204"/>
                </a:lnTo>
                <a:lnTo>
                  <a:pt x="38725" y="25854"/>
                </a:lnTo>
                <a:lnTo>
                  <a:pt x="38878" y="26199"/>
                </a:lnTo>
                <a:lnTo>
                  <a:pt x="39012" y="26543"/>
                </a:lnTo>
                <a:lnTo>
                  <a:pt x="39127" y="26906"/>
                </a:lnTo>
                <a:lnTo>
                  <a:pt x="39241" y="27250"/>
                </a:lnTo>
                <a:lnTo>
                  <a:pt x="39318" y="27614"/>
                </a:lnTo>
                <a:lnTo>
                  <a:pt x="39375" y="27958"/>
                </a:lnTo>
                <a:lnTo>
                  <a:pt x="39413" y="28302"/>
                </a:lnTo>
                <a:lnTo>
                  <a:pt x="39413" y="28627"/>
                </a:lnTo>
                <a:lnTo>
                  <a:pt x="39375" y="28952"/>
                </a:lnTo>
                <a:lnTo>
                  <a:pt x="39299" y="29239"/>
                </a:lnTo>
                <a:lnTo>
                  <a:pt x="39241" y="29392"/>
                </a:lnTo>
                <a:lnTo>
                  <a:pt x="39184" y="29526"/>
                </a:lnTo>
                <a:lnTo>
                  <a:pt x="39107" y="29660"/>
                </a:lnTo>
                <a:lnTo>
                  <a:pt x="39012" y="29775"/>
                </a:lnTo>
                <a:lnTo>
                  <a:pt x="38916" y="29889"/>
                </a:lnTo>
                <a:lnTo>
                  <a:pt x="38801" y="30004"/>
                </a:lnTo>
                <a:lnTo>
                  <a:pt x="38687" y="30100"/>
                </a:lnTo>
                <a:lnTo>
                  <a:pt x="38553" y="30195"/>
                </a:lnTo>
                <a:lnTo>
                  <a:pt x="38553" y="30195"/>
                </a:lnTo>
                <a:lnTo>
                  <a:pt x="38323" y="30329"/>
                </a:lnTo>
                <a:lnTo>
                  <a:pt x="38075" y="30406"/>
                </a:lnTo>
                <a:lnTo>
                  <a:pt x="37845" y="30444"/>
                </a:lnTo>
                <a:lnTo>
                  <a:pt x="37597" y="30463"/>
                </a:lnTo>
                <a:lnTo>
                  <a:pt x="37597" y="30463"/>
                </a:lnTo>
                <a:lnTo>
                  <a:pt x="37310" y="30444"/>
                </a:lnTo>
                <a:lnTo>
                  <a:pt x="37023" y="30387"/>
                </a:lnTo>
                <a:lnTo>
                  <a:pt x="36736" y="30291"/>
                </a:lnTo>
                <a:lnTo>
                  <a:pt x="36468" y="30176"/>
                </a:lnTo>
                <a:lnTo>
                  <a:pt x="36201" y="30023"/>
                </a:lnTo>
                <a:lnTo>
                  <a:pt x="35952" y="29851"/>
                </a:lnTo>
                <a:lnTo>
                  <a:pt x="35723" y="29660"/>
                </a:lnTo>
                <a:lnTo>
                  <a:pt x="35512" y="29450"/>
                </a:lnTo>
                <a:lnTo>
                  <a:pt x="35512" y="29450"/>
                </a:lnTo>
                <a:lnTo>
                  <a:pt x="35245" y="29105"/>
                </a:lnTo>
                <a:lnTo>
                  <a:pt x="35015" y="28761"/>
                </a:lnTo>
                <a:lnTo>
                  <a:pt x="34805" y="28398"/>
                </a:lnTo>
                <a:lnTo>
                  <a:pt x="34633" y="28015"/>
                </a:lnTo>
                <a:lnTo>
                  <a:pt x="34288" y="27212"/>
                </a:lnTo>
                <a:lnTo>
                  <a:pt x="33944" y="26428"/>
                </a:lnTo>
                <a:lnTo>
                  <a:pt x="33944" y="26428"/>
                </a:lnTo>
                <a:lnTo>
                  <a:pt x="33772" y="26065"/>
                </a:lnTo>
                <a:lnTo>
                  <a:pt x="33581" y="25721"/>
                </a:lnTo>
                <a:lnTo>
                  <a:pt x="33390" y="25357"/>
                </a:lnTo>
                <a:lnTo>
                  <a:pt x="33179" y="25032"/>
                </a:lnTo>
                <a:lnTo>
                  <a:pt x="32950" y="24688"/>
                </a:lnTo>
                <a:lnTo>
                  <a:pt x="32720" y="24363"/>
                </a:lnTo>
                <a:lnTo>
                  <a:pt x="32472" y="24038"/>
                </a:lnTo>
                <a:lnTo>
                  <a:pt x="32223" y="23732"/>
                </a:lnTo>
                <a:lnTo>
                  <a:pt x="31955" y="23426"/>
                </a:lnTo>
                <a:lnTo>
                  <a:pt x="31669" y="23139"/>
                </a:lnTo>
                <a:lnTo>
                  <a:pt x="31401" y="22852"/>
                </a:lnTo>
                <a:lnTo>
                  <a:pt x="31095" y="22565"/>
                </a:lnTo>
                <a:lnTo>
                  <a:pt x="30789" y="22298"/>
                </a:lnTo>
                <a:lnTo>
                  <a:pt x="30483" y="22049"/>
                </a:lnTo>
                <a:lnTo>
                  <a:pt x="30177" y="21800"/>
                </a:lnTo>
                <a:lnTo>
                  <a:pt x="29852" y="21552"/>
                </a:lnTo>
                <a:lnTo>
                  <a:pt x="29508" y="21322"/>
                </a:lnTo>
                <a:lnTo>
                  <a:pt x="29183" y="21112"/>
                </a:lnTo>
                <a:lnTo>
                  <a:pt x="28819" y="20902"/>
                </a:lnTo>
                <a:lnTo>
                  <a:pt x="28475" y="20710"/>
                </a:lnTo>
                <a:lnTo>
                  <a:pt x="28112" y="20519"/>
                </a:lnTo>
                <a:lnTo>
                  <a:pt x="27748" y="20347"/>
                </a:lnTo>
                <a:lnTo>
                  <a:pt x="27385" y="20194"/>
                </a:lnTo>
                <a:lnTo>
                  <a:pt x="27003" y="20041"/>
                </a:lnTo>
                <a:lnTo>
                  <a:pt x="26639" y="19907"/>
                </a:lnTo>
                <a:lnTo>
                  <a:pt x="26257" y="19773"/>
                </a:lnTo>
                <a:lnTo>
                  <a:pt x="25855" y="19659"/>
                </a:lnTo>
                <a:lnTo>
                  <a:pt x="25473" y="19563"/>
                </a:lnTo>
                <a:lnTo>
                  <a:pt x="25071" y="19486"/>
                </a:lnTo>
                <a:lnTo>
                  <a:pt x="24689" y="19410"/>
                </a:lnTo>
                <a:lnTo>
                  <a:pt x="24287" y="19353"/>
                </a:lnTo>
                <a:lnTo>
                  <a:pt x="23886" y="19314"/>
                </a:lnTo>
                <a:lnTo>
                  <a:pt x="23886" y="19314"/>
                </a:lnTo>
                <a:lnTo>
                  <a:pt x="23216" y="19257"/>
                </a:lnTo>
                <a:lnTo>
                  <a:pt x="22547" y="19257"/>
                </a:lnTo>
                <a:lnTo>
                  <a:pt x="22547" y="19257"/>
                </a:lnTo>
                <a:lnTo>
                  <a:pt x="21820" y="19257"/>
                </a:lnTo>
                <a:lnTo>
                  <a:pt x="21094" y="19295"/>
                </a:lnTo>
                <a:lnTo>
                  <a:pt x="20367" y="19353"/>
                </a:lnTo>
                <a:lnTo>
                  <a:pt x="19640" y="19429"/>
                </a:lnTo>
                <a:lnTo>
                  <a:pt x="18187" y="19563"/>
                </a:lnTo>
                <a:lnTo>
                  <a:pt x="17460" y="19620"/>
                </a:lnTo>
                <a:lnTo>
                  <a:pt x="16714" y="19659"/>
                </a:lnTo>
                <a:lnTo>
                  <a:pt x="16714" y="19659"/>
                </a:lnTo>
                <a:lnTo>
                  <a:pt x="16064" y="19659"/>
                </a:lnTo>
                <a:lnTo>
                  <a:pt x="16064" y="19659"/>
                </a:lnTo>
                <a:lnTo>
                  <a:pt x="15242" y="19639"/>
                </a:lnTo>
                <a:lnTo>
                  <a:pt x="14821" y="19620"/>
                </a:lnTo>
                <a:lnTo>
                  <a:pt x="14420" y="19563"/>
                </a:lnTo>
                <a:lnTo>
                  <a:pt x="13999" y="19525"/>
                </a:lnTo>
                <a:lnTo>
                  <a:pt x="13597" y="19448"/>
                </a:lnTo>
                <a:lnTo>
                  <a:pt x="13196" y="19353"/>
                </a:lnTo>
                <a:lnTo>
                  <a:pt x="12813" y="19257"/>
                </a:lnTo>
                <a:lnTo>
                  <a:pt x="12412" y="19142"/>
                </a:lnTo>
                <a:lnTo>
                  <a:pt x="12029" y="19008"/>
                </a:lnTo>
                <a:lnTo>
                  <a:pt x="11666" y="18855"/>
                </a:lnTo>
                <a:lnTo>
                  <a:pt x="11303" y="18683"/>
                </a:lnTo>
                <a:lnTo>
                  <a:pt x="10958" y="18473"/>
                </a:lnTo>
                <a:lnTo>
                  <a:pt x="10614" y="18263"/>
                </a:lnTo>
                <a:lnTo>
                  <a:pt x="10289" y="18014"/>
                </a:lnTo>
                <a:lnTo>
                  <a:pt x="9983" y="17765"/>
                </a:lnTo>
                <a:lnTo>
                  <a:pt x="9983" y="17765"/>
                </a:lnTo>
                <a:lnTo>
                  <a:pt x="9830" y="17612"/>
                </a:lnTo>
                <a:lnTo>
                  <a:pt x="9677" y="17440"/>
                </a:lnTo>
                <a:lnTo>
                  <a:pt x="9390" y="17096"/>
                </a:lnTo>
                <a:lnTo>
                  <a:pt x="9123" y="16714"/>
                </a:lnTo>
                <a:lnTo>
                  <a:pt x="8912" y="16312"/>
                </a:lnTo>
                <a:lnTo>
                  <a:pt x="8740" y="15891"/>
                </a:lnTo>
                <a:lnTo>
                  <a:pt x="8587" y="15471"/>
                </a:lnTo>
                <a:lnTo>
                  <a:pt x="8472" y="15031"/>
                </a:lnTo>
                <a:lnTo>
                  <a:pt x="8415" y="14591"/>
                </a:lnTo>
                <a:lnTo>
                  <a:pt x="8396" y="14132"/>
                </a:lnTo>
                <a:lnTo>
                  <a:pt x="8415" y="13692"/>
                </a:lnTo>
                <a:lnTo>
                  <a:pt x="8434" y="13482"/>
                </a:lnTo>
                <a:lnTo>
                  <a:pt x="8472" y="13272"/>
                </a:lnTo>
                <a:lnTo>
                  <a:pt x="8530" y="13061"/>
                </a:lnTo>
                <a:lnTo>
                  <a:pt x="8587" y="12851"/>
                </a:lnTo>
                <a:lnTo>
                  <a:pt x="8664" y="12660"/>
                </a:lnTo>
                <a:lnTo>
                  <a:pt x="8740" y="12449"/>
                </a:lnTo>
                <a:lnTo>
                  <a:pt x="8836" y="12258"/>
                </a:lnTo>
                <a:lnTo>
                  <a:pt x="8951" y="12086"/>
                </a:lnTo>
                <a:lnTo>
                  <a:pt x="9065" y="11895"/>
                </a:lnTo>
                <a:lnTo>
                  <a:pt x="9199" y="11742"/>
                </a:lnTo>
                <a:lnTo>
                  <a:pt x="9352" y="11570"/>
                </a:lnTo>
                <a:lnTo>
                  <a:pt x="9505" y="11417"/>
                </a:lnTo>
                <a:lnTo>
                  <a:pt x="9505" y="11417"/>
                </a:lnTo>
                <a:lnTo>
                  <a:pt x="9811" y="11168"/>
                </a:lnTo>
                <a:lnTo>
                  <a:pt x="10136" y="10977"/>
                </a:lnTo>
                <a:lnTo>
                  <a:pt x="10480" y="10805"/>
                </a:lnTo>
                <a:lnTo>
                  <a:pt x="10844" y="10671"/>
                </a:lnTo>
                <a:lnTo>
                  <a:pt x="11207" y="10575"/>
                </a:lnTo>
                <a:lnTo>
                  <a:pt x="11589" y="10499"/>
                </a:lnTo>
                <a:lnTo>
                  <a:pt x="11972" y="10460"/>
                </a:lnTo>
                <a:lnTo>
                  <a:pt x="12374" y="10460"/>
                </a:lnTo>
                <a:lnTo>
                  <a:pt x="12374" y="10460"/>
                </a:lnTo>
                <a:lnTo>
                  <a:pt x="12718" y="10460"/>
                </a:lnTo>
                <a:lnTo>
                  <a:pt x="13062" y="10480"/>
                </a:lnTo>
                <a:lnTo>
                  <a:pt x="13387" y="10537"/>
                </a:lnTo>
                <a:lnTo>
                  <a:pt x="13731" y="10575"/>
                </a:lnTo>
                <a:lnTo>
                  <a:pt x="14075" y="10652"/>
                </a:lnTo>
                <a:lnTo>
                  <a:pt x="14401" y="10728"/>
                </a:lnTo>
                <a:lnTo>
                  <a:pt x="15051" y="10919"/>
                </a:lnTo>
                <a:lnTo>
                  <a:pt x="15051" y="10919"/>
                </a:lnTo>
                <a:lnTo>
                  <a:pt x="15720" y="11149"/>
                </a:lnTo>
                <a:lnTo>
                  <a:pt x="16408" y="11397"/>
                </a:lnTo>
                <a:lnTo>
                  <a:pt x="17078" y="11646"/>
                </a:lnTo>
                <a:lnTo>
                  <a:pt x="17747" y="11895"/>
                </a:lnTo>
                <a:lnTo>
                  <a:pt x="18435" y="12086"/>
                </a:lnTo>
                <a:lnTo>
                  <a:pt x="18780" y="12182"/>
                </a:lnTo>
                <a:lnTo>
                  <a:pt x="19124" y="12258"/>
                </a:lnTo>
                <a:lnTo>
                  <a:pt x="19468" y="12334"/>
                </a:lnTo>
                <a:lnTo>
                  <a:pt x="19812" y="12373"/>
                </a:lnTo>
                <a:lnTo>
                  <a:pt x="20157" y="12411"/>
                </a:lnTo>
                <a:lnTo>
                  <a:pt x="20520" y="12411"/>
                </a:lnTo>
                <a:lnTo>
                  <a:pt x="20520" y="12411"/>
                </a:lnTo>
                <a:lnTo>
                  <a:pt x="20654" y="12411"/>
                </a:lnTo>
                <a:lnTo>
                  <a:pt x="20654" y="12411"/>
                </a:lnTo>
                <a:lnTo>
                  <a:pt x="21017" y="12392"/>
                </a:lnTo>
                <a:lnTo>
                  <a:pt x="21380" y="12334"/>
                </a:lnTo>
                <a:lnTo>
                  <a:pt x="21744" y="12239"/>
                </a:lnTo>
                <a:lnTo>
                  <a:pt x="22088" y="12105"/>
                </a:lnTo>
                <a:lnTo>
                  <a:pt x="22432" y="11952"/>
                </a:lnTo>
                <a:lnTo>
                  <a:pt x="22757" y="11780"/>
                </a:lnTo>
                <a:lnTo>
                  <a:pt x="23082" y="11570"/>
                </a:lnTo>
                <a:lnTo>
                  <a:pt x="23369" y="11340"/>
                </a:lnTo>
                <a:lnTo>
                  <a:pt x="23618" y="11091"/>
                </a:lnTo>
                <a:lnTo>
                  <a:pt x="23847" y="10824"/>
                </a:lnTo>
                <a:lnTo>
                  <a:pt x="24039" y="10537"/>
                </a:lnTo>
                <a:lnTo>
                  <a:pt x="24191" y="10231"/>
                </a:lnTo>
                <a:lnTo>
                  <a:pt x="24268" y="10078"/>
                </a:lnTo>
                <a:lnTo>
                  <a:pt x="24325" y="9906"/>
                </a:lnTo>
                <a:lnTo>
                  <a:pt x="24364" y="9753"/>
                </a:lnTo>
                <a:lnTo>
                  <a:pt x="24383" y="9581"/>
                </a:lnTo>
                <a:lnTo>
                  <a:pt x="24402" y="9409"/>
                </a:lnTo>
                <a:lnTo>
                  <a:pt x="24402" y="9237"/>
                </a:lnTo>
                <a:lnTo>
                  <a:pt x="24402" y="9064"/>
                </a:lnTo>
                <a:lnTo>
                  <a:pt x="24383" y="8873"/>
                </a:lnTo>
                <a:lnTo>
                  <a:pt x="24383" y="8873"/>
                </a:lnTo>
                <a:lnTo>
                  <a:pt x="24325" y="8663"/>
                </a:lnTo>
                <a:lnTo>
                  <a:pt x="24268" y="8453"/>
                </a:lnTo>
                <a:lnTo>
                  <a:pt x="24191" y="8261"/>
                </a:lnTo>
                <a:lnTo>
                  <a:pt x="24096" y="8070"/>
                </a:lnTo>
                <a:lnTo>
                  <a:pt x="23981" y="7879"/>
                </a:lnTo>
                <a:lnTo>
                  <a:pt x="23866" y="7707"/>
                </a:lnTo>
                <a:lnTo>
                  <a:pt x="23733" y="7535"/>
                </a:lnTo>
                <a:lnTo>
                  <a:pt x="23580" y="7363"/>
                </a:lnTo>
                <a:lnTo>
                  <a:pt x="23274" y="7057"/>
                </a:lnTo>
                <a:lnTo>
                  <a:pt x="22929" y="6770"/>
                </a:lnTo>
                <a:lnTo>
                  <a:pt x="22566" y="6502"/>
                </a:lnTo>
                <a:lnTo>
                  <a:pt x="22203" y="6253"/>
                </a:lnTo>
                <a:lnTo>
                  <a:pt x="22203" y="6253"/>
                </a:lnTo>
                <a:lnTo>
                  <a:pt x="21763" y="5986"/>
                </a:lnTo>
                <a:lnTo>
                  <a:pt x="21304" y="5756"/>
                </a:lnTo>
                <a:lnTo>
                  <a:pt x="20845" y="5527"/>
                </a:lnTo>
                <a:lnTo>
                  <a:pt x="20386" y="5316"/>
                </a:lnTo>
                <a:lnTo>
                  <a:pt x="19927" y="5125"/>
                </a:lnTo>
                <a:lnTo>
                  <a:pt x="19449" y="4953"/>
                </a:lnTo>
                <a:lnTo>
                  <a:pt x="18971" y="4800"/>
                </a:lnTo>
                <a:lnTo>
                  <a:pt x="18493" y="4647"/>
                </a:lnTo>
                <a:lnTo>
                  <a:pt x="17996" y="4532"/>
                </a:lnTo>
                <a:lnTo>
                  <a:pt x="17518" y="4437"/>
                </a:lnTo>
                <a:lnTo>
                  <a:pt x="17020" y="4341"/>
                </a:lnTo>
                <a:lnTo>
                  <a:pt x="16523" y="4265"/>
                </a:lnTo>
                <a:lnTo>
                  <a:pt x="16026" y="4226"/>
                </a:lnTo>
                <a:lnTo>
                  <a:pt x="15529" y="4188"/>
                </a:lnTo>
                <a:lnTo>
                  <a:pt x="15032" y="4150"/>
                </a:lnTo>
                <a:lnTo>
                  <a:pt x="14515" y="4150"/>
                </a:lnTo>
                <a:lnTo>
                  <a:pt x="14515" y="4150"/>
                </a:lnTo>
                <a:lnTo>
                  <a:pt x="14037" y="4150"/>
                </a:lnTo>
                <a:lnTo>
                  <a:pt x="13540" y="4169"/>
                </a:lnTo>
                <a:lnTo>
                  <a:pt x="13043" y="4207"/>
                </a:lnTo>
                <a:lnTo>
                  <a:pt x="12565" y="4265"/>
                </a:lnTo>
                <a:lnTo>
                  <a:pt x="12068" y="4322"/>
                </a:lnTo>
                <a:lnTo>
                  <a:pt x="11589" y="4398"/>
                </a:lnTo>
                <a:lnTo>
                  <a:pt x="11092" y="4494"/>
                </a:lnTo>
                <a:lnTo>
                  <a:pt x="10614" y="4590"/>
                </a:lnTo>
                <a:lnTo>
                  <a:pt x="10117" y="4704"/>
                </a:lnTo>
                <a:lnTo>
                  <a:pt x="9639" y="4819"/>
                </a:lnTo>
                <a:lnTo>
                  <a:pt x="9142" y="4953"/>
                </a:lnTo>
                <a:lnTo>
                  <a:pt x="8664" y="5106"/>
                </a:lnTo>
                <a:lnTo>
                  <a:pt x="8186" y="5278"/>
                </a:lnTo>
                <a:lnTo>
                  <a:pt x="7727" y="5450"/>
                </a:lnTo>
                <a:lnTo>
                  <a:pt x="7249" y="5622"/>
                </a:lnTo>
                <a:lnTo>
                  <a:pt x="6770" y="5833"/>
                </a:lnTo>
                <a:lnTo>
                  <a:pt x="5853" y="6253"/>
                </a:lnTo>
                <a:lnTo>
                  <a:pt x="4935" y="6712"/>
                </a:lnTo>
                <a:lnTo>
                  <a:pt x="4055" y="7210"/>
                </a:lnTo>
                <a:lnTo>
                  <a:pt x="3194" y="7764"/>
                </a:lnTo>
                <a:lnTo>
                  <a:pt x="2353" y="8338"/>
                </a:lnTo>
                <a:lnTo>
                  <a:pt x="1531" y="8950"/>
                </a:lnTo>
                <a:lnTo>
                  <a:pt x="747" y="9600"/>
                </a:lnTo>
                <a:lnTo>
                  <a:pt x="1" y="10288"/>
                </a:lnTo>
                <a:lnTo>
                  <a:pt x="1" y="29736"/>
                </a:lnTo>
                <a:lnTo>
                  <a:pt x="1" y="29736"/>
                </a:lnTo>
                <a:lnTo>
                  <a:pt x="842" y="29316"/>
                </a:lnTo>
                <a:lnTo>
                  <a:pt x="1684" y="28895"/>
                </a:lnTo>
                <a:lnTo>
                  <a:pt x="2544" y="28513"/>
                </a:lnTo>
                <a:lnTo>
                  <a:pt x="3424" y="28149"/>
                </a:lnTo>
                <a:lnTo>
                  <a:pt x="4304" y="27824"/>
                </a:lnTo>
                <a:lnTo>
                  <a:pt x="5202" y="27518"/>
                </a:lnTo>
                <a:lnTo>
                  <a:pt x="6101" y="27250"/>
                </a:lnTo>
                <a:lnTo>
                  <a:pt x="7000" y="27002"/>
                </a:lnTo>
                <a:lnTo>
                  <a:pt x="7918" y="26772"/>
                </a:lnTo>
                <a:lnTo>
                  <a:pt x="8836" y="26581"/>
                </a:lnTo>
                <a:lnTo>
                  <a:pt x="9773" y="26428"/>
                </a:lnTo>
                <a:lnTo>
                  <a:pt x="10691" y="26275"/>
                </a:lnTo>
                <a:lnTo>
                  <a:pt x="11628" y="26180"/>
                </a:lnTo>
                <a:lnTo>
                  <a:pt x="12565" y="26103"/>
                </a:lnTo>
                <a:lnTo>
                  <a:pt x="13502" y="26065"/>
                </a:lnTo>
                <a:lnTo>
                  <a:pt x="14458" y="26046"/>
                </a:lnTo>
                <a:lnTo>
                  <a:pt x="14458" y="26046"/>
                </a:lnTo>
                <a:lnTo>
                  <a:pt x="15108" y="26046"/>
                </a:lnTo>
                <a:lnTo>
                  <a:pt x="15108" y="26046"/>
                </a:lnTo>
                <a:lnTo>
                  <a:pt x="15873" y="26084"/>
                </a:lnTo>
                <a:lnTo>
                  <a:pt x="16638" y="26122"/>
                </a:lnTo>
                <a:lnTo>
                  <a:pt x="17384" y="26199"/>
                </a:lnTo>
                <a:lnTo>
                  <a:pt x="18149" y="26275"/>
                </a:lnTo>
                <a:lnTo>
                  <a:pt x="18894" y="26390"/>
                </a:lnTo>
                <a:lnTo>
                  <a:pt x="19659" y="26505"/>
                </a:lnTo>
                <a:lnTo>
                  <a:pt x="20405" y="26658"/>
                </a:lnTo>
                <a:lnTo>
                  <a:pt x="21151" y="26830"/>
                </a:lnTo>
                <a:lnTo>
                  <a:pt x="21897" y="27002"/>
                </a:lnTo>
                <a:lnTo>
                  <a:pt x="22623" y="27212"/>
                </a:lnTo>
                <a:lnTo>
                  <a:pt x="23350" y="27423"/>
                </a:lnTo>
                <a:lnTo>
                  <a:pt x="24077" y="27671"/>
                </a:lnTo>
                <a:lnTo>
                  <a:pt x="24803" y="27920"/>
                </a:lnTo>
                <a:lnTo>
                  <a:pt x="25511" y="28187"/>
                </a:lnTo>
                <a:lnTo>
                  <a:pt x="26219" y="28493"/>
                </a:lnTo>
                <a:lnTo>
                  <a:pt x="26926" y="28799"/>
                </a:lnTo>
                <a:lnTo>
                  <a:pt x="27614" y="29124"/>
                </a:lnTo>
                <a:lnTo>
                  <a:pt x="28303" y="29469"/>
                </a:lnTo>
                <a:lnTo>
                  <a:pt x="28972" y="29813"/>
                </a:lnTo>
                <a:lnTo>
                  <a:pt x="29642" y="30195"/>
                </a:lnTo>
                <a:lnTo>
                  <a:pt x="30292" y="30578"/>
                </a:lnTo>
                <a:lnTo>
                  <a:pt x="30942" y="30999"/>
                </a:lnTo>
                <a:lnTo>
                  <a:pt x="31573" y="31419"/>
                </a:lnTo>
                <a:lnTo>
                  <a:pt x="32204" y="31859"/>
                </a:lnTo>
                <a:lnTo>
                  <a:pt x="32816" y="32299"/>
                </a:lnTo>
                <a:lnTo>
                  <a:pt x="33409" y="32777"/>
                </a:lnTo>
                <a:lnTo>
                  <a:pt x="34002" y="33255"/>
                </a:lnTo>
                <a:lnTo>
                  <a:pt x="34575" y="33752"/>
                </a:lnTo>
                <a:lnTo>
                  <a:pt x="35149" y="34269"/>
                </a:lnTo>
                <a:lnTo>
                  <a:pt x="35703" y="34785"/>
                </a:lnTo>
                <a:lnTo>
                  <a:pt x="36239" y="35339"/>
                </a:lnTo>
                <a:lnTo>
                  <a:pt x="36774" y="35894"/>
                </a:lnTo>
                <a:lnTo>
                  <a:pt x="36774" y="35894"/>
                </a:lnTo>
                <a:lnTo>
                  <a:pt x="37348" y="35818"/>
                </a:lnTo>
                <a:lnTo>
                  <a:pt x="37922" y="35684"/>
                </a:lnTo>
                <a:lnTo>
                  <a:pt x="38209" y="35607"/>
                </a:lnTo>
                <a:lnTo>
                  <a:pt x="38476" y="35531"/>
                </a:lnTo>
                <a:lnTo>
                  <a:pt x="38763" y="35416"/>
                </a:lnTo>
                <a:lnTo>
                  <a:pt x="39050" y="35320"/>
                </a:lnTo>
                <a:lnTo>
                  <a:pt x="39050" y="35320"/>
                </a:lnTo>
                <a:lnTo>
                  <a:pt x="39318" y="35186"/>
                </a:lnTo>
                <a:lnTo>
                  <a:pt x="39585" y="35053"/>
                </a:lnTo>
                <a:lnTo>
                  <a:pt x="39853" y="34900"/>
                </a:lnTo>
                <a:lnTo>
                  <a:pt x="40121" y="34747"/>
                </a:lnTo>
                <a:lnTo>
                  <a:pt x="40618" y="34402"/>
                </a:lnTo>
                <a:lnTo>
                  <a:pt x="41077" y="34020"/>
                </a:lnTo>
                <a:lnTo>
                  <a:pt x="41536" y="33618"/>
                </a:lnTo>
                <a:lnTo>
                  <a:pt x="41976" y="33179"/>
                </a:lnTo>
                <a:lnTo>
                  <a:pt x="42397" y="32700"/>
                </a:lnTo>
                <a:lnTo>
                  <a:pt x="42798" y="32203"/>
                </a:lnTo>
                <a:lnTo>
                  <a:pt x="43181" y="31687"/>
                </a:lnTo>
                <a:lnTo>
                  <a:pt x="43544" y="31132"/>
                </a:lnTo>
                <a:lnTo>
                  <a:pt x="43907" y="30578"/>
                </a:lnTo>
                <a:lnTo>
                  <a:pt x="44251" y="30004"/>
                </a:lnTo>
                <a:lnTo>
                  <a:pt x="44596" y="29411"/>
                </a:lnTo>
                <a:lnTo>
                  <a:pt x="44921" y="28799"/>
                </a:lnTo>
                <a:lnTo>
                  <a:pt x="45571" y="27576"/>
                </a:lnTo>
                <a:lnTo>
                  <a:pt x="45571" y="27576"/>
                </a:lnTo>
                <a:lnTo>
                  <a:pt x="45208" y="27059"/>
                </a:lnTo>
                <a:lnTo>
                  <a:pt x="44844" y="26562"/>
                </a:lnTo>
                <a:lnTo>
                  <a:pt x="44519" y="26027"/>
                </a:lnTo>
                <a:lnTo>
                  <a:pt x="44194" y="25491"/>
                </a:lnTo>
                <a:lnTo>
                  <a:pt x="44194" y="25491"/>
                </a:lnTo>
                <a:lnTo>
                  <a:pt x="43907" y="24917"/>
                </a:lnTo>
                <a:lnTo>
                  <a:pt x="43659" y="24344"/>
                </a:lnTo>
                <a:lnTo>
                  <a:pt x="43429" y="23751"/>
                </a:lnTo>
                <a:lnTo>
                  <a:pt x="43238" y="23158"/>
                </a:lnTo>
                <a:lnTo>
                  <a:pt x="43085" y="22546"/>
                </a:lnTo>
                <a:lnTo>
                  <a:pt x="42951" y="21934"/>
                </a:lnTo>
                <a:lnTo>
                  <a:pt x="42855" y="21322"/>
                </a:lnTo>
                <a:lnTo>
                  <a:pt x="42779" y="20691"/>
                </a:lnTo>
                <a:lnTo>
                  <a:pt x="42741" y="20060"/>
                </a:lnTo>
                <a:lnTo>
                  <a:pt x="42741" y="19429"/>
                </a:lnTo>
                <a:lnTo>
                  <a:pt x="42760" y="18817"/>
                </a:lnTo>
                <a:lnTo>
                  <a:pt x="42798" y="18186"/>
                </a:lnTo>
                <a:lnTo>
                  <a:pt x="42875" y="17555"/>
                </a:lnTo>
                <a:lnTo>
                  <a:pt x="42989" y="16924"/>
                </a:lnTo>
                <a:lnTo>
                  <a:pt x="43104" y="16312"/>
                </a:lnTo>
                <a:lnTo>
                  <a:pt x="43276" y="15700"/>
                </a:lnTo>
                <a:lnTo>
                  <a:pt x="43448" y="15088"/>
                </a:lnTo>
                <a:lnTo>
                  <a:pt x="43659" y="14495"/>
                </a:lnTo>
                <a:lnTo>
                  <a:pt x="43907" y="13903"/>
                </a:lnTo>
                <a:lnTo>
                  <a:pt x="44156" y="13329"/>
                </a:lnTo>
                <a:lnTo>
                  <a:pt x="44443" y="12774"/>
                </a:lnTo>
                <a:lnTo>
                  <a:pt x="44768" y="12220"/>
                </a:lnTo>
                <a:lnTo>
                  <a:pt x="45093" y="11684"/>
                </a:lnTo>
                <a:lnTo>
                  <a:pt x="45456" y="11187"/>
                </a:lnTo>
                <a:lnTo>
                  <a:pt x="45839" y="10690"/>
                </a:lnTo>
                <a:lnTo>
                  <a:pt x="46259" y="10212"/>
                </a:lnTo>
                <a:lnTo>
                  <a:pt x="46680" y="9753"/>
                </a:lnTo>
                <a:lnTo>
                  <a:pt x="47139" y="9313"/>
                </a:lnTo>
                <a:lnTo>
                  <a:pt x="47617" y="8911"/>
                </a:lnTo>
                <a:lnTo>
                  <a:pt x="48114" y="8510"/>
                </a:lnTo>
                <a:lnTo>
                  <a:pt x="48631" y="8166"/>
                </a:lnTo>
                <a:lnTo>
                  <a:pt x="49166" y="7821"/>
                </a:lnTo>
                <a:lnTo>
                  <a:pt x="49166" y="7821"/>
                </a:lnTo>
                <a:lnTo>
                  <a:pt x="49663" y="7554"/>
                </a:lnTo>
                <a:lnTo>
                  <a:pt x="50160" y="7305"/>
                </a:lnTo>
                <a:lnTo>
                  <a:pt x="50677" y="7057"/>
                </a:lnTo>
                <a:lnTo>
                  <a:pt x="51193" y="6846"/>
                </a:lnTo>
                <a:lnTo>
                  <a:pt x="52245" y="6406"/>
                </a:lnTo>
                <a:lnTo>
                  <a:pt x="53297" y="6005"/>
                </a:lnTo>
                <a:lnTo>
                  <a:pt x="54348" y="5584"/>
                </a:lnTo>
                <a:lnTo>
                  <a:pt x="54865" y="5374"/>
                </a:lnTo>
                <a:lnTo>
                  <a:pt x="55381" y="5125"/>
                </a:lnTo>
                <a:lnTo>
                  <a:pt x="55897" y="4896"/>
                </a:lnTo>
                <a:lnTo>
                  <a:pt x="56395" y="4628"/>
                </a:lnTo>
                <a:lnTo>
                  <a:pt x="56873" y="4341"/>
                </a:lnTo>
                <a:lnTo>
                  <a:pt x="57351" y="4035"/>
                </a:lnTo>
                <a:lnTo>
                  <a:pt x="57351" y="4035"/>
                </a:lnTo>
                <a:lnTo>
                  <a:pt x="57599" y="3844"/>
                </a:lnTo>
                <a:lnTo>
                  <a:pt x="57848" y="3653"/>
                </a:lnTo>
                <a:lnTo>
                  <a:pt x="58096" y="3442"/>
                </a:lnTo>
                <a:lnTo>
                  <a:pt x="58326" y="3232"/>
                </a:lnTo>
                <a:lnTo>
                  <a:pt x="58555" y="3002"/>
                </a:lnTo>
                <a:lnTo>
                  <a:pt x="58766" y="2754"/>
                </a:lnTo>
                <a:lnTo>
                  <a:pt x="58976" y="2505"/>
                </a:lnTo>
                <a:lnTo>
                  <a:pt x="59167" y="2257"/>
                </a:lnTo>
                <a:lnTo>
                  <a:pt x="59359" y="1989"/>
                </a:lnTo>
                <a:lnTo>
                  <a:pt x="59531" y="1721"/>
                </a:lnTo>
                <a:lnTo>
                  <a:pt x="59703" y="1453"/>
                </a:lnTo>
                <a:lnTo>
                  <a:pt x="59837" y="1167"/>
                </a:lnTo>
                <a:lnTo>
                  <a:pt x="59971" y="880"/>
                </a:lnTo>
                <a:lnTo>
                  <a:pt x="60104" y="593"/>
                </a:lnTo>
                <a:lnTo>
                  <a:pt x="60200" y="287"/>
                </a:lnTo>
                <a:lnTo>
                  <a:pt x="6029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75" name="Google Shape;475;p13"/>
          <p:cNvGrpSpPr/>
          <p:nvPr/>
        </p:nvGrpSpPr>
        <p:grpSpPr>
          <a:xfrm rot="10800000">
            <a:off x="8757285" y="4295850"/>
            <a:ext cx="4990843" cy="3488101"/>
            <a:chOff x="-228590" y="-381000"/>
            <a:chExt cx="3743132" cy="2616076"/>
          </a:xfrm>
        </p:grpSpPr>
        <p:sp>
          <p:nvSpPr>
            <p:cNvPr id="476" name="Google Shape;476;p13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extrusionOk="0">
                  <a:moveTo>
                    <a:pt x="1" y="0"/>
                  </a:moveTo>
                  <a:lnTo>
                    <a:pt x="1" y="51957"/>
                  </a:lnTo>
                  <a:lnTo>
                    <a:pt x="173" y="51709"/>
                  </a:lnTo>
                  <a:lnTo>
                    <a:pt x="345" y="51422"/>
                  </a:lnTo>
                  <a:lnTo>
                    <a:pt x="498" y="51135"/>
                  </a:lnTo>
                  <a:lnTo>
                    <a:pt x="632" y="50810"/>
                  </a:lnTo>
                  <a:lnTo>
                    <a:pt x="900" y="50141"/>
                  </a:lnTo>
                  <a:lnTo>
                    <a:pt x="1148" y="49452"/>
                  </a:lnTo>
                  <a:lnTo>
                    <a:pt x="1588" y="48133"/>
                  </a:lnTo>
                  <a:lnTo>
                    <a:pt x="1799" y="47578"/>
                  </a:lnTo>
                  <a:lnTo>
                    <a:pt x="1894" y="47330"/>
                  </a:lnTo>
                  <a:lnTo>
                    <a:pt x="2009" y="47119"/>
                  </a:lnTo>
                  <a:lnTo>
                    <a:pt x="2334" y="46526"/>
                  </a:lnTo>
                  <a:lnTo>
                    <a:pt x="2697" y="45953"/>
                  </a:lnTo>
                  <a:lnTo>
                    <a:pt x="3099" y="45398"/>
                  </a:lnTo>
                  <a:lnTo>
                    <a:pt x="3520" y="44844"/>
                  </a:lnTo>
                  <a:lnTo>
                    <a:pt x="3959" y="44308"/>
                  </a:lnTo>
                  <a:lnTo>
                    <a:pt x="4437" y="43792"/>
                  </a:lnTo>
                  <a:lnTo>
                    <a:pt x="4916" y="43276"/>
                  </a:lnTo>
                  <a:lnTo>
                    <a:pt x="5413" y="42778"/>
                  </a:lnTo>
                  <a:lnTo>
                    <a:pt x="5929" y="42300"/>
                  </a:lnTo>
                  <a:lnTo>
                    <a:pt x="6445" y="41841"/>
                  </a:lnTo>
                  <a:lnTo>
                    <a:pt x="6981" y="41401"/>
                  </a:lnTo>
                  <a:lnTo>
                    <a:pt x="7497" y="40962"/>
                  </a:lnTo>
                  <a:lnTo>
                    <a:pt x="8549" y="40158"/>
                  </a:lnTo>
                  <a:lnTo>
                    <a:pt x="9562" y="39413"/>
                  </a:lnTo>
                  <a:lnTo>
                    <a:pt x="10098" y="39049"/>
                  </a:lnTo>
                  <a:lnTo>
                    <a:pt x="10633" y="38686"/>
                  </a:lnTo>
                  <a:lnTo>
                    <a:pt x="11188" y="38342"/>
                  </a:lnTo>
                  <a:lnTo>
                    <a:pt x="11742" y="37998"/>
                  </a:lnTo>
                  <a:lnTo>
                    <a:pt x="12316" y="37672"/>
                  </a:lnTo>
                  <a:lnTo>
                    <a:pt x="12871" y="37367"/>
                  </a:lnTo>
                  <a:lnTo>
                    <a:pt x="13444" y="37080"/>
                  </a:lnTo>
                  <a:lnTo>
                    <a:pt x="14037" y="36812"/>
                  </a:lnTo>
                  <a:lnTo>
                    <a:pt x="14611" y="36544"/>
                  </a:lnTo>
                  <a:lnTo>
                    <a:pt x="15204" y="36296"/>
                  </a:lnTo>
                  <a:lnTo>
                    <a:pt x="15797" y="36066"/>
                  </a:lnTo>
                  <a:lnTo>
                    <a:pt x="16389" y="35837"/>
                  </a:lnTo>
                  <a:lnTo>
                    <a:pt x="16982" y="35626"/>
                  </a:lnTo>
                  <a:lnTo>
                    <a:pt x="17594" y="35435"/>
                  </a:lnTo>
                  <a:lnTo>
                    <a:pt x="18206" y="35263"/>
                  </a:lnTo>
                  <a:lnTo>
                    <a:pt x="18818" y="35110"/>
                  </a:lnTo>
                  <a:lnTo>
                    <a:pt x="19430" y="34957"/>
                  </a:lnTo>
                  <a:lnTo>
                    <a:pt x="20042" y="34842"/>
                  </a:lnTo>
                  <a:lnTo>
                    <a:pt x="20654" y="34728"/>
                  </a:lnTo>
                  <a:lnTo>
                    <a:pt x="21266" y="34632"/>
                  </a:lnTo>
                  <a:lnTo>
                    <a:pt x="21897" y="34536"/>
                  </a:lnTo>
                  <a:lnTo>
                    <a:pt x="22509" y="34479"/>
                  </a:lnTo>
                  <a:lnTo>
                    <a:pt x="23140" y="34422"/>
                  </a:lnTo>
                  <a:lnTo>
                    <a:pt x="23752" y="34402"/>
                  </a:lnTo>
                  <a:lnTo>
                    <a:pt x="24383" y="34383"/>
                  </a:lnTo>
                  <a:lnTo>
                    <a:pt x="24995" y="34383"/>
                  </a:lnTo>
                  <a:lnTo>
                    <a:pt x="25626" y="34402"/>
                  </a:lnTo>
                  <a:lnTo>
                    <a:pt x="26238" y="34422"/>
                  </a:lnTo>
                  <a:lnTo>
                    <a:pt x="26869" y="34479"/>
                  </a:lnTo>
                  <a:lnTo>
                    <a:pt x="27481" y="34555"/>
                  </a:lnTo>
                  <a:lnTo>
                    <a:pt x="28112" y="34632"/>
                  </a:lnTo>
                  <a:lnTo>
                    <a:pt x="28724" y="34747"/>
                  </a:lnTo>
                  <a:lnTo>
                    <a:pt x="29737" y="34938"/>
                  </a:lnTo>
                  <a:lnTo>
                    <a:pt x="30732" y="35167"/>
                  </a:lnTo>
                  <a:lnTo>
                    <a:pt x="31745" y="35378"/>
                  </a:lnTo>
                  <a:lnTo>
                    <a:pt x="32759" y="35588"/>
                  </a:lnTo>
                  <a:lnTo>
                    <a:pt x="33275" y="35684"/>
                  </a:lnTo>
                  <a:lnTo>
                    <a:pt x="33772" y="35760"/>
                  </a:lnTo>
                  <a:lnTo>
                    <a:pt x="34269" y="35837"/>
                  </a:lnTo>
                  <a:lnTo>
                    <a:pt x="34786" y="35894"/>
                  </a:lnTo>
                  <a:lnTo>
                    <a:pt x="35283" y="35913"/>
                  </a:lnTo>
                  <a:lnTo>
                    <a:pt x="35780" y="35932"/>
                  </a:lnTo>
                  <a:lnTo>
                    <a:pt x="36277" y="35932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6871" y="25013"/>
                  </a:lnTo>
                  <a:lnTo>
                    <a:pt x="47541" y="23751"/>
                  </a:lnTo>
                  <a:lnTo>
                    <a:pt x="47885" y="23139"/>
                  </a:lnTo>
                  <a:lnTo>
                    <a:pt x="48229" y="22546"/>
                  </a:lnTo>
                  <a:lnTo>
                    <a:pt x="48688" y="21800"/>
                  </a:lnTo>
                  <a:lnTo>
                    <a:pt x="49166" y="21074"/>
                  </a:lnTo>
                  <a:lnTo>
                    <a:pt x="49682" y="20366"/>
                  </a:lnTo>
                  <a:lnTo>
                    <a:pt x="50199" y="19678"/>
                  </a:lnTo>
                  <a:lnTo>
                    <a:pt x="50734" y="19008"/>
                  </a:lnTo>
                  <a:lnTo>
                    <a:pt x="51289" y="18358"/>
                  </a:lnTo>
                  <a:lnTo>
                    <a:pt x="51843" y="17746"/>
                  </a:lnTo>
                  <a:lnTo>
                    <a:pt x="52436" y="17134"/>
                  </a:lnTo>
                  <a:lnTo>
                    <a:pt x="53029" y="16561"/>
                  </a:lnTo>
                  <a:lnTo>
                    <a:pt x="53641" y="15987"/>
                  </a:lnTo>
                  <a:lnTo>
                    <a:pt x="54272" y="15452"/>
                  </a:lnTo>
                  <a:lnTo>
                    <a:pt x="54922" y="14916"/>
                  </a:lnTo>
                  <a:lnTo>
                    <a:pt x="55572" y="14419"/>
                  </a:lnTo>
                  <a:lnTo>
                    <a:pt x="56222" y="13922"/>
                  </a:lnTo>
                  <a:lnTo>
                    <a:pt x="56892" y="13444"/>
                  </a:lnTo>
                  <a:lnTo>
                    <a:pt x="57580" y="12985"/>
                  </a:lnTo>
                  <a:lnTo>
                    <a:pt x="58269" y="12545"/>
                  </a:lnTo>
                  <a:lnTo>
                    <a:pt x="58976" y="12105"/>
                  </a:lnTo>
                  <a:lnTo>
                    <a:pt x="59684" y="11703"/>
                  </a:lnTo>
                  <a:lnTo>
                    <a:pt x="60391" y="11302"/>
                  </a:lnTo>
                  <a:lnTo>
                    <a:pt x="61118" y="10919"/>
                  </a:lnTo>
                  <a:lnTo>
                    <a:pt x="61845" y="10537"/>
                  </a:lnTo>
                  <a:lnTo>
                    <a:pt x="62590" y="10174"/>
                  </a:lnTo>
                  <a:lnTo>
                    <a:pt x="63317" y="9829"/>
                  </a:lnTo>
                  <a:lnTo>
                    <a:pt x="64063" y="9504"/>
                  </a:lnTo>
                  <a:lnTo>
                    <a:pt x="64809" y="9179"/>
                  </a:lnTo>
                  <a:lnTo>
                    <a:pt x="66319" y="8567"/>
                  </a:lnTo>
                  <a:lnTo>
                    <a:pt x="67830" y="7994"/>
                  </a:lnTo>
                  <a:lnTo>
                    <a:pt x="69322" y="7458"/>
                  </a:lnTo>
                  <a:lnTo>
                    <a:pt x="70603" y="7018"/>
                  </a:lnTo>
                  <a:lnTo>
                    <a:pt x="71865" y="6617"/>
                  </a:lnTo>
                  <a:lnTo>
                    <a:pt x="74427" y="5794"/>
                  </a:lnTo>
                  <a:lnTo>
                    <a:pt x="76990" y="4991"/>
                  </a:lnTo>
                  <a:lnTo>
                    <a:pt x="78252" y="4590"/>
                  </a:lnTo>
                  <a:lnTo>
                    <a:pt x="79533" y="4150"/>
                  </a:lnTo>
                  <a:lnTo>
                    <a:pt x="80795" y="3729"/>
                  </a:lnTo>
                  <a:lnTo>
                    <a:pt x="82058" y="3270"/>
                  </a:lnTo>
                  <a:lnTo>
                    <a:pt x="83320" y="2792"/>
                  </a:lnTo>
                  <a:lnTo>
                    <a:pt x="84563" y="2295"/>
                  </a:lnTo>
                  <a:lnTo>
                    <a:pt x="85806" y="1779"/>
                  </a:lnTo>
                  <a:lnTo>
                    <a:pt x="87029" y="1224"/>
                  </a:lnTo>
                  <a:lnTo>
                    <a:pt x="88234" y="631"/>
                  </a:lnTo>
                  <a:lnTo>
                    <a:pt x="894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76200" dir="1206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fill="none" extrusionOk="0">
                  <a:moveTo>
                    <a:pt x="89439" y="0"/>
                  </a:moveTo>
                  <a:lnTo>
                    <a:pt x="89439" y="0"/>
                  </a:lnTo>
                  <a:lnTo>
                    <a:pt x="88234" y="631"/>
                  </a:lnTo>
                  <a:lnTo>
                    <a:pt x="87029" y="1224"/>
                  </a:lnTo>
                  <a:lnTo>
                    <a:pt x="85806" y="1779"/>
                  </a:lnTo>
                  <a:lnTo>
                    <a:pt x="84563" y="2295"/>
                  </a:lnTo>
                  <a:lnTo>
                    <a:pt x="83320" y="2792"/>
                  </a:lnTo>
                  <a:lnTo>
                    <a:pt x="82058" y="3270"/>
                  </a:lnTo>
                  <a:lnTo>
                    <a:pt x="80795" y="3729"/>
                  </a:lnTo>
                  <a:lnTo>
                    <a:pt x="79533" y="4150"/>
                  </a:lnTo>
                  <a:lnTo>
                    <a:pt x="78252" y="4590"/>
                  </a:lnTo>
                  <a:lnTo>
                    <a:pt x="76990" y="4991"/>
                  </a:lnTo>
                  <a:lnTo>
                    <a:pt x="74427" y="5794"/>
                  </a:lnTo>
                  <a:lnTo>
                    <a:pt x="71865" y="6617"/>
                  </a:lnTo>
                  <a:lnTo>
                    <a:pt x="70603" y="7018"/>
                  </a:lnTo>
                  <a:lnTo>
                    <a:pt x="69322" y="7458"/>
                  </a:lnTo>
                  <a:lnTo>
                    <a:pt x="69322" y="7458"/>
                  </a:lnTo>
                  <a:lnTo>
                    <a:pt x="67830" y="7994"/>
                  </a:lnTo>
                  <a:lnTo>
                    <a:pt x="66319" y="8567"/>
                  </a:lnTo>
                  <a:lnTo>
                    <a:pt x="64809" y="9179"/>
                  </a:lnTo>
                  <a:lnTo>
                    <a:pt x="64063" y="9504"/>
                  </a:lnTo>
                  <a:lnTo>
                    <a:pt x="63317" y="9829"/>
                  </a:lnTo>
                  <a:lnTo>
                    <a:pt x="62590" y="10174"/>
                  </a:lnTo>
                  <a:lnTo>
                    <a:pt x="61845" y="10537"/>
                  </a:lnTo>
                  <a:lnTo>
                    <a:pt x="61118" y="10919"/>
                  </a:lnTo>
                  <a:lnTo>
                    <a:pt x="60391" y="11302"/>
                  </a:lnTo>
                  <a:lnTo>
                    <a:pt x="59684" y="11703"/>
                  </a:lnTo>
                  <a:lnTo>
                    <a:pt x="58976" y="12105"/>
                  </a:lnTo>
                  <a:lnTo>
                    <a:pt x="58269" y="12545"/>
                  </a:lnTo>
                  <a:lnTo>
                    <a:pt x="57580" y="12985"/>
                  </a:lnTo>
                  <a:lnTo>
                    <a:pt x="56892" y="13444"/>
                  </a:lnTo>
                  <a:lnTo>
                    <a:pt x="56222" y="13922"/>
                  </a:lnTo>
                  <a:lnTo>
                    <a:pt x="55572" y="14419"/>
                  </a:lnTo>
                  <a:lnTo>
                    <a:pt x="54922" y="14916"/>
                  </a:lnTo>
                  <a:lnTo>
                    <a:pt x="54272" y="15452"/>
                  </a:lnTo>
                  <a:lnTo>
                    <a:pt x="53641" y="15987"/>
                  </a:lnTo>
                  <a:lnTo>
                    <a:pt x="53029" y="16561"/>
                  </a:lnTo>
                  <a:lnTo>
                    <a:pt x="52436" y="17134"/>
                  </a:lnTo>
                  <a:lnTo>
                    <a:pt x="51843" y="17746"/>
                  </a:lnTo>
                  <a:lnTo>
                    <a:pt x="51289" y="18358"/>
                  </a:lnTo>
                  <a:lnTo>
                    <a:pt x="50734" y="19008"/>
                  </a:lnTo>
                  <a:lnTo>
                    <a:pt x="50199" y="19678"/>
                  </a:lnTo>
                  <a:lnTo>
                    <a:pt x="49682" y="20366"/>
                  </a:lnTo>
                  <a:lnTo>
                    <a:pt x="49166" y="21074"/>
                  </a:lnTo>
                  <a:lnTo>
                    <a:pt x="48688" y="21800"/>
                  </a:lnTo>
                  <a:lnTo>
                    <a:pt x="48229" y="22546"/>
                  </a:lnTo>
                  <a:lnTo>
                    <a:pt x="48229" y="22546"/>
                  </a:lnTo>
                  <a:lnTo>
                    <a:pt x="47885" y="23139"/>
                  </a:lnTo>
                  <a:lnTo>
                    <a:pt x="47541" y="23751"/>
                  </a:lnTo>
                  <a:lnTo>
                    <a:pt x="46871" y="25013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4921" y="28799"/>
                  </a:lnTo>
                  <a:lnTo>
                    <a:pt x="44596" y="29411"/>
                  </a:lnTo>
                  <a:lnTo>
                    <a:pt x="44251" y="30004"/>
                  </a:lnTo>
                  <a:lnTo>
                    <a:pt x="43907" y="30578"/>
                  </a:lnTo>
                  <a:lnTo>
                    <a:pt x="43544" y="31132"/>
                  </a:lnTo>
                  <a:lnTo>
                    <a:pt x="43181" y="31687"/>
                  </a:lnTo>
                  <a:lnTo>
                    <a:pt x="42798" y="32203"/>
                  </a:lnTo>
                  <a:lnTo>
                    <a:pt x="42397" y="32700"/>
                  </a:lnTo>
                  <a:lnTo>
                    <a:pt x="41976" y="33179"/>
                  </a:lnTo>
                  <a:lnTo>
                    <a:pt x="41536" y="33618"/>
                  </a:lnTo>
                  <a:lnTo>
                    <a:pt x="41077" y="34020"/>
                  </a:lnTo>
                  <a:lnTo>
                    <a:pt x="40618" y="34402"/>
                  </a:lnTo>
                  <a:lnTo>
                    <a:pt x="40121" y="34747"/>
                  </a:lnTo>
                  <a:lnTo>
                    <a:pt x="39853" y="34900"/>
                  </a:lnTo>
                  <a:lnTo>
                    <a:pt x="39585" y="35053"/>
                  </a:lnTo>
                  <a:lnTo>
                    <a:pt x="39318" y="3518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8763" y="35416"/>
                  </a:lnTo>
                  <a:lnTo>
                    <a:pt x="38476" y="35531"/>
                  </a:lnTo>
                  <a:lnTo>
                    <a:pt x="38209" y="35607"/>
                  </a:lnTo>
                  <a:lnTo>
                    <a:pt x="37922" y="35684"/>
                  </a:lnTo>
                  <a:lnTo>
                    <a:pt x="37348" y="35818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6277" y="35932"/>
                  </a:lnTo>
                  <a:lnTo>
                    <a:pt x="35780" y="35932"/>
                  </a:lnTo>
                  <a:lnTo>
                    <a:pt x="35283" y="35913"/>
                  </a:lnTo>
                  <a:lnTo>
                    <a:pt x="34786" y="35894"/>
                  </a:lnTo>
                  <a:lnTo>
                    <a:pt x="34269" y="35837"/>
                  </a:lnTo>
                  <a:lnTo>
                    <a:pt x="33772" y="35760"/>
                  </a:lnTo>
                  <a:lnTo>
                    <a:pt x="33275" y="35684"/>
                  </a:lnTo>
                  <a:lnTo>
                    <a:pt x="32759" y="35588"/>
                  </a:lnTo>
                  <a:lnTo>
                    <a:pt x="31745" y="35378"/>
                  </a:lnTo>
                  <a:lnTo>
                    <a:pt x="30732" y="35167"/>
                  </a:lnTo>
                  <a:lnTo>
                    <a:pt x="29737" y="34938"/>
                  </a:lnTo>
                  <a:lnTo>
                    <a:pt x="28724" y="34747"/>
                  </a:lnTo>
                  <a:lnTo>
                    <a:pt x="28724" y="34747"/>
                  </a:lnTo>
                  <a:lnTo>
                    <a:pt x="28112" y="34632"/>
                  </a:lnTo>
                  <a:lnTo>
                    <a:pt x="27481" y="34555"/>
                  </a:lnTo>
                  <a:lnTo>
                    <a:pt x="26869" y="34479"/>
                  </a:lnTo>
                  <a:lnTo>
                    <a:pt x="26238" y="34422"/>
                  </a:lnTo>
                  <a:lnTo>
                    <a:pt x="25626" y="34402"/>
                  </a:lnTo>
                  <a:lnTo>
                    <a:pt x="24995" y="34383"/>
                  </a:lnTo>
                  <a:lnTo>
                    <a:pt x="24383" y="34383"/>
                  </a:lnTo>
                  <a:lnTo>
                    <a:pt x="23752" y="34402"/>
                  </a:lnTo>
                  <a:lnTo>
                    <a:pt x="23140" y="34422"/>
                  </a:lnTo>
                  <a:lnTo>
                    <a:pt x="22509" y="34479"/>
                  </a:lnTo>
                  <a:lnTo>
                    <a:pt x="21897" y="34536"/>
                  </a:lnTo>
                  <a:lnTo>
                    <a:pt x="21266" y="34632"/>
                  </a:lnTo>
                  <a:lnTo>
                    <a:pt x="20654" y="34728"/>
                  </a:lnTo>
                  <a:lnTo>
                    <a:pt x="20042" y="34842"/>
                  </a:lnTo>
                  <a:lnTo>
                    <a:pt x="19430" y="34957"/>
                  </a:lnTo>
                  <a:lnTo>
                    <a:pt x="18818" y="35110"/>
                  </a:lnTo>
                  <a:lnTo>
                    <a:pt x="18206" y="35263"/>
                  </a:lnTo>
                  <a:lnTo>
                    <a:pt x="17594" y="35435"/>
                  </a:lnTo>
                  <a:lnTo>
                    <a:pt x="16982" y="35626"/>
                  </a:lnTo>
                  <a:lnTo>
                    <a:pt x="16389" y="35837"/>
                  </a:lnTo>
                  <a:lnTo>
                    <a:pt x="15797" y="36066"/>
                  </a:lnTo>
                  <a:lnTo>
                    <a:pt x="15204" y="36296"/>
                  </a:lnTo>
                  <a:lnTo>
                    <a:pt x="14611" y="36544"/>
                  </a:lnTo>
                  <a:lnTo>
                    <a:pt x="14037" y="36812"/>
                  </a:lnTo>
                  <a:lnTo>
                    <a:pt x="13444" y="37080"/>
                  </a:lnTo>
                  <a:lnTo>
                    <a:pt x="12871" y="37367"/>
                  </a:lnTo>
                  <a:lnTo>
                    <a:pt x="12316" y="37672"/>
                  </a:lnTo>
                  <a:lnTo>
                    <a:pt x="11742" y="37998"/>
                  </a:lnTo>
                  <a:lnTo>
                    <a:pt x="11188" y="38342"/>
                  </a:lnTo>
                  <a:lnTo>
                    <a:pt x="10633" y="38686"/>
                  </a:lnTo>
                  <a:lnTo>
                    <a:pt x="10098" y="39049"/>
                  </a:lnTo>
                  <a:lnTo>
                    <a:pt x="9562" y="39413"/>
                  </a:lnTo>
                  <a:lnTo>
                    <a:pt x="9562" y="39413"/>
                  </a:lnTo>
                  <a:lnTo>
                    <a:pt x="8549" y="40158"/>
                  </a:lnTo>
                  <a:lnTo>
                    <a:pt x="7497" y="40962"/>
                  </a:lnTo>
                  <a:lnTo>
                    <a:pt x="6981" y="41401"/>
                  </a:lnTo>
                  <a:lnTo>
                    <a:pt x="6445" y="41841"/>
                  </a:lnTo>
                  <a:lnTo>
                    <a:pt x="5929" y="42300"/>
                  </a:lnTo>
                  <a:lnTo>
                    <a:pt x="5413" y="42778"/>
                  </a:lnTo>
                  <a:lnTo>
                    <a:pt x="4916" y="43276"/>
                  </a:lnTo>
                  <a:lnTo>
                    <a:pt x="4437" y="43792"/>
                  </a:lnTo>
                  <a:lnTo>
                    <a:pt x="3959" y="44308"/>
                  </a:lnTo>
                  <a:lnTo>
                    <a:pt x="3520" y="44844"/>
                  </a:lnTo>
                  <a:lnTo>
                    <a:pt x="3099" y="45398"/>
                  </a:lnTo>
                  <a:lnTo>
                    <a:pt x="2697" y="45953"/>
                  </a:lnTo>
                  <a:lnTo>
                    <a:pt x="2334" y="46526"/>
                  </a:lnTo>
                  <a:lnTo>
                    <a:pt x="2009" y="47119"/>
                  </a:lnTo>
                  <a:lnTo>
                    <a:pt x="2009" y="47119"/>
                  </a:lnTo>
                  <a:lnTo>
                    <a:pt x="1894" y="47330"/>
                  </a:lnTo>
                  <a:lnTo>
                    <a:pt x="1799" y="47578"/>
                  </a:lnTo>
                  <a:lnTo>
                    <a:pt x="1588" y="48133"/>
                  </a:lnTo>
                  <a:lnTo>
                    <a:pt x="1148" y="49452"/>
                  </a:lnTo>
                  <a:lnTo>
                    <a:pt x="900" y="50141"/>
                  </a:lnTo>
                  <a:lnTo>
                    <a:pt x="632" y="50810"/>
                  </a:lnTo>
                  <a:lnTo>
                    <a:pt x="498" y="51135"/>
                  </a:lnTo>
                  <a:lnTo>
                    <a:pt x="345" y="51422"/>
                  </a:lnTo>
                  <a:lnTo>
                    <a:pt x="173" y="51709"/>
                  </a:lnTo>
                  <a:lnTo>
                    <a:pt x="1" y="51957"/>
                  </a:lnTo>
                  <a:lnTo>
                    <a:pt x="1" y="0"/>
                  </a:lnTo>
                  <a:lnTo>
                    <a:pt x="89439" y="0"/>
                  </a:lnTo>
                </a:path>
              </a:pathLst>
            </a:custGeom>
            <a:noFill/>
            <a:ln>
              <a:noFill/>
            </a:ln>
            <a:effectLst>
              <a:outerShdw dist="85725" dir="5220000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extrusionOk="0">
                  <a:moveTo>
                    <a:pt x="43085" y="0"/>
                  </a:move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fill="none" extrusionOk="0">
                  <a:moveTo>
                    <a:pt x="60296" y="0"/>
                  </a:moveTo>
                  <a:lnTo>
                    <a:pt x="43085" y="0"/>
                  </a:lnTo>
                  <a:lnTo>
                    <a:pt x="43085" y="0"/>
                  </a:ln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2547" y="19257"/>
                  </a:lnTo>
                  <a:lnTo>
                    <a:pt x="22547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374" y="10460"/>
                  </a:lnTo>
                  <a:lnTo>
                    <a:pt x="12374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520" y="12411"/>
                  </a:lnTo>
                  <a:lnTo>
                    <a:pt x="20520" y="12411"/>
                  </a:lnTo>
                  <a:lnTo>
                    <a:pt x="20654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515" y="4150"/>
                  </a:lnTo>
                  <a:lnTo>
                    <a:pt x="14515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1" name="Google Shape;481;p13"/>
          <p:cNvGrpSpPr/>
          <p:nvPr/>
        </p:nvGrpSpPr>
        <p:grpSpPr>
          <a:xfrm>
            <a:off x="1684967" y="123100"/>
            <a:ext cx="836333" cy="782800"/>
            <a:chOff x="1313500" y="4889775"/>
            <a:chExt cx="627250" cy="587100"/>
          </a:xfrm>
        </p:grpSpPr>
        <p:sp>
          <p:nvSpPr>
            <p:cNvPr id="482" name="Google Shape;482;p13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87" name="Google Shape;487;p13"/>
          <p:cNvSpPr/>
          <p:nvPr/>
        </p:nvSpPr>
        <p:spPr>
          <a:xfrm rot="-5400000" flipH="1">
            <a:off x="-2380810" y="373087"/>
            <a:ext cx="4118295" cy="1732332"/>
          </a:xfrm>
          <a:custGeom>
            <a:avLst/>
            <a:gdLst/>
            <a:ahLst/>
            <a:cxnLst/>
            <a:rect l="l" t="t" r="r" b="b"/>
            <a:pathLst>
              <a:path w="79514" h="33447" extrusionOk="0">
                <a:moveTo>
                  <a:pt x="79303" y="0"/>
                </a:moveTo>
                <a:lnTo>
                  <a:pt x="79227" y="19"/>
                </a:lnTo>
                <a:lnTo>
                  <a:pt x="78213" y="382"/>
                </a:lnTo>
                <a:lnTo>
                  <a:pt x="78137" y="440"/>
                </a:lnTo>
                <a:lnTo>
                  <a:pt x="78099" y="497"/>
                </a:lnTo>
                <a:lnTo>
                  <a:pt x="78079" y="593"/>
                </a:lnTo>
                <a:lnTo>
                  <a:pt x="78099" y="669"/>
                </a:lnTo>
                <a:lnTo>
                  <a:pt x="78118" y="727"/>
                </a:lnTo>
                <a:lnTo>
                  <a:pt x="78175" y="784"/>
                </a:lnTo>
                <a:lnTo>
                  <a:pt x="78232" y="803"/>
                </a:lnTo>
                <a:lnTo>
                  <a:pt x="78290" y="822"/>
                </a:lnTo>
                <a:lnTo>
                  <a:pt x="78385" y="803"/>
                </a:lnTo>
                <a:lnTo>
                  <a:pt x="79361" y="440"/>
                </a:lnTo>
                <a:lnTo>
                  <a:pt x="79437" y="382"/>
                </a:lnTo>
                <a:lnTo>
                  <a:pt x="79495" y="325"/>
                </a:lnTo>
                <a:lnTo>
                  <a:pt x="79514" y="229"/>
                </a:lnTo>
                <a:lnTo>
                  <a:pt x="79495" y="153"/>
                </a:lnTo>
                <a:lnTo>
                  <a:pt x="79456" y="76"/>
                </a:lnTo>
                <a:lnTo>
                  <a:pt x="79380" y="19"/>
                </a:lnTo>
                <a:lnTo>
                  <a:pt x="79303" y="0"/>
                </a:lnTo>
                <a:close/>
                <a:moveTo>
                  <a:pt x="76856" y="956"/>
                </a:moveTo>
                <a:lnTo>
                  <a:pt x="76779" y="975"/>
                </a:lnTo>
                <a:lnTo>
                  <a:pt x="75746" y="1434"/>
                </a:lnTo>
                <a:lnTo>
                  <a:pt x="75689" y="1492"/>
                </a:lnTo>
                <a:lnTo>
                  <a:pt x="75632" y="1568"/>
                </a:lnTo>
                <a:lnTo>
                  <a:pt x="75632" y="1645"/>
                </a:lnTo>
                <a:lnTo>
                  <a:pt x="75651" y="1740"/>
                </a:lnTo>
                <a:lnTo>
                  <a:pt x="75689" y="1778"/>
                </a:lnTo>
                <a:lnTo>
                  <a:pt x="75727" y="1836"/>
                </a:lnTo>
                <a:lnTo>
                  <a:pt x="75785" y="1855"/>
                </a:lnTo>
                <a:lnTo>
                  <a:pt x="75842" y="1855"/>
                </a:lnTo>
                <a:lnTo>
                  <a:pt x="75938" y="1836"/>
                </a:lnTo>
                <a:lnTo>
                  <a:pt x="76951" y="1396"/>
                </a:lnTo>
                <a:lnTo>
                  <a:pt x="77028" y="1339"/>
                </a:lnTo>
                <a:lnTo>
                  <a:pt x="77066" y="1262"/>
                </a:lnTo>
                <a:lnTo>
                  <a:pt x="77085" y="1186"/>
                </a:lnTo>
                <a:lnTo>
                  <a:pt x="77066" y="1090"/>
                </a:lnTo>
                <a:lnTo>
                  <a:pt x="77009" y="1033"/>
                </a:lnTo>
                <a:lnTo>
                  <a:pt x="76951" y="975"/>
                </a:lnTo>
                <a:lnTo>
                  <a:pt x="76856" y="956"/>
                </a:lnTo>
                <a:close/>
                <a:moveTo>
                  <a:pt x="74427" y="2104"/>
                </a:moveTo>
                <a:lnTo>
                  <a:pt x="74350" y="2123"/>
                </a:lnTo>
                <a:lnTo>
                  <a:pt x="73356" y="2639"/>
                </a:lnTo>
                <a:lnTo>
                  <a:pt x="73299" y="2696"/>
                </a:lnTo>
                <a:lnTo>
                  <a:pt x="73260" y="2773"/>
                </a:lnTo>
                <a:lnTo>
                  <a:pt x="73241" y="2868"/>
                </a:lnTo>
                <a:lnTo>
                  <a:pt x="73280" y="2945"/>
                </a:lnTo>
                <a:lnTo>
                  <a:pt x="73318" y="3002"/>
                </a:lnTo>
                <a:lnTo>
                  <a:pt x="73356" y="3021"/>
                </a:lnTo>
                <a:lnTo>
                  <a:pt x="73413" y="3060"/>
                </a:lnTo>
                <a:lnTo>
                  <a:pt x="73528" y="3060"/>
                </a:lnTo>
                <a:lnTo>
                  <a:pt x="73566" y="3041"/>
                </a:lnTo>
                <a:lnTo>
                  <a:pt x="74542" y="2524"/>
                </a:lnTo>
                <a:lnTo>
                  <a:pt x="74618" y="2467"/>
                </a:lnTo>
                <a:lnTo>
                  <a:pt x="74656" y="2390"/>
                </a:lnTo>
                <a:lnTo>
                  <a:pt x="74676" y="2314"/>
                </a:lnTo>
                <a:lnTo>
                  <a:pt x="74656" y="2218"/>
                </a:lnTo>
                <a:lnTo>
                  <a:pt x="74599" y="2161"/>
                </a:lnTo>
                <a:lnTo>
                  <a:pt x="74523" y="2104"/>
                </a:lnTo>
                <a:close/>
                <a:moveTo>
                  <a:pt x="72094" y="3385"/>
                </a:moveTo>
                <a:lnTo>
                  <a:pt x="71998" y="3404"/>
                </a:lnTo>
                <a:lnTo>
                  <a:pt x="71042" y="3997"/>
                </a:lnTo>
                <a:lnTo>
                  <a:pt x="70985" y="4054"/>
                </a:lnTo>
                <a:lnTo>
                  <a:pt x="70947" y="4131"/>
                </a:lnTo>
                <a:lnTo>
                  <a:pt x="70947" y="4207"/>
                </a:lnTo>
                <a:lnTo>
                  <a:pt x="70985" y="4303"/>
                </a:lnTo>
                <a:lnTo>
                  <a:pt x="71004" y="4341"/>
                </a:lnTo>
                <a:lnTo>
                  <a:pt x="71061" y="4379"/>
                </a:lnTo>
                <a:lnTo>
                  <a:pt x="71119" y="4398"/>
                </a:lnTo>
                <a:lnTo>
                  <a:pt x="71233" y="4398"/>
                </a:lnTo>
                <a:lnTo>
                  <a:pt x="71291" y="4360"/>
                </a:lnTo>
                <a:lnTo>
                  <a:pt x="72228" y="3786"/>
                </a:lnTo>
                <a:lnTo>
                  <a:pt x="72285" y="3729"/>
                </a:lnTo>
                <a:lnTo>
                  <a:pt x="72323" y="3652"/>
                </a:lnTo>
                <a:lnTo>
                  <a:pt x="72343" y="3576"/>
                </a:lnTo>
                <a:lnTo>
                  <a:pt x="72304" y="3500"/>
                </a:lnTo>
                <a:lnTo>
                  <a:pt x="72247" y="3423"/>
                </a:lnTo>
                <a:lnTo>
                  <a:pt x="72170" y="3385"/>
                </a:lnTo>
                <a:close/>
                <a:moveTo>
                  <a:pt x="69818" y="4800"/>
                </a:moveTo>
                <a:lnTo>
                  <a:pt x="69742" y="4838"/>
                </a:lnTo>
                <a:lnTo>
                  <a:pt x="68824" y="5469"/>
                </a:lnTo>
                <a:lnTo>
                  <a:pt x="68747" y="5546"/>
                </a:lnTo>
                <a:lnTo>
                  <a:pt x="68728" y="5622"/>
                </a:lnTo>
                <a:lnTo>
                  <a:pt x="68728" y="5699"/>
                </a:lnTo>
                <a:lnTo>
                  <a:pt x="68767" y="5775"/>
                </a:lnTo>
                <a:lnTo>
                  <a:pt x="68805" y="5813"/>
                </a:lnTo>
                <a:lnTo>
                  <a:pt x="68843" y="5852"/>
                </a:lnTo>
                <a:lnTo>
                  <a:pt x="68900" y="5871"/>
                </a:lnTo>
                <a:lnTo>
                  <a:pt x="69015" y="5871"/>
                </a:lnTo>
                <a:lnTo>
                  <a:pt x="69073" y="5833"/>
                </a:lnTo>
                <a:lnTo>
                  <a:pt x="69990" y="5201"/>
                </a:lnTo>
                <a:lnTo>
                  <a:pt x="70048" y="5144"/>
                </a:lnTo>
                <a:lnTo>
                  <a:pt x="70086" y="5068"/>
                </a:lnTo>
                <a:lnTo>
                  <a:pt x="70086" y="4991"/>
                </a:lnTo>
                <a:lnTo>
                  <a:pt x="70048" y="4895"/>
                </a:lnTo>
                <a:lnTo>
                  <a:pt x="69990" y="4838"/>
                </a:lnTo>
                <a:lnTo>
                  <a:pt x="69895" y="4800"/>
                </a:lnTo>
                <a:close/>
                <a:moveTo>
                  <a:pt x="67638" y="6349"/>
                </a:moveTo>
                <a:lnTo>
                  <a:pt x="67562" y="6387"/>
                </a:lnTo>
                <a:lnTo>
                  <a:pt x="66682" y="7076"/>
                </a:lnTo>
                <a:lnTo>
                  <a:pt x="66625" y="7152"/>
                </a:lnTo>
                <a:lnTo>
                  <a:pt x="66587" y="7229"/>
                </a:lnTo>
                <a:lnTo>
                  <a:pt x="66606" y="7305"/>
                </a:lnTo>
                <a:lnTo>
                  <a:pt x="66644" y="7381"/>
                </a:lnTo>
                <a:lnTo>
                  <a:pt x="66682" y="7420"/>
                </a:lnTo>
                <a:lnTo>
                  <a:pt x="66720" y="7458"/>
                </a:lnTo>
                <a:lnTo>
                  <a:pt x="66816" y="7477"/>
                </a:lnTo>
                <a:lnTo>
                  <a:pt x="66893" y="7458"/>
                </a:lnTo>
                <a:lnTo>
                  <a:pt x="66950" y="7420"/>
                </a:lnTo>
                <a:lnTo>
                  <a:pt x="67830" y="6750"/>
                </a:lnTo>
                <a:lnTo>
                  <a:pt x="67887" y="6674"/>
                </a:lnTo>
                <a:lnTo>
                  <a:pt x="67906" y="6597"/>
                </a:lnTo>
                <a:lnTo>
                  <a:pt x="67906" y="6521"/>
                </a:lnTo>
                <a:lnTo>
                  <a:pt x="67868" y="6444"/>
                </a:lnTo>
                <a:lnTo>
                  <a:pt x="67791" y="6387"/>
                </a:lnTo>
                <a:lnTo>
                  <a:pt x="67715" y="6349"/>
                </a:lnTo>
                <a:close/>
                <a:moveTo>
                  <a:pt x="65630" y="8013"/>
                </a:moveTo>
                <a:lnTo>
                  <a:pt x="65554" y="8032"/>
                </a:lnTo>
                <a:lnTo>
                  <a:pt x="65477" y="8070"/>
                </a:lnTo>
                <a:lnTo>
                  <a:pt x="64617" y="8797"/>
                </a:lnTo>
                <a:lnTo>
                  <a:pt x="64579" y="8873"/>
                </a:lnTo>
                <a:lnTo>
                  <a:pt x="64560" y="8950"/>
                </a:lnTo>
                <a:lnTo>
                  <a:pt x="64560" y="9045"/>
                </a:lnTo>
                <a:lnTo>
                  <a:pt x="64598" y="9122"/>
                </a:lnTo>
                <a:lnTo>
                  <a:pt x="64674" y="9160"/>
                </a:lnTo>
                <a:lnTo>
                  <a:pt x="64770" y="9179"/>
                </a:lnTo>
                <a:lnTo>
                  <a:pt x="64846" y="9179"/>
                </a:lnTo>
                <a:lnTo>
                  <a:pt x="64923" y="9141"/>
                </a:lnTo>
                <a:lnTo>
                  <a:pt x="65764" y="8414"/>
                </a:lnTo>
                <a:lnTo>
                  <a:pt x="65802" y="8338"/>
                </a:lnTo>
                <a:lnTo>
                  <a:pt x="65841" y="8261"/>
                </a:lnTo>
                <a:lnTo>
                  <a:pt x="65822" y="8166"/>
                </a:lnTo>
                <a:lnTo>
                  <a:pt x="65783" y="8089"/>
                </a:lnTo>
                <a:lnTo>
                  <a:pt x="65707" y="8032"/>
                </a:lnTo>
                <a:lnTo>
                  <a:pt x="65630" y="8013"/>
                </a:lnTo>
                <a:close/>
                <a:moveTo>
                  <a:pt x="63642" y="9791"/>
                </a:moveTo>
                <a:lnTo>
                  <a:pt x="63546" y="9810"/>
                </a:lnTo>
                <a:lnTo>
                  <a:pt x="63470" y="9848"/>
                </a:lnTo>
                <a:lnTo>
                  <a:pt x="62666" y="10632"/>
                </a:lnTo>
                <a:lnTo>
                  <a:pt x="62628" y="10709"/>
                </a:lnTo>
                <a:lnTo>
                  <a:pt x="62609" y="10785"/>
                </a:lnTo>
                <a:lnTo>
                  <a:pt x="62628" y="10881"/>
                </a:lnTo>
                <a:lnTo>
                  <a:pt x="62666" y="10938"/>
                </a:lnTo>
                <a:lnTo>
                  <a:pt x="62743" y="10996"/>
                </a:lnTo>
                <a:lnTo>
                  <a:pt x="62838" y="11015"/>
                </a:lnTo>
                <a:lnTo>
                  <a:pt x="62915" y="10996"/>
                </a:lnTo>
                <a:lnTo>
                  <a:pt x="62991" y="10938"/>
                </a:lnTo>
                <a:lnTo>
                  <a:pt x="63775" y="10173"/>
                </a:lnTo>
                <a:lnTo>
                  <a:pt x="63833" y="10097"/>
                </a:lnTo>
                <a:lnTo>
                  <a:pt x="63852" y="10020"/>
                </a:lnTo>
                <a:lnTo>
                  <a:pt x="63833" y="9944"/>
                </a:lnTo>
                <a:lnTo>
                  <a:pt x="63795" y="9867"/>
                </a:lnTo>
                <a:lnTo>
                  <a:pt x="63718" y="9810"/>
                </a:lnTo>
                <a:lnTo>
                  <a:pt x="63642" y="9791"/>
                </a:lnTo>
                <a:close/>
                <a:moveTo>
                  <a:pt x="61748" y="11684"/>
                </a:moveTo>
                <a:lnTo>
                  <a:pt x="61653" y="11703"/>
                </a:lnTo>
                <a:lnTo>
                  <a:pt x="61576" y="11742"/>
                </a:lnTo>
                <a:lnTo>
                  <a:pt x="60831" y="12564"/>
                </a:lnTo>
                <a:lnTo>
                  <a:pt x="60773" y="12640"/>
                </a:lnTo>
                <a:lnTo>
                  <a:pt x="60773" y="12717"/>
                </a:lnTo>
                <a:lnTo>
                  <a:pt x="60792" y="12812"/>
                </a:lnTo>
                <a:lnTo>
                  <a:pt x="60850" y="12889"/>
                </a:lnTo>
                <a:lnTo>
                  <a:pt x="60907" y="12927"/>
                </a:lnTo>
                <a:lnTo>
                  <a:pt x="60984" y="12946"/>
                </a:lnTo>
                <a:lnTo>
                  <a:pt x="61079" y="12927"/>
                </a:lnTo>
                <a:lnTo>
                  <a:pt x="61156" y="12870"/>
                </a:lnTo>
                <a:lnTo>
                  <a:pt x="61901" y="12048"/>
                </a:lnTo>
                <a:lnTo>
                  <a:pt x="61959" y="11971"/>
                </a:lnTo>
                <a:lnTo>
                  <a:pt x="61959" y="11895"/>
                </a:lnTo>
                <a:lnTo>
                  <a:pt x="61940" y="11818"/>
                </a:lnTo>
                <a:lnTo>
                  <a:pt x="61901" y="11742"/>
                </a:lnTo>
                <a:lnTo>
                  <a:pt x="61825" y="11684"/>
                </a:lnTo>
                <a:close/>
                <a:moveTo>
                  <a:pt x="59951" y="13654"/>
                </a:moveTo>
                <a:lnTo>
                  <a:pt x="59874" y="13692"/>
                </a:lnTo>
                <a:lnTo>
                  <a:pt x="59798" y="13730"/>
                </a:lnTo>
                <a:lnTo>
                  <a:pt x="59090" y="14591"/>
                </a:lnTo>
                <a:lnTo>
                  <a:pt x="59052" y="14667"/>
                </a:lnTo>
                <a:lnTo>
                  <a:pt x="59033" y="14763"/>
                </a:lnTo>
                <a:lnTo>
                  <a:pt x="59071" y="14839"/>
                </a:lnTo>
                <a:lnTo>
                  <a:pt x="59109" y="14916"/>
                </a:lnTo>
                <a:lnTo>
                  <a:pt x="59186" y="14954"/>
                </a:lnTo>
                <a:lnTo>
                  <a:pt x="59262" y="14954"/>
                </a:lnTo>
                <a:lnTo>
                  <a:pt x="59358" y="14935"/>
                </a:lnTo>
                <a:lnTo>
                  <a:pt x="59396" y="14916"/>
                </a:lnTo>
                <a:lnTo>
                  <a:pt x="59435" y="14878"/>
                </a:lnTo>
                <a:lnTo>
                  <a:pt x="60142" y="14036"/>
                </a:lnTo>
                <a:lnTo>
                  <a:pt x="60180" y="13941"/>
                </a:lnTo>
                <a:lnTo>
                  <a:pt x="60180" y="13864"/>
                </a:lnTo>
                <a:lnTo>
                  <a:pt x="60161" y="13788"/>
                </a:lnTo>
                <a:lnTo>
                  <a:pt x="60104" y="13711"/>
                </a:lnTo>
                <a:lnTo>
                  <a:pt x="60027" y="13673"/>
                </a:lnTo>
                <a:lnTo>
                  <a:pt x="59951" y="13654"/>
                </a:lnTo>
                <a:close/>
                <a:moveTo>
                  <a:pt x="58268" y="15738"/>
                </a:moveTo>
                <a:lnTo>
                  <a:pt x="58192" y="15757"/>
                </a:lnTo>
                <a:lnTo>
                  <a:pt x="58115" y="15834"/>
                </a:lnTo>
                <a:lnTo>
                  <a:pt x="57465" y="16714"/>
                </a:lnTo>
                <a:lnTo>
                  <a:pt x="57427" y="16809"/>
                </a:lnTo>
                <a:lnTo>
                  <a:pt x="57408" y="16886"/>
                </a:lnTo>
                <a:lnTo>
                  <a:pt x="57446" y="16962"/>
                </a:lnTo>
                <a:lnTo>
                  <a:pt x="57503" y="17039"/>
                </a:lnTo>
                <a:lnTo>
                  <a:pt x="57561" y="17058"/>
                </a:lnTo>
                <a:lnTo>
                  <a:pt x="57637" y="17077"/>
                </a:lnTo>
                <a:lnTo>
                  <a:pt x="57694" y="17058"/>
                </a:lnTo>
                <a:lnTo>
                  <a:pt x="57733" y="17058"/>
                </a:lnTo>
                <a:lnTo>
                  <a:pt x="57771" y="17019"/>
                </a:lnTo>
                <a:lnTo>
                  <a:pt x="57809" y="16981"/>
                </a:lnTo>
                <a:lnTo>
                  <a:pt x="58478" y="16102"/>
                </a:lnTo>
                <a:lnTo>
                  <a:pt x="58517" y="16006"/>
                </a:lnTo>
                <a:lnTo>
                  <a:pt x="58517" y="15929"/>
                </a:lnTo>
                <a:lnTo>
                  <a:pt x="58498" y="15853"/>
                </a:lnTo>
                <a:lnTo>
                  <a:pt x="58440" y="15776"/>
                </a:lnTo>
                <a:lnTo>
                  <a:pt x="58345" y="15738"/>
                </a:lnTo>
                <a:close/>
                <a:moveTo>
                  <a:pt x="56700" y="17899"/>
                </a:moveTo>
                <a:lnTo>
                  <a:pt x="56623" y="17937"/>
                </a:lnTo>
                <a:lnTo>
                  <a:pt x="56566" y="17995"/>
                </a:lnTo>
                <a:lnTo>
                  <a:pt x="55935" y="18932"/>
                </a:lnTo>
                <a:lnTo>
                  <a:pt x="55916" y="19008"/>
                </a:lnTo>
                <a:lnTo>
                  <a:pt x="55916" y="19085"/>
                </a:lnTo>
                <a:lnTo>
                  <a:pt x="55954" y="19180"/>
                </a:lnTo>
                <a:lnTo>
                  <a:pt x="56012" y="19238"/>
                </a:lnTo>
                <a:lnTo>
                  <a:pt x="56069" y="19257"/>
                </a:lnTo>
                <a:lnTo>
                  <a:pt x="56126" y="19276"/>
                </a:lnTo>
                <a:lnTo>
                  <a:pt x="56184" y="19257"/>
                </a:lnTo>
                <a:lnTo>
                  <a:pt x="56241" y="19238"/>
                </a:lnTo>
                <a:lnTo>
                  <a:pt x="56279" y="19219"/>
                </a:lnTo>
                <a:lnTo>
                  <a:pt x="56318" y="19161"/>
                </a:lnTo>
                <a:lnTo>
                  <a:pt x="56929" y="18243"/>
                </a:lnTo>
                <a:lnTo>
                  <a:pt x="56968" y="18167"/>
                </a:lnTo>
                <a:lnTo>
                  <a:pt x="56968" y="18071"/>
                </a:lnTo>
                <a:lnTo>
                  <a:pt x="56929" y="17995"/>
                </a:lnTo>
                <a:lnTo>
                  <a:pt x="56872" y="17937"/>
                </a:lnTo>
                <a:lnTo>
                  <a:pt x="56796" y="17899"/>
                </a:lnTo>
                <a:close/>
                <a:moveTo>
                  <a:pt x="16982" y="20060"/>
                </a:moveTo>
                <a:lnTo>
                  <a:pt x="16905" y="20117"/>
                </a:lnTo>
                <a:lnTo>
                  <a:pt x="16867" y="20175"/>
                </a:lnTo>
                <a:lnTo>
                  <a:pt x="16848" y="20270"/>
                </a:lnTo>
                <a:lnTo>
                  <a:pt x="16867" y="20347"/>
                </a:lnTo>
                <a:lnTo>
                  <a:pt x="16905" y="20423"/>
                </a:lnTo>
                <a:lnTo>
                  <a:pt x="16982" y="20481"/>
                </a:lnTo>
                <a:lnTo>
                  <a:pt x="17058" y="20500"/>
                </a:lnTo>
                <a:lnTo>
                  <a:pt x="17613" y="20519"/>
                </a:lnTo>
                <a:lnTo>
                  <a:pt x="18148" y="20557"/>
                </a:lnTo>
                <a:lnTo>
                  <a:pt x="18167" y="20557"/>
                </a:lnTo>
                <a:lnTo>
                  <a:pt x="18263" y="20538"/>
                </a:lnTo>
                <a:lnTo>
                  <a:pt x="18320" y="20481"/>
                </a:lnTo>
                <a:lnTo>
                  <a:pt x="18378" y="20423"/>
                </a:lnTo>
                <a:lnTo>
                  <a:pt x="18397" y="20347"/>
                </a:lnTo>
                <a:lnTo>
                  <a:pt x="18378" y="20251"/>
                </a:lnTo>
                <a:lnTo>
                  <a:pt x="18339" y="20175"/>
                </a:lnTo>
                <a:lnTo>
                  <a:pt x="18263" y="20137"/>
                </a:lnTo>
                <a:lnTo>
                  <a:pt x="18186" y="20098"/>
                </a:lnTo>
                <a:lnTo>
                  <a:pt x="17632" y="20079"/>
                </a:lnTo>
                <a:lnTo>
                  <a:pt x="17077" y="20060"/>
                </a:lnTo>
                <a:close/>
                <a:moveTo>
                  <a:pt x="15509" y="20060"/>
                </a:moveTo>
                <a:lnTo>
                  <a:pt x="14955" y="20079"/>
                </a:lnTo>
                <a:lnTo>
                  <a:pt x="14381" y="20117"/>
                </a:lnTo>
                <a:lnTo>
                  <a:pt x="14304" y="20156"/>
                </a:lnTo>
                <a:lnTo>
                  <a:pt x="14247" y="20194"/>
                </a:lnTo>
                <a:lnTo>
                  <a:pt x="14190" y="20270"/>
                </a:lnTo>
                <a:lnTo>
                  <a:pt x="14190" y="20366"/>
                </a:lnTo>
                <a:lnTo>
                  <a:pt x="14209" y="20443"/>
                </a:lnTo>
                <a:lnTo>
                  <a:pt x="14266" y="20500"/>
                </a:lnTo>
                <a:lnTo>
                  <a:pt x="14324" y="20557"/>
                </a:lnTo>
                <a:lnTo>
                  <a:pt x="14400" y="20576"/>
                </a:lnTo>
                <a:lnTo>
                  <a:pt x="14419" y="20576"/>
                </a:lnTo>
                <a:lnTo>
                  <a:pt x="14974" y="20538"/>
                </a:lnTo>
                <a:lnTo>
                  <a:pt x="15528" y="20500"/>
                </a:lnTo>
                <a:lnTo>
                  <a:pt x="15605" y="20481"/>
                </a:lnTo>
                <a:lnTo>
                  <a:pt x="15681" y="20443"/>
                </a:lnTo>
                <a:lnTo>
                  <a:pt x="15720" y="20366"/>
                </a:lnTo>
                <a:lnTo>
                  <a:pt x="15739" y="20270"/>
                </a:lnTo>
                <a:lnTo>
                  <a:pt x="15720" y="20194"/>
                </a:lnTo>
                <a:lnTo>
                  <a:pt x="15662" y="20117"/>
                </a:lnTo>
                <a:lnTo>
                  <a:pt x="15586" y="20079"/>
                </a:lnTo>
                <a:lnTo>
                  <a:pt x="15509" y="20060"/>
                </a:lnTo>
                <a:close/>
                <a:moveTo>
                  <a:pt x="19659" y="20270"/>
                </a:moveTo>
                <a:lnTo>
                  <a:pt x="19582" y="20309"/>
                </a:lnTo>
                <a:lnTo>
                  <a:pt x="19525" y="20366"/>
                </a:lnTo>
                <a:lnTo>
                  <a:pt x="19487" y="20462"/>
                </a:lnTo>
                <a:lnTo>
                  <a:pt x="19506" y="20538"/>
                </a:lnTo>
                <a:lnTo>
                  <a:pt x="19544" y="20615"/>
                </a:lnTo>
                <a:lnTo>
                  <a:pt x="19601" y="20672"/>
                </a:lnTo>
                <a:lnTo>
                  <a:pt x="19678" y="20710"/>
                </a:lnTo>
                <a:lnTo>
                  <a:pt x="20443" y="20806"/>
                </a:lnTo>
                <a:lnTo>
                  <a:pt x="20768" y="20863"/>
                </a:lnTo>
                <a:lnTo>
                  <a:pt x="20883" y="20863"/>
                </a:lnTo>
                <a:lnTo>
                  <a:pt x="20959" y="20825"/>
                </a:lnTo>
                <a:lnTo>
                  <a:pt x="20997" y="20768"/>
                </a:lnTo>
                <a:lnTo>
                  <a:pt x="21036" y="20691"/>
                </a:lnTo>
                <a:lnTo>
                  <a:pt x="21036" y="20595"/>
                </a:lnTo>
                <a:lnTo>
                  <a:pt x="20997" y="20519"/>
                </a:lnTo>
                <a:lnTo>
                  <a:pt x="20940" y="20462"/>
                </a:lnTo>
                <a:lnTo>
                  <a:pt x="20844" y="20423"/>
                </a:lnTo>
                <a:lnTo>
                  <a:pt x="20500" y="20366"/>
                </a:lnTo>
                <a:lnTo>
                  <a:pt x="19735" y="20270"/>
                </a:lnTo>
                <a:close/>
                <a:moveTo>
                  <a:pt x="12832" y="20309"/>
                </a:moveTo>
                <a:lnTo>
                  <a:pt x="12277" y="20385"/>
                </a:lnTo>
                <a:lnTo>
                  <a:pt x="11723" y="20481"/>
                </a:lnTo>
                <a:lnTo>
                  <a:pt x="11646" y="20519"/>
                </a:lnTo>
                <a:lnTo>
                  <a:pt x="11589" y="20576"/>
                </a:lnTo>
                <a:lnTo>
                  <a:pt x="11551" y="20653"/>
                </a:lnTo>
                <a:lnTo>
                  <a:pt x="11551" y="20748"/>
                </a:lnTo>
                <a:lnTo>
                  <a:pt x="11589" y="20825"/>
                </a:lnTo>
                <a:lnTo>
                  <a:pt x="11627" y="20882"/>
                </a:lnTo>
                <a:lnTo>
                  <a:pt x="11704" y="20901"/>
                </a:lnTo>
                <a:lnTo>
                  <a:pt x="11780" y="20921"/>
                </a:lnTo>
                <a:lnTo>
                  <a:pt x="11818" y="20921"/>
                </a:lnTo>
                <a:lnTo>
                  <a:pt x="12354" y="20825"/>
                </a:lnTo>
                <a:lnTo>
                  <a:pt x="12889" y="20729"/>
                </a:lnTo>
                <a:lnTo>
                  <a:pt x="12985" y="20710"/>
                </a:lnTo>
                <a:lnTo>
                  <a:pt x="13042" y="20653"/>
                </a:lnTo>
                <a:lnTo>
                  <a:pt x="13081" y="20576"/>
                </a:lnTo>
                <a:lnTo>
                  <a:pt x="13081" y="20481"/>
                </a:lnTo>
                <a:lnTo>
                  <a:pt x="13061" y="20404"/>
                </a:lnTo>
                <a:lnTo>
                  <a:pt x="13004" y="20347"/>
                </a:lnTo>
                <a:lnTo>
                  <a:pt x="12928" y="20309"/>
                </a:lnTo>
                <a:close/>
                <a:moveTo>
                  <a:pt x="22298" y="20729"/>
                </a:moveTo>
                <a:lnTo>
                  <a:pt x="22221" y="20768"/>
                </a:lnTo>
                <a:lnTo>
                  <a:pt x="22145" y="20825"/>
                </a:lnTo>
                <a:lnTo>
                  <a:pt x="22126" y="20901"/>
                </a:lnTo>
                <a:lnTo>
                  <a:pt x="22107" y="20997"/>
                </a:lnTo>
                <a:lnTo>
                  <a:pt x="22145" y="21074"/>
                </a:lnTo>
                <a:lnTo>
                  <a:pt x="22202" y="21131"/>
                </a:lnTo>
                <a:lnTo>
                  <a:pt x="22279" y="21169"/>
                </a:lnTo>
                <a:lnTo>
                  <a:pt x="23350" y="21437"/>
                </a:lnTo>
                <a:lnTo>
                  <a:pt x="23407" y="21437"/>
                </a:lnTo>
                <a:lnTo>
                  <a:pt x="23483" y="21418"/>
                </a:lnTo>
                <a:lnTo>
                  <a:pt x="23541" y="21399"/>
                </a:lnTo>
                <a:lnTo>
                  <a:pt x="23598" y="21341"/>
                </a:lnTo>
                <a:lnTo>
                  <a:pt x="23617" y="21265"/>
                </a:lnTo>
                <a:lnTo>
                  <a:pt x="23636" y="21188"/>
                </a:lnTo>
                <a:lnTo>
                  <a:pt x="23598" y="21112"/>
                </a:lnTo>
                <a:lnTo>
                  <a:pt x="23541" y="21035"/>
                </a:lnTo>
                <a:lnTo>
                  <a:pt x="23464" y="20997"/>
                </a:lnTo>
                <a:lnTo>
                  <a:pt x="22374" y="20729"/>
                </a:lnTo>
                <a:close/>
                <a:moveTo>
                  <a:pt x="55342" y="20137"/>
                </a:moveTo>
                <a:lnTo>
                  <a:pt x="55247" y="20156"/>
                </a:lnTo>
                <a:lnTo>
                  <a:pt x="55170" y="20194"/>
                </a:lnTo>
                <a:lnTo>
                  <a:pt x="55113" y="20251"/>
                </a:lnTo>
                <a:lnTo>
                  <a:pt x="54558" y="21207"/>
                </a:lnTo>
                <a:lnTo>
                  <a:pt x="54520" y="21303"/>
                </a:lnTo>
                <a:lnTo>
                  <a:pt x="54539" y="21380"/>
                </a:lnTo>
                <a:lnTo>
                  <a:pt x="54577" y="21456"/>
                </a:lnTo>
                <a:lnTo>
                  <a:pt x="54635" y="21513"/>
                </a:lnTo>
                <a:lnTo>
                  <a:pt x="54692" y="21533"/>
                </a:lnTo>
                <a:lnTo>
                  <a:pt x="54749" y="21552"/>
                </a:lnTo>
                <a:lnTo>
                  <a:pt x="54807" y="21533"/>
                </a:lnTo>
                <a:lnTo>
                  <a:pt x="54864" y="21513"/>
                </a:lnTo>
                <a:lnTo>
                  <a:pt x="54902" y="21475"/>
                </a:lnTo>
                <a:lnTo>
                  <a:pt x="54941" y="21437"/>
                </a:lnTo>
                <a:lnTo>
                  <a:pt x="55495" y="20481"/>
                </a:lnTo>
                <a:lnTo>
                  <a:pt x="55533" y="20404"/>
                </a:lnTo>
                <a:lnTo>
                  <a:pt x="55514" y="20309"/>
                </a:lnTo>
                <a:lnTo>
                  <a:pt x="55495" y="20232"/>
                </a:lnTo>
                <a:lnTo>
                  <a:pt x="55419" y="20175"/>
                </a:lnTo>
                <a:lnTo>
                  <a:pt x="55342" y="20137"/>
                </a:lnTo>
                <a:close/>
                <a:moveTo>
                  <a:pt x="10212" y="20825"/>
                </a:moveTo>
                <a:lnTo>
                  <a:pt x="9658" y="20978"/>
                </a:lnTo>
                <a:lnTo>
                  <a:pt x="9122" y="21131"/>
                </a:lnTo>
                <a:lnTo>
                  <a:pt x="9046" y="21188"/>
                </a:lnTo>
                <a:lnTo>
                  <a:pt x="8988" y="21246"/>
                </a:lnTo>
                <a:lnTo>
                  <a:pt x="8969" y="21322"/>
                </a:lnTo>
                <a:lnTo>
                  <a:pt x="8988" y="21418"/>
                </a:lnTo>
                <a:lnTo>
                  <a:pt x="9007" y="21475"/>
                </a:lnTo>
                <a:lnTo>
                  <a:pt x="9065" y="21533"/>
                </a:lnTo>
                <a:lnTo>
                  <a:pt x="9122" y="21552"/>
                </a:lnTo>
                <a:lnTo>
                  <a:pt x="9199" y="21571"/>
                </a:lnTo>
                <a:lnTo>
                  <a:pt x="9256" y="21571"/>
                </a:lnTo>
                <a:lnTo>
                  <a:pt x="9791" y="21399"/>
                </a:lnTo>
                <a:lnTo>
                  <a:pt x="10308" y="21265"/>
                </a:lnTo>
                <a:lnTo>
                  <a:pt x="10403" y="21227"/>
                </a:lnTo>
                <a:lnTo>
                  <a:pt x="10442" y="21150"/>
                </a:lnTo>
                <a:lnTo>
                  <a:pt x="10480" y="21074"/>
                </a:lnTo>
                <a:lnTo>
                  <a:pt x="10480" y="20997"/>
                </a:lnTo>
                <a:lnTo>
                  <a:pt x="10442" y="20901"/>
                </a:lnTo>
                <a:lnTo>
                  <a:pt x="10365" y="20844"/>
                </a:lnTo>
                <a:lnTo>
                  <a:pt x="10289" y="20825"/>
                </a:lnTo>
                <a:close/>
                <a:moveTo>
                  <a:pt x="24879" y="21437"/>
                </a:moveTo>
                <a:lnTo>
                  <a:pt x="24803" y="21456"/>
                </a:lnTo>
                <a:lnTo>
                  <a:pt x="24726" y="21513"/>
                </a:lnTo>
                <a:lnTo>
                  <a:pt x="24688" y="21590"/>
                </a:lnTo>
                <a:lnTo>
                  <a:pt x="24669" y="21666"/>
                </a:lnTo>
                <a:lnTo>
                  <a:pt x="24707" y="21743"/>
                </a:lnTo>
                <a:lnTo>
                  <a:pt x="24746" y="21819"/>
                </a:lnTo>
                <a:lnTo>
                  <a:pt x="24841" y="21858"/>
                </a:lnTo>
                <a:lnTo>
                  <a:pt x="25874" y="22202"/>
                </a:lnTo>
                <a:lnTo>
                  <a:pt x="25950" y="22221"/>
                </a:lnTo>
                <a:lnTo>
                  <a:pt x="26008" y="22202"/>
                </a:lnTo>
                <a:lnTo>
                  <a:pt x="26084" y="22183"/>
                </a:lnTo>
                <a:lnTo>
                  <a:pt x="26122" y="22125"/>
                </a:lnTo>
                <a:lnTo>
                  <a:pt x="26161" y="22068"/>
                </a:lnTo>
                <a:lnTo>
                  <a:pt x="26180" y="21991"/>
                </a:lnTo>
                <a:lnTo>
                  <a:pt x="26142" y="21896"/>
                </a:lnTo>
                <a:lnTo>
                  <a:pt x="26103" y="21838"/>
                </a:lnTo>
                <a:lnTo>
                  <a:pt x="26027" y="21781"/>
                </a:lnTo>
                <a:lnTo>
                  <a:pt x="24975" y="21437"/>
                </a:lnTo>
                <a:close/>
                <a:moveTo>
                  <a:pt x="7745" y="21647"/>
                </a:moveTo>
                <a:lnTo>
                  <a:pt x="7650" y="21666"/>
                </a:lnTo>
                <a:lnTo>
                  <a:pt x="7133" y="21877"/>
                </a:lnTo>
                <a:lnTo>
                  <a:pt x="6617" y="22087"/>
                </a:lnTo>
                <a:lnTo>
                  <a:pt x="6541" y="22144"/>
                </a:lnTo>
                <a:lnTo>
                  <a:pt x="6502" y="22221"/>
                </a:lnTo>
                <a:lnTo>
                  <a:pt x="6483" y="22297"/>
                </a:lnTo>
                <a:lnTo>
                  <a:pt x="6502" y="22393"/>
                </a:lnTo>
                <a:lnTo>
                  <a:pt x="6541" y="22431"/>
                </a:lnTo>
                <a:lnTo>
                  <a:pt x="6598" y="22489"/>
                </a:lnTo>
                <a:lnTo>
                  <a:pt x="6655" y="22508"/>
                </a:lnTo>
                <a:lnTo>
                  <a:pt x="6713" y="22508"/>
                </a:lnTo>
                <a:lnTo>
                  <a:pt x="6808" y="22489"/>
                </a:lnTo>
                <a:lnTo>
                  <a:pt x="7305" y="22278"/>
                </a:lnTo>
                <a:lnTo>
                  <a:pt x="7803" y="22068"/>
                </a:lnTo>
                <a:lnTo>
                  <a:pt x="7879" y="22030"/>
                </a:lnTo>
                <a:lnTo>
                  <a:pt x="7936" y="21953"/>
                </a:lnTo>
                <a:lnTo>
                  <a:pt x="7956" y="21877"/>
                </a:lnTo>
                <a:lnTo>
                  <a:pt x="7936" y="21781"/>
                </a:lnTo>
                <a:lnTo>
                  <a:pt x="7898" y="21705"/>
                </a:lnTo>
                <a:lnTo>
                  <a:pt x="7822" y="21666"/>
                </a:lnTo>
                <a:lnTo>
                  <a:pt x="7745" y="21647"/>
                </a:lnTo>
                <a:close/>
                <a:moveTo>
                  <a:pt x="27404" y="22317"/>
                </a:moveTo>
                <a:lnTo>
                  <a:pt x="27308" y="22336"/>
                </a:lnTo>
                <a:lnTo>
                  <a:pt x="27251" y="22393"/>
                </a:lnTo>
                <a:lnTo>
                  <a:pt x="27193" y="22470"/>
                </a:lnTo>
                <a:lnTo>
                  <a:pt x="27174" y="22546"/>
                </a:lnTo>
                <a:lnTo>
                  <a:pt x="27193" y="22642"/>
                </a:lnTo>
                <a:lnTo>
                  <a:pt x="27251" y="22699"/>
                </a:lnTo>
                <a:lnTo>
                  <a:pt x="27327" y="22756"/>
                </a:lnTo>
                <a:lnTo>
                  <a:pt x="28341" y="23177"/>
                </a:lnTo>
                <a:lnTo>
                  <a:pt x="28417" y="23196"/>
                </a:lnTo>
                <a:lnTo>
                  <a:pt x="28494" y="23177"/>
                </a:lnTo>
                <a:lnTo>
                  <a:pt x="28551" y="23158"/>
                </a:lnTo>
                <a:lnTo>
                  <a:pt x="28589" y="23120"/>
                </a:lnTo>
                <a:lnTo>
                  <a:pt x="28628" y="23062"/>
                </a:lnTo>
                <a:lnTo>
                  <a:pt x="28647" y="22967"/>
                </a:lnTo>
                <a:lnTo>
                  <a:pt x="28628" y="22890"/>
                </a:lnTo>
                <a:lnTo>
                  <a:pt x="28589" y="22814"/>
                </a:lnTo>
                <a:lnTo>
                  <a:pt x="28513" y="22776"/>
                </a:lnTo>
                <a:lnTo>
                  <a:pt x="27480" y="22336"/>
                </a:lnTo>
                <a:lnTo>
                  <a:pt x="27404" y="22317"/>
                </a:lnTo>
                <a:close/>
                <a:moveTo>
                  <a:pt x="5298" y="22756"/>
                </a:moveTo>
                <a:lnTo>
                  <a:pt x="5221" y="22795"/>
                </a:lnTo>
                <a:lnTo>
                  <a:pt x="4724" y="23062"/>
                </a:lnTo>
                <a:lnTo>
                  <a:pt x="4246" y="23349"/>
                </a:lnTo>
                <a:lnTo>
                  <a:pt x="4169" y="23407"/>
                </a:lnTo>
                <a:lnTo>
                  <a:pt x="4150" y="23483"/>
                </a:lnTo>
                <a:lnTo>
                  <a:pt x="4131" y="23560"/>
                </a:lnTo>
                <a:lnTo>
                  <a:pt x="4169" y="23655"/>
                </a:lnTo>
                <a:lnTo>
                  <a:pt x="4208" y="23693"/>
                </a:lnTo>
                <a:lnTo>
                  <a:pt x="4246" y="23732"/>
                </a:lnTo>
                <a:lnTo>
                  <a:pt x="4303" y="23751"/>
                </a:lnTo>
                <a:lnTo>
                  <a:pt x="4418" y="23751"/>
                </a:lnTo>
                <a:lnTo>
                  <a:pt x="4475" y="23732"/>
                </a:lnTo>
                <a:lnTo>
                  <a:pt x="4934" y="23445"/>
                </a:lnTo>
                <a:lnTo>
                  <a:pt x="5431" y="23177"/>
                </a:lnTo>
                <a:lnTo>
                  <a:pt x="5489" y="23120"/>
                </a:lnTo>
                <a:lnTo>
                  <a:pt x="5527" y="23043"/>
                </a:lnTo>
                <a:lnTo>
                  <a:pt x="5546" y="22967"/>
                </a:lnTo>
                <a:lnTo>
                  <a:pt x="5508" y="22871"/>
                </a:lnTo>
                <a:lnTo>
                  <a:pt x="5450" y="22814"/>
                </a:lnTo>
                <a:lnTo>
                  <a:pt x="5374" y="22776"/>
                </a:lnTo>
                <a:lnTo>
                  <a:pt x="5298" y="22756"/>
                </a:lnTo>
                <a:close/>
                <a:moveTo>
                  <a:pt x="53927" y="22470"/>
                </a:moveTo>
                <a:lnTo>
                  <a:pt x="53851" y="22508"/>
                </a:lnTo>
                <a:lnTo>
                  <a:pt x="53793" y="22584"/>
                </a:lnTo>
                <a:lnTo>
                  <a:pt x="53296" y="23579"/>
                </a:lnTo>
                <a:lnTo>
                  <a:pt x="53277" y="23655"/>
                </a:lnTo>
                <a:lnTo>
                  <a:pt x="53277" y="23732"/>
                </a:lnTo>
                <a:lnTo>
                  <a:pt x="53315" y="23808"/>
                </a:lnTo>
                <a:lnTo>
                  <a:pt x="53392" y="23866"/>
                </a:lnTo>
                <a:lnTo>
                  <a:pt x="53430" y="23885"/>
                </a:lnTo>
                <a:lnTo>
                  <a:pt x="53545" y="23885"/>
                </a:lnTo>
                <a:lnTo>
                  <a:pt x="53602" y="23866"/>
                </a:lnTo>
                <a:lnTo>
                  <a:pt x="53659" y="23827"/>
                </a:lnTo>
                <a:lnTo>
                  <a:pt x="53679" y="23770"/>
                </a:lnTo>
                <a:lnTo>
                  <a:pt x="54195" y="22795"/>
                </a:lnTo>
                <a:lnTo>
                  <a:pt x="54214" y="22699"/>
                </a:lnTo>
                <a:lnTo>
                  <a:pt x="54214" y="22623"/>
                </a:lnTo>
                <a:lnTo>
                  <a:pt x="54176" y="22546"/>
                </a:lnTo>
                <a:lnTo>
                  <a:pt x="54099" y="22489"/>
                </a:lnTo>
                <a:lnTo>
                  <a:pt x="54023" y="22470"/>
                </a:lnTo>
                <a:close/>
                <a:moveTo>
                  <a:pt x="29851" y="23387"/>
                </a:moveTo>
                <a:lnTo>
                  <a:pt x="29756" y="23407"/>
                </a:lnTo>
                <a:lnTo>
                  <a:pt x="29679" y="23445"/>
                </a:lnTo>
                <a:lnTo>
                  <a:pt x="29641" y="23521"/>
                </a:lnTo>
                <a:lnTo>
                  <a:pt x="29622" y="23598"/>
                </a:lnTo>
                <a:lnTo>
                  <a:pt x="29622" y="23693"/>
                </a:lnTo>
                <a:lnTo>
                  <a:pt x="29660" y="23770"/>
                </a:lnTo>
                <a:lnTo>
                  <a:pt x="29737" y="23808"/>
                </a:lnTo>
                <a:lnTo>
                  <a:pt x="30731" y="24305"/>
                </a:lnTo>
                <a:lnTo>
                  <a:pt x="30769" y="24324"/>
                </a:lnTo>
                <a:lnTo>
                  <a:pt x="30884" y="24324"/>
                </a:lnTo>
                <a:lnTo>
                  <a:pt x="30941" y="24305"/>
                </a:lnTo>
                <a:lnTo>
                  <a:pt x="30980" y="24267"/>
                </a:lnTo>
                <a:lnTo>
                  <a:pt x="31018" y="24210"/>
                </a:lnTo>
                <a:lnTo>
                  <a:pt x="31056" y="24133"/>
                </a:lnTo>
                <a:lnTo>
                  <a:pt x="31037" y="24038"/>
                </a:lnTo>
                <a:lnTo>
                  <a:pt x="30999" y="23961"/>
                </a:lnTo>
                <a:lnTo>
                  <a:pt x="30922" y="23904"/>
                </a:lnTo>
                <a:lnTo>
                  <a:pt x="29928" y="23426"/>
                </a:lnTo>
                <a:lnTo>
                  <a:pt x="29851" y="23387"/>
                </a:lnTo>
                <a:close/>
                <a:moveTo>
                  <a:pt x="3022" y="24171"/>
                </a:moveTo>
                <a:lnTo>
                  <a:pt x="2926" y="24210"/>
                </a:lnTo>
                <a:lnTo>
                  <a:pt x="2486" y="24535"/>
                </a:lnTo>
                <a:lnTo>
                  <a:pt x="2047" y="24879"/>
                </a:lnTo>
                <a:lnTo>
                  <a:pt x="1989" y="24956"/>
                </a:lnTo>
                <a:lnTo>
                  <a:pt x="1951" y="25032"/>
                </a:lnTo>
                <a:lnTo>
                  <a:pt x="1970" y="25128"/>
                </a:lnTo>
                <a:lnTo>
                  <a:pt x="2008" y="25204"/>
                </a:lnTo>
                <a:lnTo>
                  <a:pt x="2047" y="25242"/>
                </a:lnTo>
                <a:lnTo>
                  <a:pt x="2085" y="25262"/>
                </a:lnTo>
                <a:lnTo>
                  <a:pt x="2180" y="25281"/>
                </a:lnTo>
                <a:lnTo>
                  <a:pt x="2257" y="25262"/>
                </a:lnTo>
                <a:lnTo>
                  <a:pt x="2314" y="25242"/>
                </a:lnTo>
                <a:lnTo>
                  <a:pt x="2754" y="24898"/>
                </a:lnTo>
                <a:lnTo>
                  <a:pt x="3194" y="24573"/>
                </a:lnTo>
                <a:lnTo>
                  <a:pt x="3251" y="24497"/>
                </a:lnTo>
                <a:lnTo>
                  <a:pt x="3290" y="24420"/>
                </a:lnTo>
                <a:lnTo>
                  <a:pt x="3270" y="24344"/>
                </a:lnTo>
                <a:lnTo>
                  <a:pt x="3251" y="24267"/>
                </a:lnTo>
                <a:lnTo>
                  <a:pt x="3175" y="24210"/>
                </a:lnTo>
                <a:lnTo>
                  <a:pt x="3098" y="24171"/>
                </a:lnTo>
                <a:close/>
                <a:moveTo>
                  <a:pt x="32223" y="24611"/>
                </a:moveTo>
                <a:lnTo>
                  <a:pt x="32127" y="24630"/>
                </a:lnTo>
                <a:lnTo>
                  <a:pt x="32051" y="24669"/>
                </a:lnTo>
                <a:lnTo>
                  <a:pt x="32012" y="24726"/>
                </a:lnTo>
                <a:lnTo>
                  <a:pt x="31974" y="24822"/>
                </a:lnTo>
                <a:lnTo>
                  <a:pt x="31993" y="24898"/>
                </a:lnTo>
                <a:lnTo>
                  <a:pt x="32031" y="24975"/>
                </a:lnTo>
                <a:lnTo>
                  <a:pt x="32089" y="25032"/>
                </a:lnTo>
                <a:lnTo>
                  <a:pt x="33045" y="25567"/>
                </a:lnTo>
                <a:lnTo>
                  <a:pt x="33102" y="25606"/>
                </a:lnTo>
                <a:lnTo>
                  <a:pt x="33217" y="25606"/>
                </a:lnTo>
                <a:lnTo>
                  <a:pt x="33274" y="25567"/>
                </a:lnTo>
                <a:lnTo>
                  <a:pt x="33313" y="25548"/>
                </a:lnTo>
                <a:lnTo>
                  <a:pt x="33351" y="25491"/>
                </a:lnTo>
                <a:lnTo>
                  <a:pt x="33389" y="25414"/>
                </a:lnTo>
                <a:lnTo>
                  <a:pt x="33370" y="25319"/>
                </a:lnTo>
                <a:lnTo>
                  <a:pt x="33332" y="25242"/>
                </a:lnTo>
                <a:lnTo>
                  <a:pt x="33274" y="25185"/>
                </a:lnTo>
                <a:lnTo>
                  <a:pt x="32299" y="24650"/>
                </a:lnTo>
                <a:lnTo>
                  <a:pt x="32223" y="24611"/>
                </a:lnTo>
                <a:close/>
                <a:moveTo>
                  <a:pt x="52818" y="24841"/>
                </a:moveTo>
                <a:lnTo>
                  <a:pt x="52742" y="24860"/>
                </a:lnTo>
                <a:lnTo>
                  <a:pt x="52665" y="24898"/>
                </a:lnTo>
                <a:lnTo>
                  <a:pt x="52608" y="24975"/>
                </a:lnTo>
                <a:lnTo>
                  <a:pt x="52168" y="25988"/>
                </a:lnTo>
                <a:lnTo>
                  <a:pt x="52149" y="26084"/>
                </a:lnTo>
                <a:lnTo>
                  <a:pt x="52149" y="26160"/>
                </a:lnTo>
                <a:lnTo>
                  <a:pt x="52206" y="26237"/>
                </a:lnTo>
                <a:lnTo>
                  <a:pt x="52283" y="26294"/>
                </a:lnTo>
                <a:lnTo>
                  <a:pt x="52359" y="26313"/>
                </a:lnTo>
                <a:lnTo>
                  <a:pt x="52436" y="26294"/>
                </a:lnTo>
                <a:lnTo>
                  <a:pt x="52493" y="26275"/>
                </a:lnTo>
                <a:lnTo>
                  <a:pt x="52531" y="26237"/>
                </a:lnTo>
                <a:lnTo>
                  <a:pt x="52569" y="26179"/>
                </a:lnTo>
                <a:lnTo>
                  <a:pt x="53009" y="25166"/>
                </a:lnTo>
                <a:lnTo>
                  <a:pt x="53047" y="25070"/>
                </a:lnTo>
                <a:lnTo>
                  <a:pt x="53028" y="24994"/>
                </a:lnTo>
                <a:lnTo>
                  <a:pt x="52990" y="24917"/>
                </a:lnTo>
                <a:lnTo>
                  <a:pt x="52914" y="24860"/>
                </a:lnTo>
                <a:lnTo>
                  <a:pt x="52818" y="24841"/>
                </a:lnTo>
                <a:close/>
                <a:moveTo>
                  <a:pt x="34441" y="25969"/>
                </a:moveTo>
                <a:lnTo>
                  <a:pt x="34364" y="26007"/>
                </a:lnTo>
                <a:lnTo>
                  <a:pt x="34307" y="26065"/>
                </a:lnTo>
                <a:lnTo>
                  <a:pt x="34269" y="26141"/>
                </a:lnTo>
                <a:lnTo>
                  <a:pt x="34269" y="26237"/>
                </a:lnTo>
                <a:lnTo>
                  <a:pt x="34307" y="26313"/>
                </a:lnTo>
                <a:lnTo>
                  <a:pt x="34384" y="26371"/>
                </a:lnTo>
                <a:lnTo>
                  <a:pt x="35301" y="26963"/>
                </a:lnTo>
                <a:lnTo>
                  <a:pt x="35359" y="26983"/>
                </a:lnTo>
                <a:lnTo>
                  <a:pt x="35435" y="27002"/>
                </a:lnTo>
                <a:lnTo>
                  <a:pt x="35474" y="26983"/>
                </a:lnTo>
                <a:lnTo>
                  <a:pt x="35531" y="26963"/>
                </a:lnTo>
                <a:lnTo>
                  <a:pt x="35569" y="26944"/>
                </a:lnTo>
                <a:lnTo>
                  <a:pt x="35607" y="26887"/>
                </a:lnTo>
                <a:lnTo>
                  <a:pt x="35646" y="26810"/>
                </a:lnTo>
                <a:lnTo>
                  <a:pt x="35646" y="26734"/>
                </a:lnTo>
                <a:lnTo>
                  <a:pt x="35607" y="26657"/>
                </a:lnTo>
                <a:lnTo>
                  <a:pt x="35550" y="26581"/>
                </a:lnTo>
                <a:lnTo>
                  <a:pt x="34613" y="25988"/>
                </a:lnTo>
                <a:lnTo>
                  <a:pt x="34517" y="25969"/>
                </a:lnTo>
                <a:close/>
                <a:moveTo>
                  <a:pt x="1014" y="25854"/>
                </a:moveTo>
                <a:lnTo>
                  <a:pt x="937" y="25873"/>
                </a:lnTo>
                <a:lnTo>
                  <a:pt x="861" y="25912"/>
                </a:lnTo>
                <a:lnTo>
                  <a:pt x="459" y="26294"/>
                </a:lnTo>
                <a:lnTo>
                  <a:pt x="58" y="26696"/>
                </a:lnTo>
                <a:lnTo>
                  <a:pt x="0" y="26772"/>
                </a:lnTo>
                <a:lnTo>
                  <a:pt x="0" y="26849"/>
                </a:lnTo>
                <a:lnTo>
                  <a:pt x="20" y="26944"/>
                </a:lnTo>
                <a:lnTo>
                  <a:pt x="58" y="27021"/>
                </a:lnTo>
                <a:lnTo>
                  <a:pt x="134" y="27059"/>
                </a:lnTo>
                <a:lnTo>
                  <a:pt x="211" y="27078"/>
                </a:lnTo>
                <a:lnTo>
                  <a:pt x="306" y="27059"/>
                </a:lnTo>
                <a:lnTo>
                  <a:pt x="383" y="27002"/>
                </a:lnTo>
                <a:lnTo>
                  <a:pt x="765" y="26619"/>
                </a:lnTo>
                <a:lnTo>
                  <a:pt x="1148" y="26237"/>
                </a:lnTo>
                <a:lnTo>
                  <a:pt x="1205" y="26160"/>
                </a:lnTo>
                <a:lnTo>
                  <a:pt x="1224" y="26084"/>
                </a:lnTo>
                <a:lnTo>
                  <a:pt x="1205" y="26007"/>
                </a:lnTo>
                <a:lnTo>
                  <a:pt x="1167" y="25931"/>
                </a:lnTo>
                <a:lnTo>
                  <a:pt x="1090" y="25873"/>
                </a:lnTo>
                <a:lnTo>
                  <a:pt x="1014" y="25854"/>
                </a:lnTo>
                <a:close/>
                <a:moveTo>
                  <a:pt x="36678" y="27422"/>
                </a:moveTo>
                <a:lnTo>
                  <a:pt x="36602" y="27442"/>
                </a:lnTo>
                <a:lnTo>
                  <a:pt x="36544" y="27518"/>
                </a:lnTo>
                <a:lnTo>
                  <a:pt x="36506" y="27595"/>
                </a:lnTo>
                <a:lnTo>
                  <a:pt x="36506" y="27671"/>
                </a:lnTo>
                <a:lnTo>
                  <a:pt x="36525" y="27747"/>
                </a:lnTo>
                <a:lnTo>
                  <a:pt x="36602" y="27824"/>
                </a:lnTo>
                <a:lnTo>
                  <a:pt x="37501" y="28455"/>
                </a:lnTo>
                <a:lnTo>
                  <a:pt x="37558" y="28474"/>
                </a:lnTo>
                <a:lnTo>
                  <a:pt x="37634" y="28493"/>
                </a:lnTo>
                <a:lnTo>
                  <a:pt x="37673" y="28474"/>
                </a:lnTo>
                <a:lnTo>
                  <a:pt x="37730" y="28474"/>
                </a:lnTo>
                <a:lnTo>
                  <a:pt x="37768" y="28436"/>
                </a:lnTo>
                <a:lnTo>
                  <a:pt x="37807" y="28398"/>
                </a:lnTo>
                <a:lnTo>
                  <a:pt x="37845" y="28321"/>
                </a:lnTo>
                <a:lnTo>
                  <a:pt x="37845" y="28226"/>
                </a:lnTo>
                <a:lnTo>
                  <a:pt x="37826" y="28149"/>
                </a:lnTo>
                <a:lnTo>
                  <a:pt x="37749" y="28092"/>
                </a:lnTo>
                <a:lnTo>
                  <a:pt x="36850" y="27461"/>
                </a:lnTo>
                <a:lnTo>
                  <a:pt x="36755" y="27422"/>
                </a:lnTo>
                <a:close/>
                <a:moveTo>
                  <a:pt x="51766" y="27289"/>
                </a:moveTo>
                <a:lnTo>
                  <a:pt x="51690" y="27308"/>
                </a:lnTo>
                <a:lnTo>
                  <a:pt x="51613" y="27365"/>
                </a:lnTo>
                <a:lnTo>
                  <a:pt x="51556" y="27442"/>
                </a:lnTo>
                <a:lnTo>
                  <a:pt x="51518" y="27575"/>
                </a:lnTo>
                <a:lnTo>
                  <a:pt x="51154" y="28455"/>
                </a:lnTo>
                <a:lnTo>
                  <a:pt x="51135" y="28551"/>
                </a:lnTo>
                <a:lnTo>
                  <a:pt x="51154" y="28627"/>
                </a:lnTo>
                <a:lnTo>
                  <a:pt x="51193" y="28704"/>
                </a:lnTo>
                <a:lnTo>
                  <a:pt x="51269" y="28761"/>
                </a:lnTo>
                <a:lnTo>
                  <a:pt x="51422" y="28761"/>
                </a:lnTo>
                <a:lnTo>
                  <a:pt x="51479" y="28742"/>
                </a:lnTo>
                <a:lnTo>
                  <a:pt x="51518" y="28685"/>
                </a:lnTo>
                <a:lnTo>
                  <a:pt x="51556" y="28627"/>
                </a:lnTo>
                <a:lnTo>
                  <a:pt x="51919" y="27728"/>
                </a:lnTo>
                <a:lnTo>
                  <a:pt x="51977" y="27595"/>
                </a:lnTo>
                <a:lnTo>
                  <a:pt x="51996" y="27518"/>
                </a:lnTo>
                <a:lnTo>
                  <a:pt x="51977" y="27422"/>
                </a:lnTo>
                <a:lnTo>
                  <a:pt x="51919" y="27365"/>
                </a:lnTo>
                <a:lnTo>
                  <a:pt x="51843" y="27308"/>
                </a:lnTo>
                <a:lnTo>
                  <a:pt x="51766" y="27289"/>
                </a:lnTo>
                <a:close/>
                <a:moveTo>
                  <a:pt x="38858" y="28952"/>
                </a:moveTo>
                <a:lnTo>
                  <a:pt x="38782" y="28990"/>
                </a:lnTo>
                <a:lnTo>
                  <a:pt x="38705" y="29048"/>
                </a:lnTo>
                <a:lnTo>
                  <a:pt x="38667" y="29124"/>
                </a:lnTo>
                <a:lnTo>
                  <a:pt x="38667" y="29201"/>
                </a:lnTo>
                <a:lnTo>
                  <a:pt x="38705" y="29296"/>
                </a:lnTo>
                <a:lnTo>
                  <a:pt x="38763" y="29354"/>
                </a:lnTo>
                <a:lnTo>
                  <a:pt x="39642" y="30023"/>
                </a:lnTo>
                <a:lnTo>
                  <a:pt x="39700" y="30042"/>
                </a:lnTo>
                <a:lnTo>
                  <a:pt x="39776" y="30061"/>
                </a:lnTo>
                <a:lnTo>
                  <a:pt x="39872" y="30042"/>
                </a:lnTo>
                <a:lnTo>
                  <a:pt x="39910" y="30004"/>
                </a:lnTo>
                <a:lnTo>
                  <a:pt x="39948" y="29966"/>
                </a:lnTo>
                <a:lnTo>
                  <a:pt x="39987" y="29889"/>
                </a:lnTo>
                <a:lnTo>
                  <a:pt x="39987" y="29813"/>
                </a:lnTo>
                <a:lnTo>
                  <a:pt x="39967" y="29736"/>
                </a:lnTo>
                <a:lnTo>
                  <a:pt x="39910" y="29660"/>
                </a:lnTo>
                <a:lnTo>
                  <a:pt x="39011" y="28990"/>
                </a:lnTo>
                <a:lnTo>
                  <a:pt x="38935" y="28952"/>
                </a:lnTo>
                <a:close/>
                <a:moveTo>
                  <a:pt x="50734" y="29736"/>
                </a:moveTo>
                <a:lnTo>
                  <a:pt x="50657" y="29755"/>
                </a:lnTo>
                <a:lnTo>
                  <a:pt x="50581" y="29794"/>
                </a:lnTo>
                <a:lnTo>
                  <a:pt x="50523" y="29870"/>
                </a:lnTo>
                <a:lnTo>
                  <a:pt x="50256" y="30367"/>
                </a:lnTo>
                <a:lnTo>
                  <a:pt x="49988" y="30807"/>
                </a:lnTo>
                <a:lnTo>
                  <a:pt x="49950" y="30884"/>
                </a:lnTo>
                <a:lnTo>
                  <a:pt x="49950" y="30979"/>
                </a:lnTo>
                <a:lnTo>
                  <a:pt x="49988" y="31056"/>
                </a:lnTo>
                <a:lnTo>
                  <a:pt x="50045" y="31113"/>
                </a:lnTo>
                <a:lnTo>
                  <a:pt x="50103" y="31132"/>
                </a:lnTo>
                <a:lnTo>
                  <a:pt x="50179" y="31151"/>
                </a:lnTo>
                <a:lnTo>
                  <a:pt x="50217" y="31132"/>
                </a:lnTo>
                <a:lnTo>
                  <a:pt x="50275" y="31113"/>
                </a:lnTo>
                <a:lnTo>
                  <a:pt x="50313" y="31094"/>
                </a:lnTo>
                <a:lnTo>
                  <a:pt x="50351" y="31056"/>
                </a:lnTo>
                <a:lnTo>
                  <a:pt x="50638" y="30578"/>
                </a:lnTo>
                <a:lnTo>
                  <a:pt x="50925" y="30061"/>
                </a:lnTo>
                <a:lnTo>
                  <a:pt x="50944" y="29985"/>
                </a:lnTo>
                <a:lnTo>
                  <a:pt x="50925" y="29889"/>
                </a:lnTo>
                <a:lnTo>
                  <a:pt x="50887" y="29813"/>
                </a:lnTo>
                <a:lnTo>
                  <a:pt x="50810" y="29755"/>
                </a:lnTo>
                <a:lnTo>
                  <a:pt x="50734" y="29736"/>
                </a:lnTo>
                <a:close/>
                <a:moveTo>
                  <a:pt x="40981" y="30559"/>
                </a:moveTo>
                <a:lnTo>
                  <a:pt x="40904" y="30597"/>
                </a:lnTo>
                <a:lnTo>
                  <a:pt x="40828" y="30654"/>
                </a:lnTo>
                <a:lnTo>
                  <a:pt x="40790" y="30731"/>
                </a:lnTo>
                <a:lnTo>
                  <a:pt x="40790" y="30807"/>
                </a:lnTo>
                <a:lnTo>
                  <a:pt x="40809" y="30903"/>
                </a:lnTo>
                <a:lnTo>
                  <a:pt x="40885" y="30960"/>
                </a:lnTo>
                <a:lnTo>
                  <a:pt x="41784" y="31610"/>
                </a:lnTo>
                <a:lnTo>
                  <a:pt x="41841" y="31629"/>
                </a:lnTo>
                <a:lnTo>
                  <a:pt x="41918" y="31649"/>
                </a:lnTo>
                <a:lnTo>
                  <a:pt x="41956" y="31649"/>
                </a:lnTo>
                <a:lnTo>
                  <a:pt x="42014" y="31629"/>
                </a:lnTo>
                <a:lnTo>
                  <a:pt x="42052" y="31591"/>
                </a:lnTo>
                <a:lnTo>
                  <a:pt x="42090" y="31553"/>
                </a:lnTo>
                <a:lnTo>
                  <a:pt x="42128" y="31476"/>
                </a:lnTo>
                <a:lnTo>
                  <a:pt x="42128" y="31381"/>
                </a:lnTo>
                <a:lnTo>
                  <a:pt x="42090" y="31304"/>
                </a:lnTo>
                <a:lnTo>
                  <a:pt x="42033" y="31247"/>
                </a:lnTo>
                <a:lnTo>
                  <a:pt x="41134" y="30597"/>
                </a:lnTo>
                <a:lnTo>
                  <a:pt x="41057" y="30559"/>
                </a:lnTo>
                <a:close/>
                <a:moveTo>
                  <a:pt x="43257" y="32012"/>
                </a:moveTo>
                <a:lnTo>
                  <a:pt x="43161" y="32031"/>
                </a:lnTo>
                <a:lnTo>
                  <a:pt x="43084" y="32069"/>
                </a:lnTo>
                <a:lnTo>
                  <a:pt x="43046" y="32127"/>
                </a:lnTo>
                <a:lnTo>
                  <a:pt x="43008" y="32222"/>
                </a:lnTo>
                <a:lnTo>
                  <a:pt x="43027" y="32299"/>
                </a:lnTo>
                <a:lnTo>
                  <a:pt x="43065" y="32375"/>
                </a:lnTo>
                <a:lnTo>
                  <a:pt x="43123" y="32433"/>
                </a:lnTo>
                <a:lnTo>
                  <a:pt x="43639" y="32700"/>
                </a:lnTo>
                <a:lnTo>
                  <a:pt x="44136" y="32930"/>
                </a:lnTo>
                <a:lnTo>
                  <a:pt x="44232" y="32949"/>
                </a:lnTo>
                <a:lnTo>
                  <a:pt x="44289" y="32930"/>
                </a:lnTo>
                <a:lnTo>
                  <a:pt x="44347" y="32911"/>
                </a:lnTo>
                <a:lnTo>
                  <a:pt x="44404" y="32872"/>
                </a:lnTo>
                <a:lnTo>
                  <a:pt x="44442" y="32815"/>
                </a:lnTo>
                <a:lnTo>
                  <a:pt x="44442" y="32719"/>
                </a:lnTo>
                <a:lnTo>
                  <a:pt x="44442" y="32643"/>
                </a:lnTo>
                <a:lnTo>
                  <a:pt x="44385" y="32566"/>
                </a:lnTo>
                <a:lnTo>
                  <a:pt x="44308" y="32509"/>
                </a:lnTo>
                <a:lnTo>
                  <a:pt x="43830" y="32299"/>
                </a:lnTo>
                <a:lnTo>
                  <a:pt x="43333" y="32050"/>
                </a:lnTo>
                <a:lnTo>
                  <a:pt x="43257" y="32012"/>
                </a:lnTo>
                <a:close/>
                <a:moveTo>
                  <a:pt x="49204" y="31897"/>
                </a:moveTo>
                <a:lnTo>
                  <a:pt x="49108" y="31916"/>
                </a:lnTo>
                <a:lnTo>
                  <a:pt x="49032" y="31955"/>
                </a:lnTo>
                <a:lnTo>
                  <a:pt x="48860" y="32108"/>
                </a:lnTo>
                <a:lnTo>
                  <a:pt x="48687" y="32261"/>
                </a:lnTo>
                <a:lnTo>
                  <a:pt x="48496" y="32394"/>
                </a:lnTo>
                <a:lnTo>
                  <a:pt x="48324" y="32509"/>
                </a:lnTo>
                <a:lnTo>
                  <a:pt x="48190" y="32566"/>
                </a:lnTo>
                <a:lnTo>
                  <a:pt x="48114" y="32624"/>
                </a:lnTo>
                <a:lnTo>
                  <a:pt x="48076" y="32700"/>
                </a:lnTo>
                <a:lnTo>
                  <a:pt x="48076" y="32796"/>
                </a:lnTo>
                <a:lnTo>
                  <a:pt x="48095" y="32872"/>
                </a:lnTo>
                <a:lnTo>
                  <a:pt x="48133" y="32930"/>
                </a:lnTo>
                <a:lnTo>
                  <a:pt x="48190" y="32968"/>
                </a:lnTo>
                <a:lnTo>
                  <a:pt x="48229" y="32987"/>
                </a:lnTo>
                <a:lnTo>
                  <a:pt x="48343" y="32987"/>
                </a:lnTo>
                <a:lnTo>
                  <a:pt x="48401" y="32968"/>
                </a:lnTo>
                <a:lnTo>
                  <a:pt x="48534" y="32892"/>
                </a:lnTo>
                <a:lnTo>
                  <a:pt x="48745" y="32758"/>
                </a:lnTo>
                <a:lnTo>
                  <a:pt x="48955" y="32605"/>
                </a:lnTo>
                <a:lnTo>
                  <a:pt x="49146" y="32452"/>
                </a:lnTo>
                <a:lnTo>
                  <a:pt x="49338" y="32280"/>
                </a:lnTo>
                <a:lnTo>
                  <a:pt x="49395" y="32222"/>
                </a:lnTo>
                <a:lnTo>
                  <a:pt x="49414" y="32127"/>
                </a:lnTo>
                <a:lnTo>
                  <a:pt x="49395" y="32050"/>
                </a:lnTo>
                <a:lnTo>
                  <a:pt x="49357" y="31974"/>
                </a:lnTo>
                <a:lnTo>
                  <a:pt x="49280" y="31916"/>
                </a:lnTo>
                <a:lnTo>
                  <a:pt x="49204" y="31897"/>
                </a:lnTo>
                <a:close/>
                <a:moveTo>
                  <a:pt x="45666" y="32949"/>
                </a:moveTo>
                <a:lnTo>
                  <a:pt x="45590" y="32987"/>
                </a:lnTo>
                <a:lnTo>
                  <a:pt x="45532" y="33045"/>
                </a:lnTo>
                <a:lnTo>
                  <a:pt x="45494" y="33121"/>
                </a:lnTo>
                <a:lnTo>
                  <a:pt x="45494" y="33217"/>
                </a:lnTo>
                <a:lnTo>
                  <a:pt x="45532" y="33293"/>
                </a:lnTo>
                <a:lnTo>
                  <a:pt x="45590" y="33351"/>
                </a:lnTo>
                <a:lnTo>
                  <a:pt x="45685" y="33389"/>
                </a:lnTo>
                <a:lnTo>
                  <a:pt x="46068" y="33427"/>
                </a:lnTo>
                <a:lnTo>
                  <a:pt x="46450" y="33446"/>
                </a:lnTo>
                <a:lnTo>
                  <a:pt x="46833" y="33427"/>
                </a:lnTo>
                <a:lnTo>
                  <a:pt x="46928" y="33408"/>
                </a:lnTo>
                <a:lnTo>
                  <a:pt x="46986" y="33351"/>
                </a:lnTo>
                <a:lnTo>
                  <a:pt x="47024" y="33274"/>
                </a:lnTo>
                <a:lnTo>
                  <a:pt x="47043" y="33178"/>
                </a:lnTo>
                <a:lnTo>
                  <a:pt x="47005" y="33102"/>
                </a:lnTo>
                <a:lnTo>
                  <a:pt x="46966" y="33045"/>
                </a:lnTo>
                <a:lnTo>
                  <a:pt x="46890" y="32987"/>
                </a:lnTo>
                <a:lnTo>
                  <a:pt x="46794" y="32987"/>
                </a:lnTo>
                <a:lnTo>
                  <a:pt x="46546" y="33006"/>
                </a:lnTo>
                <a:lnTo>
                  <a:pt x="46278" y="33006"/>
                </a:lnTo>
                <a:lnTo>
                  <a:pt x="46010" y="32987"/>
                </a:lnTo>
                <a:lnTo>
                  <a:pt x="45743" y="329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8" name="Google Shape;488;p13"/>
          <p:cNvSpPr/>
          <p:nvPr/>
        </p:nvSpPr>
        <p:spPr>
          <a:xfrm rot="-5400000" flipH="1">
            <a:off x="-2567466" y="1306091"/>
            <a:ext cx="5971409" cy="1749164"/>
          </a:xfrm>
          <a:custGeom>
            <a:avLst/>
            <a:gdLst/>
            <a:ahLst/>
            <a:cxnLst/>
            <a:rect l="l" t="t" r="r" b="b"/>
            <a:pathLst>
              <a:path w="115293" h="33772" extrusionOk="0">
                <a:moveTo>
                  <a:pt x="104450" y="0"/>
                </a:moveTo>
                <a:lnTo>
                  <a:pt x="104373" y="19"/>
                </a:lnTo>
                <a:lnTo>
                  <a:pt x="104297" y="77"/>
                </a:lnTo>
                <a:lnTo>
                  <a:pt x="104259" y="134"/>
                </a:lnTo>
                <a:lnTo>
                  <a:pt x="104239" y="230"/>
                </a:lnTo>
                <a:lnTo>
                  <a:pt x="104259" y="306"/>
                </a:lnTo>
                <a:lnTo>
                  <a:pt x="104297" y="383"/>
                </a:lnTo>
                <a:lnTo>
                  <a:pt x="104373" y="440"/>
                </a:lnTo>
                <a:lnTo>
                  <a:pt x="104756" y="440"/>
                </a:lnTo>
                <a:lnTo>
                  <a:pt x="105559" y="459"/>
                </a:lnTo>
                <a:lnTo>
                  <a:pt x="105578" y="459"/>
                </a:lnTo>
                <a:lnTo>
                  <a:pt x="105655" y="440"/>
                </a:lnTo>
                <a:lnTo>
                  <a:pt x="105731" y="383"/>
                </a:lnTo>
                <a:lnTo>
                  <a:pt x="105769" y="325"/>
                </a:lnTo>
                <a:lnTo>
                  <a:pt x="105788" y="230"/>
                </a:lnTo>
                <a:lnTo>
                  <a:pt x="105769" y="153"/>
                </a:lnTo>
                <a:lnTo>
                  <a:pt x="105731" y="77"/>
                </a:lnTo>
                <a:lnTo>
                  <a:pt x="105655" y="38"/>
                </a:lnTo>
                <a:lnTo>
                  <a:pt x="105578" y="19"/>
                </a:lnTo>
                <a:lnTo>
                  <a:pt x="104756" y="0"/>
                </a:lnTo>
                <a:close/>
                <a:moveTo>
                  <a:pt x="102901" y="38"/>
                </a:moveTo>
                <a:lnTo>
                  <a:pt x="101792" y="115"/>
                </a:lnTo>
                <a:lnTo>
                  <a:pt x="101696" y="134"/>
                </a:lnTo>
                <a:lnTo>
                  <a:pt x="101639" y="172"/>
                </a:lnTo>
                <a:lnTo>
                  <a:pt x="101600" y="249"/>
                </a:lnTo>
                <a:lnTo>
                  <a:pt x="101581" y="344"/>
                </a:lnTo>
                <a:lnTo>
                  <a:pt x="101600" y="421"/>
                </a:lnTo>
                <a:lnTo>
                  <a:pt x="101658" y="497"/>
                </a:lnTo>
                <a:lnTo>
                  <a:pt x="101715" y="536"/>
                </a:lnTo>
                <a:lnTo>
                  <a:pt x="101811" y="555"/>
                </a:lnTo>
                <a:lnTo>
                  <a:pt x="102920" y="478"/>
                </a:lnTo>
                <a:lnTo>
                  <a:pt x="102996" y="459"/>
                </a:lnTo>
                <a:lnTo>
                  <a:pt x="103073" y="421"/>
                </a:lnTo>
                <a:lnTo>
                  <a:pt x="103111" y="344"/>
                </a:lnTo>
                <a:lnTo>
                  <a:pt x="103130" y="249"/>
                </a:lnTo>
                <a:lnTo>
                  <a:pt x="103111" y="172"/>
                </a:lnTo>
                <a:lnTo>
                  <a:pt x="103054" y="96"/>
                </a:lnTo>
                <a:lnTo>
                  <a:pt x="102996" y="58"/>
                </a:lnTo>
                <a:lnTo>
                  <a:pt x="102901" y="38"/>
                </a:lnTo>
                <a:close/>
                <a:moveTo>
                  <a:pt x="107051" y="77"/>
                </a:moveTo>
                <a:lnTo>
                  <a:pt x="106974" y="134"/>
                </a:lnTo>
                <a:lnTo>
                  <a:pt x="106917" y="191"/>
                </a:lnTo>
                <a:lnTo>
                  <a:pt x="106898" y="287"/>
                </a:lnTo>
                <a:lnTo>
                  <a:pt x="106917" y="364"/>
                </a:lnTo>
                <a:lnTo>
                  <a:pt x="106955" y="440"/>
                </a:lnTo>
                <a:lnTo>
                  <a:pt x="107031" y="497"/>
                </a:lnTo>
                <a:lnTo>
                  <a:pt x="107108" y="517"/>
                </a:lnTo>
                <a:lnTo>
                  <a:pt x="108198" y="593"/>
                </a:lnTo>
                <a:lnTo>
                  <a:pt x="108217" y="593"/>
                </a:lnTo>
                <a:lnTo>
                  <a:pt x="108313" y="574"/>
                </a:lnTo>
                <a:lnTo>
                  <a:pt x="108370" y="536"/>
                </a:lnTo>
                <a:lnTo>
                  <a:pt x="108427" y="459"/>
                </a:lnTo>
                <a:lnTo>
                  <a:pt x="108447" y="383"/>
                </a:lnTo>
                <a:lnTo>
                  <a:pt x="108427" y="287"/>
                </a:lnTo>
                <a:lnTo>
                  <a:pt x="108389" y="230"/>
                </a:lnTo>
                <a:lnTo>
                  <a:pt x="108332" y="172"/>
                </a:lnTo>
                <a:lnTo>
                  <a:pt x="108236" y="153"/>
                </a:lnTo>
                <a:lnTo>
                  <a:pt x="107127" y="77"/>
                </a:lnTo>
                <a:close/>
                <a:moveTo>
                  <a:pt x="100243" y="230"/>
                </a:moveTo>
                <a:lnTo>
                  <a:pt x="99134" y="364"/>
                </a:lnTo>
                <a:lnTo>
                  <a:pt x="99038" y="402"/>
                </a:lnTo>
                <a:lnTo>
                  <a:pt x="98981" y="459"/>
                </a:lnTo>
                <a:lnTo>
                  <a:pt x="98942" y="536"/>
                </a:lnTo>
                <a:lnTo>
                  <a:pt x="98942" y="612"/>
                </a:lnTo>
                <a:lnTo>
                  <a:pt x="98962" y="689"/>
                </a:lnTo>
                <a:lnTo>
                  <a:pt x="99000" y="746"/>
                </a:lnTo>
                <a:lnTo>
                  <a:pt x="99076" y="784"/>
                </a:lnTo>
                <a:lnTo>
                  <a:pt x="99153" y="803"/>
                </a:lnTo>
                <a:lnTo>
                  <a:pt x="99191" y="803"/>
                </a:lnTo>
                <a:lnTo>
                  <a:pt x="100281" y="689"/>
                </a:lnTo>
                <a:lnTo>
                  <a:pt x="100358" y="650"/>
                </a:lnTo>
                <a:lnTo>
                  <a:pt x="100434" y="593"/>
                </a:lnTo>
                <a:lnTo>
                  <a:pt x="100472" y="517"/>
                </a:lnTo>
                <a:lnTo>
                  <a:pt x="100472" y="440"/>
                </a:lnTo>
                <a:lnTo>
                  <a:pt x="100453" y="344"/>
                </a:lnTo>
                <a:lnTo>
                  <a:pt x="100396" y="287"/>
                </a:lnTo>
                <a:lnTo>
                  <a:pt x="100319" y="249"/>
                </a:lnTo>
                <a:lnTo>
                  <a:pt x="100243" y="230"/>
                </a:lnTo>
                <a:close/>
                <a:moveTo>
                  <a:pt x="109709" y="306"/>
                </a:moveTo>
                <a:lnTo>
                  <a:pt x="109632" y="344"/>
                </a:lnTo>
                <a:lnTo>
                  <a:pt x="109575" y="402"/>
                </a:lnTo>
                <a:lnTo>
                  <a:pt x="109556" y="497"/>
                </a:lnTo>
                <a:lnTo>
                  <a:pt x="109556" y="574"/>
                </a:lnTo>
                <a:lnTo>
                  <a:pt x="109594" y="650"/>
                </a:lnTo>
                <a:lnTo>
                  <a:pt x="109651" y="708"/>
                </a:lnTo>
                <a:lnTo>
                  <a:pt x="109747" y="746"/>
                </a:lnTo>
                <a:lnTo>
                  <a:pt x="110837" y="880"/>
                </a:lnTo>
                <a:lnTo>
                  <a:pt x="110952" y="880"/>
                </a:lnTo>
                <a:lnTo>
                  <a:pt x="111009" y="823"/>
                </a:lnTo>
                <a:lnTo>
                  <a:pt x="111066" y="765"/>
                </a:lnTo>
                <a:lnTo>
                  <a:pt x="111085" y="689"/>
                </a:lnTo>
                <a:lnTo>
                  <a:pt x="111085" y="612"/>
                </a:lnTo>
                <a:lnTo>
                  <a:pt x="111047" y="536"/>
                </a:lnTo>
                <a:lnTo>
                  <a:pt x="110990" y="478"/>
                </a:lnTo>
                <a:lnTo>
                  <a:pt x="110894" y="440"/>
                </a:lnTo>
                <a:lnTo>
                  <a:pt x="109804" y="306"/>
                </a:lnTo>
                <a:close/>
                <a:moveTo>
                  <a:pt x="97585" y="593"/>
                </a:moveTo>
                <a:lnTo>
                  <a:pt x="96495" y="784"/>
                </a:lnTo>
                <a:lnTo>
                  <a:pt x="96399" y="823"/>
                </a:lnTo>
                <a:lnTo>
                  <a:pt x="96342" y="880"/>
                </a:lnTo>
                <a:lnTo>
                  <a:pt x="96303" y="956"/>
                </a:lnTo>
                <a:lnTo>
                  <a:pt x="96303" y="1052"/>
                </a:lnTo>
                <a:lnTo>
                  <a:pt x="96342" y="1109"/>
                </a:lnTo>
                <a:lnTo>
                  <a:pt x="96380" y="1167"/>
                </a:lnTo>
                <a:lnTo>
                  <a:pt x="96456" y="1205"/>
                </a:lnTo>
                <a:lnTo>
                  <a:pt x="96533" y="1224"/>
                </a:lnTo>
                <a:lnTo>
                  <a:pt x="96571" y="1224"/>
                </a:lnTo>
                <a:lnTo>
                  <a:pt x="97661" y="1033"/>
                </a:lnTo>
                <a:lnTo>
                  <a:pt x="97738" y="995"/>
                </a:lnTo>
                <a:lnTo>
                  <a:pt x="97795" y="937"/>
                </a:lnTo>
                <a:lnTo>
                  <a:pt x="97833" y="861"/>
                </a:lnTo>
                <a:lnTo>
                  <a:pt x="97833" y="765"/>
                </a:lnTo>
                <a:lnTo>
                  <a:pt x="97814" y="689"/>
                </a:lnTo>
                <a:lnTo>
                  <a:pt x="97757" y="631"/>
                </a:lnTo>
                <a:lnTo>
                  <a:pt x="97680" y="593"/>
                </a:lnTo>
                <a:close/>
                <a:moveTo>
                  <a:pt x="112348" y="689"/>
                </a:moveTo>
                <a:lnTo>
                  <a:pt x="112271" y="727"/>
                </a:lnTo>
                <a:lnTo>
                  <a:pt x="112214" y="784"/>
                </a:lnTo>
                <a:lnTo>
                  <a:pt x="112175" y="880"/>
                </a:lnTo>
                <a:lnTo>
                  <a:pt x="112175" y="956"/>
                </a:lnTo>
                <a:lnTo>
                  <a:pt x="112214" y="1033"/>
                </a:lnTo>
                <a:lnTo>
                  <a:pt x="112271" y="1090"/>
                </a:lnTo>
                <a:lnTo>
                  <a:pt x="112367" y="1128"/>
                </a:lnTo>
                <a:lnTo>
                  <a:pt x="113438" y="1339"/>
                </a:lnTo>
                <a:lnTo>
                  <a:pt x="113495" y="1358"/>
                </a:lnTo>
                <a:lnTo>
                  <a:pt x="113552" y="1339"/>
                </a:lnTo>
                <a:lnTo>
                  <a:pt x="113629" y="1301"/>
                </a:lnTo>
                <a:lnTo>
                  <a:pt x="113667" y="1243"/>
                </a:lnTo>
                <a:lnTo>
                  <a:pt x="113705" y="1167"/>
                </a:lnTo>
                <a:lnTo>
                  <a:pt x="113705" y="1090"/>
                </a:lnTo>
                <a:lnTo>
                  <a:pt x="113667" y="1014"/>
                </a:lnTo>
                <a:lnTo>
                  <a:pt x="113610" y="956"/>
                </a:lnTo>
                <a:lnTo>
                  <a:pt x="113533" y="918"/>
                </a:lnTo>
                <a:lnTo>
                  <a:pt x="112443" y="689"/>
                </a:lnTo>
                <a:close/>
                <a:moveTo>
                  <a:pt x="114967" y="1262"/>
                </a:moveTo>
                <a:lnTo>
                  <a:pt x="114891" y="1281"/>
                </a:lnTo>
                <a:lnTo>
                  <a:pt x="114814" y="1339"/>
                </a:lnTo>
                <a:lnTo>
                  <a:pt x="114776" y="1415"/>
                </a:lnTo>
                <a:lnTo>
                  <a:pt x="114776" y="1511"/>
                </a:lnTo>
                <a:lnTo>
                  <a:pt x="114814" y="1587"/>
                </a:lnTo>
                <a:lnTo>
                  <a:pt x="114872" y="1664"/>
                </a:lnTo>
                <a:lnTo>
                  <a:pt x="114948" y="1702"/>
                </a:lnTo>
                <a:lnTo>
                  <a:pt x="115006" y="1702"/>
                </a:lnTo>
                <a:lnTo>
                  <a:pt x="115063" y="1721"/>
                </a:lnTo>
                <a:lnTo>
                  <a:pt x="115140" y="1702"/>
                </a:lnTo>
                <a:lnTo>
                  <a:pt x="115197" y="1664"/>
                </a:lnTo>
                <a:lnTo>
                  <a:pt x="115254" y="1626"/>
                </a:lnTo>
                <a:lnTo>
                  <a:pt x="115273" y="1549"/>
                </a:lnTo>
                <a:lnTo>
                  <a:pt x="115293" y="1473"/>
                </a:lnTo>
                <a:lnTo>
                  <a:pt x="115254" y="1377"/>
                </a:lnTo>
                <a:lnTo>
                  <a:pt x="115197" y="1320"/>
                </a:lnTo>
                <a:lnTo>
                  <a:pt x="115120" y="1281"/>
                </a:lnTo>
                <a:lnTo>
                  <a:pt x="115044" y="1262"/>
                </a:lnTo>
                <a:close/>
                <a:moveTo>
                  <a:pt x="95041" y="1090"/>
                </a:moveTo>
                <a:lnTo>
                  <a:pt x="94965" y="1109"/>
                </a:lnTo>
                <a:lnTo>
                  <a:pt x="93875" y="1358"/>
                </a:lnTo>
                <a:lnTo>
                  <a:pt x="93798" y="1396"/>
                </a:lnTo>
                <a:lnTo>
                  <a:pt x="93741" y="1454"/>
                </a:lnTo>
                <a:lnTo>
                  <a:pt x="93703" y="1549"/>
                </a:lnTo>
                <a:lnTo>
                  <a:pt x="93722" y="1626"/>
                </a:lnTo>
                <a:lnTo>
                  <a:pt x="93741" y="1702"/>
                </a:lnTo>
                <a:lnTo>
                  <a:pt x="93798" y="1740"/>
                </a:lnTo>
                <a:lnTo>
                  <a:pt x="93856" y="1779"/>
                </a:lnTo>
                <a:lnTo>
                  <a:pt x="93932" y="1798"/>
                </a:lnTo>
                <a:lnTo>
                  <a:pt x="93990" y="1798"/>
                </a:lnTo>
                <a:lnTo>
                  <a:pt x="95060" y="1530"/>
                </a:lnTo>
                <a:lnTo>
                  <a:pt x="95137" y="1492"/>
                </a:lnTo>
                <a:lnTo>
                  <a:pt x="95194" y="1434"/>
                </a:lnTo>
                <a:lnTo>
                  <a:pt x="95233" y="1358"/>
                </a:lnTo>
                <a:lnTo>
                  <a:pt x="95233" y="1262"/>
                </a:lnTo>
                <a:lnTo>
                  <a:pt x="95194" y="1186"/>
                </a:lnTo>
                <a:lnTo>
                  <a:pt x="95118" y="1128"/>
                </a:lnTo>
                <a:lnTo>
                  <a:pt x="95041" y="1090"/>
                </a:lnTo>
                <a:close/>
                <a:moveTo>
                  <a:pt x="92364" y="1760"/>
                </a:moveTo>
                <a:lnTo>
                  <a:pt x="91312" y="2085"/>
                </a:lnTo>
                <a:lnTo>
                  <a:pt x="91236" y="2123"/>
                </a:lnTo>
                <a:lnTo>
                  <a:pt x="91178" y="2199"/>
                </a:lnTo>
                <a:lnTo>
                  <a:pt x="91159" y="2276"/>
                </a:lnTo>
                <a:lnTo>
                  <a:pt x="91159" y="2371"/>
                </a:lnTo>
                <a:lnTo>
                  <a:pt x="91198" y="2429"/>
                </a:lnTo>
                <a:lnTo>
                  <a:pt x="91236" y="2486"/>
                </a:lnTo>
                <a:lnTo>
                  <a:pt x="91293" y="2505"/>
                </a:lnTo>
                <a:lnTo>
                  <a:pt x="91370" y="2524"/>
                </a:lnTo>
                <a:lnTo>
                  <a:pt x="91446" y="2505"/>
                </a:lnTo>
                <a:lnTo>
                  <a:pt x="92498" y="2199"/>
                </a:lnTo>
                <a:lnTo>
                  <a:pt x="92574" y="2142"/>
                </a:lnTo>
                <a:lnTo>
                  <a:pt x="92632" y="2085"/>
                </a:lnTo>
                <a:lnTo>
                  <a:pt x="92651" y="2008"/>
                </a:lnTo>
                <a:lnTo>
                  <a:pt x="92651" y="1913"/>
                </a:lnTo>
                <a:lnTo>
                  <a:pt x="92613" y="1836"/>
                </a:lnTo>
                <a:lnTo>
                  <a:pt x="92536" y="1779"/>
                </a:lnTo>
                <a:lnTo>
                  <a:pt x="92460" y="1760"/>
                </a:lnTo>
                <a:close/>
                <a:moveTo>
                  <a:pt x="89916" y="2563"/>
                </a:moveTo>
                <a:lnTo>
                  <a:pt x="89821" y="2582"/>
                </a:lnTo>
                <a:lnTo>
                  <a:pt x="88788" y="2964"/>
                </a:lnTo>
                <a:lnTo>
                  <a:pt x="88712" y="3022"/>
                </a:lnTo>
                <a:lnTo>
                  <a:pt x="88654" y="3079"/>
                </a:lnTo>
                <a:lnTo>
                  <a:pt x="88635" y="3156"/>
                </a:lnTo>
                <a:lnTo>
                  <a:pt x="88654" y="3251"/>
                </a:lnTo>
                <a:lnTo>
                  <a:pt x="88693" y="3309"/>
                </a:lnTo>
                <a:lnTo>
                  <a:pt x="88731" y="3366"/>
                </a:lnTo>
                <a:lnTo>
                  <a:pt x="88788" y="3385"/>
                </a:lnTo>
                <a:lnTo>
                  <a:pt x="88865" y="3404"/>
                </a:lnTo>
                <a:lnTo>
                  <a:pt x="88941" y="3385"/>
                </a:lnTo>
                <a:lnTo>
                  <a:pt x="89974" y="3003"/>
                </a:lnTo>
                <a:lnTo>
                  <a:pt x="90050" y="2945"/>
                </a:lnTo>
                <a:lnTo>
                  <a:pt x="90108" y="2888"/>
                </a:lnTo>
                <a:lnTo>
                  <a:pt x="90127" y="2811"/>
                </a:lnTo>
                <a:lnTo>
                  <a:pt x="90108" y="2716"/>
                </a:lnTo>
                <a:lnTo>
                  <a:pt x="90069" y="2639"/>
                </a:lnTo>
                <a:lnTo>
                  <a:pt x="89993" y="2582"/>
                </a:lnTo>
                <a:lnTo>
                  <a:pt x="89916" y="2563"/>
                </a:lnTo>
                <a:close/>
                <a:moveTo>
                  <a:pt x="87335" y="3538"/>
                </a:moveTo>
                <a:lnTo>
                  <a:pt x="86321" y="3997"/>
                </a:lnTo>
                <a:lnTo>
                  <a:pt x="86245" y="4054"/>
                </a:lnTo>
                <a:lnTo>
                  <a:pt x="86207" y="4112"/>
                </a:lnTo>
                <a:lnTo>
                  <a:pt x="86187" y="4207"/>
                </a:lnTo>
                <a:lnTo>
                  <a:pt x="86207" y="4284"/>
                </a:lnTo>
                <a:lnTo>
                  <a:pt x="86245" y="4341"/>
                </a:lnTo>
                <a:lnTo>
                  <a:pt x="86283" y="4379"/>
                </a:lnTo>
                <a:lnTo>
                  <a:pt x="86340" y="4418"/>
                </a:lnTo>
                <a:lnTo>
                  <a:pt x="86398" y="4418"/>
                </a:lnTo>
                <a:lnTo>
                  <a:pt x="86493" y="4399"/>
                </a:lnTo>
                <a:lnTo>
                  <a:pt x="87507" y="3959"/>
                </a:lnTo>
                <a:lnTo>
                  <a:pt x="87583" y="3901"/>
                </a:lnTo>
                <a:lnTo>
                  <a:pt x="87622" y="3844"/>
                </a:lnTo>
                <a:lnTo>
                  <a:pt x="87641" y="3748"/>
                </a:lnTo>
                <a:lnTo>
                  <a:pt x="87622" y="3672"/>
                </a:lnTo>
                <a:lnTo>
                  <a:pt x="87583" y="3595"/>
                </a:lnTo>
                <a:lnTo>
                  <a:pt x="87507" y="3538"/>
                </a:lnTo>
                <a:close/>
                <a:moveTo>
                  <a:pt x="84983" y="4647"/>
                </a:moveTo>
                <a:lnTo>
                  <a:pt x="84906" y="4666"/>
                </a:lnTo>
                <a:lnTo>
                  <a:pt x="83912" y="5163"/>
                </a:lnTo>
                <a:lnTo>
                  <a:pt x="83835" y="5221"/>
                </a:lnTo>
                <a:lnTo>
                  <a:pt x="83797" y="5297"/>
                </a:lnTo>
                <a:lnTo>
                  <a:pt x="83797" y="5374"/>
                </a:lnTo>
                <a:lnTo>
                  <a:pt x="83816" y="5469"/>
                </a:lnTo>
                <a:lnTo>
                  <a:pt x="83854" y="5527"/>
                </a:lnTo>
                <a:lnTo>
                  <a:pt x="83912" y="5546"/>
                </a:lnTo>
                <a:lnTo>
                  <a:pt x="83950" y="5584"/>
                </a:lnTo>
                <a:lnTo>
                  <a:pt x="84065" y="5584"/>
                </a:lnTo>
                <a:lnTo>
                  <a:pt x="84122" y="5565"/>
                </a:lnTo>
                <a:lnTo>
                  <a:pt x="85097" y="5049"/>
                </a:lnTo>
                <a:lnTo>
                  <a:pt x="85174" y="5010"/>
                </a:lnTo>
                <a:lnTo>
                  <a:pt x="85212" y="4934"/>
                </a:lnTo>
                <a:lnTo>
                  <a:pt x="85231" y="4838"/>
                </a:lnTo>
                <a:lnTo>
                  <a:pt x="85193" y="4762"/>
                </a:lnTo>
                <a:lnTo>
                  <a:pt x="85155" y="4685"/>
                </a:lnTo>
                <a:lnTo>
                  <a:pt x="85078" y="4647"/>
                </a:lnTo>
                <a:close/>
                <a:moveTo>
                  <a:pt x="82631" y="5890"/>
                </a:moveTo>
                <a:lnTo>
                  <a:pt x="82554" y="5928"/>
                </a:lnTo>
                <a:lnTo>
                  <a:pt x="81579" y="6483"/>
                </a:lnTo>
                <a:lnTo>
                  <a:pt x="81521" y="6540"/>
                </a:lnTo>
                <a:lnTo>
                  <a:pt x="81483" y="6617"/>
                </a:lnTo>
                <a:lnTo>
                  <a:pt x="81483" y="6712"/>
                </a:lnTo>
                <a:lnTo>
                  <a:pt x="81521" y="6789"/>
                </a:lnTo>
                <a:lnTo>
                  <a:pt x="81541" y="6846"/>
                </a:lnTo>
                <a:lnTo>
                  <a:pt x="81598" y="6865"/>
                </a:lnTo>
                <a:lnTo>
                  <a:pt x="81655" y="6885"/>
                </a:lnTo>
                <a:lnTo>
                  <a:pt x="81694" y="6904"/>
                </a:lnTo>
                <a:lnTo>
                  <a:pt x="81770" y="6885"/>
                </a:lnTo>
                <a:lnTo>
                  <a:pt x="81808" y="6865"/>
                </a:lnTo>
                <a:lnTo>
                  <a:pt x="82764" y="6311"/>
                </a:lnTo>
                <a:lnTo>
                  <a:pt x="82841" y="6253"/>
                </a:lnTo>
                <a:lnTo>
                  <a:pt x="82879" y="6177"/>
                </a:lnTo>
                <a:lnTo>
                  <a:pt x="82879" y="6081"/>
                </a:lnTo>
                <a:lnTo>
                  <a:pt x="82841" y="6005"/>
                </a:lnTo>
                <a:lnTo>
                  <a:pt x="82784" y="5928"/>
                </a:lnTo>
                <a:lnTo>
                  <a:pt x="82707" y="5890"/>
                </a:lnTo>
                <a:close/>
                <a:moveTo>
                  <a:pt x="80355" y="7286"/>
                </a:moveTo>
                <a:lnTo>
                  <a:pt x="80278" y="7324"/>
                </a:lnTo>
                <a:lnTo>
                  <a:pt x="79341" y="7955"/>
                </a:lnTo>
                <a:lnTo>
                  <a:pt x="79284" y="8013"/>
                </a:lnTo>
                <a:lnTo>
                  <a:pt x="79265" y="8089"/>
                </a:lnTo>
                <a:lnTo>
                  <a:pt x="79265" y="8185"/>
                </a:lnTo>
                <a:lnTo>
                  <a:pt x="79284" y="8261"/>
                </a:lnTo>
                <a:lnTo>
                  <a:pt x="79322" y="8300"/>
                </a:lnTo>
                <a:lnTo>
                  <a:pt x="79380" y="8319"/>
                </a:lnTo>
                <a:lnTo>
                  <a:pt x="79418" y="8338"/>
                </a:lnTo>
                <a:lnTo>
                  <a:pt x="79475" y="8357"/>
                </a:lnTo>
                <a:lnTo>
                  <a:pt x="79533" y="8338"/>
                </a:lnTo>
                <a:lnTo>
                  <a:pt x="79609" y="8319"/>
                </a:lnTo>
                <a:lnTo>
                  <a:pt x="80508" y="7688"/>
                </a:lnTo>
                <a:lnTo>
                  <a:pt x="80584" y="7630"/>
                </a:lnTo>
                <a:lnTo>
                  <a:pt x="80603" y="7554"/>
                </a:lnTo>
                <a:lnTo>
                  <a:pt x="80603" y="7458"/>
                </a:lnTo>
                <a:lnTo>
                  <a:pt x="80584" y="7382"/>
                </a:lnTo>
                <a:lnTo>
                  <a:pt x="80508" y="7324"/>
                </a:lnTo>
                <a:lnTo>
                  <a:pt x="80431" y="7286"/>
                </a:lnTo>
                <a:close/>
                <a:moveTo>
                  <a:pt x="78251" y="8816"/>
                </a:moveTo>
                <a:lnTo>
                  <a:pt x="78156" y="8835"/>
                </a:lnTo>
                <a:lnTo>
                  <a:pt x="78079" y="8873"/>
                </a:lnTo>
                <a:lnTo>
                  <a:pt x="77200" y="9543"/>
                </a:lnTo>
                <a:lnTo>
                  <a:pt x="77142" y="9619"/>
                </a:lnTo>
                <a:lnTo>
                  <a:pt x="77123" y="9696"/>
                </a:lnTo>
                <a:lnTo>
                  <a:pt x="77123" y="9791"/>
                </a:lnTo>
                <a:lnTo>
                  <a:pt x="77161" y="9868"/>
                </a:lnTo>
                <a:lnTo>
                  <a:pt x="77200" y="9906"/>
                </a:lnTo>
                <a:lnTo>
                  <a:pt x="77257" y="9925"/>
                </a:lnTo>
                <a:lnTo>
                  <a:pt x="77353" y="9944"/>
                </a:lnTo>
                <a:lnTo>
                  <a:pt x="77410" y="9925"/>
                </a:lnTo>
                <a:lnTo>
                  <a:pt x="77486" y="9887"/>
                </a:lnTo>
                <a:lnTo>
                  <a:pt x="78347" y="9218"/>
                </a:lnTo>
                <a:lnTo>
                  <a:pt x="78404" y="9160"/>
                </a:lnTo>
                <a:lnTo>
                  <a:pt x="78443" y="9065"/>
                </a:lnTo>
                <a:lnTo>
                  <a:pt x="78443" y="8988"/>
                </a:lnTo>
                <a:lnTo>
                  <a:pt x="78404" y="8912"/>
                </a:lnTo>
                <a:lnTo>
                  <a:pt x="78328" y="8854"/>
                </a:lnTo>
                <a:lnTo>
                  <a:pt x="78251" y="8816"/>
                </a:lnTo>
                <a:close/>
                <a:moveTo>
                  <a:pt x="76090" y="10499"/>
                </a:moveTo>
                <a:lnTo>
                  <a:pt x="76014" y="10537"/>
                </a:lnTo>
                <a:lnTo>
                  <a:pt x="75173" y="11283"/>
                </a:lnTo>
                <a:lnTo>
                  <a:pt x="75115" y="11359"/>
                </a:lnTo>
                <a:lnTo>
                  <a:pt x="75096" y="11436"/>
                </a:lnTo>
                <a:lnTo>
                  <a:pt x="75115" y="11531"/>
                </a:lnTo>
                <a:lnTo>
                  <a:pt x="75153" y="11589"/>
                </a:lnTo>
                <a:lnTo>
                  <a:pt x="75230" y="11646"/>
                </a:lnTo>
                <a:lnTo>
                  <a:pt x="75326" y="11665"/>
                </a:lnTo>
                <a:lnTo>
                  <a:pt x="75402" y="11665"/>
                </a:lnTo>
                <a:lnTo>
                  <a:pt x="75479" y="11608"/>
                </a:lnTo>
                <a:lnTo>
                  <a:pt x="76301" y="10881"/>
                </a:lnTo>
                <a:lnTo>
                  <a:pt x="76358" y="10805"/>
                </a:lnTo>
                <a:lnTo>
                  <a:pt x="76377" y="10728"/>
                </a:lnTo>
                <a:lnTo>
                  <a:pt x="76358" y="10652"/>
                </a:lnTo>
                <a:lnTo>
                  <a:pt x="76320" y="10575"/>
                </a:lnTo>
                <a:lnTo>
                  <a:pt x="76243" y="10518"/>
                </a:lnTo>
                <a:lnTo>
                  <a:pt x="76167" y="10499"/>
                </a:lnTo>
                <a:close/>
                <a:moveTo>
                  <a:pt x="74102" y="12296"/>
                </a:moveTo>
                <a:lnTo>
                  <a:pt x="74044" y="12354"/>
                </a:lnTo>
                <a:lnTo>
                  <a:pt x="73241" y="13138"/>
                </a:lnTo>
                <a:lnTo>
                  <a:pt x="73203" y="13214"/>
                </a:lnTo>
                <a:lnTo>
                  <a:pt x="73184" y="13291"/>
                </a:lnTo>
                <a:lnTo>
                  <a:pt x="73203" y="13367"/>
                </a:lnTo>
                <a:lnTo>
                  <a:pt x="73241" y="13444"/>
                </a:lnTo>
                <a:lnTo>
                  <a:pt x="73318" y="13501"/>
                </a:lnTo>
                <a:lnTo>
                  <a:pt x="73490" y="13501"/>
                </a:lnTo>
                <a:lnTo>
                  <a:pt x="73547" y="13444"/>
                </a:lnTo>
                <a:lnTo>
                  <a:pt x="74350" y="12679"/>
                </a:lnTo>
                <a:lnTo>
                  <a:pt x="74389" y="12602"/>
                </a:lnTo>
                <a:lnTo>
                  <a:pt x="74408" y="12507"/>
                </a:lnTo>
                <a:lnTo>
                  <a:pt x="74389" y="12430"/>
                </a:lnTo>
                <a:lnTo>
                  <a:pt x="74350" y="12354"/>
                </a:lnTo>
                <a:lnTo>
                  <a:pt x="74274" y="12315"/>
                </a:lnTo>
                <a:lnTo>
                  <a:pt x="74197" y="12296"/>
                </a:lnTo>
                <a:close/>
                <a:moveTo>
                  <a:pt x="72304" y="14170"/>
                </a:moveTo>
                <a:lnTo>
                  <a:pt x="72228" y="14190"/>
                </a:lnTo>
                <a:lnTo>
                  <a:pt x="72151" y="14247"/>
                </a:lnTo>
                <a:lnTo>
                  <a:pt x="71367" y="15031"/>
                </a:lnTo>
                <a:lnTo>
                  <a:pt x="71329" y="15107"/>
                </a:lnTo>
                <a:lnTo>
                  <a:pt x="71310" y="15184"/>
                </a:lnTo>
                <a:lnTo>
                  <a:pt x="71329" y="15280"/>
                </a:lnTo>
                <a:lnTo>
                  <a:pt x="71386" y="15356"/>
                </a:lnTo>
                <a:lnTo>
                  <a:pt x="71444" y="15394"/>
                </a:lnTo>
                <a:lnTo>
                  <a:pt x="71539" y="15413"/>
                </a:lnTo>
                <a:lnTo>
                  <a:pt x="71616" y="15394"/>
                </a:lnTo>
                <a:lnTo>
                  <a:pt x="71692" y="15337"/>
                </a:lnTo>
                <a:lnTo>
                  <a:pt x="72457" y="14553"/>
                </a:lnTo>
                <a:lnTo>
                  <a:pt x="72514" y="14476"/>
                </a:lnTo>
                <a:lnTo>
                  <a:pt x="72534" y="14381"/>
                </a:lnTo>
                <a:lnTo>
                  <a:pt x="72514" y="14304"/>
                </a:lnTo>
                <a:lnTo>
                  <a:pt x="72457" y="14228"/>
                </a:lnTo>
                <a:lnTo>
                  <a:pt x="72381" y="14190"/>
                </a:lnTo>
                <a:lnTo>
                  <a:pt x="72304" y="14170"/>
                </a:lnTo>
                <a:close/>
                <a:moveTo>
                  <a:pt x="70449" y="16083"/>
                </a:moveTo>
                <a:lnTo>
                  <a:pt x="70373" y="16102"/>
                </a:lnTo>
                <a:lnTo>
                  <a:pt x="70296" y="16140"/>
                </a:lnTo>
                <a:lnTo>
                  <a:pt x="69512" y="16943"/>
                </a:lnTo>
                <a:lnTo>
                  <a:pt x="69474" y="17020"/>
                </a:lnTo>
                <a:lnTo>
                  <a:pt x="69455" y="17096"/>
                </a:lnTo>
                <a:lnTo>
                  <a:pt x="69474" y="17173"/>
                </a:lnTo>
                <a:lnTo>
                  <a:pt x="69512" y="17249"/>
                </a:lnTo>
                <a:lnTo>
                  <a:pt x="69589" y="17307"/>
                </a:lnTo>
                <a:lnTo>
                  <a:pt x="69761" y="17307"/>
                </a:lnTo>
                <a:lnTo>
                  <a:pt x="69837" y="17249"/>
                </a:lnTo>
                <a:lnTo>
                  <a:pt x="70621" y="16465"/>
                </a:lnTo>
                <a:lnTo>
                  <a:pt x="70660" y="16389"/>
                </a:lnTo>
                <a:lnTo>
                  <a:pt x="70679" y="16293"/>
                </a:lnTo>
                <a:lnTo>
                  <a:pt x="70660" y="16217"/>
                </a:lnTo>
                <a:lnTo>
                  <a:pt x="70602" y="16140"/>
                </a:lnTo>
                <a:lnTo>
                  <a:pt x="70526" y="16102"/>
                </a:lnTo>
                <a:lnTo>
                  <a:pt x="70449" y="16083"/>
                </a:lnTo>
                <a:close/>
                <a:moveTo>
                  <a:pt x="68575" y="17957"/>
                </a:moveTo>
                <a:lnTo>
                  <a:pt x="68499" y="17976"/>
                </a:lnTo>
                <a:lnTo>
                  <a:pt x="68422" y="18033"/>
                </a:lnTo>
                <a:lnTo>
                  <a:pt x="67619" y="18798"/>
                </a:lnTo>
                <a:lnTo>
                  <a:pt x="67581" y="18856"/>
                </a:lnTo>
                <a:lnTo>
                  <a:pt x="67562" y="18951"/>
                </a:lnTo>
                <a:lnTo>
                  <a:pt x="67562" y="19028"/>
                </a:lnTo>
                <a:lnTo>
                  <a:pt x="67619" y="19104"/>
                </a:lnTo>
                <a:lnTo>
                  <a:pt x="67696" y="19162"/>
                </a:lnTo>
                <a:lnTo>
                  <a:pt x="67772" y="19181"/>
                </a:lnTo>
                <a:lnTo>
                  <a:pt x="67848" y="19162"/>
                </a:lnTo>
                <a:lnTo>
                  <a:pt x="67925" y="19123"/>
                </a:lnTo>
                <a:lnTo>
                  <a:pt x="68728" y="18339"/>
                </a:lnTo>
                <a:lnTo>
                  <a:pt x="68786" y="18282"/>
                </a:lnTo>
                <a:lnTo>
                  <a:pt x="68805" y="18186"/>
                </a:lnTo>
                <a:lnTo>
                  <a:pt x="68786" y="18110"/>
                </a:lnTo>
                <a:lnTo>
                  <a:pt x="68728" y="18033"/>
                </a:lnTo>
                <a:lnTo>
                  <a:pt x="68671" y="17976"/>
                </a:lnTo>
                <a:lnTo>
                  <a:pt x="68575" y="17957"/>
                </a:lnTo>
                <a:close/>
                <a:moveTo>
                  <a:pt x="26180" y="19754"/>
                </a:moveTo>
                <a:lnTo>
                  <a:pt x="25070" y="19793"/>
                </a:lnTo>
                <a:lnTo>
                  <a:pt x="24975" y="19831"/>
                </a:lnTo>
                <a:lnTo>
                  <a:pt x="24917" y="19869"/>
                </a:lnTo>
                <a:lnTo>
                  <a:pt x="24860" y="19946"/>
                </a:lnTo>
                <a:lnTo>
                  <a:pt x="24860" y="20041"/>
                </a:lnTo>
                <a:lnTo>
                  <a:pt x="24879" y="20118"/>
                </a:lnTo>
                <a:lnTo>
                  <a:pt x="24917" y="20175"/>
                </a:lnTo>
                <a:lnTo>
                  <a:pt x="24994" y="20232"/>
                </a:lnTo>
                <a:lnTo>
                  <a:pt x="25070" y="20252"/>
                </a:lnTo>
                <a:lnTo>
                  <a:pt x="25090" y="20252"/>
                </a:lnTo>
                <a:lnTo>
                  <a:pt x="26180" y="20213"/>
                </a:lnTo>
                <a:lnTo>
                  <a:pt x="26275" y="20194"/>
                </a:lnTo>
                <a:lnTo>
                  <a:pt x="26333" y="20137"/>
                </a:lnTo>
                <a:lnTo>
                  <a:pt x="26390" y="20060"/>
                </a:lnTo>
                <a:lnTo>
                  <a:pt x="26409" y="19984"/>
                </a:lnTo>
                <a:lnTo>
                  <a:pt x="26390" y="19888"/>
                </a:lnTo>
                <a:lnTo>
                  <a:pt x="26333" y="19831"/>
                </a:lnTo>
                <a:lnTo>
                  <a:pt x="26256" y="19773"/>
                </a:lnTo>
                <a:lnTo>
                  <a:pt x="26180" y="19754"/>
                </a:lnTo>
                <a:close/>
                <a:moveTo>
                  <a:pt x="27748" y="19773"/>
                </a:moveTo>
                <a:lnTo>
                  <a:pt x="27652" y="19793"/>
                </a:lnTo>
                <a:lnTo>
                  <a:pt x="27576" y="19831"/>
                </a:lnTo>
                <a:lnTo>
                  <a:pt x="27537" y="19907"/>
                </a:lnTo>
                <a:lnTo>
                  <a:pt x="27518" y="19984"/>
                </a:lnTo>
                <a:lnTo>
                  <a:pt x="27518" y="20079"/>
                </a:lnTo>
                <a:lnTo>
                  <a:pt x="27576" y="20156"/>
                </a:lnTo>
                <a:lnTo>
                  <a:pt x="27633" y="20194"/>
                </a:lnTo>
                <a:lnTo>
                  <a:pt x="27729" y="20213"/>
                </a:lnTo>
                <a:lnTo>
                  <a:pt x="28819" y="20271"/>
                </a:lnTo>
                <a:lnTo>
                  <a:pt x="28838" y="20271"/>
                </a:lnTo>
                <a:lnTo>
                  <a:pt x="28914" y="20252"/>
                </a:lnTo>
                <a:lnTo>
                  <a:pt x="28991" y="20213"/>
                </a:lnTo>
                <a:lnTo>
                  <a:pt x="29029" y="20156"/>
                </a:lnTo>
                <a:lnTo>
                  <a:pt x="29067" y="20079"/>
                </a:lnTo>
                <a:lnTo>
                  <a:pt x="29048" y="19984"/>
                </a:lnTo>
                <a:lnTo>
                  <a:pt x="29010" y="19907"/>
                </a:lnTo>
                <a:lnTo>
                  <a:pt x="28933" y="19850"/>
                </a:lnTo>
                <a:lnTo>
                  <a:pt x="28857" y="19831"/>
                </a:lnTo>
                <a:lnTo>
                  <a:pt x="27748" y="19773"/>
                </a:lnTo>
                <a:close/>
                <a:moveTo>
                  <a:pt x="23502" y="19926"/>
                </a:moveTo>
                <a:lnTo>
                  <a:pt x="22393" y="20060"/>
                </a:lnTo>
                <a:lnTo>
                  <a:pt x="22317" y="20079"/>
                </a:lnTo>
                <a:lnTo>
                  <a:pt x="22240" y="20137"/>
                </a:lnTo>
                <a:lnTo>
                  <a:pt x="22202" y="20213"/>
                </a:lnTo>
                <a:lnTo>
                  <a:pt x="22202" y="20309"/>
                </a:lnTo>
                <a:lnTo>
                  <a:pt x="22240" y="20385"/>
                </a:lnTo>
                <a:lnTo>
                  <a:pt x="22279" y="20443"/>
                </a:lnTo>
                <a:lnTo>
                  <a:pt x="22355" y="20481"/>
                </a:lnTo>
                <a:lnTo>
                  <a:pt x="22432" y="20500"/>
                </a:lnTo>
                <a:lnTo>
                  <a:pt x="22451" y="20481"/>
                </a:lnTo>
                <a:lnTo>
                  <a:pt x="23541" y="20366"/>
                </a:lnTo>
                <a:lnTo>
                  <a:pt x="23636" y="20328"/>
                </a:lnTo>
                <a:lnTo>
                  <a:pt x="23694" y="20271"/>
                </a:lnTo>
                <a:lnTo>
                  <a:pt x="23732" y="20213"/>
                </a:lnTo>
                <a:lnTo>
                  <a:pt x="23751" y="20118"/>
                </a:lnTo>
                <a:lnTo>
                  <a:pt x="23713" y="20041"/>
                </a:lnTo>
                <a:lnTo>
                  <a:pt x="23675" y="19965"/>
                </a:lnTo>
                <a:lnTo>
                  <a:pt x="23598" y="19926"/>
                </a:lnTo>
                <a:close/>
                <a:moveTo>
                  <a:pt x="30329" y="19984"/>
                </a:moveTo>
                <a:lnTo>
                  <a:pt x="30253" y="20022"/>
                </a:lnTo>
                <a:lnTo>
                  <a:pt x="30195" y="20099"/>
                </a:lnTo>
                <a:lnTo>
                  <a:pt x="30157" y="20175"/>
                </a:lnTo>
                <a:lnTo>
                  <a:pt x="30176" y="20271"/>
                </a:lnTo>
                <a:lnTo>
                  <a:pt x="30215" y="20347"/>
                </a:lnTo>
                <a:lnTo>
                  <a:pt x="30272" y="20404"/>
                </a:lnTo>
                <a:lnTo>
                  <a:pt x="30348" y="20424"/>
                </a:lnTo>
                <a:lnTo>
                  <a:pt x="31438" y="20577"/>
                </a:lnTo>
                <a:lnTo>
                  <a:pt x="31553" y="20577"/>
                </a:lnTo>
                <a:lnTo>
                  <a:pt x="31630" y="20538"/>
                </a:lnTo>
                <a:lnTo>
                  <a:pt x="31668" y="20462"/>
                </a:lnTo>
                <a:lnTo>
                  <a:pt x="31706" y="20385"/>
                </a:lnTo>
                <a:lnTo>
                  <a:pt x="31687" y="20309"/>
                </a:lnTo>
                <a:lnTo>
                  <a:pt x="31668" y="20232"/>
                </a:lnTo>
                <a:lnTo>
                  <a:pt x="31591" y="20175"/>
                </a:lnTo>
                <a:lnTo>
                  <a:pt x="31515" y="20137"/>
                </a:lnTo>
                <a:lnTo>
                  <a:pt x="30406" y="19984"/>
                </a:lnTo>
                <a:close/>
                <a:moveTo>
                  <a:pt x="66644" y="19773"/>
                </a:moveTo>
                <a:lnTo>
                  <a:pt x="66567" y="19793"/>
                </a:lnTo>
                <a:lnTo>
                  <a:pt x="66491" y="19831"/>
                </a:lnTo>
                <a:lnTo>
                  <a:pt x="65649" y="20538"/>
                </a:lnTo>
                <a:lnTo>
                  <a:pt x="65592" y="20615"/>
                </a:lnTo>
                <a:lnTo>
                  <a:pt x="65573" y="20691"/>
                </a:lnTo>
                <a:lnTo>
                  <a:pt x="65573" y="20787"/>
                </a:lnTo>
                <a:lnTo>
                  <a:pt x="65611" y="20863"/>
                </a:lnTo>
                <a:lnTo>
                  <a:pt x="65688" y="20921"/>
                </a:lnTo>
                <a:lnTo>
                  <a:pt x="65783" y="20940"/>
                </a:lnTo>
                <a:lnTo>
                  <a:pt x="65860" y="20921"/>
                </a:lnTo>
                <a:lnTo>
                  <a:pt x="65936" y="20883"/>
                </a:lnTo>
                <a:lnTo>
                  <a:pt x="66778" y="20156"/>
                </a:lnTo>
                <a:lnTo>
                  <a:pt x="66835" y="20099"/>
                </a:lnTo>
                <a:lnTo>
                  <a:pt x="66854" y="20022"/>
                </a:lnTo>
                <a:lnTo>
                  <a:pt x="66835" y="19926"/>
                </a:lnTo>
                <a:lnTo>
                  <a:pt x="66797" y="19850"/>
                </a:lnTo>
                <a:lnTo>
                  <a:pt x="66720" y="19793"/>
                </a:lnTo>
                <a:lnTo>
                  <a:pt x="66644" y="19773"/>
                </a:lnTo>
                <a:close/>
                <a:moveTo>
                  <a:pt x="20844" y="20290"/>
                </a:moveTo>
                <a:lnTo>
                  <a:pt x="19754" y="20519"/>
                </a:lnTo>
                <a:lnTo>
                  <a:pt x="19678" y="20557"/>
                </a:lnTo>
                <a:lnTo>
                  <a:pt x="19620" y="20615"/>
                </a:lnTo>
                <a:lnTo>
                  <a:pt x="19582" y="20691"/>
                </a:lnTo>
                <a:lnTo>
                  <a:pt x="19582" y="20787"/>
                </a:lnTo>
                <a:lnTo>
                  <a:pt x="19620" y="20863"/>
                </a:lnTo>
                <a:lnTo>
                  <a:pt x="19678" y="20902"/>
                </a:lnTo>
                <a:lnTo>
                  <a:pt x="19735" y="20940"/>
                </a:lnTo>
                <a:lnTo>
                  <a:pt x="19812" y="20959"/>
                </a:lnTo>
                <a:lnTo>
                  <a:pt x="19850" y="20959"/>
                </a:lnTo>
                <a:lnTo>
                  <a:pt x="20940" y="20730"/>
                </a:lnTo>
                <a:lnTo>
                  <a:pt x="21016" y="20710"/>
                </a:lnTo>
                <a:lnTo>
                  <a:pt x="21074" y="20634"/>
                </a:lnTo>
                <a:lnTo>
                  <a:pt x="21112" y="20557"/>
                </a:lnTo>
                <a:lnTo>
                  <a:pt x="21112" y="20481"/>
                </a:lnTo>
                <a:lnTo>
                  <a:pt x="21074" y="20385"/>
                </a:lnTo>
                <a:lnTo>
                  <a:pt x="21016" y="20328"/>
                </a:lnTo>
                <a:lnTo>
                  <a:pt x="20940" y="20309"/>
                </a:lnTo>
                <a:lnTo>
                  <a:pt x="20844" y="20290"/>
                </a:lnTo>
                <a:close/>
                <a:moveTo>
                  <a:pt x="32968" y="20424"/>
                </a:moveTo>
                <a:lnTo>
                  <a:pt x="32892" y="20462"/>
                </a:lnTo>
                <a:lnTo>
                  <a:pt x="32815" y="20519"/>
                </a:lnTo>
                <a:lnTo>
                  <a:pt x="32796" y="20596"/>
                </a:lnTo>
                <a:lnTo>
                  <a:pt x="32796" y="20691"/>
                </a:lnTo>
                <a:lnTo>
                  <a:pt x="32815" y="20768"/>
                </a:lnTo>
                <a:lnTo>
                  <a:pt x="32873" y="20825"/>
                </a:lnTo>
                <a:lnTo>
                  <a:pt x="32968" y="20863"/>
                </a:lnTo>
                <a:lnTo>
                  <a:pt x="34039" y="21093"/>
                </a:lnTo>
                <a:lnTo>
                  <a:pt x="34097" y="21112"/>
                </a:lnTo>
                <a:lnTo>
                  <a:pt x="34154" y="21093"/>
                </a:lnTo>
                <a:lnTo>
                  <a:pt x="34230" y="21055"/>
                </a:lnTo>
                <a:lnTo>
                  <a:pt x="34269" y="20997"/>
                </a:lnTo>
                <a:lnTo>
                  <a:pt x="34307" y="20940"/>
                </a:lnTo>
                <a:lnTo>
                  <a:pt x="34307" y="20844"/>
                </a:lnTo>
                <a:lnTo>
                  <a:pt x="34269" y="20768"/>
                </a:lnTo>
                <a:lnTo>
                  <a:pt x="34211" y="20710"/>
                </a:lnTo>
                <a:lnTo>
                  <a:pt x="34135" y="20672"/>
                </a:lnTo>
                <a:lnTo>
                  <a:pt x="33045" y="20424"/>
                </a:lnTo>
                <a:close/>
                <a:moveTo>
                  <a:pt x="18244" y="20883"/>
                </a:moveTo>
                <a:lnTo>
                  <a:pt x="17173" y="21208"/>
                </a:lnTo>
                <a:lnTo>
                  <a:pt x="17096" y="21246"/>
                </a:lnTo>
                <a:lnTo>
                  <a:pt x="17039" y="21303"/>
                </a:lnTo>
                <a:lnTo>
                  <a:pt x="17020" y="21380"/>
                </a:lnTo>
                <a:lnTo>
                  <a:pt x="17020" y="21475"/>
                </a:lnTo>
                <a:lnTo>
                  <a:pt x="17058" y="21533"/>
                </a:lnTo>
                <a:lnTo>
                  <a:pt x="17096" y="21590"/>
                </a:lnTo>
                <a:lnTo>
                  <a:pt x="17173" y="21628"/>
                </a:lnTo>
                <a:lnTo>
                  <a:pt x="17307" y="21628"/>
                </a:lnTo>
                <a:lnTo>
                  <a:pt x="18358" y="21322"/>
                </a:lnTo>
                <a:lnTo>
                  <a:pt x="18435" y="21284"/>
                </a:lnTo>
                <a:lnTo>
                  <a:pt x="18492" y="21208"/>
                </a:lnTo>
                <a:lnTo>
                  <a:pt x="18511" y="21131"/>
                </a:lnTo>
                <a:lnTo>
                  <a:pt x="18511" y="21055"/>
                </a:lnTo>
                <a:lnTo>
                  <a:pt x="18473" y="20978"/>
                </a:lnTo>
                <a:lnTo>
                  <a:pt x="18416" y="20921"/>
                </a:lnTo>
                <a:lnTo>
                  <a:pt x="18339" y="20883"/>
                </a:lnTo>
                <a:close/>
                <a:moveTo>
                  <a:pt x="35569" y="21055"/>
                </a:moveTo>
                <a:lnTo>
                  <a:pt x="35473" y="21074"/>
                </a:lnTo>
                <a:lnTo>
                  <a:pt x="35416" y="21131"/>
                </a:lnTo>
                <a:lnTo>
                  <a:pt x="35378" y="21208"/>
                </a:lnTo>
                <a:lnTo>
                  <a:pt x="35378" y="21303"/>
                </a:lnTo>
                <a:lnTo>
                  <a:pt x="35397" y="21380"/>
                </a:lnTo>
                <a:lnTo>
                  <a:pt x="35454" y="21437"/>
                </a:lnTo>
                <a:lnTo>
                  <a:pt x="35531" y="21475"/>
                </a:lnTo>
                <a:lnTo>
                  <a:pt x="36602" y="21781"/>
                </a:lnTo>
                <a:lnTo>
                  <a:pt x="36735" y="21781"/>
                </a:lnTo>
                <a:lnTo>
                  <a:pt x="36793" y="21743"/>
                </a:lnTo>
                <a:lnTo>
                  <a:pt x="36850" y="21686"/>
                </a:lnTo>
                <a:lnTo>
                  <a:pt x="36869" y="21628"/>
                </a:lnTo>
                <a:lnTo>
                  <a:pt x="36888" y="21533"/>
                </a:lnTo>
                <a:lnTo>
                  <a:pt x="36850" y="21456"/>
                </a:lnTo>
                <a:lnTo>
                  <a:pt x="36793" y="21399"/>
                </a:lnTo>
                <a:lnTo>
                  <a:pt x="36716" y="21361"/>
                </a:lnTo>
                <a:lnTo>
                  <a:pt x="35645" y="21055"/>
                </a:lnTo>
                <a:close/>
                <a:moveTo>
                  <a:pt x="15681" y="21686"/>
                </a:moveTo>
                <a:lnTo>
                  <a:pt x="14648" y="22087"/>
                </a:lnTo>
                <a:lnTo>
                  <a:pt x="14572" y="22126"/>
                </a:lnTo>
                <a:lnTo>
                  <a:pt x="14515" y="22202"/>
                </a:lnTo>
                <a:lnTo>
                  <a:pt x="14495" y="22279"/>
                </a:lnTo>
                <a:lnTo>
                  <a:pt x="14515" y="22374"/>
                </a:lnTo>
                <a:lnTo>
                  <a:pt x="14553" y="22432"/>
                </a:lnTo>
                <a:lnTo>
                  <a:pt x="14591" y="22470"/>
                </a:lnTo>
                <a:lnTo>
                  <a:pt x="14668" y="22508"/>
                </a:lnTo>
                <a:lnTo>
                  <a:pt x="14725" y="22508"/>
                </a:lnTo>
                <a:lnTo>
                  <a:pt x="14801" y="22489"/>
                </a:lnTo>
                <a:lnTo>
                  <a:pt x="15834" y="22106"/>
                </a:lnTo>
                <a:lnTo>
                  <a:pt x="15911" y="22068"/>
                </a:lnTo>
                <a:lnTo>
                  <a:pt x="15968" y="21992"/>
                </a:lnTo>
                <a:lnTo>
                  <a:pt x="15987" y="21915"/>
                </a:lnTo>
                <a:lnTo>
                  <a:pt x="15968" y="21820"/>
                </a:lnTo>
                <a:lnTo>
                  <a:pt x="15930" y="21743"/>
                </a:lnTo>
                <a:lnTo>
                  <a:pt x="15853" y="21705"/>
                </a:lnTo>
                <a:lnTo>
                  <a:pt x="15777" y="21686"/>
                </a:lnTo>
                <a:close/>
                <a:moveTo>
                  <a:pt x="64521" y="21456"/>
                </a:moveTo>
                <a:lnTo>
                  <a:pt x="64425" y="21495"/>
                </a:lnTo>
                <a:lnTo>
                  <a:pt x="63986" y="21820"/>
                </a:lnTo>
                <a:lnTo>
                  <a:pt x="63546" y="22126"/>
                </a:lnTo>
                <a:lnTo>
                  <a:pt x="63469" y="22183"/>
                </a:lnTo>
                <a:lnTo>
                  <a:pt x="63450" y="22259"/>
                </a:lnTo>
                <a:lnTo>
                  <a:pt x="63450" y="22355"/>
                </a:lnTo>
                <a:lnTo>
                  <a:pt x="63469" y="22432"/>
                </a:lnTo>
                <a:lnTo>
                  <a:pt x="63508" y="22470"/>
                </a:lnTo>
                <a:lnTo>
                  <a:pt x="63565" y="22508"/>
                </a:lnTo>
                <a:lnTo>
                  <a:pt x="63603" y="22527"/>
                </a:lnTo>
                <a:lnTo>
                  <a:pt x="63718" y="22527"/>
                </a:lnTo>
                <a:lnTo>
                  <a:pt x="63794" y="22489"/>
                </a:lnTo>
                <a:lnTo>
                  <a:pt x="64234" y="22183"/>
                </a:lnTo>
                <a:lnTo>
                  <a:pt x="64693" y="21858"/>
                </a:lnTo>
                <a:lnTo>
                  <a:pt x="64751" y="21781"/>
                </a:lnTo>
                <a:lnTo>
                  <a:pt x="64789" y="21705"/>
                </a:lnTo>
                <a:lnTo>
                  <a:pt x="64789" y="21628"/>
                </a:lnTo>
                <a:lnTo>
                  <a:pt x="64751" y="21533"/>
                </a:lnTo>
                <a:lnTo>
                  <a:pt x="64674" y="21475"/>
                </a:lnTo>
                <a:lnTo>
                  <a:pt x="64598" y="21456"/>
                </a:lnTo>
                <a:close/>
                <a:moveTo>
                  <a:pt x="38131" y="21781"/>
                </a:moveTo>
                <a:lnTo>
                  <a:pt x="38036" y="21820"/>
                </a:lnTo>
                <a:lnTo>
                  <a:pt x="37978" y="21858"/>
                </a:lnTo>
                <a:lnTo>
                  <a:pt x="37940" y="21934"/>
                </a:lnTo>
                <a:lnTo>
                  <a:pt x="37921" y="22030"/>
                </a:lnTo>
                <a:lnTo>
                  <a:pt x="37959" y="22106"/>
                </a:lnTo>
                <a:lnTo>
                  <a:pt x="37998" y="22183"/>
                </a:lnTo>
                <a:lnTo>
                  <a:pt x="38074" y="22221"/>
                </a:lnTo>
                <a:lnTo>
                  <a:pt x="39145" y="22546"/>
                </a:lnTo>
                <a:lnTo>
                  <a:pt x="39202" y="22565"/>
                </a:lnTo>
                <a:lnTo>
                  <a:pt x="39279" y="22546"/>
                </a:lnTo>
                <a:lnTo>
                  <a:pt x="39336" y="22508"/>
                </a:lnTo>
                <a:lnTo>
                  <a:pt x="39374" y="22470"/>
                </a:lnTo>
                <a:lnTo>
                  <a:pt x="39413" y="22412"/>
                </a:lnTo>
                <a:lnTo>
                  <a:pt x="39432" y="22317"/>
                </a:lnTo>
                <a:lnTo>
                  <a:pt x="39394" y="22240"/>
                </a:lnTo>
                <a:lnTo>
                  <a:pt x="39355" y="22164"/>
                </a:lnTo>
                <a:lnTo>
                  <a:pt x="39279" y="22126"/>
                </a:lnTo>
                <a:lnTo>
                  <a:pt x="38208" y="21800"/>
                </a:lnTo>
                <a:lnTo>
                  <a:pt x="38131" y="21781"/>
                </a:lnTo>
                <a:close/>
                <a:moveTo>
                  <a:pt x="40656" y="22585"/>
                </a:moveTo>
                <a:lnTo>
                  <a:pt x="40579" y="22604"/>
                </a:lnTo>
                <a:lnTo>
                  <a:pt x="40522" y="22661"/>
                </a:lnTo>
                <a:lnTo>
                  <a:pt x="40464" y="22738"/>
                </a:lnTo>
                <a:lnTo>
                  <a:pt x="40464" y="22833"/>
                </a:lnTo>
                <a:lnTo>
                  <a:pt x="40484" y="22910"/>
                </a:lnTo>
                <a:lnTo>
                  <a:pt x="40541" y="22967"/>
                </a:lnTo>
                <a:lnTo>
                  <a:pt x="40617" y="23024"/>
                </a:lnTo>
                <a:lnTo>
                  <a:pt x="41669" y="23349"/>
                </a:lnTo>
                <a:lnTo>
                  <a:pt x="41746" y="23369"/>
                </a:lnTo>
                <a:lnTo>
                  <a:pt x="41803" y="23349"/>
                </a:lnTo>
                <a:lnTo>
                  <a:pt x="41880" y="23311"/>
                </a:lnTo>
                <a:lnTo>
                  <a:pt x="41918" y="23273"/>
                </a:lnTo>
                <a:lnTo>
                  <a:pt x="41956" y="23196"/>
                </a:lnTo>
                <a:lnTo>
                  <a:pt x="41956" y="23120"/>
                </a:lnTo>
                <a:lnTo>
                  <a:pt x="41937" y="23043"/>
                </a:lnTo>
                <a:lnTo>
                  <a:pt x="41880" y="22967"/>
                </a:lnTo>
                <a:lnTo>
                  <a:pt x="41803" y="22929"/>
                </a:lnTo>
                <a:lnTo>
                  <a:pt x="40751" y="22604"/>
                </a:lnTo>
                <a:lnTo>
                  <a:pt x="40656" y="22585"/>
                </a:lnTo>
                <a:close/>
                <a:moveTo>
                  <a:pt x="13291" y="22680"/>
                </a:moveTo>
                <a:lnTo>
                  <a:pt x="13195" y="22699"/>
                </a:lnTo>
                <a:lnTo>
                  <a:pt x="12201" y="23158"/>
                </a:lnTo>
                <a:lnTo>
                  <a:pt x="12124" y="23216"/>
                </a:lnTo>
                <a:lnTo>
                  <a:pt x="12086" y="23292"/>
                </a:lnTo>
                <a:lnTo>
                  <a:pt x="12067" y="23369"/>
                </a:lnTo>
                <a:lnTo>
                  <a:pt x="12086" y="23464"/>
                </a:lnTo>
                <a:lnTo>
                  <a:pt x="12124" y="23522"/>
                </a:lnTo>
                <a:lnTo>
                  <a:pt x="12182" y="23560"/>
                </a:lnTo>
                <a:lnTo>
                  <a:pt x="12239" y="23579"/>
                </a:lnTo>
                <a:lnTo>
                  <a:pt x="12335" y="23579"/>
                </a:lnTo>
                <a:lnTo>
                  <a:pt x="12392" y="23560"/>
                </a:lnTo>
                <a:lnTo>
                  <a:pt x="13386" y="23101"/>
                </a:lnTo>
                <a:lnTo>
                  <a:pt x="13463" y="23043"/>
                </a:lnTo>
                <a:lnTo>
                  <a:pt x="13501" y="22967"/>
                </a:lnTo>
                <a:lnTo>
                  <a:pt x="13520" y="22890"/>
                </a:lnTo>
                <a:lnTo>
                  <a:pt x="13501" y="22795"/>
                </a:lnTo>
                <a:lnTo>
                  <a:pt x="13444" y="22738"/>
                </a:lnTo>
                <a:lnTo>
                  <a:pt x="13367" y="22680"/>
                </a:lnTo>
                <a:close/>
                <a:moveTo>
                  <a:pt x="62322" y="22910"/>
                </a:moveTo>
                <a:lnTo>
                  <a:pt x="62226" y="22948"/>
                </a:lnTo>
                <a:lnTo>
                  <a:pt x="61748" y="23196"/>
                </a:lnTo>
                <a:lnTo>
                  <a:pt x="61270" y="23464"/>
                </a:lnTo>
                <a:lnTo>
                  <a:pt x="61194" y="23502"/>
                </a:lnTo>
                <a:lnTo>
                  <a:pt x="61155" y="23579"/>
                </a:lnTo>
                <a:lnTo>
                  <a:pt x="61155" y="23675"/>
                </a:lnTo>
                <a:lnTo>
                  <a:pt x="61175" y="23751"/>
                </a:lnTo>
                <a:lnTo>
                  <a:pt x="61213" y="23808"/>
                </a:lnTo>
                <a:lnTo>
                  <a:pt x="61251" y="23847"/>
                </a:lnTo>
                <a:lnTo>
                  <a:pt x="61308" y="23866"/>
                </a:lnTo>
                <a:lnTo>
                  <a:pt x="61423" y="23866"/>
                </a:lnTo>
                <a:lnTo>
                  <a:pt x="61461" y="23847"/>
                </a:lnTo>
                <a:lnTo>
                  <a:pt x="61959" y="23598"/>
                </a:lnTo>
                <a:lnTo>
                  <a:pt x="62456" y="23330"/>
                </a:lnTo>
                <a:lnTo>
                  <a:pt x="62513" y="23273"/>
                </a:lnTo>
                <a:lnTo>
                  <a:pt x="62551" y="23196"/>
                </a:lnTo>
                <a:lnTo>
                  <a:pt x="62571" y="23101"/>
                </a:lnTo>
                <a:lnTo>
                  <a:pt x="62532" y="23024"/>
                </a:lnTo>
                <a:lnTo>
                  <a:pt x="62475" y="22948"/>
                </a:lnTo>
                <a:lnTo>
                  <a:pt x="62398" y="22910"/>
                </a:lnTo>
                <a:close/>
                <a:moveTo>
                  <a:pt x="43199" y="23369"/>
                </a:moveTo>
                <a:lnTo>
                  <a:pt x="43123" y="23407"/>
                </a:lnTo>
                <a:lnTo>
                  <a:pt x="43046" y="23464"/>
                </a:lnTo>
                <a:lnTo>
                  <a:pt x="43008" y="23541"/>
                </a:lnTo>
                <a:lnTo>
                  <a:pt x="43008" y="23617"/>
                </a:lnTo>
                <a:lnTo>
                  <a:pt x="43027" y="23694"/>
                </a:lnTo>
                <a:lnTo>
                  <a:pt x="43084" y="23770"/>
                </a:lnTo>
                <a:lnTo>
                  <a:pt x="43161" y="23808"/>
                </a:lnTo>
                <a:lnTo>
                  <a:pt x="44232" y="24114"/>
                </a:lnTo>
                <a:lnTo>
                  <a:pt x="44289" y="24133"/>
                </a:lnTo>
                <a:lnTo>
                  <a:pt x="44366" y="24114"/>
                </a:lnTo>
                <a:lnTo>
                  <a:pt x="44423" y="24095"/>
                </a:lnTo>
                <a:lnTo>
                  <a:pt x="44461" y="24038"/>
                </a:lnTo>
                <a:lnTo>
                  <a:pt x="44499" y="23961"/>
                </a:lnTo>
                <a:lnTo>
                  <a:pt x="44499" y="23885"/>
                </a:lnTo>
                <a:lnTo>
                  <a:pt x="44480" y="23808"/>
                </a:lnTo>
                <a:lnTo>
                  <a:pt x="44423" y="23732"/>
                </a:lnTo>
                <a:lnTo>
                  <a:pt x="44346" y="23694"/>
                </a:lnTo>
                <a:lnTo>
                  <a:pt x="43295" y="23388"/>
                </a:lnTo>
                <a:lnTo>
                  <a:pt x="43199" y="23369"/>
                </a:lnTo>
                <a:close/>
                <a:moveTo>
                  <a:pt x="45742" y="24095"/>
                </a:moveTo>
                <a:lnTo>
                  <a:pt x="45666" y="24133"/>
                </a:lnTo>
                <a:lnTo>
                  <a:pt x="45609" y="24191"/>
                </a:lnTo>
                <a:lnTo>
                  <a:pt x="45570" y="24267"/>
                </a:lnTo>
                <a:lnTo>
                  <a:pt x="45570" y="24344"/>
                </a:lnTo>
                <a:lnTo>
                  <a:pt x="45589" y="24439"/>
                </a:lnTo>
                <a:lnTo>
                  <a:pt x="45647" y="24497"/>
                </a:lnTo>
                <a:lnTo>
                  <a:pt x="45723" y="24535"/>
                </a:lnTo>
                <a:lnTo>
                  <a:pt x="46813" y="24803"/>
                </a:lnTo>
                <a:lnTo>
                  <a:pt x="46852" y="24803"/>
                </a:lnTo>
                <a:lnTo>
                  <a:pt x="46928" y="24784"/>
                </a:lnTo>
                <a:lnTo>
                  <a:pt x="47004" y="24765"/>
                </a:lnTo>
                <a:lnTo>
                  <a:pt x="47043" y="24707"/>
                </a:lnTo>
                <a:lnTo>
                  <a:pt x="47081" y="24631"/>
                </a:lnTo>
                <a:lnTo>
                  <a:pt x="47081" y="24554"/>
                </a:lnTo>
                <a:lnTo>
                  <a:pt x="47043" y="24459"/>
                </a:lnTo>
                <a:lnTo>
                  <a:pt x="46985" y="24401"/>
                </a:lnTo>
                <a:lnTo>
                  <a:pt x="46909" y="24363"/>
                </a:lnTo>
                <a:lnTo>
                  <a:pt x="45838" y="24095"/>
                </a:lnTo>
                <a:close/>
                <a:moveTo>
                  <a:pt x="10881" y="23866"/>
                </a:moveTo>
                <a:lnTo>
                  <a:pt x="10805" y="23885"/>
                </a:lnTo>
                <a:lnTo>
                  <a:pt x="9829" y="24439"/>
                </a:lnTo>
                <a:lnTo>
                  <a:pt x="9772" y="24497"/>
                </a:lnTo>
                <a:lnTo>
                  <a:pt x="9734" y="24573"/>
                </a:lnTo>
                <a:lnTo>
                  <a:pt x="9734" y="24650"/>
                </a:lnTo>
                <a:lnTo>
                  <a:pt x="9753" y="24745"/>
                </a:lnTo>
                <a:lnTo>
                  <a:pt x="9791" y="24784"/>
                </a:lnTo>
                <a:lnTo>
                  <a:pt x="9849" y="24822"/>
                </a:lnTo>
                <a:lnTo>
                  <a:pt x="9887" y="24841"/>
                </a:lnTo>
                <a:lnTo>
                  <a:pt x="10002" y="24841"/>
                </a:lnTo>
                <a:lnTo>
                  <a:pt x="10059" y="24822"/>
                </a:lnTo>
                <a:lnTo>
                  <a:pt x="11015" y="24267"/>
                </a:lnTo>
                <a:lnTo>
                  <a:pt x="11092" y="24210"/>
                </a:lnTo>
                <a:lnTo>
                  <a:pt x="11130" y="24133"/>
                </a:lnTo>
                <a:lnTo>
                  <a:pt x="11130" y="24057"/>
                </a:lnTo>
                <a:lnTo>
                  <a:pt x="11111" y="23981"/>
                </a:lnTo>
                <a:lnTo>
                  <a:pt x="11053" y="23904"/>
                </a:lnTo>
                <a:lnTo>
                  <a:pt x="10977" y="23866"/>
                </a:lnTo>
                <a:close/>
                <a:moveTo>
                  <a:pt x="59951" y="24057"/>
                </a:moveTo>
                <a:lnTo>
                  <a:pt x="59874" y="24076"/>
                </a:lnTo>
                <a:lnTo>
                  <a:pt x="59358" y="24267"/>
                </a:lnTo>
                <a:lnTo>
                  <a:pt x="58842" y="24439"/>
                </a:lnTo>
                <a:lnTo>
                  <a:pt x="58765" y="24478"/>
                </a:lnTo>
                <a:lnTo>
                  <a:pt x="58708" y="24554"/>
                </a:lnTo>
                <a:lnTo>
                  <a:pt x="58689" y="24631"/>
                </a:lnTo>
                <a:lnTo>
                  <a:pt x="58689" y="24726"/>
                </a:lnTo>
                <a:lnTo>
                  <a:pt x="58727" y="24784"/>
                </a:lnTo>
                <a:lnTo>
                  <a:pt x="58784" y="24822"/>
                </a:lnTo>
                <a:lnTo>
                  <a:pt x="58842" y="24860"/>
                </a:lnTo>
                <a:lnTo>
                  <a:pt x="58899" y="24879"/>
                </a:lnTo>
                <a:lnTo>
                  <a:pt x="58975" y="24860"/>
                </a:lnTo>
                <a:lnTo>
                  <a:pt x="59511" y="24688"/>
                </a:lnTo>
                <a:lnTo>
                  <a:pt x="60027" y="24497"/>
                </a:lnTo>
                <a:lnTo>
                  <a:pt x="60104" y="24439"/>
                </a:lnTo>
                <a:lnTo>
                  <a:pt x="60161" y="24363"/>
                </a:lnTo>
                <a:lnTo>
                  <a:pt x="60180" y="24286"/>
                </a:lnTo>
                <a:lnTo>
                  <a:pt x="60161" y="24210"/>
                </a:lnTo>
                <a:lnTo>
                  <a:pt x="60104" y="24133"/>
                </a:lnTo>
                <a:lnTo>
                  <a:pt x="60046" y="24076"/>
                </a:lnTo>
                <a:lnTo>
                  <a:pt x="59951" y="24057"/>
                </a:lnTo>
                <a:close/>
                <a:moveTo>
                  <a:pt x="48324" y="24688"/>
                </a:moveTo>
                <a:lnTo>
                  <a:pt x="48247" y="24726"/>
                </a:lnTo>
                <a:lnTo>
                  <a:pt x="48190" y="24784"/>
                </a:lnTo>
                <a:lnTo>
                  <a:pt x="48152" y="24860"/>
                </a:lnTo>
                <a:lnTo>
                  <a:pt x="48152" y="24956"/>
                </a:lnTo>
                <a:lnTo>
                  <a:pt x="48190" y="25032"/>
                </a:lnTo>
                <a:lnTo>
                  <a:pt x="48247" y="25090"/>
                </a:lnTo>
                <a:lnTo>
                  <a:pt x="48343" y="25128"/>
                </a:lnTo>
                <a:lnTo>
                  <a:pt x="49433" y="25319"/>
                </a:lnTo>
                <a:lnTo>
                  <a:pt x="49471" y="25319"/>
                </a:lnTo>
                <a:lnTo>
                  <a:pt x="49548" y="25300"/>
                </a:lnTo>
                <a:lnTo>
                  <a:pt x="49605" y="25262"/>
                </a:lnTo>
                <a:lnTo>
                  <a:pt x="49663" y="25204"/>
                </a:lnTo>
                <a:lnTo>
                  <a:pt x="49682" y="25128"/>
                </a:lnTo>
                <a:lnTo>
                  <a:pt x="49682" y="25032"/>
                </a:lnTo>
                <a:lnTo>
                  <a:pt x="49643" y="24956"/>
                </a:lnTo>
                <a:lnTo>
                  <a:pt x="49586" y="24898"/>
                </a:lnTo>
                <a:lnTo>
                  <a:pt x="49510" y="24879"/>
                </a:lnTo>
                <a:lnTo>
                  <a:pt x="48420" y="24688"/>
                </a:lnTo>
                <a:close/>
                <a:moveTo>
                  <a:pt x="57369" y="24822"/>
                </a:moveTo>
                <a:lnTo>
                  <a:pt x="56834" y="24937"/>
                </a:lnTo>
                <a:lnTo>
                  <a:pt x="56279" y="25013"/>
                </a:lnTo>
                <a:lnTo>
                  <a:pt x="56203" y="25051"/>
                </a:lnTo>
                <a:lnTo>
                  <a:pt x="56145" y="25109"/>
                </a:lnTo>
                <a:lnTo>
                  <a:pt x="56107" y="25185"/>
                </a:lnTo>
                <a:lnTo>
                  <a:pt x="56088" y="25262"/>
                </a:lnTo>
                <a:lnTo>
                  <a:pt x="56126" y="25338"/>
                </a:lnTo>
                <a:lnTo>
                  <a:pt x="56164" y="25396"/>
                </a:lnTo>
                <a:lnTo>
                  <a:pt x="56241" y="25453"/>
                </a:lnTo>
                <a:lnTo>
                  <a:pt x="56356" y="25453"/>
                </a:lnTo>
                <a:lnTo>
                  <a:pt x="56910" y="25357"/>
                </a:lnTo>
                <a:lnTo>
                  <a:pt x="57446" y="25262"/>
                </a:lnTo>
                <a:lnTo>
                  <a:pt x="57541" y="25223"/>
                </a:lnTo>
                <a:lnTo>
                  <a:pt x="57599" y="25166"/>
                </a:lnTo>
                <a:lnTo>
                  <a:pt x="57618" y="25090"/>
                </a:lnTo>
                <a:lnTo>
                  <a:pt x="57618" y="24994"/>
                </a:lnTo>
                <a:lnTo>
                  <a:pt x="57579" y="24918"/>
                </a:lnTo>
                <a:lnTo>
                  <a:pt x="57522" y="24860"/>
                </a:lnTo>
                <a:lnTo>
                  <a:pt x="57446" y="24822"/>
                </a:lnTo>
                <a:close/>
                <a:moveTo>
                  <a:pt x="51039" y="25071"/>
                </a:moveTo>
                <a:lnTo>
                  <a:pt x="50944" y="25090"/>
                </a:lnTo>
                <a:lnTo>
                  <a:pt x="50867" y="25128"/>
                </a:lnTo>
                <a:lnTo>
                  <a:pt x="50810" y="25185"/>
                </a:lnTo>
                <a:lnTo>
                  <a:pt x="50791" y="25281"/>
                </a:lnTo>
                <a:lnTo>
                  <a:pt x="50791" y="25357"/>
                </a:lnTo>
                <a:lnTo>
                  <a:pt x="50829" y="25434"/>
                </a:lnTo>
                <a:lnTo>
                  <a:pt x="50906" y="25491"/>
                </a:lnTo>
                <a:lnTo>
                  <a:pt x="50982" y="25510"/>
                </a:lnTo>
                <a:lnTo>
                  <a:pt x="51556" y="25568"/>
                </a:lnTo>
                <a:lnTo>
                  <a:pt x="52091" y="25606"/>
                </a:lnTo>
                <a:lnTo>
                  <a:pt x="52110" y="25606"/>
                </a:lnTo>
                <a:lnTo>
                  <a:pt x="52187" y="25587"/>
                </a:lnTo>
                <a:lnTo>
                  <a:pt x="52263" y="25549"/>
                </a:lnTo>
                <a:lnTo>
                  <a:pt x="52321" y="25491"/>
                </a:lnTo>
                <a:lnTo>
                  <a:pt x="52340" y="25396"/>
                </a:lnTo>
                <a:lnTo>
                  <a:pt x="52321" y="25319"/>
                </a:lnTo>
                <a:lnTo>
                  <a:pt x="52282" y="25243"/>
                </a:lnTo>
                <a:lnTo>
                  <a:pt x="52206" y="25185"/>
                </a:lnTo>
                <a:lnTo>
                  <a:pt x="52129" y="25166"/>
                </a:lnTo>
                <a:lnTo>
                  <a:pt x="51575" y="25128"/>
                </a:lnTo>
                <a:lnTo>
                  <a:pt x="51039" y="25071"/>
                </a:lnTo>
                <a:close/>
                <a:moveTo>
                  <a:pt x="54749" y="25166"/>
                </a:moveTo>
                <a:lnTo>
                  <a:pt x="54214" y="25204"/>
                </a:lnTo>
                <a:lnTo>
                  <a:pt x="53659" y="25204"/>
                </a:lnTo>
                <a:lnTo>
                  <a:pt x="53583" y="25223"/>
                </a:lnTo>
                <a:lnTo>
                  <a:pt x="53506" y="25281"/>
                </a:lnTo>
                <a:lnTo>
                  <a:pt x="53468" y="25338"/>
                </a:lnTo>
                <a:lnTo>
                  <a:pt x="53449" y="25434"/>
                </a:lnTo>
                <a:lnTo>
                  <a:pt x="53468" y="25510"/>
                </a:lnTo>
                <a:lnTo>
                  <a:pt x="53506" y="25587"/>
                </a:lnTo>
                <a:lnTo>
                  <a:pt x="53583" y="25644"/>
                </a:lnTo>
                <a:lnTo>
                  <a:pt x="54233" y="25644"/>
                </a:lnTo>
                <a:lnTo>
                  <a:pt x="54788" y="25606"/>
                </a:lnTo>
                <a:lnTo>
                  <a:pt x="54864" y="25587"/>
                </a:lnTo>
                <a:lnTo>
                  <a:pt x="54941" y="25549"/>
                </a:lnTo>
                <a:lnTo>
                  <a:pt x="54979" y="25472"/>
                </a:lnTo>
                <a:lnTo>
                  <a:pt x="54998" y="25376"/>
                </a:lnTo>
                <a:lnTo>
                  <a:pt x="54979" y="25300"/>
                </a:lnTo>
                <a:lnTo>
                  <a:pt x="54921" y="25223"/>
                </a:lnTo>
                <a:lnTo>
                  <a:pt x="54845" y="25185"/>
                </a:lnTo>
                <a:lnTo>
                  <a:pt x="54749" y="25166"/>
                </a:lnTo>
                <a:close/>
                <a:moveTo>
                  <a:pt x="8587" y="25223"/>
                </a:moveTo>
                <a:lnTo>
                  <a:pt x="8510" y="25262"/>
                </a:lnTo>
                <a:lnTo>
                  <a:pt x="7592" y="25893"/>
                </a:lnTo>
                <a:lnTo>
                  <a:pt x="7535" y="25950"/>
                </a:lnTo>
                <a:lnTo>
                  <a:pt x="7496" y="26027"/>
                </a:lnTo>
                <a:lnTo>
                  <a:pt x="7496" y="26122"/>
                </a:lnTo>
                <a:lnTo>
                  <a:pt x="7535" y="26199"/>
                </a:lnTo>
                <a:lnTo>
                  <a:pt x="7573" y="26237"/>
                </a:lnTo>
                <a:lnTo>
                  <a:pt x="7611" y="26275"/>
                </a:lnTo>
                <a:lnTo>
                  <a:pt x="7669" y="26294"/>
                </a:lnTo>
                <a:lnTo>
                  <a:pt x="7726" y="26294"/>
                </a:lnTo>
                <a:lnTo>
                  <a:pt x="7783" y="26275"/>
                </a:lnTo>
                <a:lnTo>
                  <a:pt x="7841" y="26256"/>
                </a:lnTo>
                <a:lnTo>
                  <a:pt x="8759" y="25625"/>
                </a:lnTo>
                <a:lnTo>
                  <a:pt x="8816" y="25568"/>
                </a:lnTo>
                <a:lnTo>
                  <a:pt x="8854" y="25491"/>
                </a:lnTo>
                <a:lnTo>
                  <a:pt x="8854" y="25415"/>
                </a:lnTo>
                <a:lnTo>
                  <a:pt x="8816" y="25319"/>
                </a:lnTo>
                <a:lnTo>
                  <a:pt x="8759" y="25262"/>
                </a:lnTo>
                <a:lnTo>
                  <a:pt x="8682" y="25223"/>
                </a:lnTo>
                <a:close/>
                <a:moveTo>
                  <a:pt x="6502" y="26772"/>
                </a:moveTo>
                <a:lnTo>
                  <a:pt x="6406" y="26792"/>
                </a:lnTo>
                <a:lnTo>
                  <a:pt x="6330" y="26830"/>
                </a:lnTo>
                <a:lnTo>
                  <a:pt x="5469" y="27518"/>
                </a:lnTo>
                <a:lnTo>
                  <a:pt x="5412" y="27595"/>
                </a:lnTo>
                <a:lnTo>
                  <a:pt x="5393" y="27671"/>
                </a:lnTo>
                <a:lnTo>
                  <a:pt x="5393" y="27767"/>
                </a:lnTo>
                <a:lnTo>
                  <a:pt x="5450" y="27843"/>
                </a:lnTo>
                <a:lnTo>
                  <a:pt x="5527" y="27901"/>
                </a:lnTo>
                <a:lnTo>
                  <a:pt x="5603" y="27920"/>
                </a:lnTo>
                <a:lnTo>
                  <a:pt x="5680" y="27901"/>
                </a:lnTo>
                <a:lnTo>
                  <a:pt x="5756" y="27862"/>
                </a:lnTo>
                <a:lnTo>
                  <a:pt x="6617" y="27174"/>
                </a:lnTo>
                <a:lnTo>
                  <a:pt x="6674" y="27098"/>
                </a:lnTo>
                <a:lnTo>
                  <a:pt x="6693" y="27021"/>
                </a:lnTo>
                <a:lnTo>
                  <a:pt x="6693" y="26945"/>
                </a:lnTo>
                <a:lnTo>
                  <a:pt x="6655" y="26868"/>
                </a:lnTo>
                <a:lnTo>
                  <a:pt x="6579" y="26811"/>
                </a:lnTo>
                <a:lnTo>
                  <a:pt x="6502" y="26772"/>
                </a:lnTo>
                <a:close/>
                <a:moveTo>
                  <a:pt x="4456" y="28494"/>
                </a:moveTo>
                <a:lnTo>
                  <a:pt x="4379" y="28513"/>
                </a:lnTo>
                <a:lnTo>
                  <a:pt x="4303" y="28551"/>
                </a:lnTo>
                <a:lnTo>
                  <a:pt x="3500" y="29335"/>
                </a:lnTo>
                <a:lnTo>
                  <a:pt x="3442" y="29411"/>
                </a:lnTo>
                <a:lnTo>
                  <a:pt x="3423" y="29488"/>
                </a:lnTo>
                <a:lnTo>
                  <a:pt x="3442" y="29564"/>
                </a:lnTo>
                <a:lnTo>
                  <a:pt x="3500" y="29641"/>
                </a:lnTo>
                <a:lnTo>
                  <a:pt x="3557" y="29698"/>
                </a:lnTo>
                <a:lnTo>
                  <a:pt x="3653" y="29717"/>
                </a:lnTo>
                <a:lnTo>
                  <a:pt x="3729" y="29698"/>
                </a:lnTo>
                <a:lnTo>
                  <a:pt x="3806" y="29641"/>
                </a:lnTo>
                <a:lnTo>
                  <a:pt x="4590" y="28876"/>
                </a:lnTo>
                <a:lnTo>
                  <a:pt x="4647" y="28819"/>
                </a:lnTo>
                <a:lnTo>
                  <a:pt x="4666" y="28723"/>
                </a:lnTo>
                <a:lnTo>
                  <a:pt x="4647" y="28647"/>
                </a:lnTo>
                <a:lnTo>
                  <a:pt x="4609" y="28570"/>
                </a:lnTo>
                <a:lnTo>
                  <a:pt x="4532" y="28513"/>
                </a:lnTo>
                <a:lnTo>
                  <a:pt x="4456" y="28494"/>
                </a:lnTo>
                <a:close/>
                <a:moveTo>
                  <a:pt x="2563" y="30387"/>
                </a:moveTo>
                <a:lnTo>
                  <a:pt x="2486" y="30406"/>
                </a:lnTo>
                <a:lnTo>
                  <a:pt x="2410" y="30463"/>
                </a:lnTo>
                <a:lnTo>
                  <a:pt x="1683" y="31305"/>
                </a:lnTo>
                <a:lnTo>
                  <a:pt x="1626" y="31381"/>
                </a:lnTo>
                <a:lnTo>
                  <a:pt x="1626" y="31458"/>
                </a:lnTo>
                <a:lnTo>
                  <a:pt x="1645" y="31534"/>
                </a:lnTo>
                <a:lnTo>
                  <a:pt x="1702" y="31611"/>
                </a:lnTo>
                <a:lnTo>
                  <a:pt x="1779" y="31649"/>
                </a:lnTo>
                <a:lnTo>
                  <a:pt x="1836" y="31668"/>
                </a:lnTo>
                <a:lnTo>
                  <a:pt x="1932" y="31649"/>
                </a:lnTo>
                <a:lnTo>
                  <a:pt x="2008" y="31591"/>
                </a:lnTo>
                <a:lnTo>
                  <a:pt x="2735" y="30750"/>
                </a:lnTo>
                <a:lnTo>
                  <a:pt x="2792" y="30674"/>
                </a:lnTo>
                <a:lnTo>
                  <a:pt x="2792" y="30597"/>
                </a:lnTo>
                <a:lnTo>
                  <a:pt x="2773" y="30521"/>
                </a:lnTo>
                <a:lnTo>
                  <a:pt x="2716" y="30444"/>
                </a:lnTo>
                <a:lnTo>
                  <a:pt x="2639" y="30406"/>
                </a:lnTo>
                <a:lnTo>
                  <a:pt x="2563" y="30387"/>
                </a:lnTo>
                <a:close/>
                <a:moveTo>
                  <a:pt x="842" y="32433"/>
                </a:moveTo>
                <a:lnTo>
                  <a:pt x="765" y="32452"/>
                </a:lnTo>
                <a:lnTo>
                  <a:pt x="689" y="32509"/>
                </a:lnTo>
                <a:lnTo>
                  <a:pt x="39" y="33427"/>
                </a:lnTo>
                <a:lnTo>
                  <a:pt x="0" y="33504"/>
                </a:lnTo>
                <a:lnTo>
                  <a:pt x="0" y="33580"/>
                </a:lnTo>
                <a:lnTo>
                  <a:pt x="39" y="33657"/>
                </a:lnTo>
                <a:lnTo>
                  <a:pt x="96" y="33733"/>
                </a:lnTo>
                <a:lnTo>
                  <a:pt x="153" y="33752"/>
                </a:lnTo>
                <a:lnTo>
                  <a:pt x="211" y="33771"/>
                </a:lnTo>
                <a:lnTo>
                  <a:pt x="268" y="33771"/>
                </a:lnTo>
                <a:lnTo>
                  <a:pt x="325" y="33752"/>
                </a:lnTo>
                <a:lnTo>
                  <a:pt x="364" y="33714"/>
                </a:lnTo>
                <a:lnTo>
                  <a:pt x="402" y="33676"/>
                </a:lnTo>
                <a:lnTo>
                  <a:pt x="1052" y="32777"/>
                </a:lnTo>
                <a:lnTo>
                  <a:pt x="1090" y="32701"/>
                </a:lnTo>
                <a:lnTo>
                  <a:pt x="1090" y="32624"/>
                </a:lnTo>
                <a:lnTo>
                  <a:pt x="1071" y="32548"/>
                </a:lnTo>
                <a:lnTo>
                  <a:pt x="1014" y="32471"/>
                </a:lnTo>
                <a:lnTo>
                  <a:pt x="937" y="324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50357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14"/>
          <p:cNvGrpSpPr/>
          <p:nvPr/>
        </p:nvGrpSpPr>
        <p:grpSpPr>
          <a:xfrm>
            <a:off x="-101597" y="-87"/>
            <a:ext cx="14483733" cy="8077285"/>
            <a:chOff x="-76198" y="-65"/>
            <a:chExt cx="10862800" cy="6057964"/>
          </a:xfrm>
        </p:grpSpPr>
        <p:sp>
          <p:nvSpPr>
            <p:cNvPr id="491" name="Google Shape;491;p14"/>
            <p:cNvSpPr/>
            <p:nvPr/>
          </p:nvSpPr>
          <p:spPr>
            <a:xfrm rot="10800000" flipH="1">
              <a:off x="7428152" y="-6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4"/>
            <p:cNvSpPr/>
            <p:nvPr/>
          </p:nvSpPr>
          <p:spPr>
            <a:xfrm flipH="1">
              <a:off x="-76198" y="414038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93" name="Google Shape;493;p14"/>
          <p:cNvSpPr txBox="1">
            <a:spLocks noGrp="1"/>
          </p:cNvSpPr>
          <p:nvPr>
            <p:ph type="title"/>
          </p:nvPr>
        </p:nvSpPr>
        <p:spPr>
          <a:xfrm>
            <a:off x="960000" y="512064"/>
            <a:ext cx="10272000" cy="60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94" name="Google Shape;494;p14"/>
          <p:cNvGrpSpPr/>
          <p:nvPr/>
        </p:nvGrpSpPr>
        <p:grpSpPr>
          <a:xfrm>
            <a:off x="10066410" y="3732762"/>
            <a:ext cx="3780745" cy="3630508"/>
            <a:chOff x="-4746019" y="-220767"/>
            <a:chExt cx="4656855" cy="4471804"/>
          </a:xfrm>
        </p:grpSpPr>
        <p:sp>
          <p:nvSpPr>
            <p:cNvPr id="495" name="Google Shape;495;p14"/>
            <p:cNvSpPr/>
            <p:nvPr/>
          </p:nvSpPr>
          <p:spPr>
            <a:xfrm>
              <a:off x="-3824739" y="-220767"/>
              <a:ext cx="2447662" cy="4464495"/>
            </a:xfrm>
            <a:custGeom>
              <a:avLst/>
              <a:gdLst/>
              <a:ahLst/>
              <a:cxnLst/>
              <a:rect l="l" t="t" r="r" b="b"/>
              <a:pathLst>
                <a:path w="63011" h="114931" extrusionOk="0">
                  <a:moveTo>
                    <a:pt x="63010" y="1"/>
                  </a:moveTo>
                  <a:lnTo>
                    <a:pt x="62379" y="20"/>
                  </a:lnTo>
                  <a:lnTo>
                    <a:pt x="61767" y="58"/>
                  </a:lnTo>
                  <a:lnTo>
                    <a:pt x="60524" y="154"/>
                  </a:lnTo>
                  <a:lnTo>
                    <a:pt x="59243" y="307"/>
                  </a:lnTo>
                  <a:lnTo>
                    <a:pt x="57962" y="460"/>
                  </a:lnTo>
                  <a:lnTo>
                    <a:pt x="56681" y="651"/>
                  </a:lnTo>
                  <a:lnTo>
                    <a:pt x="55418" y="880"/>
                  </a:lnTo>
                  <a:lnTo>
                    <a:pt x="54156" y="1129"/>
                  </a:lnTo>
                  <a:lnTo>
                    <a:pt x="52894" y="1416"/>
                  </a:lnTo>
                  <a:lnTo>
                    <a:pt x="51651" y="1741"/>
                  </a:lnTo>
                  <a:lnTo>
                    <a:pt x="50408" y="2085"/>
                  </a:lnTo>
                  <a:lnTo>
                    <a:pt x="49184" y="2468"/>
                  </a:lnTo>
                  <a:lnTo>
                    <a:pt x="47960" y="2888"/>
                  </a:lnTo>
                  <a:lnTo>
                    <a:pt x="46756" y="3328"/>
                  </a:lnTo>
                  <a:lnTo>
                    <a:pt x="45570" y="3825"/>
                  </a:lnTo>
                  <a:lnTo>
                    <a:pt x="44404" y="4342"/>
                  </a:lnTo>
                  <a:lnTo>
                    <a:pt x="43237" y="4896"/>
                  </a:lnTo>
                  <a:lnTo>
                    <a:pt x="42109" y="5489"/>
                  </a:lnTo>
                  <a:lnTo>
                    <a:pt x="40981" y="6120"/>
                  </a:lnTo>
                  <a:lnTo>
                    <a:pt x="40445" y="6445"/>
                  </a:lnTo>
                  <a:lnTo>
                    <a:pt x="39891" y="6789"/>
                  </a:lnTo>
                  <a:lnTo>
                    <a:pt x="39317" y="7172"/>
                  </a:lnTo>
                  <a:lnTo>
                    <a:pt x="38743" y="7573"/>
                  </a:lnTo>
                  <a:lnTo>
                    <a:pt x="38131" y="7994"/>
                  </a:lnTo>
                  <a:lnTo>
                    <a:pt x="37519" y="8434"/>
                  </a:lnTo>
                  <a:lnTo>
                    <a:pt x="36907" y="8893"/>
                  </a:lnTo>
                  <a:lnTo>
                    <a:pt x="36276" y="9390"/>
                  </a:lnTo>
                  <a:lnTo>
                    <a:pt x="35664" y="9887"/>
                  </a:lnTo>
                  <a:lnTo>
                    <a:pt x="35033" y="10423"/>
                  </a:lnTo>
                  <a:lnTo>
                    <a:pt x="34402" y="10958"/>
                  </a:lnTo>
                  <a:lnTo>
                    <a:pt x="33790" y="11513"/>
                  </a:lnTo>
                  <a:lnTo>
                    <a:pt x="33178" y="12087"/>
                  </a:lnTo>
                  <a:lnTo>
                    <a:pt x="32566" y="12679"/>
                  </a:lnTo>
                  <a:lnTo>
                    <a:pt x="31993" y="13291"/>
                  </a:lnTo>
                  <a:lnTo>
                    <a:pt x="31400" y="13903"/>
                  </a:lnTo>
                  <a:lnTo>
                    <a:pt x="30845" y="14534"/>
                  </a:lnTo>
                  <a:lnTo>
                    <a:pt x="30310" y="15165"/>
                  </a:lnTo>
                  <a:lnTo>
                    <a:pt x="29794" y="15816"/>
                  </a:lnTo>
                  <a:lnTo>
                    <a:pt x="29296" y="16466"/>
                  </a:lnTo>
                  <a:lnTo>
                    <a:pt x="28818" y="17116"/>
                  </a:lnTo>
                  <a:lnTo>
                    <a:pt x="28379" y="17785"/>
                  </a:lnTo>
                  <a:lnTo>
                    <a:pt x="27977" y="18454"/>
                  </a:lnTo>
                  <a:lnTo>
                    <a:pt x="27595" y="19143"/>
                  </a:lnTo>
                  <a:lnTo>
                    <a:pt x="27269" y="19812"/>
                  </a:lnTo>
                  <a:lnTo>
                    <a:pt x="26963" y="20501"/>
                  </a:lnTo>
                  <a:lnTo>
                    <a:pt x="26696" y="21170"/>
                  </a:lnTo>
                  <a:lnTo>
                    <a:pt x="26485" y="21858"/>
                  </a:lnTo>
                  <a:lnTo>
                    <a:pt x="26313" y="22547"/>
                  </a:lnTo>
                  <a:lnTo>
                    <a:pt x="26256" y="22872"/>
                  </a:lnTo>
                  <a:lnTo>
                    <a:pt x="26199" y="23216"/>
                  </a:lnTo>
                  <a:lnTo>
                    <a:pt x="26160" y="23560"/>
                  </a:lnTo>
                  <a:lnTo>
                    <a:pt x="26122" y="23885"/>
                  </a:lnTo>
                  <a:lnTo>
                    <a:pt x="26103" y="24230"/>
                  </a:lnTo>
                  <a:lnTo>
                    <a:pt x="26103" y="24574"/>
                  </a:lnTo>
                  <a:lnTo>
                    <a:pt x="26141" y="25109"/>
                  </a:lnTo>
                  <a:lnTo>
                    <a:pt x="26199" y="25626"/>
                  </a:lnTo>
                  <a:lnTo>
                    <a:pt x="26294" y="26161"/>
                  </a:lnTo>
                  <a:lnTo>
                    <a:pt x="26409" y="26677"/>
                  </a:lnTo>
                  <a:lnTo>
                    <a:pt x="26562" y="27194"/>
                  </a:lnTo>
                  <a:lnTo>
                    <a:pt x="26753" y="27691"/>
                  </a:lnTo>
                  <a:lnTo>
                    <a:pt x="26963" y="28188"/>
                  </a:lnTo>
                  <a:lnTo>
                    <a:pt x="27193" y="28666"/>
                  </a:lnTo>
                  <a:lnTo>
                    <a:pt x="27461" y="29144"/>
                  </a:lnTo>
                  <a:lnTo>
                    <a:pt x="27767" y="29584"/>
                  </a:lnTo>
                  <a:lnTo>
                    <a:pt x="28073" y="30024"/>
                  </a:lnTo>
                  <a:lnTo>
                    <a:pt x="28417" y="30445"/>
                  </a:lnTo>
                  <a:lnTo>
                    <a:pt x="28780" y="30827"/>
                  </a:lnTo>
                  <a:lnTo>
                    <a:pt x="29182" y="31190"/>
                  </a:lnTo>
                  <a:lnTo>
                    <a:pt x="29583" y="31535"/>
                  </a:lnTo>
                  <a:lnTo>
                    <a:pt x="30023" y="31841"/>
                  </a:lnTo>
                  <a:lnTo>
                    <a:pt x="30272" y="32013"/>
                  </a:lnTo>
                  <a:lnTo>
                    <a:pt x="30520" y="32147"/>
                  </a:lnTo>
                  <a:lnTo>
                    <a:pt x="30788" y="32280"/>
                  </a:lnTo>
                  <a:lnTo>
                    <a:pt x="31056" y="32395"/>
                  </a:lnTo>
                  <a:lnTo>
                    <a:pt x="31324" y="32491"/>
                  </a:lnTo>
                  <a:lnTo>
                    <a:pt x="31610" y="32586"/>
                  </a:lnTo>
                  <a:lnTo>
                    <a:pt x="32184" y="32739"/>
                  </a:lnTo>
                  <a:lnTo>
                    <a:pt x="32758" y="32873"/>
                  </a:lnTo>
                  <a:lnTo>
                    <a:pt x="33351" y="32969"/>
                  </a:lnTo>
                  <a:lnTo>
                    <a:pt x="34536" y="33160"/>
                  </a:lnTo>
                  <a:lnTo>
                    <a:pt x="35129" y="33275"/>
                  </a:lnTo>
                  <a:lnTo>
                    <a:pt x="35703" y="33390"/>
                  </a:lnTo>
                  <a:lnTo>
                    <a:pt x="36257" y="33543"/>
                  </a:lnTo>
                  <a:lnTo>
                    <a:pt x="36544" y="33638"/>
                  </a:lnTo>
                  <a:lnTo>
                    <a:pt x="36812" y="33734"/>
                  </a:lnTo>
                  <a:lnTo>
                    <a:pt x="37060" y="33849"/>
                  </a:lnTo>
                  <a:lnTo>
                    <a:pt x="37328" y="33982"/>
                  </a:lnTo>
                  <a:lnTo>
                    <a:pt x="37558" y="34116"/>
                  </a:lnTo>
                  <a:lnTo>
                    <a:pt x="37806" y="34269"/>
                  </a:lnTo>
                  <a:lnTo>
                    <a:pt x="38036" y="34441"/>
                  </a:lnTo>
                  <a:lnTo>
                    <a:pt x="38246" y="34633"/>
                  </a:lnTo>
                  <a:lnTo>
                    <a:pt x="38456" y="34843"/>
                  </a:lnTo>
                  <a:lnTo>
                    <a:pt x="38667" y="35072"/>
                  </a:lnTo>
                  <a:lnTo>
                    <a:pt x="38858" y="35321"/>
                  </a:lnTo>
                  <a:lnTo>
                    <a:pt x="39030" y="35570"/>
                  </a:lnTo>
                  <a:lnTo>
                    <a:pt x="39164" y="35818"/>
                  </a:lnTo>
                  <a:lnTo>
                    <a:pt x="39298" y="36048"/>
                  </a:lnTo>
                  <a:lnTo>
                    <a:pt x="39413" y="36296"/>
                  </a:lnTo>
                  <a:lnTo>
                    <a:pt x="39508" y="36526"/>
                  </a:lnTo>
                  <a:lnTo>
                    <a:pt x="39585" y="36774"/>
                  </a:lnTo>
                  <a:lnTo>
                    <a:pt x="39661" y="37004"/>
                  </a:lnTo>
                  <a:lnTo>
                    <a:pt x="39699" y="37233"/>
                  </a:lnTo>
                  <a:lnTo>
                    <a:pt x="39718" y="37463"/>
                  </a:lnTo>
                  <a:lnTo>
                    <a:pt x="39738" y="37692"/>
                  </a:lnTo>
                  <a:lnTo>
                    <a:pt x="39738" y="37922"/>
                  </a:lnTo>
                  <a:lnTo>
                    <a:pt x="39718" y="38151"/>
                  </a:lnTo>
                  <a:lnTo>
                    <a:pt x="39680" y="38381"/>
                  </a:lnTo>
                  <a:lnTo>
                    <a:pt x="39642" y="38591"/>
                  </a:lnTo>
                  <a:lnTo>
                    <a:pt x="39585" y="38820"/>
                  </a:lnTo>
                  <a:lnTo>
                    <a:pt x="39508" y="39031"/>
                  </a:lnTo>
                  <a:lnTo>
                    <a:pt x="39413" y="39260"/>
                  </a:lnTo>
                  <a:lnTo>
                    <a:pt x="39221" y="39681"/>
                  </a:lnTo>
                  <a:lnTo>
                    <a:pt x="38973" y="40102"/>
                  </a:lnTo>
                  <a:lnTo>
                    <a:pt x="38667" y="40503"/>
                  </a:lnTo>
                  <a:lnTo>
                    <a:pt x="38342" y="40905"/>
                  </a:lnTo>
                  <a:lnTo>
                    <a:pt x="37997" y="41306"/>
                  </a:lnTo>
                  <a:lnTo>
                    <a:pt x="37596" y="41689"/>
                  </a:lnTo>
                  <a:lnTo>
                    <a:pt x="37175" y="42052"/>
                  </a:lnTo>
                  <a:lnTo>
                    <a:pt x="36754" y="42416"/>
                  </a:lnTo>
                  <a:lnTo>
                    <a:pt x="36295" y="42779"/>
                  </a:lnTo>
                  <a:lnTo>
                    <a:pt x="35817" y="43123"/>
                  </a:lnTo>
                  <a:lnTo>
                    <a:pt x="35339" y="43467"/>
                  </a:lnTo>
                  <a:lnTo>
                    <a:pt x="34364" y="44118"/>
                  </a:lnTo>
                  <a:lnTo>
                    <a:pt x="33389" y="44730"/>
                  </a:lnTo>
                  <a:lnTo>
                    <a:pt x="31591" y="45820"/>
                  </a:lnTo>
                  <a:lnTo>
                    <a:pt x="30807" y="46317"/>
                  </a:lnTo>
                  <a:lnTo>
                    <a:pt x="30138" y="46757"/>
                  </a:lnTo>
                  <a:lnTo>
                    <a:pt x="27767" y="48439"/>
                  </a:lnTo>
                  <a:lnTo>
                    <a:pt x="25415" y="50141"/>
                  </a:lnTo>
                  <a:lnTo>
                    <a:pt x="23062" y="51862"/>
                  </a:lnTo>
                  <a:lnTo>
                    <a:pt x="21896" y="52742"/>
                  </a:lnTo>
                  <a:lnTo>
                    <a:pt x="20729" y="53622"/>
                  </a:lnTo>
                  <a:lnTo>
                    <a:pt x="19582" y="54520"/>
                  </a:lnTo>
                  <a:lnTo>
                    <a:pt x="18454" y="55438"/>
                  </a:lnTo>
                  <a:lnTo>
                    <a:pt x="17326" y="56375"/>
                  </a:lnTo>
                  <a:lnTo>
                    <a:pt x="16236" y="57312"/>
                  </a:lnTo>
                  <a:lnTo>
                    <a:pt x="15145" y="58288"/>
                  </a:lnTo>
                  <a:lnTo>
                    <a:pt x="14075" y="59282"/>
                  </a:lnTo>
                  <a:lnTo>
                    <a:pt x="13042" y="60296"/>
                  </a:lnTo>
                  <a:lnTo>
                    <a:pt x="12009" y="61347"/>
                  </a:lnTo>
                  <a:lnTo>
                    <a:pt x="11378" y="62036"/>
                  </a:lnTo>
                  <a:lnTo>
                    <a:pt x="10766" y="62724"/>
                  </a:lnTo>
                  <a:lnTo>
                    <a:pt x="10135" y="63432"/>
                  </a:lnTo>
                  <a:lnTo>
                    <a:pt x="9542" y="64139"/>
                  </a:lnTo>
                  <a:lnTo>
                    <a:pt x="8950" y="64866"/>
                  </a:lnTo>
                  <a:lnTo>
                    <a:pt x="8376" y="65612"/>
                  </a:lnTo>
                  <a:lnTo>
                    <a:pt x="7821" y="66358"/>
                  </a:lnTo>
                  <a:lnTo>
                    <a:pt x="7267" y="67123"/>
                  </a:lnTo>
                  <a:lnTo>
                    <a:pt x="6731" y="67887"/>
                  </a:lnTo>
                  <a:lnTo>
                    <a:pt x="6215" y="68672"/>
                  </a:lnTo>
                  <a:lnTo>
                    <a:pt x="5718" y="69475"/>
                  </a:lnTo>
                  <a:lnTo>
                    <a:pt x="5240" y="70278"/>
                  </a:lnTo>
                  <a:lnTo>
                    <a:pt x="4762" y="71081"/>
                  </a:lnTo>
                  <a:lnTo>
                    <a:pt x="4322" y="71903"/>
                  </a:lnTo>
                  <a:lnTo>
                    <a:pt x="3882" y="72726"/>
                  </a:lnTo>
                  <a:lnTo>
                    <a:pt x="3481" y="73567"/>
                  </a:lnTo>
                  <a:lnTo>
                    <a:pt x="3079" y="74408"/>
                  </a:lnTo>
                  <a:lnTo>
                    <a:pt x="2716" y="75250"/>
                  </a:lnTo>
                  <a:lnTo>
                    <a:pt x="2371" y="76110"/>
                  </a:lnTo>
                  <a:lnTo>
                    <a:pt x="2027" y="76971"/>
                  </a:lnTo>
                  <a:lnTo>
                    <a:pt x="1721" y="77851"/>
                  </a:lnTo>
                  <a:lnTo>
                    <a:pt x="1453" y="78730"/>
                  </a:lnTo>
                  <a:lnTo>
                    <a:pt x="1186" y="79610"/>
                  </a:lnTo>
                  <a:lnTo>
                    <a:pt x="956" y="80509"/>
                  </a:lnTo>
                  <a:lnTo>
                    <a:pt x="746" y="81388"/>
                  </a:lnTo>
                  <a:lnTo>
                    <a:pt x="555" y="82306"/>
                  </a:lnTo>
                  <a:lnTo>
                    <a:pt x="383" y="83205"/>
                  </a:lnTo>
                  <a:lnTo>
                    <a:pt x="249" y="84123"/>
                  </a:lnTo>
                  <a:lnTo>
                    <a:pt x="153" y="85041"/>
                  </a:lnTo>
                  <a:lnTo>
                    <a:pt x="77" y="85959"/>
                  </a:lnTo>
                  <a:lnTo>
                    <a:pt x="19" y="86877"/>
                  </a:lnTo>
                  <a:lnTo>
                    <a:pt x="0" y="87814"/>
                  </a:lnTo>
                  <a:lnTo>
                    <a:pt x="0" y="88349"/>
                  </a:lnTo>
                  <a:lnTo>
                    <a:pt x="19" y="88904"/>
                  </a:lnTo>
                  <a:lnTo>
                    <a:pt x="38" y="89458"/>
                  </a:lnTo>
                  <a:lnTo>
                    <a:pt x="77" y="89994"/>
                  </a:lnTo>
                  <a:lnTo>
                    <a:pt x="115" y="90529"/>
                  </a:lnTo>
                  <a:lnTo>
                    <a:pt x="191" y="91065"/>
                  </a:lnTo>
                  <a:lnTo>
                    <a:pt x="249" y="91581"/>
                  </a:lnTo>
                  <a:lnTo>
                    <a:pt x="344" y="92116"/>
                  </a:lnTo>
                  <a:lnTo>
                    <a:pt x="536" y="93149"/>
                  </a:lnTo>
                  <a:lnTo>
                    <a:pt x="765" y="94162"/>
                  </a:lnTo>
                  <a:lnTo>
                    <a:pt x="1052" y="95157"/>
                  </a:lnTo>
                  <a:lnTo>
                    <a:pt x="1377" y="96132"/>
                  </a:lnTo>
                  <a:lnTo>
                    <a:pt x="1740" y="97107"/>
                  </a:lnTo>
                  <a:lnTo>
                    <a:pt x="2123" y="98064"/>
                  </a:lnTo>
                  <a:lnTo>
                    <a:pt x="2563" y="98981"/>
                  </a:lnTo>
                  <a:lnTo>
                    <a:pt x="3041" y="99899"/>
                  </a:lnTo>
                  <a:lnTo>
                    <a:pt x="3538" y="100817"/>
                  </a:lnTo>
                  <a:lnTo>
                    <a:pt x="4073" y="101697"/>
                  </a:lnTo>
                  <a:lnTo>
                    <a:pt x="4647" y="102557"/>
                  </a:lnTo>
                  <a:lnTo>
                    <a:pt x="5259" y="103418"/>
                  </a:lnTo>
                  <a:lnTo>
                    <a:pt x="5890" y="104259"/>
                  </a:lnTo>
                  <a:lnTo>
                    <a:pt x="6540" y="105082"/>
                  </a:lnTo>
                  <a:lnTo>
                    <a:pt x="7229" y="105885"/>
                  </a:lnTo>
                  <a:lnTo>
                    <a:pt x="7955" y="106669"/>
                  </a:lnTo>
                  <a:lnTo>
                    <a:pt x="8682" y="107453"/>
                  </a:lnTo>
                  <a:lnTo>
                    <a:pt x="9447" y="108199"/>
                  </a:lnTo>
                  <a:lnTo>
                    <a:pt x="10250" y="108945"/>
                  </a:lnTo>
                  <a:lnTo>
                    <a:pt x="11053" y="109671"/>
                  </a:lnTo>
                  <a:lnTo>
                    <a:pt x="11895" y="110379"/>
                  </a:lnTo>
                  <a:lnTo>
                    <a:pt x="12736" y="111086"/>
                  </a:lnTo>
                  <a:lnTo>
                    <a:pt x="13616" y="111756"/>
                  </a:lnTo>
                  <a:lnTo>
                    <a:pt x="14495" y="112425"/>
                  </a:lnTo>
                  <a:lnTo>
                    <a:pt x="15394" y="113075"/>
                  </a:lnTo>
                  <a:lnTo>
                    <a:pt x="16331" y="113706"/>
                  </a:lnTo>
                  <a:lnTo>
                    <a:pt x="17249" y="114337"/>
                  </a:lnTo>
                  <a:lnTo>
                    <a:pt x="18205" y="114930"/>
                  </a:lnTo>
                  <a:lnTo>
                    <a:pt x="63010" y="114930"/>
                  </a:lnTo>
                  <a:lnTo>
                    <a:pt x="63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85725" dir="54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-3824739" y="-220767"/>
              <a:ext cx="2447662" cy="4464495"/>
            </a:xfrm>
            <a:custGeom>
              <a:avLst/>
              <a:gdLst/>
              <a:ahLst/>
              <a:cxnLst/>
              <a:rect l="l" t="t" r="r" b="b"/>
              <a:pathLst>
                <a:path w="63011" h="114931" fill="none" extrusionOk="0">
                  <a:moveTo>
                    <a:pt x="63010" y="1"/>
                  </a:moveTo>
                  <a:lnTo>
                    <a:pt x="63010" y="114930"/>
                  </a:lnTo>
                  <a:lnTo>
                    <a:pt x="18205" y="114930"/>
                  </a:lnTo>
                  <a:lnTo>
                    <a:pt x="18205" y="114930"/>
                  </a:lnTo>
                  <a:lnTo>
                    <a:pt x="17249" y="114337"/>
                  </a:lnTo>
                  <a:lnTo>
                    <a:pt x="16331" y="113706"/>
                  </a:lnTo>
                  <a:lnTo>
                    <a:pt x="15394" y="113075"/>
                  </a:lnTo>
                  <a:lnTo>
                    <a:pt x="14495" y="112425"/>
                  </a:lnTo>
                  <a:lnTo>
                    <a:pt x="13616" y="111756"/>
                  </a:lnTo>
                  <a:lnTo>
                    <a:pt x="12736" y="111086"/>
                  </a:lnTo>
                  <a:lnTo>
                    <a:pt x="11895" y="110379"/>
                  </a:lnTo>
                  <a:lnTo>
                    <a:pt x="11053" y="109671"/>
                  </a:lnTo>
                  <a:lnTo>
                    <a:pt x="10250" y="108945"/>
                  </a:lnTo>
                  <a:lnTo>
                    <a:pt x="9447" y="108199"/>
                  </a:lnTo>
                  <a:lnTo>
                    <a:pt x="8682" y="107453"/>
                  </a:lnTo>
                  <a:lnTo>
                    <a:pt x="7955" y="106669"/>
                  </a:lnTo>
                  <a:lnTo>
                    <a:pt x="7229" y="105885"/>
                  </a:lnTo>
                  <a:lnTo>
                    <a:pt x="6540" y="105082"/>
                  </a:lnTo>
                  <a:lnTo>
                    <a:pt x="5890" y="104259"/>
                  </a:lnTo>
                  <a:lnTo>
                    <a:pt x="5259" y="103418"/>
                  </a:lnTo>
                  <a:lnTo>
                    <a:pt x="4647" y="102557"/>
                  </a:lnTo>
                  <a:lnTo>
                    <a:pt x="4073" y="101697"/>
                  </a:lnTo>
                  <a:lnTo>
                    <a:pt x="3538" y="100817"/>
                  </a:lnTo>
                  <a:lnTo>
                    <a:pt x="3041" y="99899"/>
                  </a:lnTo>
                  <a:lnTo>
                    <a:pt x="2563" y="98981"/>
                  </a:lnTo>
                  <a:lnTo>
                    <a:pt x="2123" y="98064"/>
                  </a:lnTo>
                  <a:lnTo>
                    <a:pt x="1740" y="97107"/>
                  </a:lnTo>
                  <a:lnTo>
                    <a:pt x="1377" y="96132"/>
                  </a:lnTo>
                  <a:lnTo>
                    <a:pt x="1052" y="95157"/>
                  </a:lnTo>
                  <a:lnTo>
                    <a:pt x="765" y="94162"/>
                  </a:lnTo>
                  <a:lnTo>
                    <a:pt x="536" y="93149"/>
                  </a:lnTo>
                  <a:lnTo>
                    <a:pt x="344" y="92116"/>
                  </a:lnTo>
                  <a:lnTo>
                    <a:pt x="249" y="91581"/>
                  </a:lnTo>
                  <a:lnTo>
                    <a:pt x="191" y="91065"/>
                  </a:lnTo>
                  <a:lnTo>
                    <a:pt x="115" y="90529"/>
                  </a:lnTo>
                  <a:lnTo>
                    <a:pt x="77" y="89994"/>
                  </a:lnTo>
                  <a:lnTo>
                    <a:pt x="38" y="89458"/>
                  </a:lnTo>
                  <a:lnTo>
                    <a:pt x="19" y="88904"/>
                  </a:lnTo>
                  <a:lnTo>
                    <a:pt x="0" y="88349"/>
                  </a:lnTo>
                  <a:lnTo>
                    <a:pt x="0" y="87814"/>
                  </a:lnTo>
                  <a:lnTo>
                    <a:pt x="0" y="87814"/>
                  </a:lnTo>
                  <a:lnTo>
                    <a:pt x="19" y="86877"/>
                  </a:lnTo>
                  <a:lnTo>
                    <a:pt x="77" y="85959"/>
                  </a:lnTo>
                  <a:lnTo>
                    <a:pt x="153" y="85041"/>
                  </a:lnTo>
                  <a:lnTo>
                    <a:pt x="249" y="84123"/>
                  </a:lnTo>
                  <a:lnTo>
                    <a:pt x="383" y="83205"/>
                  </a:lnTo>
                  <a:lnTo>
                    <a:pt x="555" y="82306"/>
                  </a:lnTo>
                  <a:lnTo>
                    <a:pt x="746" y="81388"/>
                  </a:lnTo>
                  <a:lnTo>
                    <a:pt x="956" y="80509"/>
                  </a:lnTo>
                  <a:lnTo>
                    <a:pt x="1186" y="79610"/>
                  </a:lnTo>
                  <a:lnTo>
                    <a:pt x="1453" y="78730"/>
                  </a:lnTo>
                  <a:lnTo>
                    <a:pt x="1721" y="77851"/>
                  </a:lnTo>
                  <a:lnTo>
                    <a:pt x="2027" y="76971"/>
                  </a:lnTo>
                  <a:lnTo>
                    <a:pt x="2371" y="76110"/>
                  </a:lnTo>
                  <a:lnTo>
                    <a:pt x="2716" y="75250"/>
                  </a:lnTo>
                  <a:lnTo>
                    <a:pt x="3079" y="74408"/>
                  </a:lnTo>
                  <a:lnTo>
                    <a:pt x="3481" y="73567"/>
                  </a:lnTo>
                  <a:lnTo>
                    <a:pt x="3882" y="72726"/>
                  </a:lnTo>
                  <a:lnTo>
                    <a:pt x="4322" y="71903"/>
                  </a:lnTo>
                  <a:lnTo>
                    <a:pt x="4762" y="71081"/>
                  </a:lnTo>
                  <a:lnTo>
                    <a:pt x="5240" y="70278"/>
                  </a:lnTo>
                  <a:lnTo>
                    <a:pt x="5718" y="69475"/>
                  </a:lnTo>
                  <a:lnTo>
                    <a:pt x="6215" y="68672"/>
                  </a:lnTo>
                  <a:lnTo>
                    <a:pt x="6731" y="67887"/>
                  </a:lnTo>
                  <a:lnTo>
                    <a:pt x="7267" y="67123"/>
                  </a:lnTo>
                  <a:lnTo>
                    <a:pt x="7821" y="66358"/>
                  </a:lnTo>
                  <a:lnTo>
                    <a:pt x="8376" y="65612"/>
                  </a:lnTo>
                  <a:lnTo>
                    <a:pt x="8950" y="64866"/>
                  </a:lnTo>
                  <a:lnTo>
                    <a:pt x="9542" y="64139"/>
                  </a:lnTo>
                  <a:lnTo>
                    <a:pt x="10135" y="63432"/>
                  </a:lnTo>
                  <a:lnTo>
                    <a:pt x="10766" y="62724"/>
                  </a:lnTo>
                  <a:lnTo>
                    <a:pt x="11378" y="62036"/>
                  </a:lnTo>
                  <a:lnTo>
                    <a:pt x="12009" y="61347"/>
                  </a:lnTo>
                  <a:lnTo>
                    <a:pt x="12009" y="61347"/>
                  </a:lnTo>
                  <a:lnTo>
                    <a:pt x="13042" y="60296"/>
                  </a:lnTo>
                  <a:lnTo>
                    <a:pt x="14075" y="59282"/>
                  </a:lnTo>
                  <a:lnTo>
                    <a:pt x="15145" y="58288"/>
                  </a:lnTo>
                  <a:lnTo>
                    <a:pt x="16236" y="57312"/>
                  </a:lnTo>
                  <a:lnTo>
                    <a:pt x="17326" y="56375"/>
                  </a:lnTo>
                  <a:lnTo>
                    <a:pt x="18454" y="55438"/>
                  </a:lnTo>
                  <a:lnTo>
                    <a:pt x="19582" y="54520"/>
                  </a:lnTo>
                  <a:lnTo>
                    <a:pt x="20729" y="53622"/>
                  </a:lnTo>
                  <a:lnTo>
                    <a:pt x="21896" y="52742"/>
                  </a:lnTo>
                  <a:lnTo>
                    <a:pt x="23062" y="51862"/>
                  </a:lnTo>
                  <a:lnTo>
                    <a:pt x="25415" y="50141"/>
                  </a:lnTo>
                  <a:lnTo>
                    <a:pt x="27767" y="48439"/>
                  </a:lnTo>
                  <a:lnTo>
                    <a:pt x="30138" y="46757"/>
                  </a:lnTo>
                  <a:lnTo>
                    <a:pt x="30138" y="46757"/>
                  </a:lnTo>
                  <a:lnTo>
                    <a:pt x="30807" y="46317"/>
                  </a:lnTo>
                  <a:lnTo>
                    <a:pt x="31591" y="45820"/>
                  </a:lnTo>
                  <a:lnTo>
                    <a:pt x="33389" y="44730"/>
                  </a:lnTo>
                  <a:lnTo>
                    <a:pt x="34364" y="44118"/>
                  </a:lnTo>
                  <a:lnTo>
                    <a:pt x="35339" y="43467"/>
                  </a:lnTo>
                  <a:lnTo>
                    <a:pt x="35817" y="43123"/>
                  </a:lnTo>
                  <a:lnTo>
                    <a:pt x="36295" y="42779"/>
                  </a:lnTo>
                  <a:lnTo>
                    <a:pt x="36754" y="42416"/>
                  </a:lnTo>
                  <a:lnTo>
                    <a:pt x="37175" y="42052"/>
                  </a:lnTo>
                  <a:lnTo>
                    <a:pt x="37596" y="41689"/>
                  </a:lnTo>
                  <a:lnTo>
                    <a:pt x="37997" y="41306"/>
                  </a:lnTo>
                  <a:lnTo>
                    <a:pt x="38342" y="40905"/>
                  </a:lnTo>
                  <a:lnTo>
                    <a:pt x="38667" y="40503"/>
                  </a:lnTo>
                  <a:lnTo>
                    <a:pt x="38973" y="40102"/>
                  </a:lnTo>
                  <a:lnTo>
                    <a:pt x="39221" y="39681"/>
                  </a:lnTo>
                  <a:lnTo>
                    <a:pt x="39413" y="39260"/>
                  </a:lnTo>
                  <a:lnTo>
                    <a:pt x="39508" y="39031"/>
                  </a:lnTo>
                  <a:lnTo>
                    <a:pt x="39585" y="38820"/>
                  </a:lnTo>
                  <a:lnTo>
                    <a:pt x="39642" y="38591"/>
                  </a:lnTo>
                  <a:lnTo>
                    <a:pt x="39680" y="38381"/>
                  </a:lnTo>
                  <a:lnTo>
                    <a:pt x="39718" y="38151"/>
                  </a:lnTo>
                  <a:lnTo>
                    <a:pt x="39738" y="37922"/>
                  </a:lnTo>
                  <a:lnTo>
                    <a:pt x="39738" y="37692"/>
                  </a:lnTo>
                  <a:lnTo>
                    <a:pt x="39718" y="37463"/>
                  </a:lnTo>
                  <a:lnTo>
                    <a:pt x="39699" y="37233"/>
                  </a:lnTo>
                  <a:lnTo>
                    <a:pt x="39661" y="37004"/>
                  </a:lnTo>
                  <a:lnTo>
                    <a:pt x="39585" y="36774"/>
                  </a:lnTo>
                  <a:lnTo>
                    <a:pt x="39508" y="36526"/>
                  </a:lnTo>
                  <a:lnTo>
                    <a:pt x="39413" y="36296"/>
                  </a:lnTo>
                  <a:lnTo>
                    <a:pt x="39298" y="36048"/>
                  </a:lnTo>
                  <a:lnTo>
                    <a:pt x="39164" y="35818"/>
                  </a:lnTo>
                  <a:lnTo>
                    <a:pt x="39030" y="35570"/>
                  </a:lnTo>
                  <a:lnTo>
                    <a:pt x="38858" y="35321"/>
                  </a:lnTo>
                  <a:lnTo>
                    <a:pt x="38667" y="35072"/>
                  </a:lnTo>
                  <a:lnTo>
                    <a:pt x="38667" y="35072"/>
                  </a:lnTo>
                  <a:lnTo>
                    <a:pt x="38456" y="34843"/>
                  </a:lnTo>
                  <a:lnTo>
                    <a:pt x="38246" y="34633"/>
                  </a:lnTo>
                  <a:lnTo>
                    <a:pt x="38036" y="34441"/>
                  </a:lnTo>
                  <a:lnTo>
                    <a:pt x="37806" y="34269"/>
                  </a:lnTo>
                  <a:lnTo>
                    <a:pt x="37558" y="34116"/>
                  </a:lnTo>
                  <a:lnTo>
                    <a:pt x="37328" y="33982"/>
                  </a:lnTo>
                  <a:lnTo>
                    <a:pt x="37060" y="33849"/>
                  </a:lnTo>
                  <a:lnTo>
                    <a:pt x="36812" y="33734"/>
                  </a:lnTo>
                  <a:lnTo>
                    <a:pt x="36544" y="33638"/>
                  </a:lnTo>
                  <a:lnTo>
                    <a:pt x="36257" y="33543"/>
                  </a:lnTo>
                  <a:lnTo>
                    <a:pt x="35703" y="33390"/>
                  </a:lnTo>
                  <a:lnTo>
                    <a:pt x="35129" y="33275"/>
                  </a:lnTo>
                  <a:lnTo>
                    <a:pt x="34536" y="33160"/>
                  </a:lnTo>
                  <a:lnTo>
                    <a:pt x="33351" y="32969"/>
                  </a:lnTo>
                  <a:lnTo>
                    <a:pt x="32758" y="32873"/>
                  </a:lnTo>
                  <a:lnTo>
                    <a:pt x="32184" y="32739"/>
                  </a:lnTo>
                  <a:lnTo>
                    <a:pt x="31610" y="32586"/>
                  </a:lnTo>
                  <a:lnTo>
                    <a:pt x="31324" y="32491"/>
                  </a:lnTo>
                  <a:lnTo>
                    <a:pt x="31056" y="32395"/>
                  </a:lnTo>
                  <a:lnTo>
                    <a:pt x="30788" y="32280"/>
                  </a:lnTo>
                  <a:lnTo>
                    <a:pt x="30520" y="32147"/>
                  </a:lnTo>
                  <a:lnTo>
                    <a:pt x="30272" y="32013"/>
                  </a:lnTo>
                  <a:lnTo>
                    <a:pt x="30023" y="31841"/>
                  </a:lnTo>
                  <a:lnTo>
                    <a:pt x="30023" y="31841"/>
                  </a:lnTo>
                  <a:lnTo>
                    <a:pt x="29583" y="31535"/>
                  </a:lnTo>
                  <a:lnTo>
                    <a:pt x="29182" y="31190"/>
                  </a:lnTo>
                  <a:lnTo>
                    <a:pt x="28780" y="30827"/>
                  </a:lnTo>
                  <a:lnTo>
                    <a:pt x="28417" y="30445"/>
                  </a:lnTo>
                  <a:lnTo>
                    <a:pt x="28073" y="30024"/>
                  </a:lnTo>
                  <a:lnTo>
                    <a:pt x="27767" y="29584"/>
                  </a:lnTo>
                  <a:lnTo>
                    <a:pt x="27461" y="29144"/>
                  </a:lnTo>
                  <a:lnTo>
                    <a:pt x="27193" y="28666"/>
                  </a:lnTo>
                  <a:lnTo>
                    <a:pt x="26963" y="28188"/>
                  </a:lnTo>
                  <a:lnTo>
                    <a:pt x="26753" y="27691"/>
                  </a:lnTo>
                  <a:lnTo>
                    <a:pt x="26562" y="27194"/>
                  </a:lnTo>
                  <a:lnTo>
                    <a:pt x="26409" y="26677"/>
                  </a:lnTo>
                  <a:lnTo>
                    <a:pt x="26294" y="26161"/>
                  </a:lnTo>
                  <a:lnTo>
                    <a:pt x="26199" y="25626"/>
                  </a:lnTo>
                  <a:lnTo>
                    <a:pt x="26141" y="25109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230"/>
                  </a:lnTo>
                  <a:lnTo>
                    <a:pt x="26122" y="23885"/>
                  </a:lnTo>
                  <a:lnTo>
                    <a:pt x="26160" y="23560"/>
                  </a:lnTo>
                  <a:lnTo>
                    <a:pt x="26199" y="23216"/>
                  </a:lnTo>
                  <a:lnTo>
                    <a:pt x="26256" y="22872"/>
                  </a:lnTo>
                  <a:lnTo>
                    <a:pt x="26313" y="22547"/>
                  </a:lnTo>
                  <a:lnTo>
                    <a:pt x="26485" y="21858"/>
                  </a:lnTo>
                  <a:lnTo>
                    <a:pt x="26696" y="21170"/>
                  </a:lnTo>
                  <a:lnTo>
                    <a:pt x="26963" y="20501"/>
                  </a:lnTo>
                  <a:lnTo>
                    <a:pt x="27269" y="19812"/>
                  </a:lnTo>
                  <a:lnTo>
                    <a:pt x="27595" y="19143"/>
                  </a:lnTo>
                  <a:lnTo>
                    <a:pt x="27977" y="18454"/>
                  </a:lnTo>
                  <a:lnTo>
                    <a:pt x="28379" y="17785"/>
                  </a:lnTo>
                  <a:lnTo>
                    <a:pt x="28818" y="17116"/>
                  </a:lnTo>
                  <a:lnTo>
                    <a:pt x="29296" y="16466"/>
                  </a:lnTo>
                  <a:lnTo>
                    <a:pt x="29794" y="15816"/>
                  </a:lnTo>
                  <a:lnTo>
                    <a:pt x="30310" y="15165"/>
                  </a:lnTo>
                  <a:lnTo>
                    <a:pt x="30845" y="14534"/>
                  </a:lnTo>
                  <a:lnTo>
                    <a:pt x="31400" y="13903"/>
                  </a:lnTo>
                  <a:lnTo>
                    <a:pt x="31993" y="13291"/>
                  </a:lnTo>
                  <a:lnTo>
                    <a:pt x="32566" y="12679"/>
                  </a:lnTo>
                  <a:lnTo>
                    <a:pt x="33178" y="12087"/>
                  </a:lnTo>
                  <a:lnTo>
                    <a:pt x="33790" y="11513"/>
                  </a:lnTo>
                  <a:lnTo>
                    <a:pt x="34402" y="10958"/>
                  </a:lnTo>
                  <a:lnTo>
                    <a:pt x="35033" y="10423"/>
                  </a:lnTo>
                  <a:lnTo>
                    <a:pt x="35664" y="9887"/>
                  </a:lnTo>
                  <a:lnTo>
                    <a:pt x="36276" y="9390"/>
                  </a:lnTo>
                  <a:lnTo>
                    <a:pt x="36907" y="8893"/>
                  </a:lnTo>
                  <a:lnTo>
                    <a:pt x="37519" y="8434"/>
                  </a:lnTo>
                  <a:lnTo>
                    <a:pt x="38131" y="7994"/>
                  </a:lnTo>
                  <a:lnTo>
                    <a:pt x="38743" y="7573"/>
                  </a:lnTo>
                  <a:lnTo>
                    <a:pt x="39317" y="7172"/>
                  </a:lnTo>
                  <a:lnTo>
                    <a:pt x="39891" y="6789"/>
                  </a:lnTo>
                  <a:lnTo>
                    <a:pt x="40445" y="6445"/>
                  </a:lnTo>
                  <a:lnTo>
                    <a:pt x="40981" y="6120"/>
                  </a:lnTo>
                  <a:lnTo>
                    <a:pt x="40981" y="6120"/>
                  </a:lnTo>
                  <a:lnTo>
                    <a:pt x="42109" y="5489"/>
                  </a:lnTo>
                  <a:lnTo>
                    <a:pt x="43237" y="4896"/>
                  </a:lnTo>
                  <a:lnTo>
                    <a:pt x="44404" y="4342"/>
                  </a:lnTo>
                  <a:lnTo>
                    <a:pt x="45570" y="3825"/>
                  </a:lnTo>
                  <a:lnTo>
                    <a:pt x="46756" y="3328"/>
                  </a:lnTo>
                  <a:lnTo>
                    <a:pt x="47960" y="2888"/>
                  </a:lnTo>
                  <a:lnTo>
                    <a:pt x="49184" y="2468"/>
                  </a:lnTo>
                  <a:lnTo>
                    <a:pt x="50408" y="2085"/>
                  </a:lnTo>
                  <a:lnTo>
                    <a:pt x="51651" y="1741"/>
                  </a:lnTo>
                  <a:lnTo>
                    <a:pt x="52894" y="1416"/>
                  </a:lnTo>
                  <a:lnTo>
                    <a:pt x="54156" y="1129"/>
                  </a:lnTo>
                  <a:lnTo>
                    <a:pt x="55418" y="880"/>
                  </a:lnTo>
                  <a:lnTo>
                    <a:pt x="56681" y="651"/>
                  </a:lnTo>
                  <a:lnTo>
                    <a:pt x="57962" y="460"/>
                  </a:lnTo>
                  <a:lnTo>
                    <a:pt x="59243" y="307"/>
                  </a:lnTo>
                  <a:lnTo>
                    <a:pt x="60524" y="154"/>
                  </a:lnTo>
                  <a:lnTo>
                    <a:pt x="60524" y="154"/>
                  </a:lnTo>
                  <a:lnTo>
                    <a:pt x="61767" y="58"/>
                  </a:lnTo>
                  <a:lnTo>
                    <a:pt x="62379" y="20"/>
                  </a:lnTo>
                  <a:lnTo>
                    <a:pt x="630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-2928942" y="5794"/>
              <a:ext cx="1551819" cy="3495603"/>
            </a:xfrm>
            <a:custGeom>
              <a:avLst/>
              <a:gdLst/>
              <a:ahLst/>
              <a:cxnLst/>
              <a:rect l="l" t="t" r="r" b="b"/>
              <a:pathLst>
                <a:path w="39949" h="76856" extrusionOk="0">
                  <a:moveTo>
                    <a:pt x="39948" y="0"/>
                  </a:move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  <a:close/>
                  <a:moveTo>
                    <a:pt x="39948" y="52111"/>
                  </a:moveTo>
                  <a:lnTo>
                    <a:pt x="39355" y="52359"/>
                  </a:lnTo>
                  <a:lnTo>
                    <a:pt x="38763" y="52646"/>
                  </a:lnTo>
                  <a:lnTo>
                    <a:pt x="38189" y="52933"/>
                  </a:lnTo>
                  <a:lnTo>
                    <a:pt x="37615" y="53258"/>
                  </a:lnTo>
                  <a:lnTo>
                    <a:pt x="37061" y="53583"/>
                  </a:lnTo>
                  <a:lnTo>
                    <a:pt x="36525" y="53927"/>
                  </a:lnTo>
                  <a:lnTo>
                    <a:pt x="35990" y="54291"/>
                  </a:lnTo>
                  <a:lnTo>
                    <a:pt x="35473" y="54673"/>
                  </a:lnTo>
                  <a:lnTo>
                    <a:pt x="34957" y="55055"/>
                  </a:lnTo>
                  <a:lnTo>
                    <a:pt x="34460" y="55476"/>
                  </a:lnTo>
                  <a:lnTo>
                    <a:pt x="33963" y="55897"/>
                  </a:lnTo>
                  <a:lnTo>
                    <a:pt x="33485" y="56337"/>
                  </a:lnTo>
                  <a:lnTo>
                    <a:pt x="33007" y="56777"/>
                  </a:lnTo>
                  <a:lnTo>
                    <a:pt x="32548" y="57235"/>
                  </a:lnTo>
                  <a:lnTo>
                    <a:pt x="32108" y="57714"/>
                  </a:lnTo>
                  <a:lnTo>
                    <a:pt x="31668" y="58192"/>
                  </a:lnTo>
                  <a:lnTo>
                    <a:pt x="31228" y="58689"/>
                  </a:lnTo>
                  <a:lnTo>
                    <a:pt x="30807" y="59205"/>
                  </a:lnTo>
                  <a:lnTo>
                    <a:pt x="30406" y="59702"/>
                  </a:lnTo>
                  <a:lnTo>
                    <a:pt x="30004" y="60238"/>
                  </a:lnTo>
                  <a:lnTo>
                    <a:pt x="29603" y="60754"/>
                  </a:lnTo>
                  <a:lnTo>
                    <a:pt x="29220" y="61309"/>
                  </a:lnTo>
                  <a:lnTo>
                    <a:pt x="28474" y="62399"/>
                  </a:lnTo>
                  <a:lnTo>
                    <a:pt x="27748" y="63508"/>
                  </a:lnTo>
                  <a:lnTo>
                    <a:pt x="27078" y="64655"/>
                  </a:lnTo>
                  <a:lnTo>
                    <a:pt x="26428" y="65803"/>
                  </a:lnTo>
                  <a:lnTo>
                    <a:pt x="25797" y="66950"/>
                  </a:lnTo>
                  <a:lnTo>
                    <a:pt x="25185" y="68174"/>
                  </a:lnTo>
                  <a:lnTo>
                    <a:pt x="24592" y="69398"/>
                  </a:lnTo>
                  <a:lnTo>
                    <a:pt x="23426" y="71903"/>
                  </a:lnTo>
                  <a:lnTo>
                    <a:pt x="22833" y="73146"/>
                  </a:lnTo>
                  <a:lnTo>
                    <a:pt x="22259" y="74408"/>
                  </a:lnTo>
                  <a:lnTo>
                    <a:pt x="21648" y="75632"/>
                  </a:lnTo>
                  <a:lnTo>
                    <a:pt x="21017" y="76856"/>
                  </a:lnTo>
                  <a:lnTo>
                    <a:pt x="22718" y="75555"/>
                  </a:lnTo>
                  <a:lnTo>
                    <a:pt x="23598" y="74924"/>
                  </a:lnTo>
                  <a:lnTo>
                    <a:pt x="24478" y="74293"/>
                  </a:lnTo>
                  <a:lnTo>
                    <a:pt x="25051" y="73892"/>
                  </a:lnTo>
                  <a:lnTo>
                    <a:pt x="25644" y="73509"/>
                  </a:lnTo>
                  <a:lnTo>
                    <a:pt x="26256" y="73127"/>
                  </a:lnTo>
                  <a:lnTo>
                    <a:pt x="26868" y="72744"/>
                  </a:lnTo>
                  <a:lnTo>
                    <a:pt x="27499" y="72381"/>
                  </a:lnTo>
                  <a:lnTo>
                    <a:pt x="28130" y="72018"/>
                  </a:lnTo>
                  <a:lnTo>
                    <a:pt x="28761" y="71673"/>
                  </a:lnTo>
                  <a:lnTo>
                    <a:pt x="29411" y="71348"/>
                  </a:lnTo>
                  <a:lnTo>
                    <a:pt x="30081" y="71042"/>
                  </a:lnTo>
                  <a:lnTo>
                    <a:pt x="30750" y="70736"/>
                  </a:lnTo>
                  <a:lnTo>
                    <a:pt x="31419" y="70449"/>
                  </a:lnTo>
                  <a:lnTo>
                    <a:pt x="32089" y="70201"/>
                  </a:lnTo>
                  <a:lnTo>
                    <a:pt x="32777" y="69952"/>
                  </a:lnTo>
                  <a:lnTo>
                    <a:pt x="33485" y="69723"/>
                  </a:lnTo>
                  <a:lnTo>
                    <a:pt x="34173" y="69532"/>
                  </a:lnTo>
                  <a:lnTo>
                    <a:pt x="34881" y="69340"/>
                  </a:lnTo>
                  <a:lnTo>
                    <a:pt x="35435" y="68289"/>
                  </a:lnTo>
                  <a:lnTo>
                    <a:pt x="36009" y="67237"/>
                  </a:lnTo>
                  <a:lnTo>
                    <a:pt x="36602" y="66223"/>
                  </a:lnTo>
                  <a:lnTo>
                    <a:pt x="37214" y="65191"/>
                  </a:lnTo>
                  <a:lnTo>
                    <a:pt x="37864" y="64196"/>
                  </a:lnTo>
                  <a:lnTo>
                    <a:pt x="38514" y="63221"/>
                  </a:lnTo>
                  <a:lnTo>
                    <a:pt x="39222" y="62284"/>
                  </a:lnTo>
                  <a:lnTo>
                    <a:pt x="39948" y="61366"/>
                  </a:lnTo>
                  <a:lnTo>
                    <a:pt x="39948" y="52111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-2928932" y="5806"/>
              <a:ext cx="1551819" cy="2882221"/>
            </a:xfrm>
            <a:custGeom>
              <a:avLst/>
              <a:gdLst/>
              <a:ahLst/>
              <a:cxnLst/>
              <a:rect l="l" t="t" r="r" b="b"/>
              <a:pathLst>
                <a:path w="39949" h="74198" fill="none" extrusionOk="0">
                  <a:moveTo>
                    <a:pt x="39948" y="0"/>
                  </a:moveTo>
                  <a:lnTo>
                    <a:pt x="39948" y="0"/>
                  </a:ln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-2112599" y="2029934"/>
              <a:ext cx="735452" cy="961258"/>
            </a:xfrm>
            <a:custGeom>
              <a:avLst/>
              <a:gdLst/>
              <a:ahLst/>
              <a:cxnLst/>
              <a:rect l="l" t="t" r="r" b="b"/>
              <a:pathLst>
                <a:path w="18933" h="24746" fill="none" extrusionOk="0">
                  <a:moveTo>
                    <a:pt x="18932" y="1"/>
                  </a:moveTo>
                  <a:lnTo>
                    <a:pt x="18932" y="1"/>
                  </a:lnTo>
                  <a:lnTo>
                    <a:pt x="18339" y="249"/>
                  </a:lnTo>
                  <a:lnTo>
                    <a:pt x="17747" y="536"/>
                  </a:lnTo>
                  <a:lnTo>
                    <a:pt x="17173" y="823"/>
                  </a:lnTo>
                  <a:lnTo>
                    <a:pt x="16599" y="1148"/>
                  </a:lnTo>
                  <a:lnTo>
                    <a:pt x="16045" y="1473"/>
                  </a:lnTo>
                  <a:lnTo>
                    <a:pt x="15509" y="1817"/>
                  </a:lnTo>
                  <a:lnTo>
                    <a:pt x="14974" y="2181"/>
                  </a:lnTo>
                  <a:lnTo>
                    <a:pt x="14457" y="2563"/>
                  </a:lnTo>
                  <a:lnTo>
                    <a:pt x="13941" y="2945"/>
                  </a:lnTo>
                  <a:lnTo>
                    <a:pt x="13444" y="3366"/>
                  </a:lnTo>
                  <a:lnTo>
                    <a:pt x="12947" y="3787"/>
                  </a:lnTo>
                  <a:lnTo>
                    <a:pt x="12469" y="4227"/>
                  </a:lnTo>
                  <a:lnTo>
                    <a:pt x="11991" y="4667"/>
                  </a:lnTo>
                  <a:lnTo>
                    <a:pt x="11532" y="5125"/>
                  </a:lnTo>
                  <a:lnTo>
                    <a:pt x="11092" y="5604"/>
                  </a:lnTo>
                  <a:lnTo>
                    <a:pt x="10652" y="6082"/>
                  </a:lnTo>
                  <a:lnTo>
                    <a:pt x="10212" y="6579"/>
                  </a:lnTo>
                  <a:lnTo>
                    <a:pt x="9791" y="7095"/>
                  </a:lnTo>
                  <a:lnTo>
                    <a:pt x="9390" y="7592"/>
                  </a:lnTo>
                  <a:lnTo>
                    <a:pt x="8988" y="8128"/>
                  </a:lnTo>
                  <a:lnTo>
                    <a:pt x="8587" y="8644"/>
                  </a:lnTo>
                  <a:lnTo>
                    <a:pt x="8204" y="9199"/>
                  </a:lnTo>
                  <a:lnTo>
                    <a:pt x="7458" y="10289"/>
                  </a:lnTo>
                  <a:lnTo>
                    <a:pt x="6732" y="11398"/>
                  </a:lnTo>
                  <a:lnTo>
                    <a:pt x="6062" y="12545"/>
                  </a:lnTo>
                  <a:lnTo>
                    <a:pt x="5412" y="13693"/>
                  </a:lnTo>
                  <a:lnTo>
                    <a:pt x="4781" y="14840"/>
                  </a:lnTo>
                  <a:lnTo>
                    <a:pt x="4781" y="14840"/>
                  </a:lnTo>
                  <a:lnTo>
                    <a:pt x="4169" y="16064"/>
                  </a:lnTo>
                  <a:lnTo>
                    <a:pt x="3576" y="17288"/>
                  </a:lnTo>
                  <a:lnTo>
                    <a:pt x="2410" y="19793"/>
                  </a:lnTo>
                  <a:lnTo>
                    <a:pt x="1817" y="21036"/>
                  </a:lnTo>
                  <a:lnTo>
                    <a:pt x="1243" y="22298"/>
                  </a:lnTo>
                  <a:lnTo>
                    <a:pt x="632" y="23522"/>
                  </a:lnTo>
                  <a:lnTo>
                    <a:pt x="1" y="24746"/>
                  </a:lnTo>
                  <a:lnTo>
                    <a:pt x="1" y="24746"/>
                  </a:lnTo>
                  <a:lnTo>
                    <a:pt x="1702" y="23445"/>
                  </a:lnTo>
                  <a:lnTo>
                    <a:pt x="2582" y="22814"/>
                  </a:lnTo>
                  <a:lnTo>
                    <a:pt x="3462" y="22183"/>
                  </a:lnTo>
                  <a:lnTo>
                    <a:pt x="3462" y="22183"/>
                  </a:lnTo>
                  <a:lnTo>
                    <a:pt x="4035" y="21782"/>
                  </a:lnTo>
                  <a:lnTo>
                    <a:pt x="4628" y="21399"/>
                  </a:lnTo>
                  <a:lnTo>
                    <a:pt x="5240" y="21017"/>
                  </a:lnTo>
                  <a:lnTo>
                    <a:pt x="5852" y="20634"/>
                  </a:lnTo>
                  <a:lnTo>
                    <a:pt x="6483" y="20271"/>
                  </a:lnTo>
                  <a:lnTo>
                    <a:pt x="7114" y="19908"/>
                  </a:lnTo>
                  <a:lnTo>
                    <a:pt x="7745" y="19563"/>
                  </a:lnTo>
                  <a:lnTo>
                    <a:pt x="8395" y="19238"/>
                  </a:lnTo>
                  <a:lnTo>
                    <a:pt x="9065" y="18932"/>
                  </a:lnTo>
                  <a:lnTo>
                    <a:pt x="9734" y="18626"/>
                  </a:lnTo>
                  <a:lnTo>
                    <a:pt x="10403" y="18339"/>
                  </a:lnTo>
                  <a:lnTo>
                    <a:pt x="11073" y="18091"/>
                  </a:lnTo>
                  <a:lnTo>
                    <a:pt x="11761" y="17842"/>
                  </a:lnTo>
                  <a:lnTo>
                    <a:pt x="12469" y="17613"/>
                  </a:lnTo>
                  <a:lnTo>
                    <a:pt x="13157" y="17422"/>
                  </a:lnTo>
                  <a:lnTo>
                    <a:pt x="13865" y="17230"/>
                  </a:lnTo>
                  <a:lnTo>
                    <a:pt x="13865" y="17230"/>
                  </a:lnTo>
                  <a:lnTo>
                    <a:pt x="14419" y="16179"/>
                  </a:lnTo>
                  <a:lnTo>
                    <a:pt x="14993" y="15127"/>
                  </a:lnTo>
                  <a:lnTo>
                    <a:pt x="15586" y="14113"/>
                  </a:lnTo>
                  <a:lnTo>
                    <a:pt x="16198" y="13081"/>
                  </a:lnTo>
                  <a:lnTo>
                    <a:pt x="16848" y="12086"/>
                  </a:lnTo>
                  <a:lnTo>
                    <a:pt x="17498" y="11111"/>
                  </a:lnTo>
                  <a:lnTo>
                    <a:pt x="18206" y="10174"/>
                  </a:lnTo>
                  <a:lnTo>
                    <a:pt x="18932" y="9256"/>
                  </a:lnTo>
                  <a:lnTo>
                    <a:pt x="189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14"/>
            <p:cNvSpPr/>
            <p:nvPr/>
          </p:nvSpPr>
          <p:spPr>
            <a:xfrm flipH="1">
              <a:off x="-4746019" y="2394634"/>
              <a:ext cx="4656855" cy="1856403"/>
            </a:xfrm>
            <a:custGeom>
              <a:avLst/>
              <a:gdLst/>
              <a:ahLst/>
              <a:cxnLst/>
              <a:rect l="l" t="t" r="r" b="b"/>
              <a:pathLst>
                <a:path w="119883" h="47790" extrusionOk="0">
                  <a:moveTo>
                    <a:pt x="68556" y="1"/>
                  </a:moveTo>
                  <a:lnTo>
                    <a:pt x="68059" y="20"/>
                  </a:lnTo>
                  <a:lnTo>
                    <a:pt x="67543" y="58"/>
                  </a:lnTo>
                  <a:lnTo>
                    <a:pt x="67046" y="116"/>
                  </a:lnTo>
                  <a:lnTo>
                    <a:pt x="66548" y="192"/>
                  </a:lnTo>
                  <a:lnTo>
                    <a:pt x="66070" y="288"/>
                  </a:lnTo>
                  <a:lnTo>
                    <a:pt x="65592" y="383"/>
                  </a:lnTo>
                  <a:lnTo>
                    <a:pt x="65114" y="498"/>
                  </a:lnTo>
                  <a:lnTo>
                    <a:pt x="64636" y="632"/>
                  </a:lnTo>
                  <a:lnTo>
                    <a:pt x="64177" y="766"/>
                  </a:lnTo>
                  <a:lnTo>
                    <a:pt x="63699" y="919"/>
                  </a:lnTo>
                  <a:lnTo>
                    <a:pt x="62800" y="1263"/>
                  </a:lnTo>
                  <a:lnTo>
                    <a:pt x="61902" y="1626"/>
                  </a:lnTo>
                  <a:lnTo>
                    <a:pt x="61041" y="2028"/>
                  </a:lnTo>
                  <a:lnTo>
                    <a:pt x="60180" y="2468"/>
                  </a:lnTo>
                  <a:lnTo>
                    <a:pt x="59339" y="2927"/>
                  </a:lnTo>
                  <a:lnTo>
                    <a:pt x="58517" y="3424"/>
                  </a:lnTo>
                  <a:lnTo>
                    <a:pt x="57714" y="3940"/>
                  </a:lnTo>
                  <a:lnTo>
                    <a:pt x="56910" y="4457"/>
                  </a:lnTo>
                  <a:lnTo>
                    <a:pt x="56107" y="5011"/>
                  </a:lnTo>
                  <a:lnTo>
                    <a:pt x="55342" y="5566"/>
                  </a:lnTo>
                  <a:lnTo>
                    <a:pt x="54577" y="6120"/>
                  </a:lnTo>
                  <a:lnTo>
                    <a:pt x="53048" y="7268"/>
                  </a:lnTo>
                  <a:lnTo>
                    <a:pt x="5106" y="43487"/>
                  </a:lnTo>
                  <a:lnTo>
                    <a:pt x="1" y="47789"/>
                  </a:lnTo>
                  <a:lnTo>
                    <a:pt x="103915" y="47789"/>
                  </a:lnTo>
                  <a:lnTo>
                    <a:pt x="104928" y="46355"/>
                  </a:lnTo>
                  <a:lnTo>
                    <a:pt x="105980" y="44921"/>
                  </a:lnTo>
                  <a:lnTo>
                    <a:pt x="107070" y="43525"/>
                  </a:lnTo>
                  <a:lnTo>
                    <a:pt x="108198" y="42148"/>
                  </a:lnTo>
                  <a:lnTo>
                    <a:pt x="109384" y="40790"/>
                  </a:lnTo>
                  <a:lnTo>
                    <a:pt x="110589" y="39452"/>
                  </a:lnTo>
                  <a:lnTo>
                    <a:pt x="111832" y="38151"/>
                  </a:lnTo>
                  <a:lnTo>
                    <a:pt x="113113" y="36870"/>
                  </a:lnTo>
                  <a:lnTo>
                    <a:pt x="113839" y="36163"/>
                  </a:lnTo>
                  <a:lnTo>
                    <a:pt x="114566" y="35436"/>
                  </a:lnTo>
                  <a:lnTo>
                    <a:pt x="115293" y="34709"/>
                  </a:lnTo>
                  <a:lnTo>
                    <a:pt x="116000" y="33944"/>
                  </a:lnTo>
                  <a:lnTo>
                    <a:pt x="116670" y="33160"/>
                  </a:lnTo>
                  <a:lnTo>
                    <a:pt x="117320" y="32376"/>
                  </a:lnTo>
                  <a:lnTo>
                    <a:pt x="117626" y="31975"/>
                  </a:lnTo>
                  <a:lnTo>
                    <a:pt x="117913" y="31573"/>
                  </a:lnTo>
                  <a:lnTo>
                    <a:pt x="118199" y="31171"/>
                  </a:lnTo>
                  <a:lnTo>
                    <a:pt x="118467" y="30751"/>
                  </a:lnTo>
                  <a:lnTo>
                    <a:pt x="118697" y="30349"/>
                  </a:lnTo>
                  <a:lnTo>
                    <a:pt x="118926" y="29928"/>
                  </a:lnTo>
                  <a:lnTo>
                    <a:pt x="119136" y="29527"/>
                  </a:lnTo>
                  <a:lnTo>
                    <a:pt x="119328" y="29106"/>
                  </a:lnTo>
                  <a:lnTo>
                    <a:pt x="119481" y="28685"/>
                  </a:lnTo>
                  <a:lnTo>
                    <a:pt x="119615" y="28265"/>
                  </a:lnTo>
                  <a:lnTo>
                    <a:pt x="119729" y="27844"/>
                  </a:lnTo>
                  <a:lnTo>
                    <a:pt x="119806" y="27423"/>
                  </a:lnTo>
                  <a:lnTo>
                    <a:pt x="119863" y="26983"/>
                  </a:lnTo>
                  <a:lnTo>
                    <a:pt x="119882" y="26563"/>
                  </a:lnTo>
                  <a:lnTo>
                    <a:pt x="119882" y="26142"/>
                  </a:lnTo>
                  <a:lnTo>
                    <a:pt x="119844" y="25702"/>
                  </a:lnTo>
                  <a:lnTo>
                    <a:pt x="119768" y="25282"/>
                  </a:lnTo>
                  <a:lnTo>
                    <a:pt x="119653" y="24861"/>
                  </a:lnTo>
                  <a:lnTo>
                    <a:pt x="119519" y="24440"/>
                  </a:lnTo>
                  <a:lnTo>
                    <a:pt x="119328" y="24000"/>
                  </a:lnTo>
                  <a:lnTo>
                    <a:pt x="119098" y="23580"/>
                  </a:lnTo>
                  <a:lnTo>
                    <a:pt x="118831" y="23159"/>
                  </a:lnTo>
                  <a:lnTo>
                    <a:pt x="118525" y="22757"/>
                  </a:lnTo>
                  <a:lnTo>
                    <a:pt x="118180" y="22394"/>
                  </a:lnTo>
                  <a:lnTo>
                    <a:pt x="117817" y="22031"/>
                  </a:lnTo>
                  <a:lnTo>
                    <a:pt x="117415" y="21706"/>
                  </a:lnTo>
                  <a:lnTo>
                    <a:pt x="116995" y="21380"/>
                  </a:lnTo>
                  <a:lnTo>
                    <a:pt x="116555" y="21094"/>
                  </a:lnTo>
                  <a:lnTo>
                    <a:pt x="116077" y="20826"/>
                  </a:lnTo>
                  <a:lnTo>
                    <a:pt x="115599" y="20577"/>
                  </a:lnTo>
                  <a:lnTo>
                    <a:pt x="115082" y="20367"/>
                  </a:lnTo>
                  <a:lnTo>
                    <a:pt x="114566" y="20157"/>
                  </a:lnTo>
                  <a:lnTo>
                    <a:pt x="114050" y="19984"/>
                  </a:lnTo>
                  <a:lnTo>
                    <a:pt x="113514" y="19831"/>
                  </a:lnTo>
                  <a:lnTo>
                    <a:pt x="112960" y="19698"/>
                  </a:lnTo>
                  <a:lnTo>
                    <a:pt x="112405" y="19602"/>
                  </a:lnTo>
                  <a:lnTo>
                    <a:pt x="111851" y="19526"/>
                  </a:lnTo>
                  <a:lnTo>
                    <a:pt x="111296" y="19449"/>
                  </a:lnTo>
                  <a:lnTo>
                    <a:pt x="110742" y="19411"/>
                  </a:lnTo>
                  <a:lnTo>
                    <a:pt x="110187" y="19392"/>
                  </a:lnTo>
                  <a:lnTo>
                    <a:pt x="109632" y="19373"/>
                  </a:lnTo>
                  <a:lnTo>
                    <a:pt x="109078" y="19392"/>
                  </a:lnTo>
                  <a:lnTo>
                    <a:pt x="108504" y="19411"/>
                  </a:lnTo>
                  <a:lnTo>
                    <a:pt x="107950" y="19449"/>
                  </a:lnTo>
                  <a:lnTo>
                    <a:pt x="107395" y="19487"/>
                  </a:lnTo>
                  <a:lnTo>
                    <a:pt x="106840" y="19545"/>
                  </a:lnTo>
                  <a:lnTo>
                    <a:pt x="105712" y="19698"/>
                  </a:lnTo>
                  <a:lnTo>
                    <a:pt x="104603" y="19889"/>
                  </a:lnTo>
                  <a:lnTo>
                    <a:pt x="103513" y="20099"/>
                  </a:lnTo>
                  <a:lnTo>
                    <a:pt x="102366" y="20329"/>
                  </a:lnTo>
                  <a:lnTo>
                    <a:pt x="101218" y="20577"/>
                  </a:lnTo>
                  <a:lnTo>
                    <a:pt x="100071" y="20864"/>
                  </a:lnTo>
                  <a:lnTo>
                    <a:pt x="98943" y="21151"/>
                  </a:lnTo>
                  <a:lnTo>
                    <a:pt x="97814" y="21457"/>
                  </a:lnTo>
                  <a:lnTo>
                    <a:pt x="96686" y="21782"/>
                  </a:lnTo>
                  <a:lnTo>
                    <a:pt x="95577" y="22126"/>
                  </a:lnTo>
                  <a:lnTo>
                    <a:pt x="94487" y="22490"/>
                  </a:lnTo>
                  <a:lnTo>
                    <a:pt x="93378" y="22872"/>
                  </a:lnTo>
                  <a:lnTo>
                    <a:pt x="92288" y="23274"/>
                  </a:lnTo>
                  <a:lnTo>
                    <a:pt x="91217" y="23694"/>
                  </a:lnTo>
                  <a:lnTo>
                    <a:pt x="90146" y="24115"/>
                  </a:lnTo>
                  <a:lnTo>
                    <a:pt x="89075" y="24574"/>
                  </a:lnTo>
                  <a:lnTo>
                    <a:pt x="88023" y="25033"/>
                  </a:lnTo>
                  <a:lnTo>
                    <a:pt x="86991" y="25511"/>
                  </a:lnTo>
                  <a:lnTo>
                    <a:pt x="85958" y="26008"/>
                  </a:lnTo>
                  <a:lnTo>
                    <a:pt x="84753" y="26582"/>
                  </a:lnTo>
                  <a:lnTo>
                    <a:pt x="84122" y="26888"/>
                  </a:lnTo>
                  <a:lnTo>
                    <a:pt x="83510" y="27156"/>
                  </a:lnTo>
                  <a:lnTo>
                    <a:pt x="82860" y="27423"/>
                  </a:lnTo>
                  <a:lnTo>
                    <a:pt x="82229" y="27672"/>
                  </a:lnTo>
                  <a:lnTo>
                    <a:pt x="81579" y="27901"/>
                  </a:lnTo>
                  <a:lnTo>
                    <a:pt x="80929" y="28093"/>
                  </a:lnTo>
                  <a:lnTo>
                    <a:pt x="80279" y="28265"/>
                  </a:lnTo>
                  <a:lnTo>
                    <a:pt x="79628" y="28379"/>
                  </a:lnTo>
                  <a:lnTo>
                    <a:pt x="79303" y="28437"/>
                  </a:lnTo>
                  <a:lnTo>
                    <a:pt x="78978" y="28456"/>
                  </a:lnTo>
                  <a:lnTo>
                    <a:pt x="78653" y="28475"/>
                  </a:lnTo>
                  <a:lnTo>
                    <a:pt x="78328" y="28494"/>
                  </a:lnTo>
                  <a:lnTo>
                    <a:pt x="78003" y="28475"/>
                  </a:lnTo>
                  <a:lnTo>
                    <a:pt x="77678" y="28456"/>
                  </a:lnTo>
                  <a:lnTo>
                    <a:pt x="77372" y="28437"/>
                  </a:lnTo>
                  <a:lnTo>
                    <a:pt x="77047" y="28379"/>
                  </a:lnTo>
                  <a:lnTo>
                    <a:pt x="76741" y="28303"/>
                  </a:lnTo>
                  <a:lnTo>
                    <a:pt x="76416" y="28226"/>
                  </a:lnTo>
                  <a:lnTo>
                    <a:pt x="76110" y="28131"/>
                  </a:lnTo>
                  <a:lnTo>
                    <a:pt x="75804" y="28016"/>
                  </a:lnTo>
                  <a:lnTo>
                    <a:pt x="75402" y="27825"/>
                  </a:lnTo>
                  <a:lnTo>
                    <a:pt x="75020" y="27595"/>
                  </a:lnTo>
                  <a:lnTo>
                    <a:pt x="74676" y="27366"/>
                  </a:lnTo>
                  <a:lnTo>
                    <a:pt x="74351" y="27098"/>
                  </a:lnTo>
                  <a:lnTo>
                    <a:pt x="74064" y="26830"/>
                  </a:lnTo>
                  <a:lnTo>
                    <a:pt x="73815" y="26525"/>
                  </a:lnTo>
                  <a:lnTo>
                    <a:pt x="73586" y="26219"/>
                  </a:lnTo>
                  <a:lnTo>
                    <a:pt x="73394" y="25893"/>
                  </a:lnTo>
                  <a:lnTo>
                    <a:pt x="73222" y="25549"/>
                  </a:lnTo>
                  <a:lnTo>
                    <a:pt x="73069" y="25186"/>
                  </a:lnTo>
                  <a:lnTo>
                    <a:pt x="72955" y="24823"/>
                  </a:lnTo>
                  <a:lnTo>
                    <a:pt x="72859" y="24440"/>
                  </a:lnTo>
                  <a:lnTo>
                    <a:pt x="72782" y="24058"/>
                  </a:lnTo>
                  <a:lnTo>
                    <a:pt x="72725" y="23656"/>
                  </a:lnTo>
                  <a:lnTo>
                    <a:pt x="72706" y="23254"/>
                  </a:lnTo>
                  <a:lnTo>
                    <a:pt x="72706" y="22834"/>
                  </a:lnTo>
                  <a:lnTo>
                    <a:pt x="72706" y="22470"/>
                  </a:lnTo>
                  <a:lnTo>
                    <a:pt x="72744" y="22126"/>
                  </a:lnTo>
                  <a:lnTo>
                    <a:pt x="72782" y="21763"/>
                  </a:lnTo>
                  <a:lnTo>
                    <a:pt x="72840" y="21380"/>
                  </a:lnTo>
                  <a:lnTo>
                    <a:pt x="72916" y="21017"/>
                  </a:lnTo>
                  <a:lnTo>
                    <a:pt x="73012" y="20654"/>
                  </a:lnTo>
                  <a:lnTo>
                    <a:pt x="73108" y="20290"/>
                  </a:lnTo>
                  <a:lnTo>
                    <a:pt x="73222" y="19927"/>
                  </a:lnTo>
                  <a:lnTo>
                    <a:pt x="73337" y="19583"/>
                  </a:lnTo>
                  <a:lnTo>
                    <a:pt x="73471" y="19220"/>
                  </a:lnTo>
                  <a:lnTo>
                    <a:pt x="73624" y="18875"/>
                  </a:lnTo>
                  <a:lnTo>
                    <a:pt x="73777" y="18531"/>
                  </a:lnTo>
                  <a:lnTo>
                    <a:pt x="73949" y="18187"/>
                  </a:lnTo>
                  <a:lnTo>
                    <a:pt x="74121" y="17862"/>
                  </a:lnTo>
                  <a:lnTo>
                    <a:pt x="74312" y="17537"/>
                  </a:lnTo>
                  <a:lnTo>
                    <a:pt x="74504" y="17231"/>
                  </a:lnTo>
                  <a:lnTo>
                    <a:pt x="75249" y="16102"/>
                  </a:lnTo>
                  <a:lnTo>
                    <a:pt x="76033" y="14993"/>
                  </a:lnTo>
                  <a:lnTo>
                    <a:pt x="76798" y="13865"/>
                  </a:lnTo>
                  <a:lnTo>
                    <a:pt x="77181" y="13291"/>
                  </a:lnTo>
                  <a:lnTo>
                    <a:pt x="77544" y="12718"/>
                  </a:lnTo>
                  <a:lnTo>
                    <a:pt x="77888" y="12144"/>
                  </a:lnTo>
                  <a:lnTo>
                    <a:pt x="78194" y="11570"/>
                  </a:lnTo>
                  <a:lnTo>
                    <a:pt x="78481" y="10978"/>
                  </a:lnTo>
                  <a:lnTo>
                    <a:pt x="78749" y="10404"/>
                  </a:lnTo>
                  <a:lnTo>
                    <a:pt x="78959" y="9811"/>
                  </a:lnTo>
                  <a:lnTo>
                    <a:pt x="79150" y="9218"/>
                  </a:lnTo>
                  <a:lnTo>
                    <a:pt x="79227" y="8912"/>
                  </a:lnTo>
                  <a:lnTo>
                    <a:pt x="79284" y="8606"/>
                  </a:lnTo>
                  <a:lnTo>
                    <a:pt x="79323" y="8319"/>
                  </a:lnTo>
                  <a:lnTo>
                    <a:pt x="79361" y="8013"/>
                  </a:lnTo>
                  <a:lnTo>
                    <a:pt x="79380" y="7535"/>
                  </a:lnTo>
                  <a:lnTo>
                    <a:pt x="79380" y="7038"/>
                  </a:lnTo>
                  <a:lnTo>
                    <a:pt x="79323" y="6560"/>
                  </a:lnTo>
                  <a:lnTo>
                    <a:pt x="79227" y="6063"/>
                  </a:lnTo>
                  <a:lnTo>
                    <a:pt x="79112" y="5642"/>
                  </a:lnTo>
                  <a:lnTo>
                    <a:pt x="78978" y="5241"/>
                  </a:lnTo>
                  <a:lnTo>
                    <a:pt x="78806" y="4858"/>
                  </a:lnTo>
                  <a:lnTo>
                    <a:pt x="78596" y="4495"/>
                  </a:lnTo>
                  <a:lnTo>
                    <a:pt x="78366" y="4131"/>
                  </a:lnTo>
                  <a:lnTo>
                    <a:pt x="78118" y="3787"/>
                  </a:lnTo>
                  <a:lnTo>
                    <a:pt x="77850" y="3443"/>
                  </a:lnTo>
                  <a:lnTo>
                    <a:pt x="77544" y="3137"/>
                  </a:lnTo>
                  <a:lnTo>
                    <a:pt x="77219" y="2831"/>
                  </a:lnTo>
                  <a:lnTo>
                    <a:pt x="76875" y="2525"/>
                  </a:lnTo>
                  <a:lnTo>
                    <a:pt x="76511" y="2257"/>
                  </a:lnTo>
                  <a:lnTo>
                    <a:pt x="76148" y="1990"/>
                  </a:lnTo>
                  <a:lnTo>
                    <a:pt x="75747" y="1760"/>
                  </a:lnTo>
                  <a:lnTo>
                    <a:pt x="75326" y="1531"/>
                  </a:lnTo>
                  <a:lnTo>
                    <a:pt x="74905" y="1301"/>
                  </a:lnTo>
                  <a:lnTo>
                    <a:pt x="74465" y="1110"/>
                  </a:lnTo>
                  <a:lnTo>
                    <a:pt x="74006" y="919"/>
                  </a:lnTo>
                  <a:lnTo>
                    <a:pt x="73547" y="766"/>
                  </a:lnTo>
                  <a:lnTo>
                    <a:pt x="73069" y="613"/>
                  </a:lnTo>
                  <a:lnTo>
                    <a:pt x="72591" y="479"/>
                  </a:lnTo>
                  <a:lnTo>
                    <a:pt x="72094" y="345"/>
                  </a:lnTo>
                  <a:lnTo>
                    <a:pt x="71597" y="250"/>
                  </a:lnTo>
                  <a:lnTo>
                    <a:pt x="71100" y="173"/>
                  </a:lnTo>
                  <a:lnTo>
                    <a:pt x="70602" y="97"/>
                  </a:lnTo>
                  <a:lnTo>
                    <a:pt x="70086" y="58"/>
                  </a:lnTo>
                  <a:lnTo>
                    <a:pt x="69570" y="20"/>
                  </a:lnTo>
                  <a:lnTo>
                    <a:pt x="690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85725" dir="106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-2954918" y="2539481"/>
              <a:ext cx="228797" cy="763693"/>
            </a:xfrm>
            <a:custGeom>
              <a:avLst/>
              <a:gdLst/>
              <a:ahLst/>
              <a:cxnLst/>
              <a:rect l="l" t="t" r="r" b="b"/>
              <a:pathLst>
                <a:path w="5890" h="19660" extrusionOk="0">
                  <a:moveTo>
                    <a:pt x="669" y="1"/>
                  </a:moveTo>
                  <a:lnTo>
                    <a:pt x="0" y="1263"/>
                  </a:lnTo>
                  <a:lnTo>
                    <a:pt x="440" y="1684"/>
                  </a:lnTo>
                  <a:lnTo>
                    <a:pt x="861" y="2124"/>
                  </a:lnTo>
                  <a:lnTo>
                    <a:pt x="1262" y="2583"/>
                  </a:lnTo>
                  <a:lnTo>
                    <a:pt x="1626" y="3041"/>
                  </a:lnTo>
                  <a:lnTo>
                    <a:pt x="1970" y="3520"/>
                  </a:lnTo>
                  <a:lnTo>
                    <a:pt x="2295" y="3998"/>
                  </a:lnTo>
                  <a:lnTo>
                    <a:pt x="2582" y="4495"/>
                  </a:lnTo>
                  <a:lnTo>
                    <a:pt x="2830" y="4992"/>
                  </a:lnTo>
                  <a:lnTo>
                    <a:pt x="3060" y="5508"/>
                  </a:lnTo>
                  <a:lnTo>
                    <a:pt x="3251" y="6025"/>
                  </a:lnTo>
                  <a:lnTo>
                    <a:pt x="3404" y="6560"/>
                  </a:lnTo>
                  <a:lnTo>
                    <a:pt x="3538" y="7096"/>
                  </a:lnTo>
                  <a:lnTo>
                    <a:pt x="3614" y="7650"/>
                  </a:lnTo>
                  <a:lnTo>
                    <a:pt x="3672" y="8205"/>
                  </a:lnTo>
                  <a:lnTo>
                    <a:pt x="3672" y="8778"/>
                  </a:lnTo>
                  <a:lnTo>
                    <a:pt x="3653" y="9352"/>
                  </a:lnTo>
                  <a:lnTo>
                    <a:pt x="3614" y="9677"/>
                  </a:lnTo>
                  <a:lnTo>
                    <a:pt x="3557" y="10021"/>
                  </a:lnTo>
                  <a:lnTo>
                    <a:pt x="3442" y="10672"/>
                  </a:lnTo>
                  <a:lnTo>
                    <a:pt x="3289" y="11322"/>
                  </a:lnTo>
                  <a:lnTo>
                    <a:pt x="3117" y="11991"/>
                  </a:lnTo>
                  <a:lnTo>
                    <a:pt x="2964" y="12641"/>
                  </a:lnTo>
                  <a:lnTo>
                    <a:pt x="2792" y="13291"/>
                  </a:lnTo>
                  <a:lnTo>
                    <a:pt x="2658" y="13961"/>
                  </a:lnTo>
                  <a:lnTo>
                    <a:pt x="2620" y="14286"/>
                  </a:lnTo>
                  <a:lnTo>
                    <a:pt x="2582" y="14630"/>
                  </a:lnTo>
                  <a:lnTo>
                    <a:pt x="2543" y="14955"/>
                  </a:lnTo>
                  <a:lnTo>
                    <a:pt x="2543" y="15299"/>
                  </a:lnTo>
                  <a:lnTo>
                    <a:pt x="2543" y="15644"/>
                  </a:lnTo>
                  <a:lnTo>
                    <a:pt x="2582" y="15988"/>
                  </a:lnTo>
                  <a:lnTo>
                    <a:pt x="2620" y="16332"/>
                  </a:lnTo>
                  <a:lnTo>
                    <a:pt x="2696" y="16657"/>
                  </a:lnTo>
                  <a:lnTo>
                    <a:pt x="2792" y="16982"/>
                  </a:lnTo>
                  <a:lnTo>
                    <a:pt x="2888" y="17307"/>
                  </a:lnTo>
                  <a:lnTo>
                    <a:pt x="3022" y="17632"/>
                  </a:lnTo>
                  <a:lnTo>
                    <a:pt x="3194" y="17919"/>
                  </a:lnTo>
                  <a:lnTo>
                    <a:pt x="3366" y="18206"/>
                  </a:lnTo>
                  <a:lnTo>
                    <a:pt x="3576" y="18493"/>
                  </a:lnTo>
                  <a:lnTo>
                    <a:pt x="3806" y="18741"/>
                  </a:lnTo>
                  <a:lnTo>
                    <a:pt x="4073" y="18990"/>
                  </a:lnTo>
                  <a:lnTo>
                    <a:pt x="4341" y="19200"/>
                  </a:lnTo>
                  <a:lnTo>
                    <a:pt x="4666" y="19392"/>
                  </a:lnTo>
                  <a:lnTo>
                    <a:pt x="4934" y="19545"/>
                  </a:lnTo>
                  <a:lnTo>
                    <a:pt x="5221" y="19659"/>
                  </a:lnTo>
                  <a:lnTo>
                    <a:pt x="5029" y="19392"/>
                  </a:lnTo>
                  <a:lnTo>
                    <a:pt x="4838" y="19124"/>
                  </a:lnTo>
                  <a:lnTo>
                    <a:pt x="4685" y="18856"/>
                  </a:lnTo>
                  <a:lnTo>
                    <a:pt x="4532" y="18569"/>
                  </a:lnTo>
                  <a:lnTo>
                    <a:pt x="4398" y="18282"/>
                  </a:lnTo>
                  <a:lnTo>
                    <a:pt x="4284" y="17996"/>
                  </a:lnTo>
                  <a:lnTo>
                    <a:pt x="4188" y="17690"/>
                  </a:lnTo>
                  <a:lnTo>
                    <a:pt x="4112" y="17384"/>
                  </a:lnTo>
                  <a:lnTo>
                    <a:pt x="4035" y="17078"/>
                  </a:lnTo>
                  <a:lnTo>
                    <a:pt x="3997" y="16772"/>
                  </a:lnTo>
                  <a:lnTo>
                    <a:pt x="3939" y="16447"/>
                  </a:lnTo>
                  <a:lnTo>
                    <a:pt x="3920" y="16122"/>
                  </a:lnTo>
                  <a:lnTo>
                    <a:pt x="3901" y="15797"/>
                  </a:lnTo>
                  <a:lnTo>
                    <a:pt x="3901" y="15471"/>
                  </a:lnTo>
                  <a:lnTo>
                    <a:pt x="3920" y="15127"/>
                  </a:lnTo>
                  <a:lnTo>
                    <a:pt x="3959" y="14802"/>
                  </a:lnTo>
                  <a:lnTo>
                    <a:pt x="3997" y="14458"/>
                  </a:lnTo>
                  <a:lnTo>
                    <a:pt x="4035" y="14114"/>
                  </a:lnTo>
                  <a:lnTo>
                    <a:pt x="4188" y="13406"/>
                  </a:lnTo>
                  <a:lnTo>
                    <a:pt x="4360" y="12679"/>
                  </a:lnTo>
                  <a:lnTo>
                    <a:pt x="4590" y="11953"/>
                  </a:lnTo>
                  <a:lnTo>
                    <a:pt x="4857" y="11226"/>
                  </a:lnTo>
                  <a:lnTo>
                    <a:pt x="5163" y="10480"/>
                  </a:lnTo>
                  <a:lnTo>
                    <a:pt x="5507" y="9715"/>
                  </a:lnTo>
                  <a:lnTo>
                    <a:pt x="5890" y="8970"/>
                  </a:lnTo>
                  <a:lnTo>
                    <a:pt x="5890" y="8625"/>
                  </a:lnTo>
                  <a:lnTo>
                    <a:pt x="5890" y="8300"/>
                  </a:lnTo>
                  <a:lnTo>
                    <a:pt x="5871" y="7975"/>
                  </a:lnTo>
                  <a:lnTo>
                    <a:pt x="5833" y="7650"/>
                  </a:lnTo>
                  <a:lnTo>
                    <a:pt x="5794" y="7344"/>
                  </a:lnTo>
                  <a:lnTo>
                    <a:pt x="5737" y="7019"/>
                  </a:lnTo>
                  <a:lnTo>
                    <a:pt x="5660" y="6713"/>
                  </a:lnTo>
                  <a:lnTo>
                    <a:pt x="5584" y="6407"/>
                  </a:lnTo>
                  <a:lnTo>
                    <a:pt x="5488" y="6101"/>
                  </a:lnTo>
                  <a:lnTo>
                    <a:pt x="5393" y="5795"/>
                  </a:lnTo>
                  <a:lnTo>
                    <a:pt x="5144" y="5183"/>
                  </a:lnTo>
                  <a:lnTo>
                    <a:pt x="4857" y="4610"/>
                  </a:lnTo>
                  <a:lnTo>
                    <a:pt x="4532" y="4036"/>
                  </a:lnTo>
                  <a:lnTo>
                    <a:pt x="4169" y="3481"/>
                  </a:lnTo>
                  <a:lnTo>
                    <a:pt x="3767" y="2927"/>
                  </a:lnTo>
                  <a:lnTo>
                    <a:pt x="3327" y="2391"/>
                  </a:lnTo>
                  <a:lnTo>
                    <a:pt x="2849" y="1894"/>
                  </a:lnTo>
                  <a:lnTo>
                    <a:pt x="2352" y="1397"/>
                  </a:lnTo>
                  <a:lnTo>
                    <a:pt x="1817" y="900"/>
                  </a:lnTo>
                  <a:lnTo>
                    <a:pt x="1262" y="441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rgbClr val="016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-2954918" y="2539481"/>
              <a:ext cx="228797" cy="763693"/>
            </a:xfrm>
            <a:custGeom>
              <a:avLst/>
              <a:gdLst/>
              <a:ahLst/>
              <a:cxnLst/>
              <a:rect l="l" t="t" r="r" b="b"/>
              <a:pathLst>
                <a:path w="5890" h="19660" fill="none" extrusionOk="0">
                  <a:moveTo>
                    <a:pt x="669" y="1"/>
                  </a:moveTo>
                  <a:lnTo>
                    <a:pt x="669" y="1"/>
                  </a:lnTo>
                  <a:lnTo>
                    <a:pt x="0" y="1263"/>
                  </a:lnTo>
                  <a:lnTo>
                    <a:pt x="0" y="1263"/>
                  </a:lnTo>
                  <a:lnTo>
                    <a:pt x="440" y="1684"/>
                  </a:lnTo>
                  <a:lnTo>
                    <a:pt x="861" y="2124"/>
                  </a:lnTo>
                  <a:lnTo>
                    <a:pt x="1262" y="2583"/>
                  </a:lnTo>
                  <a:lnTo>
                    <a:pt x="1626" y="3041"/>
                  </a:lnTo>
                  <a:lnTo>
                    <a:pt x="1970" y="3520"/>
                  </a:lnTo>
                  <a:lnTo>
                    <a:pt x="2295" y="3998"/>
                  </a:lnTo>
                  <a:lnTo>
                    <a:pt x="2582" y="4495"/>
                  </a:lnTo>
                  <a:lnTo>
                    <a:pt x="2830" y="4992"/>
                  </a:lnTo>
                  <a:lnTo>
                    <a:pt x="3060" y="5508"/>
                  </a:lnTo>
                  <a:lnTo>
                    <a:pt x="3251" y="6025"/>
                  </a:lnTo>
                  <a:lnTo>
                    <a:pt x="3404" y="6560"/>
                  </a:lnTo>
                  <a:lnTo>
                    <a:pt x="3538" y="7096"/>
                  </a:lnTo>
                  <a:lnTo>
                    <a:pt x="3614" y="7650"/>
                  </a:lnTo>
                  <a:lnTo>
                    <a:pt x="3672" y="8205"/>
                  </a:lnTo>
                  <a:lnTo>
                    <a:pt x="3672" y="8778"/>
                  </a:lnTo>
                  <a:lnTo>
                    <a:pt x="3653" y="9352"/>
                  </a:lnTo>
                  <a:lnTo>
                    <a:pt x="3653" y="9352"/>
                  </a:lnTo>
                  <a:lnTo>
                    <a:pt x="3614" y="9677"/>
                  </a:lnTo>
                  <a:lnTo>
                    <a:pt x="3557" y="10021"/>
                  </a:lnTo>
                  <a:lnTo>
                    <a:pt x="3442" y="10672"/>
                  </a:lnTo>
                  <a:lnTo>
                    <a:pt x="3289" y="11322"/>
                  </a:lnTo>
                  <a:lnTo>
                    <a:pt x="3117" y="11991"/>
                  </a:lnTo>
                  <a:lnTo>
                    <a:pt x="2964" y="12641"/>
                  </a:lnTo>
                  <a:lnTo>
                    <a:pt x="2792" y="13291"/>
                  </a:lnTo>
                  <a:lnTo>
                    <a:pt x="2658" y="13961"/>
                  </a:lnTo>
                  <a:lnTo>
                    <a:pt x="2620" y="14286"/>
                  </a:lnTo>
                  <a:lnTo>
                    <a:pt x="2582" y="14630"/>
                  </a:lnTo>
                  <a:lnTo>
                    <a:pt x="2582" y="14630"/>
                  </a:lnTo>
                  <a:lnTo>
                    <a:pt x="2543" y="14955"/>
                  </a:lnTo>
                  <a:lnTo>
                    <a:pt x="2543" y="15299"/>
                  </a:lnTo>
                  <a:lnTo>
                    <a:pt x="2543" y="15644"/>
                  </a:lnTo>
                  <a:lnTo>
                    <a:pt x="2582" y="15988"/>
                  </a:lnTo>
                  <a:lnTo>
                    <a:pt x="2620" y="16332"/>
                  </a:lnTo>
                  <a:lnTo>
                    <a:pt x="2696" y="16657"/>
                  </a:lnTo>
                  <a:lnTo>
                    <a:pt x="2792" y="16982"/>
                  </a:lnTo>
                  <a:lnTo>
                    <a:pt x="2888" y="17307"/>
                  </a:lnTo>
                  <a:lnTo>
                    <a:pt x="3022" y="17632"/>
                  </a:lnTo>
                  <a:lnTo>
                    <a:pt x="3194" y="17919"/>
                  </a:lnTo>
                  <a:lnTo>
                    <a:pt x="3366" y="18206"/>
                  </a:lnTo>
                  <a:lnTo>
                    <a:pt x="3576" y="18493"/>
                  </a:lnTo>
                  <a:lnTo>
                    <a:pt x="3806" y="18741"/>
                  </a:lnTo>
                  <a:lnTo>
                    <a:pt x="4073" y="18990"/>
                  </a:lnTo>
                  <a:lnTo>
                    <a:pt x="4341" y="19200"/>
                  </a:lnTo>
                  <a:lnTo>
                    <a:pt x="4666" y="19392"/>
                  </a:lnTo>
                  <a:lnTo>
                    <a:pt x="4666" y="19392"/>
                  </a:lnTo>
                  <a:lnTo>
                    <a:pt x="4934" y="19545"/>
                  </a:lnTo>
                  <a:lnTo>
                    <a:pt x="5221" y="19659"/>
                  </a:lnTo>
                  <a:lnTo>
                    <a:pt x="5221" y="19659"/>
                  </a:lnTo>
                  <a:lnTo>
                    <a:pt x="5029" y="19392"/>
                  </a:lnTo>
                  <a:lnTo>
                    <a:pt x="4838" y="19124"/>
                  </a:lnTo>
                  <a:lnTo>
                    <a:pt x="4685" y="18856"/>
                  </a:lnTo>
                  <a:lnTo>
                    <a:pt x="4532" y="18569"/>
                  </a:lnTo>
                  <a:lnTo>
                    <a:pt x="4398" y="18282"/>
                  </a:lnTo>
                  <a:lnTo>
                    <a:pt x="4284" y="17996"/>
                  </a:lnTo>
                  <a:lnTo>
                    <a:pt x="4188" y="17690"/>
                  </a:lnTo>
                  <a:lnTo>
                    <a:pt x="4112" y="17384"/>
                  </a:lnTo>
                  <a:lnTo>
                    <a:pt x="4035" y="17078"/>
                  </a:lnTo>
                  <a:lnTo>
                    <a:pt x="3997" y="16772"/>
                  </a:lnTo>
                  <a:lnTo>
                    <a:pt x="3939" y="16447"/>
                  </a:lnTo>
                  <a:lnTo>
                    <a:pt x="3920" y="16122"/>
                  </a:lnTo>
                  <a:lnTo>
                    <a:pt x="3901" y="15797"/>
                  </a:lnTo>
                  <a:lnTo>
                    <a:pt x="3901" y="15471"/>
                  </a:lnTo>
                  <a:lnTo>
                    <a:pt x="3920" y="15127"/>
                  </a:lnTo>
                  <a:lnTo>
                    <a:pt x="3959" y="14802"/>
                  </a:lnTo>
                  <a:lnTo>
                    <a:pt x="3997" y="14458"/>
                  </a:lnTo>
                  <a:lnTo>
                    <a:pt x="4035" y="14114"/>
                  </a:lnTo>
                  <a:lnTo>
                    <a:pt x="4188" y="13406"/>
                  </a:lnTo>
                  <a:lnTo>
                    <a:pt x="4360" y="12679"/>
                  </a:lnTo>
                  <a:lnTo>
                    <a:pt x="4590" y="11953"/>
                  </a:lnTo>
                  <a:lnTo>
                    <a:pt x="4857" y="11226"/>
                  </a:lnTo>
                  <a:lnTo>
                    <a:pt x="5163" y="10480"/>
                  </a:lnTo>
                  <a:lnTo>
                    <a:pt x="5507" y="9715"/>
                  </a:lnTo>
                  <a:lnTo>
                    <a:pt x="5890" y="8970"/>
                  </a:lnTo>
                  <a:lnTo>
                    <a:pt x="5890" y="8970"/>
                  </a:lnTo>
                  <a:lnTo>
                    <a:pt x="5890" y="8625"/>
                  </a:lnTo>
                  <a:lnTo>
                    <a:pt x="5890" y="8300"/>
                  </a:lnTo>
                  <a:lnTo>
                    <a:pt x="5871" y="7975"/>
                  </a:lnTo>
                  <a:lnTo>
                    <a:pt x="5833" y="7650"/>
                  </a:lnTo>
                  <a:lnTo>
                    <a:pt x="5794" y="7344"/>
                  </a:lnTo>
                  <a:lnTo>
                    <a:pt x="5737" y="7019"/>
                  </a:lnTo>
                  <a:lnTo>
                    <a:pt x="5660" y="6713"/>
                  </a:lnTo>
                  <a:lnTo>
                    <a:pt x="5584" y="6407"/>
                  </a:lnTo>
                  <a:lnTo>
                    <a:pt x="5488" y="6101"/>
                  </a:lnTo>
                  <a:lnTo>
                    <a:pt x="5393" y="5795"/>
                  </a:lnTo>
                  <a:lnTo>
                    <a:pt x="5144" y="5183"/>
                  </a:lnTo>
                  <a:lnTo>
                    <a:pt x="4857" y="4610"/>
                  </a:lnTo>
                  <a:lnTo>
                    <a:pt x="4532" y="4036"/>
                  </a:lnTo>
                  <a:lnTo>
                    <a:pt x="4169" y="3481"/>
                  </a:lnTo>
                  <a:lnTo>
                    <a:pt x="3767" y="2927"/>
                  </a:lnTo>
                  <a:lnTo>
                    <a:pt x="3327" y="2391"/>
                  </a:lnTo>
                  <a:lnTo>
                    <a:pt x="2849" y="1894"/>
                  </a:lnTo>
                  <a:lnTo>
                    <a:pt x="2352" y="1397"/>
                  </a:lnTo>
                  <a:lnTo>
                    <a:pt x="1817" y="900"/>
                  </a:lnTo>
                  <a:lnTo>
                    <a:pt x="1262" y="441"/>
                  </a:lnTo>
                  <a:lnTo>
                    <a:pt x="66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-2803390" y="2887867"/>
              <a:ext cx="166412" cy="427178"/>
            </a:xfrm>
            <a:custGeom>
              <a:avLst/>
              <a:gdLst/>
              <a:ahLst/>
              <a:cxnLst/>
              <a:rect l="l" t="t" r="r" b="b"/>
              <a:pathLst>
                <a:path w="4284" h="10997" fill="none" extrusionOk="0">
                  <a:moveTo>
                    <a:pt x="1989" y="1"/>
                  </a:moveTo>
                  <a:lnTo>
                    <a:pt x="1989" y="1"/>
                  </a:lnTo>
                  <a:lnTo>
                    <a:pt x="1606" y="746"/>
                  </a:lnTo>
                  <a:lnTo>
                    <a:pt x="1262" y="1511"/>
                  </a:lnTo>
                  <a:lnTo>
                    <a:pt x="956" y="2257"/>
                  </a:lnTo>
                  <a:lnTo>
                    <a:pt x="689" y="2984"/>
                  </a:lnTo>
                  <a:lnTo>
                    <a:pt x="459" y="3710"/>
                  </a:lnTo>
                  <a:lnTo>
                    <a:pt x="287" y="4437"/>
                  </a:lnTo>
                  <a:lnTo>
                    <a:pt x="134" y="5145"/>
                  </a:lnTo>
                  <a:lnTo>
                    <a:pt x="96" y="5489"/>
                  </a:lnTo>
                  <a:lnTo>
                    <a:pt x="58" y="5833"/>
                  </a:lnTo>
                  <a:lnTo>
                    <a:pt x="19" y="6158"/>
                  </a:lnTo>
                  <a:lnTo>
                    <a:pt x="0" y="6502"/>
                  </a:lnTo>
                  <a:lnTo>
                    <a:pt x="0" y="6828"/>
                  </a:lnTo>
                  <a:lnTo>
                    <a:pt x="19" y="7153"/>
                  </a:lnTo>
                  <a:lnTo>
                    <a:pt x="38" y="7478"/>
                  </a:lnTo>
                  <a:lnTo>
                    <a:pt x="96" y="7803"/>
                  </a:lnTo>
                  <a:lnTo>
                    <a:pt x="134" y="8109"/>
                  </a:lnTo>
                  <a:lnTo>
                    <a:pt x="211" y="8415"/>
                  </a:lnTo>
                  <a:lnTo>
                    <a:pt x="287" y="8721"/>
                  </a:lnTo>
                  <a:lnTo>
                    <a:pt x="383" y="9027"/>
                  </a:lnTo>
                  <a:lnTo>
                    <a:pt x="497" y="9313"/>
                  </a:lnTo>
                  <a:lnTo>
                    <a:pt x="631" y="9600"/>
                  </a:lnTo>
                  <a:lnTo>
                    <a:pt x="784" y="9887"/>
                  </a:lnTo>
                  <a:lnTo>
                    <a:pt x="937" y="10155"/>
                  </a:lnTo>
                  <a:lnTo>
                    <a:pt x="1128" y="10423"/>
                  </a:lnTo>
                  <a:lnTo>
                    <a:pt x="1320" y="10690"/>
                  </a:lnTo>
                  <a:lnTo>
                    <a:pt x="1320" y="10690"/>
                  </a:lnTo>
                  <a:lnTo>
                    <a:pt x="1530" y="10767"/>
                  </a:lnTo>
                  <a:lnTo>
                    <a:pt x="1759" y="10824"/>
                  </a:lnTo>
                  <a:lnTo>
                    <a:pt x="2199" y="10920"/>
                  </a:lnTo>
                  <a:lnTo>
                    <a:pt x="2658" y="10977"/>
                  </a:lnTo>
                  <a:lnTo>
                    <a:pt x="3117" y="10996"/>
                  </a:lnTo>
                  <a:lnTo>
                    <a:pt x="3117" y="10996"/>
                  </a:lnTo>
                  <a:lnTo>
                    <a:pt x="3404" y="10996"/>
                  </a:lnTo>
                  <a:lnTo>
                    <a:pt x="3691" y="10977"/>
                  </a:lnTo>
                  <a:lnTo>
                    <a:pt x="4284" y="10901"/>
                  </a:lnTo>
                  <a:lnTo>
                    <a:pt x="4284" y="10901"/>
                  </a:lnTo>
                  <a:lnTo>
                    <a:pt x="3939" y="10824"/>
                  </a:lnTo>
                  <a:lnTo>
                    <a:pt x="3614" y="10729"/>
                  </a:lnTo>
                  <a:lnTo>
                    <a:pt x="3289" y="10595"/>
                  </a:lnTo>
                  <a:lnTo>
                    <a:pt x="2983" y="10423"/>
                  </a:lnTo>
                  <a:lnTo>
                    <a:pt x="2983" y="10423"/>
                  </a:lnTo>
                  <a:lnTo>
                    <a:pt x="2658" y="10231"/>
                  </a:lnTo>
                  <a:lnTo>
                    <a:pt x="2371" y="10021"/>
                  </a:lnTo>
                  <a:lnTo>
                    <a:pt x="2123" y="9772"/>
                  </a:lnTo>
                  <a:lnTo>
                    <a:pt x="1893" y="9524"/>
                  </a:lnTo>
                  <a:lnTo>
                    <a:pt x="1683" y="9256"/>
                  </a:lnTo>
                  <a:lnTo>
                    <a:pt x="1511" y="8950"/>
                  </a:lnTo>
                  <a:lnTo>
                    <a:pt x="1339" y="8663"/>
                  </a:lnTo>
                  <a:lnTo>
                    <a:pt x="1205" y="8338"/>
                  </a:lnTo>
                  <a:lnTo>
                    <a:pt x="1090" y="8013"/>
                  </a:lnTo>
                  <a:lnTo>
                    <a:pt x="1014" y="7688"/>
                  </a:lnTo>
                  <a:lnTo>
                    <a:pt x="937" y="7344"/>
                  </a:lnTo>
                  <a:lnTo>
                    <a:pt x="899" y="7019"/>
                  </a:lnTo>
                  <a:lnTo>
                    <a:pt x="861" y="6675"/>
                  </a:lnTo>
                  <a:lnTo>
                    <a:pt x="861" y="6330"/>
                  </a:lnTo>
                  <a:lnTo>
                    <a:pt x="861" y="5986"/>
                  </a:lnTo>
                  <a:lnTo>
                    <a:pt x="899" y="5661"/>
                  </a:lnTo>
                  <a:lnTo>
                    <a:pt x="899" y="5661"/>
                  </a:lnTo>
                  <a:lnTo>
                    <a:pt x="937" y="5317"/>
                  </a:lnTo>
                  <a:lnTo>
                    <a:pt x="975" y="4992"/>
                  </a:lnTo>
                  <a:lnTo>
                    <a:pt x="1109" y="4322"/>
                  </a:lnTo>
                  <a:lnTo>
                    <a:pt x="1262" y="3672"/>
                  </a:lnTo>
                  <a:lnTo>
                    <a:pt x="1434" y="3022"/>
                  </a:lnTo>
                  <a:lnTo>
                    <a:pt x="1606" y="2353"/>
                  </a:lnTo>
                  <a:lnTo>
                    <a:pt x="1759" y="1703"/>
                  </a:lnTo>
                  <a:lnTo>
                    <a:pt x="1874" y="1052"/>
                  </a:lnTo>
                  <a:lnTo>
                    <a:pt x="1932" y="708"/>
                  </a:lnTo>
                  <a:lnTo>
                    <a:pt x="1970" y="383"/>
                  </a:lnTo>
                  <a:lnTo>
                    <a:pt x="1970" y="383"/>
                  </a:lnTo>
                  <a:lnTo>
                    <a:pt x="19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4" name="Google Shape;504;p14"/>
          <p:cNvSpPr/>
          <p:nvPr/>
        </p:nvSpPr>
        <p:spPr>
          <a:xfrm>
            <a:off x="-1924313" y="-1489"/>
            <a:ext cx="4632344" cy="2691079"/>
          </a:xfrm>
          <a:custGeom>
            <a:avLst/>
            <a:gdLst/>
            <a:ahLst/>
            <a:cxnLst/>
            <a:rect l="l" t="t" r="r" b="b"/>
            <a:pathLst>
              <a:path w="89439" h="51958" extrusionOk="0">
                <a:moveTo>
                  <a:pt x="1" y="0"/>
                </a:moveTo>
                <a:lnTo>
                  <a:pt x="1" y="51957"/>
                </a:lnTo>
                <a:lnTo>
                  <a:pt x="173" y="51709"/>
                </a:lnTo>
                <a:lnTo>
                  <a:pt x="345" y="51422"/>
                </a:lnTo>
                <a:lnTo>
                  <a:pt x="498" y="51135"/>
                </a:lnTo>
                <a:lnTo>
                  <a:pt x="632" y="50810"/>
                </a:lnTo>
                <a:lnTo>
                  <a:pt x="900" y="50141"/>
                </a:lnTo>
                <a:lnTo>
                  <a:pt x="1148" y="49452"/>
                </a:lnTo>
                <a:lnTo>
                  <a:pt x="1588" y="48133"/>
                </a:lnTo>
                <a:lnTo>
                  <a:pt x="1799" y="47578"/>
                </a:lnTo>
                <a:lnTo>
                  <a:pt x="1894" y="47330"/>
                </a:lnTo>
                <a:lnTo>
                  <a:pt x="2009" y="47119"/>
                </a:lnTo>
                <a:lnTo>
                  <a:pt x="2334" y="46526"/>
                </a:lnTo>
                <a:lnTo>
                  <a:pt x="2697" y="45953"/>
                </a:lnTo>
                <a:lnTo>
                  <a:pt x="3099" y="45398"/>
                </a:lnTo>
                <a:lnTo>
                  <a:pt x="3520" y="44844"/>
                </a:lnTo>
                <a:lnTo>
                  <a:pt x="3959" y="44308"/>
                </a:lnTo>
                <a:lnTo>
                  <a:pt x="4437" y="43792"/>
                </a:lnTo>
                <a:lnTo>
                  <a:pt x="4916" y="43276"/>
                </a:lnTo>
                <a:lnTo>
                  <a:pt x="5413" y="42778"/>
                </a:lnTo>
                <a:lnTo>
                  <a:pt x="5929" y="42300"/>
                </a:lnTo>
                <a:lnTo>
                  <a:pt x="6445" y="41841"/>
                </a:lnTo>
                <a:lnTo>
                  <a:pt x="6981" y="41401"/>
                </a:lnTo>
                <a:lnTo>
                  <a:pt x="7497" y="40962"/>
                </a:lnTo>
                <a:lnTo>
                  <a:pt x="8549" y="40158"/>
                </a:lnTo>
                <a:lnTo>
                  <a:pt x="9562" y="39413"/>
                </a:lnTo>
                <a:lnTo>
                  <a:pt x="10098" y="39049"/>
                </a:lnTo>
                <a:lnTo>
                  <a:pt x="10633" y="38686"/>
                </a:lnTo>
                <a:lnTo>
                  <a:pt x="11188" y="38342"/>
                </a:lnTo>
                <a:lnTo>
                  <a:pt x="11742" y="37998"/>
                </a:lnTo>
                <a:lnTo>
                  <a:pt x="12316" y="37672"/>
                </a:lnTo>
                <a:lnTo>
                  <a:pt x="12871" y="37367"/>
                </a:lnTo>
                <a:lnTo>
                  <a:pt x="13444" y="37080"/>
                </a:lnTo>
                <a:lnTo>
                  <a:pt x="14037" y="36812"/>
                </a:lnTo>
                <a:lnTo>
                  <a:pt x="14611" y="36544"/>
                </a:lnTo>
                <a:lnTo>
                  <a:pt x="15204" y="36296"/>
                </a:lnTo>
                <a:lnTo>
                  <a:pt x="15797" y="36066"/>
                </a:lnTo>
                <a:lnTo>
                  <a:pt x="16389" y="35837"/>
                </a:lnTo>
                <a:lnTo>
                  <a:pt x="16982" y="35626"/>
                </a:lnTo>
                <a:lnTo>
                  <a:pt x="17594" y="35435"/>
                </a:lnTo>
                <a:lnTo>
                  <a:pt x="18206" y="35263"/>
                </a:lnTo>
                <a:lnTo>
                  <a:pt x="18818" y="35110"/>
                </a:lnTo>
                <a:lnTo>
                  <a:pt x="19430" y="34957"/>
                </a:lnTo>
                <a:lnTo>
                  <a:pt x="20042" y="34842"/>
                </a:lnTo>
                <a:lnTo>
                  <a:pt x="20654" y="34728"/>
                </a:lnTo>
                <a:lnTo>
                  <a:pt x="21266" y="34632"/>
                </a:lnTo>
                <a:lnTo>
                  <a:pt x="21897" y="34536"/>
                </a:lnTo>
                <a:lnTo>
                  <a:pt x="22509" y="34479"/>
                </a:lnTo>
                <a:lnTo>
                  <a:pt x="23140" y="34422"/>
                </a:lnTo>
                <a:lnTo>
                  <a:pt x="23752" y="34402"/>
                </a:lnTo>
                <a:lnTo>
                  <a:pt x="24383" y="34383"/>
                </a:lnTo>
                <a:lnTo>
                  <a:pt x="24995" y="34383"/>
                </a:lnTo>
                <a:lnTo>
                  <a:pt x="25626" y="34402"/>
                </a:lnTo>
                <a:lnTo>
                  <a:pt x="26238" y="34422"/>
                </a:lnTo>
                <a:lnTo>
                  <a:pt x="26869" y="34479"/>
                </a:lnTo>
                <a:lnTo>
                  <a:pt x="27481" y="34555"/>
                </a:lnTo>
                <a:lnTo>
                  <a:pt x="28112" y="34632"/>
                </a:lnTo>
                <a:lnTo>
                  <a:pt x="28724" y="34747"/>
                </a:lnTo>
                <a:lnTo>
                  <a:pt x="29737" y="34938"/>
                </a:lnTo>
                <a:lnTo>
                  <a:pt x="30732" y="35167"/>
                </a:lnTo>
                <a:lnTo>
                  <a:pt x="31745" y="35378"/>
                </a:lnTo>
                <a:lnTo>
                  <a:pt x="32759" y="35588"/>
                </a:lnTo>
                <a:lnTo>
                  <a:pt x="33275" y="35684"/>
                </a:lnTo>
                <a:lnTo>
                  <a:pt x="33772" y="35760"/>
                </a:lnTo>
                <a:lnTo>
                  <a:pt x="34269" y="35837"/>
                </a:lnTo>
                <a:lnTo>
                  <a:pt x="34786" y="35894"/>
                </a:lnTo>
                <a:lnTo>
                  <a:pt x="35283" y="35913"/>
                </a:lnTo>
                <a:lnTo>
                  <a:pt x="35780" y="35932"/>
                </a:lnTo>
                <a:lnTo>
                  <a:pt x="36277" y="35932"/>
                </a:lnTo>
                <a:lnTo>
                  <a:pt x="36774" y="35894"/>
                </a:lnTo>
                <a:lnTo>
                  <a:pt x="37348" y="35818"/>
                </a:lnTo>
                <a:lnTo>
                  <a:pt x="37922" y="35684"/>
                </a:lnTo>
                <a:lnTo>
                  <a:pt x="38209" y="35607"/>
                </a:lnTo>
                <a:lnTo>
                  <a:pt x="38476" y="35531"/>
                </a:lnTo>
                <a:lnTo>
                  <a:pt x="38763" y="35416"/>
                </a:lnTo>
                <a:lnTo>
                  <a:pt x="39050" y="35320"/>
                </a:lnTo>
                <a:lnTo>
                  <a:pt x="39318" y="35186"/>
                </a:lnTo>
                <a:lnTo>
                  <a:pt x="39585" y="35053"/>
                </a:lnTo>
                <a:lnTo>
                  <a:pt x="39853" y="34900"/>
                </a:lnTo>
                <a:lnTo>
                  <a:pt x="40121" y="34747"/>
                </a:lnTo>
                <a:lnTo>
                  <a:pt x="40618" y="34402"/>
                </a:lnTo>
                <a:lnTo>
                  <a:pt x="41077" y="34020"/>
                </a:lnTo>
                <a:lnTo>
                  <a:pt x="41536" y="33618"/>
                </a:lnTo>
                <a:lnTo>
                  <a:pt x="41976" y="33179"/>
                </a:lnTo>
                <a:lnTo>
                  <a:pt x="42397" y="32700"/>
                </a:lnTo>
                <a:lnTo>
                  <a:pt x="42798" y="32203"/>
                </a:lnTo>
                <a:lnTo>
                  <a:pt x="43181" y="31687"/>
                </a:lnTo>
                <a:lnTo>
                  <a:pt x="43544" y="31132"/>
                </a:lnTo>
                <a:lnTo>
                  <a:pt x="43907" y="30578"/>
                </a:lnTo>
                <a:lnTo>
                  <a:pt x="44251" y="30004"/>
                </a:lnTo>
                <a:lnTo>
                  <a:pt x="44596" y="29411"/>
                </a:lnTo>
                <a:lnTo>
                  <a:pt x="44921" y="28799"/>
                </a:lnTo>
                <a:lnTo>
                  <a:pt x="45571" y="27576"/>
                </a:lnTo>
                <a:lnTo>
                  <a:pt x="46871" y="25013"/>
                </a:lnTo>
                <a:lnTo>
                  <a:pt x="47541" y="23751"/>
                </a:lnTo>
                <a:lnTo>
                  <a:pt x="47885" y="23139"/>
                </a:lnTo>
                <a:lnTo>
                  <a:pt x="48229" y="22546"/>
                </a:lnTo>
                <a:lnTo>
                  <a:pt x="48688" y="21800"/>
                </a:lnTo>
                <a:lnTo>
                  <a:pt x="49166" y="21074"/>
                </a:lnTo>
                <a:lnTo>
                  <a:pt x="49682" y="20366"/>
                </a:lnTo>
                <a:lnTo>
                  <a:pt x="50199" y="19678"/>
                </a:lnTo>
                <a:lnTo>
                  <a:pt x="50734" y="19008"/>
                </a:lnTo>
                <a:lnTo>
                  <a:pt x="51289" y="18358"/>
                </a:lnTo>
                <a:lnTo>
                  <a:pt x="51843" y="17746"/>
                </a:lnTo>
                <a:lnTo>
                  <a:pt x="52436" y="17134"/>
                </a:lnTo>
                <a:lnTo>
                  <a:pt x="53029" y="16561"/>
                </a:lnTo>
                <a:lnTo>
                  <a:pt x="53641" y="15987"/>
                </a:lnTo>
                <a:lnTo>
                  <a:pt x="54272" y="15452"/>
                </a:lnTo>
                <a:lnTo>
                  <a:pt x="54922" y="14916"/>
                </a:lnTo>
                <a:lnTo>
                  <a:pt x="55572" y="14419"/>
                </a:lnTo>
                <a:lnTo>
                  <a:pt x="56222" y="13922"/>
                </a:lnTo>
                <a:lnTo>
                  <a:pt x="56892" y="13444"/>
                </a:lnTo>
                <a:lnTo>
                  <a:pt x="57580" y="12985"/>
                </a:lnTo>
                <a:lnTo>
                  <a:pt x="58269" y="12545"/>
                </a:lnTo>
                <a:lnTo>
                  <a:pt x="58976" y="12105"/>
                </a:lnTo>
                <a:lnTo>
                  <a:pt x="59684" y="11703"/>
                </a:lnTo>
                <a:lnTo>
                  <a:pt x="60391" y="11302"/>
                </a:lnTo>
                <a:lnTo>
                  <a:pt x="61118" y="10919"/>
                </a:lnTo>
                <a:lnTo>
                  <a:pt x="61845" y="10537"/>
                </a:lnTo>
                <a:lnTo>
                  <a:pt x="62590" y="10174"/>
                </a:lnTo>
                <a:lnTo>
                  <a:pt x="63317" y="9829"/>
                </a:lnTo>
                <a:lnTo>
                  <a:pt x="64063" y="9504"/>
                </a:lnTo>
                <a:lnTo>
                  <a:pt x="64809" y="9179"/>
                </a:lnTo>
                <a:lnTo>
                  <a:pt x="66319" y="8567"/>
                </a:lnTo>
                <a:lnTo>
                  <a:pt x="67830" y="7994"/>
                </a:lnTo>
                <a:lnTo>
                  <a:pt x="69322" y="7458"/>
                </a:lnTo>
                <a:lnTo>
                  <a:pt x="70603" y="7018"/>
                </a:lnTo>
                <a:lnTo>
                  <a:pt x="71865" y="6617"/>
                </a:lnTo>
                <a:lnTo>
                  <a:pt x="74427" y="5794"/>
                </a:lnTo>
                <a:lnTo>
                  <a:pt x="76990" y="4991"/>
                </a:lnTo>
                <a:lnTo>
                  <a:pt x="78252" y="4590"/>
                </a:lnTo>
                <a:lnTo>
                  <a:pt x="79533" y="4150"/>
                </a:lnTo>
                <a:lnTo>
                  <a:pt x="80795" y="3729"/>
                </a:lnTo>
                <a:lnTo>
                  <a:pt x="82058" y="3270"/>
                </a:lnTo>
                <a:lnTo>
                  <a:pt x="83320" y="2792"/>
                </a:lnTo>
                <a:lnTo>
                  <a:pt x="84563" y="2295"/>
                </a:lnTo>
                <a:lnTo>
                  <a:pt x="85806" y="1779"/>
                </a:lnTo>
                <a:lnTo>
                  <a:pt x="87029" y="1224"/>
                </a:lnTo>
                <a:lnTo>
                  <a:pt x="88234" y="631"/>
                </a:lnTo>
                <a:lnTo>
                  <a:pt x="8943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dist="95250" dir="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5" name="Google Shape;505;p14"/>
          <p:cNvSpPr/>
          <p:nvPr/>
        </p:nvSpPr>
        <p:spPr>
          <a:xfrm>
            <a:off x="-1924313" y="-1489"/>
            <a:ext cx="4632344" cy="2691079"/>
          </a:xfrm>
          <a:custGeom>
            <a:avLst/>
            <a:gdLst/>
            <a:ahLst/>
            <a:cxnLst/>
            <a:rect l="l" t="t" r="r" b="b"/>
            <a:pathLst>
              <a:path w="89439" h="51958" fill="none" extrusionOk="0">
                <a:moveTo>
                  <a:pt x="89439" y="0"/>
                </a:moveTo>
                <a:lnTo>
                  <a:pt x="89439" y="0"/>
                </a:lnTo>
                <a:lnTo>
                  <a:pt x="88234" y="631"/>
                </a:lnTo>
                <a:lnTo>
                  <a:pt x="87029" y="1224"/>
                </a:lnTo>
                <a:lnTo>
                  <a:pt x="85806" y="1779"/>
                </a:lnTo>
                <a:lnTo>
                  <a:pt x="84563" y="2295"/>
                </a:lnTo>
                <a:lnTo>
                  <a:pt x="83320" y="2792"/>
                </a:lnTo>
                <a:lnTo>
                  <a:pt x="82058" y="3270"/>
                </a:lnTo>
                <a:lnTo>
                  <a:pt x="80795" y="3729"/>
                </a:lnTo>
                <a:lnTo>
                  <a:pt x="79533" y="4150"/>
                </a:lnTo>
                <a:lnTo>
                  <a:pt x="78252" y="4590"/>
                </a:lnTo>
                <a:lnTo>
                  <a:pt x="76990" y="4991"/>
                </a:lnTo>
                <a:lnTo>
                  <a:pt x="74427" y="5794"/>
                </a:lnTo>
                <a:lnTo>
                  <a:pt x="71865" y="6617"/>
                </a:lnTo>
                <a:lnTo>
                  <a:pt x="70603" y="7018"/>
                </a:lnTo>
                <a:lnTo>
                  <a:pt x="69322" y="7458"/>
                </a:lnTo>
                <a:lnTo>
                  <a:pt x="69322" y="7458"/>
                </a:lnTo>
                <a:lnTo>
                  <a:pt x="67830" y="7994"/>
                </a:lnTo>
                <a:lnTo>
                  <a:pt x="66319" y="8567"/>
                </a:lnTo>
                <a:lnTo>
                  <a:pt x="64809" y="9179"/>
                </a:lnTo>
                <a:lnTo>
                  <a:pt x="64063" y="9504"/>
                </a:lnTo>
                <a:lnTo>
                  <a:pt x="63317" y="9829"/>
                </a:lnTo>
                <a:lnTo>
                  <a:pt x="62590" y="10174"/>
                </a:lnTo>
                <a:lnTo>
                  <a:pt x="61845" y="10537"/>
                </a:lnTo>
                <a:lnTo>
                  <a:pt x="61118" y="10919"/>
                </a:lnTo>
                <a:lnTo>
                  <a:pt x="60391" y="11302"/>
                </a:lnTo>
                <a:lnTo>
                  <a:pt x="59684" y="11703"/>
                </a:lnTo>
                <a:lnTo>
                  <a:pt x="58976" y="12105"/>
                </a:lnTo>
                <a:lnTo>
                  <a:pt x="58269" y="12545"/>
                </a:lnTo>
                <a:lnTo>
                  <a:pt x="57580" y="12985"/>
                </a:lnTo>
                <a:lnTo>
                  <a:pt x="56892" y="13444"/>
                </a:lnTo>
                <a:lnTo>
                  <a:pt x="56222" y="13922"/>
                </a:lnTo>
                <a:lnTo>
                  <a:pt x="55572" y="14419"/>
                </a:lnTo>
                <a:lnTo>
                  <a:pt x="54922" y="14916"/>
                </a:lnTo>
                <a:lnTo>
                  <a:pt x="54272" y="15452"/>
                </a:lnTo>
                <a:lnTo>
                  <a:pt x="53641" y="15987"/>
                </a:lnTo>
                <a:lnTo>
                  <a:pt x="53029" y="16561"/>
                </a:lnTo>
                <a:lnTo>
                  <a:pt x="52436" y="17134"/>
                </a:lnTo>
                <a:lnTo>
                  <a:pt x="51843" y="17746"/>
                </a:lnTo>
                <a:lnTo>
                  <a:pt x="51289" y="18358"/>
                </a:lnTo>
                <a:lnTo>
                  <a:pt x="50734" y="19008"/>
                </a:lnTo>
                <a:lnTo>
                  <a:pt x="50199" y="19678"/>
                </a:lnTo>
                <a:lnTo>
                  <a:pt x="49682" y="20366"/>
                </a:lnTo>
                <a:lnTo>
                  <a:pt x="49166" y="21074"/>
                </a:lnTo>
                <a:lnTo>
                  <a:pt x="48688" y="21800"/>
                </a:lnTo>
                <a:lnTo>
                  <a:pt x="48229" y="22546"/>
                </a:lnTo>
                <a:lnTo>
                  <a:pt x="48229" y="22546"/>
                </a:lnTo>
                <a:lnTo>
                  <a:pt x="47885" y="23139"/>
                </a:lnTo>
                <a:lnTo>
                  <a:pt x="47541" y="23751"/>
                </a:lnTo>
                <a:lnTo>
                  <a:pt x="46871" y="25013"/>
                </a:lnTo>
                <a:lnTo>
                  <a:pt x="45571" y="27576"/>
                </a:lnTo>
                <a:lnTo>
                  <a:pt x="45571" y="27576"/>
                </a:lnTo>
                <a:lnTo>
                  <a:pt x="44921" y="28799"/>
                </a:lnTo>
                <a:lnTo>
                  <a:pt x="44596" y="29411"/>
                </a:lnTo>
                <a:lnTo>
                  <a:pt x="44251" y="30004"/>
                </a:lnTo>
                <a:lnTo>
                  <a:pt x="43907" y="30578"/>
                </a:lnTo>
                <a:lnTo>
                  <a:pt x="43544" y="31132"/>
                </a:lnTo>
                <a:lnTo>
                  <a:pt x="43181" y="31687"/>
                </a:lnTo>
                <a:lnTo>
                  <a:pt x="42798" y="32203"/>
                </a:lnTo>
                <a:lnTo>
                  <a:pt x="42397" y="32700"/>
                </a:lnTo>
                <a:lnTo>
                  <a:pt x="41976" y="33179"/>
                </a:lnTo>
                <a:lnTo>
                  <a:pt x="41536" y="33618"/>
                </a:lnTo>
                <a:lnTo>
                  <a:pt x="41077" y="34020"/>
                </a:lnTo>
                <a:lnTo>
                  <a:pt x="40618" y="34402"/>
                </a:lnTo>
                <a:lnTo>
                  <a:pt x="40121" y="34747"/>
                </a:lnTo>
                <a:lnTo>
                  <a:pt x="39853" y="34900"/>
                </a:lnTo>
                <a:lnTo>
                  <a:pt x="39585" y="35053"/>
                </a:lnTo>
                <a:lnTo>
                  <a:pt x="39318" y="35186"/>
                </a:lnTo>
                <a:lnTo>
                  <a:pt x="39050" y="35320"/>
                </a:lnTo>
                <a:lnTo>
                  <a:pt x="39050" y="35320"/>
                </a:lnTo>
                <a:lnTo>
                  <a:pt x="38763" y="35416"/>
                </a:lnTo>
                <a:lnTo>
                  <a:pt x="38476" y="35531"/>
                </a:lnTo>
                <a:lnTo>
                  <a:pt x="38209" y="35607"/>
                </a:lnTo>
                <a:lnTo>
                  <a:pt x="37922" y="35684"/>
                </a:lnTo>
                <a:lnTo>
                  <a:pt x="37348" y="35818"/>
                </a:lnTo>
                <a:lnTo>
                  <a:pt x="36774" y="35894"/>
                </a:lnTo>
                <a:lnTo>
                  <a:pt x="36774" y="35894"/>
                </a:lnTo>
                <a:lnTo>
                  <a:pt x="36277" y="35932"/>
                </a:lnTo>
                <a:lnTo>
                  <a:pt x="35780" y="35932"/>
                </a:lnTo>
                <a:lnTo>
                  <a:pt x="35283" y="35913"/>
                </a:lnTo>
                <a:lnTo>
                  <a:pt x="34786" y="35894"/>
                </a:lnTo>
                <a:lnTo>
                  <a:pt x="34269" y="35837"/>
                </a:lnTo>
                <a:lnTo>
                  <a:pt x="33772" y="35760"/>
                </a:lnTo>
                <a:lnTo>
                  <a:pt x="33275" y="35684"/>
                </a:lnTo>
                <a:lnTo>
                  <a:pt x="32759" y="35588"/>
                </a:lnTo>
                <a:lnTo>
                  <a:pt x="31745" y="35378"/>
                </a:lnTo>
                <a:lnTo>
                  <a:pt x="30732" y="35167"/>
                </a:lnTo>
                <a:lnTo>
                  <a:pt x="29737" y="34938"/>
                </a:lnTo>
                <a:lnTo>
                  <a:pt x="28724" y="34747"/>
                </a:lnTo>
                <a:lnTo>
                  <a:pt x="28724" y="34747"/>
                </a:lnTo>
                <a:lnTo>
                  <a:pt x="28112" y="34632"/>
                </a:lnTo>
                <a:lnTo>
                  <a:pt x="27481" y="34555"/>
                </a:lnTo>
                <a:lnTo>
                  <a:pt x="26869" y="34479"/>
                </a:lnTo>
                <a:lnTo>
                  <a:pt x="26238" y="34422"/>
                </a:lnTo>
                <a:lnTo>
                  <a:pt x="25626" y="34402"/>
                </a:lnTo>
                <a:lnTo>
                  <a:pt x="24995" y="34383"/>
                </a:lnTo>
                <a:lnTo>
                  <a:pt x="24383" y="34383"/>
                </a:lnTo>
                <a:lnTo>
                  <a:pt x="23752" y="34402"/>
                </a:lnTo>
                <a:lnTo>
                  <a:pt x="23140" y="34422"/>
                </a:lnTo>
                <a:lnTo>
                  <a:pt x="22509" y="34479"/>
                </a:lnTo>
                <a:lnTo>
                  <a:pt x="21897" y="34536"/>
                </a:lnTo>
                <a:lnTo>
                  <a:pt x="21266" y="34632"/>
                </a:lnTo>
                <a:lnTo>
                  <a:pt x="20654" y="34728"/>
                </a:lnTo>
                <a:lnTo>
                  <a:pt x="20042" y="34842"/>
                </a:lnTo>
                <a:lnTo>
                  <a:pt x="19430" y="34957"/>
                </a:lnTo>
                <a:lnTo>
                  <a:pt x="18818" y="35110"/>
                </a:lnTo>
                <a:lnTo>
                  <a:pt x="18206" y="35263"/>
                </a:lnTo>
                <a:lnTo>
                  <a:pt x="17594" y="35435"/>
                </a:lnTo>
                <a:lnTo>
                  <a:pt x="16982" y="35626"/>
                </a:lnTo>
                <a:lnTo>
                  <a:pt x="16389" y="35837"/>
                </a:lnTo>
                <a:lnTo>
                  <a:pt x="15797" y="36066"/>
                </a:lnTo>
                <a:lnTo>
                  <a:pt x="15204" y="36296"/>
                </a:lnTo>
                <a:lnTo>
                  <a:pt x="14611" y="36544"/>
                </a:lnTo>
                <a:lnTo>
                  <a:pt x="14037" y="36812"/>
                </a:lnTo>
                <a:lnTo>
                  <a:pt x="13444" y="37080"/>
                </a:lnTo>
                <a:lnTo>
                  <a:pt x="12871" y="37367"/>
                </a:lnTo>
                <a:lnTo>
                  <a:pt x="12316" y="37672"/>
                </a:lnTo>
                <a:lnTo>
                  <a:pt x="11742" y="37998"/>
                </a:lnTo>
                <a:lnTo>
                  <a:pt x="11188" y="38342"/>
                </a:lnTo>
                <a:lnTo>
                  <a:pt x="10633" y="38686"/>
                </a:lnTo>
                <a:lnTo>
                  <a:pt x="10098" y="39049"/>
                </a:lnTo>
                <a:lnTo>
                  <a:pt x="9562" y="39413"/>
                </a:lnTo>
                <a:lnTo>
                  <a:pt x="9562" y="39413"/>
                </a:lnTo>
                <a:lnTo>
                  <a:pt x="8549" y="40158"/>
                </a:lnTo>
                <a:lnTo>
                  <a:pt x="7497" y="40962"/>
                </a:lnTo>
                <a:lnTo>
                  <a:pt x="6981" y="41401"/>
                </a:lnTo>
                <a:lnTo>
                  <a:pt x="6445" y="41841"/>
                </a:lnTo>
                <a:lnTo>
                  <a:pt x="5929" y="42300"/>
                </a:lnTo>
                <a:lnTo>
                  <a:pt x="5413" y="42778"/>
                </a:lnTo>
                <a:lnTo>
                  <a:pt x="4916" y="43276"/>
                </a:lnTo>
                <a:lnTo>
                  <a:pt x="4437" y="43792"/>
                </a:lnTo>
                <a:lnTo>
                  <a:pt x="3959" y="44308"/>
                </a:lnTo>
                <a:lnTo>
                  <a:pt x="3520" y="44844"/>
                </a:lnTo>
                <a:lnTo>
                  <a:pt x="3099" y="45398"/>
                </a:lnTo>
                <a:lnTo>
                  <a:pt x="2697" y="45953"/>
                </a:lnTo>
                <a:lnTo>
                  <a:pt x="2334" y="46526"/>
                </a:lnTo>
                <a:lnTo>
                  <a:pt x="2009" y="47119"/>
                </a:lnTo>
                <a:lnTo>
                  <a:pt x="2009" y="47119"/>
                </a:lnTo>
                <a:lnTo>
                  <a:pt x="1894" y="47330"/>
                </a:lnTo>
                <a:lnTo>
                  <a:pt x="1799" y="47578"/>
                </a:lnTo>
                <a:lnTo>
                  <a:pt x="1588" y="48133"/>
                </a:lnTo>
                <a:lnTo>
                  <a:pt x="1148" y="49452"/>
                </a:lnTo>
                <a:lnTo>
                  <a:pt x="900" y="50141"/>
                </a:lnTo>
                <a:lnTo>
                  <a:pt x="632" y="50810"/>
                </a:lnTo>
                <a:lnTo>
                  <a:pt x="498" y="51135"/>
                </a:lnTo>
                <a:lnTo>
                  <a:pt x="345" y="51422"/>
                </a:lnTo>
                <a:lnTo>
                  <a:pt x="173" y="51709"/>
                </a:lnTo>
                <a:lnTo>
                  <a:pt x="1" y="51957"/>
                </a:lnTo>
                <a:lnTo>
                  <a:pt x="1" y="0"/>
                </a:lnTo>
                <a:lnTo>
                  <a:pt x="8943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6" name="Google Shape;506;p14"/>
          <p:cNvSpPr/>
          <p:nvPr/>
        </p:nvSpPr>
        <p:spPr>
          <a:xfrm>
            <a:off x="-1924314" y="-1489"/>
            <a:ext cx="3122931" cy="1859121"/>
          </a:xfrm>
          <a:custGeom>
            <a:avLst/>
            <a:gdLst/>
            <a:ahLst/>
            <a:cxnLst/>
            <a:rect l="l" t="t" r="r" b="b"/>
            <a:pathLst>
              <a:path w="60296" h="35895" extrusionOk="0">
                <a:moveTo>
                  <a:pt x="43085" y="0"/>
                </a:moveTo>
                <a:lnTo>
                  <a:pt x="42702" y="344"/>
                </a:lnTo>
                <a:lnTo>
                  <a:pt x="42339" y="708"/>
                </a:lnTo>
                <a:lnTo>
                  <a:pt x="41995" y="1071"/>
                </a:lnTo>
                <a:lnTo>
                  <a:pt x="41651" y="1453"/>
                </a:lnTo>
                <a:lnTo>
                  <a:pt x="41307" y="1836"/>
                </a:lnTo>
                <a:lnTo>
                  <a:pt x="40981" y="2218"/>
                </a:lnTo>
                <a:lnTo>
                  <a:pt x="40656" y="2620"/>
                </a:lnTo>
                <a:lnTo>
                  <a:pt x="40350" y="3022"/>
                </a:lnTo>
                <a:lnTo>
                  <a:pt x="40064" y="3442"/>
                </a:lnTo>
                <a:lnTo>
                  <a:pt x="39758" y="3863"/>
                </a:lnTo>
                <a:lnTo>
                  <a:pt x="39490" y="4284"/>
                </a:lnTo>
                <a:lnTo>
                  <a:pt x="39222" y="4724"/>
                </a:lnTo>
                <a:lnTo>
                  <a:pt x="38954" y="5163"/>
                </a:lnTo>
                <a:lnTo>
                  <a:pt x="38725" y="5603"/>
                </a:lnTo>
                <a:lnTo>
                  <a:pt x="38476" y="6062"/>
                </a:lnTo>
                <a:lnTo>
                  <a:pt x="38266" y="6521"/>
                </a:lnTo>
                <a:lnTo>
                  <a:pt x="37998" y="7076"/>
                </a:lnTo>
                <a:lnTo>
                  <a:pt x="37769" y="7630"/>
                </a:lnTo>
                <a:lnTo>
                  <a:pt x="37558" y="8185"/>
                </a:lnTo>
                <a:lnTo>
                  <a:pt x="37348" y="8758"/>
                </a:lnTo>
                <a:lnTo>
                  <a:pt x="37176" y="9332"/>
                </a:lnTo>
                <a:lnTo>
                  <a:pt x="37004" y="9906"/>
                </a:lnTo>
                <a:lnTo>
                  <a:pt x="36851" y="10499"/>
                </a:lnTo>
                <a:lnTo>
                  <a:pt x="36717" y="11091"/>
                </a:lnTo>
                <a:lnTo>
                  <a:pt x="36602" y="11684"/>
                </a:lnTo>
                <a:lnTo>
                  <a:pt x="36507" y="12277"/>
                </a:lnTo>
                <a:lnTo>
                  <a:pt x="36411" y="12870"/>
                </a:lnTo>
                <a:lnTo>
                  <a:pt x="36354" y="13463"/>
                </a:lnTo>
                <a:lnTo>
                  <a:pt x="36296" y="14075"/>
                </a:lnTo>
                <a:lnTo>
                  <a:pt x="36258" y="14667"/>
                </a:lnTo>
                <a:lnTo>
                  <a:pt x="36239" y="15279"/>
                </a:lnTo>
                <a:lnTo>
                  <a:pt x="36239" y="15891"/>
                </a:lnTo>
                <a:lnTo>
                  <a:pt x="36258" y="16484"/>
                </a:lnTo>
                <a:lnTo>
                  <a:pt x="36277" y="17096"/>
                </a:lnTo>
                <a:lnTo>
                  <a:pt x="36335" y="17689"/>
                </a:lnTo>
                <a:lnTo>
                  <a:pt x="36392" y="18301"/>
                </a:lnTo>
                <a:lnTo>
                  <a:pt x="36468" y="18894"/>
                </a:lnTo>
                <a:lnTo>
                  <a:pt x="36564" y="19486"/>
                </a:lnTo>
                <a:lnTo>
                  <a:pt x="36679" y="20079"/>
                </a:lnTo>
                <a:lnTo>
                  <a:pt x="36813" y="20672"/>
                </a:lnTo>
                <a:lnTo>
                  <a:pt x="36946" y="21265"/>
                </a:lnTo>
                <a:lnTo>
                  <a:pt x="37119" y="21839"/>
                </a:lnTo>
                <a:lnTo>
                  <a:pt x="37291" y="22412"/>
                </a:lnTo>
                <a:lnTo>
                  <a:pt x="37482" y="22986"/>
                </a:lnTo>
                <a:lnTo>
                  <a:pt x="37692" y="23560"/>
                </a:lnTo>
                <a:lnTo>
                  <a:pt x="37922" y="24114"/>
                </a:lnTo>
                <a:lnTo>
                  <a:pt x="38170" y="24669"/>
                </a:lnTo>
                <a:lnTo>
                  <a:pt x="38419" y="25204"/>
                </a:lnTo>
                <a:lnTo>
                  <a:pt x="38725" y="25854"/>
                </a:lnTo>
                <a:lnTo>
                  <a:pt x="38878" y="26199"/>
                </a:lnTo>
                <a:lnTo>
                  <a:pt x="39012" y="26543"/>
                </a:lnTo>
                <a:lnTo>
                  <a:pt x="39127" y="26906"/>
                </a:lnTo>
                <a:lnTo>
                  <a:pt x="39241" y="27250"/>
                </a:lnTo>
                <a:lnTo>
                  <a:pt x="39318" y="27614"/>
                </a:lnTo>
                <a:lnTo>
                  <a:pt x="39375" y="27958"/>
                </a:lnTo>
                <a:lnTo>
                  <a:pt x="39413" y="28302"/>
                </a:lnTo>
                <a:lnTo>
                  <a:pt x="39413" y="28627"/>
                </a:lnTo>
                <a:lnTo>
                  <a:pt x="39375" y="28952"/>
                </a:lnTo>
                <a:lnTo>
                  <a:pt x="39299" y="29239"/>
                </a:lnTo>
                <a:lnTo>
                  <a:pt x="39241" y="29392"/>
                </a:lnTo>
                <a:lnTo>
                  <a:pt x="39184" y="29526"/>
                </a:lnTo>
                <a:lnTo>
                  <a:pt x="39107" y="29660"/>
                </a:lnTo>
                <a:lnTo>
                  <a:pt x="39012" y="29775"/>
                </a:lnTo>
                <a:lnTo>
                  <a:pt x="38916" y="29889"/>
                </a:lnTo>
                <a:lnTo>
                  <a:pt x="38801" y="30004"/>
                </a:lnTo>
                <a:lnTo>
                  <a:pt x="38687" y="30100"/>
                </a:lnTo>
                <a:lnTo>
                  <a:pt x="38553" y="30195"/>
                </a:lnTo>
                <a:lnTo>
                  <a:pt x="38323" y="30329"/>
                </a:lnTo>
                <a:lnTo>
                  <a:pt x="38075" y="30406"/>
                </a:lnTo>
                <a:lnTo>
                  <a:pt x="37845" y="30444"/>
                </a:lnTo>
                <a:lnTo>
                  <a:pt x="37597" y="30463"/>
                </a:lnTo>
                <a:lnTo>
                  <a:pt x="37310" y="30444"/>
                </a:lnTo>
                <a:lnTo>
                  <a:pt x="37023" y="30387"/>
                </a:lnTo>
                <a:lnTo>
                  <a:pt x="36736" y="30291"/>
                </a:lnTo>
                <a:lnTo>
                  <a:pt x="36468" y="30176"/>
                </a:lnTo>
                <a:lnTo>
                  <a:pt x="36201" y="30023"/>
                </a:lnTo>
                <a:lnTo>
                  <a:pt x="35952" y="29851"/>
                </a:lnTo>
                <a:lnTo>
                  <a:pt x="35723" y="29660"/>
                </a:lnTo>
                <a:lnTo>
                  <a:pt x="35512" y="29450"/>
                </a:lnTo>
                <a:lnTo>
                  <a:pt x="35245" y="29105"/>
                </a:lnTo>
                <a:lnTo>
                  <a:pt x="35015" y="28761"/>
                </a:lnTo>
                <a:lnTo>
                  <a:pt x="34805" y="28398"/>
                </a:lnTo>
                <a:lnTo>
                  <a:pt x="34633" y="28015"/>
                </a:lnTo>
                <a:lnTo>
                  <a:pt x="34288" y="27212"/>
                </a:lnTo>
                <a:lnTo>
                  <a:pt x="33944" y="26428"/>
                </a:lnTo>
                <a:lnTo>
                  <a:pt x="33772" y="26065"/>
                </a:lnTo>
                <a:lnTo>
                  <a:pt x="33581" y="25721"/>
                </a:lnTo>
                <a:lnTo>
                  <a:pt x="33390" y="25357"/>
                </a:lnTo>
                <a:lnTo>
                  <a:pt x="33179" y="25032"/>
                </a:lnTo>
                <a:lnTo>
                  <a:pt x="32950" y="24688"/>
                </a:lnTo>
                <a:lnTo>
                  <a:pt x="32720" y="24363"/>
                </a:lnTo>
                <a:lnTo>
                  <a:pt x="32472" y="24038"/>
                </a:lnTo>
                <a:lnTo>
                  <a:pt x="32223" y="23732"/>
                </a:lnTo>
                <a:lnTo>
                  <a:pt x="31955" y="23426"/>
                </a:lnTo>
                <a:lnTo>
                  <a:pt x="31669" y="23139"/>
                </a:lnTo>
                <a:lnTo>
                  <a:pt x="31401" y="22852"/>
                </a:lnTo>
                <a:lnTo>
                  <a:pt x="31095" y="22565"/>
                </a:lnTo>
                <a:lnTo>
                  <a:pt x="30789" y="22298"/>
                </a:lnTo>
                <a:lnTo>
                  <a:pt x="30483" y="22049"/>
                </a:lnTo>
                <a:lnTo>
                  <a:pt x="30177" y="21800"/>
                </a:lnTo>
                <a:lnTo>
                  <a:pt x="29852" y="21552"/>
                </a:lnTo>
                <a:lnTo>
                  <a:pt x="29508" y="21322"/>
                </a:lnTo>
                <a:lnTo>
                  <a:pt x="29183" y="21112"/>
                </a:lnTo>
                <a:lnTo>
                  <a:pt x="28819" y="20902"/>
                </a:lnTo>
                <a:lnTo>
                  <a:pt x="28475" y="20710"/>
                </a:lnTo>
                <a:lnTo>
                  <a:pt x="28112" y="20519"/>
                </a:lnTo>
                <a:lnTo>
                  <a:pt x="27748" y="20347"/>
                </a:lnTo>
                <a:lnTo>
                  <a:pt x="27385" y="20194"/>
                </a:lnTo>
                <a:lnTo>
                  <a:pt x="27003" y="20041"/>
                </a:lnTo>
                <a:lnTo>
                  <a:pt x="26639" y="19907"/>
                </a:lnTo>
                <a:lnTo>
                  <a:pt x="26257" y="19773"/>
                </a:lnTo>
                <a:lnTo>
                  <a:pt x="25855" y="19659"/>
                </a:lnTo>
                <a:lnTo>
                  <a:pt x="25473" y="19563"/>
                </a:lnTo>
                <a:lnTo>
                  <a:pt x="25071" y="19486"/>
                </a:lnTo>
                <a:lnTo>
                  <a:pt x="24689" y="19410"/>
                </a:lnTo>
                <a:lnTo>
                  <a:pt x="24287" y="19353"/>
                </a:lnTo>
                <a:lnTo>
                  <a:pt x="23886" y="19314"/>
                </a:lnTo>
                <a:lnTo>
                  <a:pt x="23216" y="19257"/>
                </a:lnTo>
                <a:lnTo>
                  <a:pt x="21820" y="19257"/>
                </a:lnTo>
                <a:lnTo>
                  <a:pt x="21094" y="19295"/>
                </a:lnTo>
                <a:lnTo>
                  <a:pt x="20367" y="19353"/>
                </a:lnTo>
                <a:lnTo>
                  <a:pt x="19640" y="19429"/>
                </a:lnTo>
                <a:lnTo>
                  <a:pt x="18187" y="19563"/>
                </a:lnTo>
                <a:lnTo>
                  <a:pt x="17460" y="19620"/>
                </a:lnTo>
                <a:lnTo>
                  <a:pt x="16714" y="19659"/>
                </a:lnTo>
                <a:lnTo>
                  <a:pt x="16064" y="19659"/>
                </a:lnTo>
                <a:lnTo>
                  <a:pt x="15242" y="19639"/>
                </a:lnTo>
                <a:lnTo>
                  <a:pt x="14821" y="19620"/>
                </a:lnTo>
                <a:lnTo>
                  <a:pt x="14420" y="19563"/>
                </a:lnTo>
                <a:lnTo>
                  <a:pt x="13999" y="19525"/>
                </a:lnTo>
                <a:lnTo>
                  <a:pt x="13597" y="19448"/>
                </a:lnTo>
                <a:lnTo>
                  <a:pt x="13196" y="19353"/>
                </a:lnTo>
                <a:lnTo>
                  <a:pt x="12813" y="19257"/>
                </a:lnTo>
                <a:lnTo>
                  <a:pt x="12412" y="19142"/>
                </a:lnTo>
                <a:lnTo>
                  <a:pt x="12029" y="19008"/>
                </a:lnTo>
                <a:lnTo>
                  <a:pt x="11666" y="18855"/>
                </a:lnTo>
                <a:lnTo>
                  <a:pt x="11303" y="18683"/>
                </a:lnTo>
                <a:lnTo>
                  <a:pt x="10958" y="18473"/>
                </a:lnTo>
                <a:lnTo>
                  <a:pt x="10614" y="18263"/>
                </a:lnTo>
                <a:lnTo>
                  <a:pt x="10289" y="18014"/>
                </a:lnTo>
                <a:lnTo>
                  <a:pt x="9983" y="17765"/>
                </a:lnTo>
                <a:lnTo>
                  <a:pt x="9830" y="17612"/>
                </a:lnTo>
                <a:lnTo>
                  <a:pt x="9677" y="17440"/>
                </a:lnTo>
                <a:lnTo>
                  <a:pt x="9390" y="17096"/>
                </a:lnTo>
                <a:lnTo>
                  <a:pt x="9123" y="16714"/>
                </a:lnTo>
                <a:lnTo>
                  <a:pt x="8912" y="16312"/>
                </a:lnTo>
                <a:lnTo>
                  <a:pt x="8740" y="15891"/>
                </a:lnTo>
                <a:lnTo>
                  <a:pt x="8587" y="15471"/>
                </a:lnTo>
                <a:lnTo>
                  <a:pt x="8472" y="15031"/>
                </a:lnTo>
                <a:lnTo>
                  <a:pt x="8415" y="14591"/>
                </a:lnTo>
                <a:lnTo>
                  <a:pt x="8396" y="14132"/>
                </a:lnTo>
                <a:lnTo>
                  <a:pt x="8415" y="13692"/>
                </a:lnTo>
                <a:lnTo>
                  <a:pt x="8434" y="13482"/>
                </a:lnTo>
                <a:lnTo>
                  <a:pt x="8472" y="13272"/>
                </a:lnTo>
                <a:lnTo>
                  <a:pt x="8530" y="13061"/>
                </a:lnTo>
                <a:lnTo>
                  <a:pt x="8587" y="12851"/>
                </a:lnTo>
                <a:lnTo>
                  <a:pt x="8664" y="12660"/>
                </a:lnTo>
                <a:lnTo>
                  <a:pt x="8740" y="12449"/>
                </a:lnTo>
                <a:lnTo>
                  <a:pt x="8836" y="12258"/>
                </a:lnTo>
                <a:lnTo>
                  <a:pt x="8951" y="12086"/>
                </a:lnTo>
                <a:lnTo>
                  <a:pt x="9065" y="11895"/>
                </a:lnTo>
                <a:lnTo>
                  <a:pt x="9199" y="11742"/>
                </a:lnTo>
                <a:lnTo>
                  <a:pt x="9352" y="11570"/>
                </a:lnTo>
                <a:lnTo>
                  <a:pt x="9505" y="11417"/>
                </a:lnTo>
                <a:lnTo>
                  <a:pt x="9811" y="11168"/>
                </a:lnTo>
                <a:lnTo>
                  <a:pt x="10136" y="10977"/>
                </a:lnTo>
                <a:lnTo>
                  <a:pt x="10480" y="10805"/>
                </a:lnTo>
                <a:lnTo>
                  <a:pt x="10844" y="10671"/>
                </a:lnTo>
                <a:lnTo>
                  <a:pt x="11207" y="10575"/>
                </a:lnTo>
                <a:lnTo>
                  <a:pt x="11589" y="10499"/>
                </a:lnTo>
                <a:lnTo>
                  <a:pt x="11972" y="10460"/>
                </a:lnTo>
                <a:lnTo>
                  <a:pt x="12718" y="10460"/>
                </a:lnTo>
                <a:lnTo>
                  <a:pt x="13062" y="10480"/>
                </a:lnTo>
                <a:lnTo>
                  <a:pt x="13387" y="10537"/>
                </a:lnTo>
                <a:lnTo>
                  <a:pt x="13731" y="10575"/>
                </a:lnTo>
                <a:lnTo>
                  <a:pt x="14075" y="10652"/>
                </a:lnTo>
                <a:lnTo>
                  <a:pt x="14401" y="10728"/>
                </a:lnTo>
                <a:lnTo>
                  <a:pt x="15051" y="10919"/>
                </a:lnTo>
                <a:lnTo>
                  <a:pt x="15720" y="11149"/>
                </a:lnTo>
                <a:lnTo>
                  <a:pt x="16408" y="11397"/>
                </a:lnTo>
                <a:lnTo>
                  <a:pt x="17078" y="11646"/>
                </a:lnTo>
                <a:lnTo>
                  <a:pt x="17747" y="11895"/>
                </a:lnTo>
                <a:lnTo>
                  <a:pt x="18435" y="12086"/>
                </a:lnTo>
                <a:lnTo>
                  <a:pt x="18780" y="12182"/>
                </a:lnTo>
                <a:lnTo>
                  <a:pt x="19124" y="12258"/>
                </a:lnTo>
                <a:lnTo>
                  <a:pt x="19468" y="12334"/>
                </a:lnTo>
                <a:lnTo>
                  <a:pt x="19812" y="12373"/>
                </a:lnTo>
                <a:lnTo>
                  <a:pt x="20157" y="12411"/>
                </a:lnTo>
                <a:lnTo>
                  <a:pt x="20654" y="12411"/>
                </a:lnTo>
                <a:lnTo>
                  <a:pt x="21017" y="12392"/>
                </a:lnTo>
                <a:lnTo>
                  <a:pt x="21380" y="12334"/>
                </a:lnTo>
                <a:lnTo>
                  <a:pt x="21744" y="12239"/>
                </a:lnTo>
                <a:lnTo>
                  <a:pt x="22088" y="12105"/>
                </a:lnTo>
                <a:lnTo>
                  <a:pt x="22432" y="11952"/>
                </a:lnTo>
                <a:lnTo>
                  <a:pt x="22757" y="11780"/>
                </a:lnTo>
                <a:lnTo>
                  <a:pt x="23082" y="11570"/>
                </a:lnTo>
                <a:lnTo>
                  <a:pt x="23369" y="11340"/>
                </a:lnTo>
                <a:lnTo>
                  <a:pt x="23618" y="11091"/>
                </a:lnTo>
                <a:lnTo>
                  <a:pt x="23847" y="10824"/>
                </a:lnTo>
                <a:lnTo>
                  <a:pt x="24039" y="10537"/>
                </a:lnTo>
                <a:lnTo>
                  <a:pt x="24191" y="10231"/>
                </a:lnTo>
                <a:lnTo>
                  <a:pt x="24268" y="10078"/>
                </a:lnTo>
                <a:lnTo>
                  <a:pt x="24325" y="9906"/>
                </a:lnTo>
                <a:lnTo>
                  <a:pt x="24364" y="9753"/>
                </a:lnTo>
                <a:lnTo>
                  <a:pt x="24383" y="9581"/>
                </a:lnTo>
                <a:lnTo>
                  <a:pt x="24402" y="9409"/>
                </a:lnTo>
                <a:lnTo>
                  <a:pt x="24402" y="9237"/>
                </a:lnTo>
                <a:lnTo>
                  <a:pt x="24402" y="9064"/>
                </a:lnTo>
                <a:lnTo>
                  <a:pt x="24383" y="8873"/>
                </a:lnTo>
                <a:lnTo>
                  <a:pt x="24325" y="8663"/>
                </a:lnTo>
                <a:lnTo>
                  <a:pt x="24268" y="8453"/>
                </a:lnTo>
                <a:lnTo>
                  <a:pt x="24191" y="8261"/>
                </a:lnTo>
                <a:lnTo>
                  <a:pt x="24096" y="8070"/>
                </a:lnTo>
                <a:lnTo>
                  <a:pt x="23981" y="7879"/>
                </a:lnTo>
                <a:lnTo>
                  <a:pt x="23866" y="7707"/>
                </a:lnTo>
                <a:lnTo>
                  <a:pt x="23733" y="7535"/>
                </a:lnTo>
                <a:lnTo>
                  <a:pt x="23580" y="7363"/>
                </a:lnTo>
                <a:lnTo>
                  <a:pt x="23274" y="7057"/>
                </a:lnTo>
                <a:lnTo>
                  <a:pt x="22929" y="6770"/>
                </a:lnTo>
                <a:lnTo>
                  <a:pt x="22566" y="6502"/>
                </a:lnTo>
                <a:lnTo>
                  <a:pt x="22203" y="6253"/>
                </a:lnTo>
                <a:lnTo>
                  <a:pt x="21763" y="5986"/>
                </a:lnTo>
                <a:lnTo>
                  <a:pt x="21304" y="5756"/>
                </a:lnTo>
                <a:lnTo>
                  <a:pt x="20845" y="5527"/>
                </a:lnTo>
                <a:lnTo>
                  <a:pt x="20386" y="5316"/>
                </a:lnTo>
                <a:lnTo>
                  <a:pt x="19927" y="5125"/>
                </a:lnTo>
                <a:lnTo>
                  <a:pt x="19449" y="4953"/>
                </a:lnTo>
                <a:lnTo>
                  <a:pt x="18971" y="4800"/>
                </a:lnTo>
                <a:lnTo>
                  <a:pt x="18493" y="4647"/>
                </a:lnTo>
                <a:lnTo>
                  <a:pt x="17996" y="4532"/>
                </a:lnTo>
                <a:lnTo>
                  <a:pt x="17518" y="4437"/>
                </a:lnTo>
                <a:lnTo>
                  <a:pt x="17020" y="4341"/>
                </a:lnTo>
                <a:lnTo>
                  <a:pt x="16523" y="4265"/>
                </a:lnTo>
                <a:lnTo>
                  <a:pt x="16026" y="4226"/>
                </a:lnTo>
                <a:lnTo>
                  <a:pt x="15529" y="4188"/>
                </a:lnTo>
                <a:lnTo>
                  <a:pt x="15032" y="4150"/>
                </a:lnTo>
                <a:lnTo>
                  <a:pt x="14037" y="4150"/>
                </a:lnTo>
                <a:lnTo>
                  <a:pt x="13540" y="4169"/>
                </a:lnTo>
                <a:lnTo>
                  <a:pt x="13043" y="4207"/>
                </a:lnTo>
                <a:lnTo>
                  <a:pt x="12565" y="4265"/>
                </a:lnTo>
                <a:lnTo>
                  <a:pt x="12068" y="4322"/>
                </a:lnTo>
                <a:lnTo>
                  <a:pt x="11589" y="4398"/>
                </a:lnTo>
                <a:lnTo>
                  <a:pt x="11092" y="4494"/>
                </a:lnTo>
                <a:lnTo>
                  <a:pt x="10614" y="4590"/>
                </a:lnTo>
                <a:lnTo>
                  <a:pt x="10117" y="4704"/>
                </a:lnTo>
                <a:lnTo>
                  <a:pt x="9639" y="4819"/>
                </a:lnTo>
                <a:lnTo>
                  <a:pt x="9142" y="4953"/>
                </a:lnTo>
                <a:lnTo>
                  <a:pt x="8664" y="5106"/>
                </a:lnTo>
                <a:lnTo>
                  <a:pt x="8186" y="5278"/>
                </a:lnTo>
                <a:lnTo>
                  <a:pt x="7727" y="5450"/>
                </a:lnTo>
                <a:lnTo>
                  <a:pt x="7249" y="5622"/>
                </a:lnTo>
                <a:lnTo>
                  <a:pt x="6770" y="5833"/>
                </a:lnTo>
                <a:lnTo>
                  <a:pt x="5853" y="6253"/>
                </a:lnTo>
                <a:lnTo>
                  <a:pt x="4935" y="6712"/>
                </a:lnTo>
                <a:lnTo>
                  <a:pt x="4055" y="7210"/>
                </a:lnTo>
                <a:lnTo>
                  <a:pt x="3194" y="7764"/>
                </a:lnTo>
                <a:lnTo>
                  <a:pt x="2353" y="8338"/>
                </a:lnTo>
                <a:lnTo>
                  <a:pt x="1531" y="8950"/>
                </a:lnTo>
                <a:lnTo>
                  <a:pt x="747" y="9600"/>
                </a:lnTo>
                <a:lnTo>
                  <a:pt x="1" y="10288"/>
                </a:lnTo>
                <a:lnTo>
                  <a:pt x="1" y="29736"/>
                </a:lnTo>
                <a:lnTo>
                  <a:pt x="842" y="29316"/>
                </a:lnTo>
                <a:lnTo>
                  <a:pt x="1684" y="28895"/>
                </a:lnTo>
                <a:lnTo>
                  <a:pt x="2544" y="28513"/>
                </a:lnTo>
                <a:lnTo>
                  <a:pt x="3424" y="28149"/>
                </a:lnTo>
                <a:lnTo>
                  <a:pt x="4304" y="27824"/>
                </a:lnTo>
                <a:lnTo>
                  <a:pt x="5202" y="27518"/>
                </a:lnTo>
                <a:lnTo>
                  <a:pt x="6101" y="27250"/>
                </a:lnTo>
                <a:lnTo>
                  <a:pt x="7000" y="27002"/>
                </a:lnTo>
                <a:lnTo>
                  <a:pt x="7918" y="26772"/>
                </a:lnTo>
                <a:lnTo>
                  <a:pt x="8836" y="26581"/>
                </a:lnTo>
                <a:lnTo>
                  <a:pt x="9773" y="26428"/>
                </a:lnTo>
                <a:lnTo>
                  <a:pt x="10691" y="26275"/>
                </a:lnTo>
                <a:lnTo>
                  <a:pt x="11628" y="26180"/>
                </a:lnTo>
                <a:lnTo>
                  <a:pt x="12565" y="26103"/>
                </a:lnTo>
                <a:lnTo>
                  <a:pt x="13502" y="26065"/>
                </a:lnTo>
                <a:lnTo>
                  <a:pt x="14458" y="26046"/>
                </a:lnTo>
                <a:lnTo>
                  <a:pt x="15108" y="26046"/>
                </a:lnTo>
                <a:lnTo>
                  <a:pt x="15873" y="26084"/>
                </a:lnTo>
                <a:lnTo>
                  <a:pt x="16638" y="26122"/>
                </a:lnTo>
                <a:lnTo>
                  <a:pt x="17384" y="26199"/>
                </a:lnTo>
                <a:lnTo>
                  <a:pt x="18149" y="26275"/>
                </a:lnTo>
                <a:lnTo>
                  <a:pt x="18894" y="26390"/>
                </a:lnTo>
                <a:lnTo>
                  <a:pt x="19659" y="26505"/>
                </a:lnTo>
                <a:lnTo>
                  <a:pt x="20405" y="26658"/>
                </a:lnTo>
                <a:lnTo>
                  <a:pt x="21151" y="26830"/>
                </a:lnTo>
                <a:lnTo>
                  <a:pt x="21897" y="27002"/>
                </a:lnTo>
                <a:lnTo>
                  <a:pt x="22623" y="27212"/>
                </a:lnTo>
                <a:lnTo>
                  <a:pt x="23350" y="27423"/>
                </a:lnTo>
                <a:lnTo>
                  <a:pt x="24077" y="27671"/>
                </a:lnTo>
                <a:lnTo>
                  <a:pt x="24803" y="27920"/>
                </a:lnTo>
                <a:lnTo>
                  <a:pt x="25511" y="28187"/>
                </a:lnTo>
                <a:lnTo>
                  <a:pt x="26219" y="28493"/>
                </a:lnTo>
                <a:lnTo>
                  <a:pt x="26926" y="28799"/>
                </a:lnTo>
                <a:lnTo>
                  <a:pt x="27614" y="29124"/>
                </a:lnTo>
                <a:lnTo>
                  <a:pt x="28303" y="29469"/>
                </a:lnTo>
                <a:lnTo>
                  <a:pt x="28972" y="29813"/>
                </a:lnTo>
                <a:lnTo>
                  <a:pt x="29642" y="30195"/>
                </a:lnTo>
                <a:lnTo>
                  <a:pt x="30292" y="30578"/>
                </a:lnTo>
                <a:lnTo>
                  <a:pt x="30942" y="30999"/>
                </a:lnTo>
                <a:lnTo>
                  <a:pt x="31573" y="31419"/>
                </a:lnTo>
                <a:lnTo>
                  <a:pt x="32204" y="31859"/>
                </a:lnTo>
                <a:lnTo>
                  <a:pt x="32816" y="32299"/>
                </a:lnTo>
                <a:lnTo>
                  <a:pt x="33409" y="32777"/>
                </a:lnTo>
                <a:lnTo>
                  <a:pt x="34002" y="33255"/>
                </a:lnTo>
                <a:lnTo>
                  <a:pt x="34575" y="33752"/>
                </a:lnTo>
                <a:lnTo>
                  <a:pt x="35149" y="34269"/>
                </a:lnTo>
                <a:lnTo>
                  <a:pt x="35703" y="34785"/>
                </a:lnTo>
                <a:lnTo>
                  <a:pt x="36239" y="35339"/>
                </a:lnTo>
                <a:lnTo>
                  <a:pt x="36774" y="35894"/>
                </a:lnTo>
                <a:lnTo>
                  <a:pt x="37348" y="35818"/>
                </a:lnTo>
                <a:lnTo>
                  <a:pt x="37922" y="35684"/>
                </a:lnTo>
                <a:lnTo>
                  <a:pt x="38209" y="35607"/>
                </a:lnTo>
                <a:lnTo>
                  <a:pt x="38476" y="35531"/>
                </a:lnTo>
                <a:lnTo>
                  <a:pt x="38763" y="35416"/>
                </a:lnTo>
                <a:lnTo>
                  <a:pt x="39050" y="35320"/>
                </a:lnTo>
                <a:lnTo>
                  <a:pt x="39318" y="35186"/>
                </a:lnTo>
                <a:lnTo>
                  <a:pt x="39585" y="35053"/>
                </a:lnTo>
                <a:lnTo>
                  <a:pt x="39853" y="34900"/>
                </a:lnTo>
                <a:lnTo>
                  <a:pt x="40121" y="34747"/>
                </a:lnTo>
                <a:lnTo>
                  <a:pt x="40618" y="34402"/>
                </a:lnTo>
                <a:lnTo>
                  <a:pt x="41077" y="34020"/>
                </a:lnTo>
                <a:lnTo>
                  <a:pt x="41536" y="33618"/>
                </a:lnTo>
                <a:lnTo>
                  <a:pt x="41976" y="33179"/>
                </a:lnTo>
                <a:lnTo>
                  <a:pt x="42397" y="32700"/>
                </a:lnTo>
                <a:lnTo>
                  <a:pt x="42798" y="32203"/>
                </a:lnTo>
                <a:lnTo>
                  <a:pt x="43181" y="31687"/>
                </a:lnTo>
                <a:lnTo>
                  <a:pt x="43544" y="31132"/>
                </a:lnTo>
                <a:lnTo>
                  <a:pt x="43907" y="30578"/>
                </a:lnTo>
                <a:lnTo>
                  <a:pt x="44251" y="30004"/>
                </a:lnTo>
                <a:lnTo>
                  <a:pt x="44596" y="29411"/>
                </a:lnTo>
                <a:lnTo>
                  <a:pt x="44921" y="28799"/>
                </a:lnTo>
                <a:lnTo>
                  <a:pt x="45571" y="27576"/>
                </a:lnTo>
                <a:lnTo>
                  <a:pt x="45208" y="27059"/>
                </a:lnTo>
                <a:lnTo>
                  <a:pt x="44844" y="26562"/>
                </a:lnTo>
                <a:lnTo>
                  <a:pt x="44519" y="26027"/>
                </a:lnTo>
                <a:lnTo>
                  <a:pt x="44194" y="25491"/>
                </a:lnTo>
                <a:lnTo>
                  <a:pt x="43907" y="24917"/>
                </a:lnTo>
                <a:lnTo>
                  <a:pt x="43659" y="24344"/>
                </a:lnTo>
                <a:lnTo>
                  <a:pt x="43429" y="23751"/>
                </a:lnTo>
                <a:lnTo>
                  <a:pt x="43238" y="23158"/>
                </a:lnTo>
                <a:lnTo>
                  <a:pt x="43085" y="22546"/>
                </a:lnTo>
                <a:lnTo>
                  <a:pt x="42951" y="21934"/>
                </a:lnTo>
                <a:lnTo>
                  <a:pt x="42855" y="21322"/>
                </a:lnTo>
                <a:lnTo>
                  <a:pt x="42779" y="20691"/>
                </a:lnTo>
                <a:lnTo>
                  <a:pt x="42741" y="20060"/>
                </a:lnTo>
                <a:lnTo>
                  <a:pt x="42741" y="19429"/>
                </a:lnTo>
                <a:lnTo>
                  <a:pt x="42760" y="18817"/>
                </a:lnTo>
                <a:lnTo>
                  <a:pt x="42798" y="18186"/>
                </a:lnTo>
                <a:lnTo>
                  <a:pt x="42875" y="17555"/>
                </a:lnTo>
                <a:lnTo>
                  <a:pt x="42989" y="16924"/>
                </a:lnTo>
                <a:lnTo>
                  <a:pt x="43104" y="16312"/>
                </a:lnTo>
                <a:lnTo>
                  <a:pt x="43276" y="15700"/>
                </a:lnTo>
                <a:lnTo>
                  <a:pt x="43448" y="15088"/>
                </a:lnTo>
                <a:lnTo>
                  <a:pt x="43659" y="14495"/>
                </a:lnTo>
                <a:lnTo>
                  <a:pt x="43907" y="13903"/>
                </a:lnTo>
                <a:lnTo>
                  <a:pt x="44156" y="13329"/>
                </a:lnTo>
                <a:lnTo>
                  <a:pt x="44443" y="12774"/>
                </a:lnTo>
                <a:lnTo>
                  <a:pt x="44768" y="12220"/>
                </a:lnTo>
                <a:lnTo>
                  <a:pt x="45093" y="11684"/>
                </a:lnTo>
                <a:lnTo>
                  <a:pt x="45456" y="11187"/>
                </a:lnTo>
                <a:lnTo>
                  <a:pt x="45839" y="10690"/>
                </a:lnTo>
                <a:lnTo>
                  <a:pt x="46259" y="10212"/>
                </a:lnTo>
                <a:lnTo>
                  <a:pt x="46680" y="9753"/>
                </a:lnTo>
                <a:lnTo>
                  <a:pt x="47139" y="9313"/>
                </a:lnTo>
                <a:lnTo>
                  <a:pt x="47617" y="8911"/>
                </a:lnTo>
                <a:lnTo>
                  <a:pt x="48114" y="8510"/>
                </a:lnTo>
                <a:lnTo>
                  <a:pt x="48631" y="8166"/>
                </a:lnTo>
                <a:lnTo>
                  <a:pt x="49166" y="7821"/>
                </a:lnTo>
                <a:lnTo>
                  <a:pt x="49663" y="7554"/>
                </a:lnTo>
                <a:lnTo>
                  <a:pt x="50160" y="7305"/>
                </a:lnTo>
                <a:lnTo>
                  <a:pt x="50677" y="7057"/>
                </a:lnTo>
                <a:lnTo>
                  <a:pt x="51193" y="6846"/>
                </a:lnTo>
                <a:lnTo>
                  <a:pt x="52245" y="6406"/>
                </a:lnTo>
                <a:lnTo>
                  <a:pt x="53297" y="6005"/>
                </a:lnTo>
                <a:lnTo>
                  <a:pt x="54348" y="5584"/>
                </a:lnTo>
                <a:lnTo>
                  <a:pt x="54865" y="5374"/>
                </a:lnTo>
                <a:lnTo>
                  <a:pt x="55381" y="5125"/>
                </a:lnTo>
                <a:lnTo>
                  <a:pt x="55897" y="4896"/>
                </a:lnTo>
                <a:lnTo>
                  <a:pt x="56395" y="4628"/>
                </a:lnTo>
                <a:lnTo>
                  <a:pt x="56873" y="4341"/>
                </a:lnTo>
                <a:lnTo>
                  <a:pt x="57351" y="4035"/>
                </a:lnTo>
                <a:lnTo>
                  <a:pt x="57599" y="3844"/>
                </a:lnTo>
                <a:lnTo>
                  <a:pt x="57848" y="3653"/>
                </a:lnTo>
                <a:lnTo>
                  <a:pt x="58096" y="3442"/>
                </a:lnTo>
                <a:lnTo>
                  <a:pt x="58326" y="3232"/>
                </a:lnTo>
                <a:lnTo>
                  <a:pt x="58555" y="3002"/>
                </a:lnTo>
                <a:lnTo>
                  <a:pt x="58766" y="2754"/>
                </a:lnTo>
                <a:lnTo>
                  <a:pt x="58976" y="2505"/>
                </a:lnTo>
                <a:lnTo>
                  <a:pt x="59167" y="2257"/>
                </a:lnTo>
                <a:lnTo>
                  <a:pt x="59359" y="1989"/>
                </a:lnTo>
                <a:lnTo>
                  <a:pt x="59531" y="1721"/>
                </a:lnTo>
                <a:lnTo>
                  <a:pt x="59703" y="1453"/>
                </a:lnTo>
                <a:lnTo>
                  <a:pt x="59837" y="1167"/>
                </a:lnTo>
                <a:lnTo>
                  <a:pt x="59971" y="880"/>
                </a:lnTo>
                <a:lnTo>
                  <a:pt x="60104" y="593"/>
                </a:lnTo>
                <a:lnTo>
                  <a:pt x="60200" y="287"/>
                </a:lnTo>
                <a:lnTo>
                  <a:pt x="60296" y="0"/>
                </a:lnTo>
                <a:close/>
              </a:path>
            </a:pathLst>
          </a:custGeom>
          <a:solidFill>
            <a:srgbClr val="FFFFFF">
              <a:alpha val="125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7" name="Google Shape;507;p14"/>
          <p:cNvSpPr/>
          <p:nvPr/>
        </p:nvSpPr>
        <p:spPr>
          <a:xfrm>
            <a:off x="-1924314" y="-1489"/>
            <a:ext cx="3122931" cy="1859121"/>
          </a:xfrm>
          <a:custGeom>
            <a:avLst/>
            <a:gdLst/>
            <a:ahLst/>
            <a:cxnLst/>
            <a:rect l="l" t="t" r="r" b="b"/>
            <a:pathLst>
              <a:path w="60296" h="35895" fill="none" extrusionOk="0">
                <a:moveTo>
                  <a:pt x="60296" y="0"/>
                </a:moveTo>
                <a:lnTo>
                  <a:pt x="43085" y="0"/>
                </a:lnTo>
                <a:lnTo>
                  <a:pt x="43085" y="0"/>
                </a:lnTo>
                <a:lnTo>
                  <a:pt x="42702" y="344"/>
                </a:lnTo>
                <a:lnTo>
                  <a:pt x="42339" y="708"/>
                </a:lnTo>
                <a:lnTo>
                  <a:pt x="41995" y="1071"/>
                </a:lnTo>
                <a:lnTo>
                  <a:pt x="41651" y="1453"/>
                </a:lnTo>
                <a:lnTo>
                  <a:pt x="41307" y="1836"/>
                </a:lnTo>
                <a:lnTo>
                  <a:pt x="40981" y="2218"/>
                </a:lnTo>
                <a:lnTo>
                  <a:pt x="40656" y="2620"/>
                </a:lnTo>
                <a:lnTo>
                  <a:pt x="40350" y="3022"/>
                </a:lnTo>
                <a:lnTo>
                  <a:pt x="40064" y="3442"/>
                </a:lnTo>
                <a:lnTo>
                  <a:pt x="39758" y="3863"/>
                </a:lnTo>
                <a:lnTo>
                  <a:pt x="39490" y="4284"/>
                </a:lnTo>
                <a:lnTo>
                  <a:pt x="39222" y="4724"/>
                </a:lnTo>
                <a:lnTo>
                  <a:pt x="38954" y="5163"/>
                </a:lnTo>
                <a:lnTo>
                  <a:pt x="38725" y="5603"/>
                </a:lnTo>
                <a:lnTo>
                  <a:pt x="38476" y="6062"/>
                </a:lnTo>
                <a:lnTo>
                  <a:pt x="38266" y="6521"/>
                </a:lnTo>
                <a:lnTo>
                  <a:pt x="38266" y="6521"/>
                </a:lnTo>
                <a:lnTo>
                  <a:pt x="37998" y="7076"/>
                </a:lnTo>
                <a:lnTo>
                  <a:pt x="37769" y="7630"/>
                </a:lnTo>
                <a:lnTo>
                  <a:pt x="37558" y="8185"/>
                </a:lnTo>
                <a:lnTo>
                  <a:pt x="37348" y="8758"/>
                </a:lnTo>
                <a:lnTo>
                  <a:pt x="37176" y="9332"/>
                </a:lnTo>
                <a:lnTo>
                  <a:pt x="37004" y="9906"/>
                </a:lnTo>
                <a:lnTo>
                  <a:pt x="36851" y="10499"/>
                </a:lnTo>
                <a:lnTo>
                  <a:pt x="36717" y="11091"/>
                </a:lnTo>
                <a:lnTo>
                  <a:pt x="36602" y="11684"/>
                </a:lnTo>
                <a:lnTo>
                  <a:pt x="36507" y="12277"/>
                </a:lnTo>
                <a:lnTo>
                  <a:pt x="36411" y="12870"/>
                </a:lnTo>
                <a:lnTo>
                  <a:pt x="36354" y="13463"/>
                </a:lnTo>
                <a:lnTo>
                  <a:pt x="36296" y="14075"/>
                </a:lnTo>
                <a:lnTo>
                  <a:pt x="36258" y="14667"/>
                </a:lnTo>
                <a:lnTo>
                  <a:pt x="36239" y="15279"/>
                </a:lnTo>
                <a:lnTo>
                  <a:pt x="36239" y="15891"/>
                </a:lnTo>
                <a:lnTo>
                  <a:pt x="36258" y="16484"/>
                </a:lnTo>
                <a:lnTo>
                  <a:pt x="36277" y="17096"/>
                </a:lnTo>
                <a:lnTo>
                  <a:pt x="36335" y="17689"/>
                </a:lnTo>
                <a:lnTo>
                  <a:pt x="36392" y="18301"/>
                </a:lnTo>
                <a:lnTo>
                  <a:pt x="36468" y="18894"/>
                </a:lnTo>
                <a:lnTo>
                  <a:pt x="36564" y="19486"/>
                </a:lnTo>
                <a:lnTo>
                  <a:pt x="36679" y="20079"/>
                </a:lnTo>
                <a:lnTo>
                  <a:pt x="36813" y="20672"/>
                </a:lnTo>
                <a:lnTo>
                  <a:pt x="36946" y="21265"/>
                </a:lnTo>
                <a:lnTo>
                  <a:pt x="37119" y="21839"/>
                </a:lnTo>
                <a:lnTo>
                  <a:pt x="37291" y="22412"/>
                </a:lnTo>
                <a:lnTo>
                  <a:pt x="37482" y="22986"/>
                </a:lnTo>
                <a:lnTo>
                  <a:pt x="37692" y="23560"/>
                </a:lnTo>
                <a:lnTo>
                  <a:pt x="37922" y="24114"/>
                </a:lnTo>
                <a:lnTo>
                  <a:pt x="38170" y="24669"/>
                </a:lnTo>
                <a:lnTo>
                  <a:pt x="38419" y="25204"/>
                </a:lnTo>
                <a:lnTo>
                  <a:pt x="38419" y="25204"/>
                </a:lnTo>
                <a:lnTo>
                  <a:pt x="38725" y="25854"/>
                </a:lnTo>
                <a:lnTo>
                  <a:pt x="38878" y="26199"/>
                </a:lnTo>
                <a:lnTo>
                  <a:pt x="39012" y="26543"/>
                </a:lnTo>
                <a:lnTo>
                  <a:pt x="39127" y="26906"/>
                </a:lnTo>
                <a:lnTo>
                  <a:pt x="39241" y="27250"/>
                </a:lnTo>
                <a:lnTo>
                  <a:pt x="39318" y="27614"/>
                </a:lnTo>
                <a:lnTo>
                  <a:pt x="39375" y="27958"/>
                </a:lnTo>
                <a:lnTo>
                  <a:pt x="39413" y="28302"/>
                </a:lnTo>
                <a:lnTo>
                  <a:pt x="39413" y="28627"/>
                </a:lnTo>
                <a:lnTo>
                  <a:pt x="39375" y="28952"/>
                </a:lnTo>
                <a:lnTo>
                  <a:pt x="39299" y="29239"/>
                </a:lnTo>
                <a:lnTo>
                  <a:pt x="39241" y="29392"/>
                </a:lnTo>
                <a:lnTo>
                  <a:pt x="39184" y="29526"/>
                </a:lnTo>
                <a:lnTo>
                  <a:pt x="39107" y="29660"/>
                </a:lnTo>
                <a:lnTo>
                  <a:pt x="39012" y="29775"/>
                </a:lnTo>
                <a:lnTo>
                  <a:pt x="38916" y="29889"/>
                </a:lnTo>
                <a:lnTo>
                  <a:pt x="38801" y="30004"/>
                </a:lnTo>
                <a:lnTo>
                  <a:pt x="38687" y="30100"/>
                </a:lnTo>
                <a:lnTo>
                  <a:pt x="38553" y="30195"/>
                </a:lnTo>
                <a:lnTo>
                  <a:pt x="38553" y="30195"/>
                </a:lnTo>
                <a:lnTo>
                  <a:pt x="38323" y="30329"/>
                </a:lnTo>
                <a:lnTo>
                  <a:pt x="38075" y="30406"/>
                </a:lnTo>
                <a:lnTo>
                  <a:pt x="37845" y="30444"/>
                </a:lnTo>
                <a:lnTo>
                  <a:pt x="37597" y="30463"/>
                </a:lnTo>
                <a:lnTo>
                  <a:pt x="37597" y="30463"/>
                </a:lnTo>
                <a:lnTo>
                  <a:pt x="37310" y="30444"/>
                </a:lnTo>
                <a:lnTo>
                  <a:pt x="37023" y="30387"/>
                </a:lnTo>
                <a:lnTo>
                  <a:pt x="36736" y="30291"/>
                </a:lnTo>
                <a:lnTo>
                  <a:pt x="36468" y="30176"/>
                </a:lnTo>
                <a:lnTo>
                  <a:pt x="36201" y="30023"/>
                </a:lnTo>
                <a:lnTo>
                  <a:pt x="35952" y="29851"/>
                </a:lnTo>
                <a:lnTo>
                  <a:pt x="35723" y="29660"/>
                </a:lnTo>
                <a:lnTo>
                  <a:pt x="35512" y="29450"/>
                </a:lnTo>
                <a:lnTo>
                  <a:pt x="35512" y="29450"/>
                </a:lnTo>
                <a:lnTo>
                  <a:pt x="35245" y="29105"/>
                </a:lnTo>
                <a:lnTo>
                  <a:pt x="35015" y="28761"/>
                </a:lnTo>
                <a:lnTo>
                  <a:pt x="34805" y="28398"/>
                </a:lnTo>
                <a:lnTo>
                  <a:pt x="34633" y="28015"/>
                </a:lnTo>
                <a:lnTo>
                  <a:pt x="34288" y="27212"/>
                </a:lnTo>
                <a:lnTo>
                  <a:pt x="33944" y="26428"/>
                </a:lnTo>
                <a:lnTo>
                  <a:pt x="33944" y="26428"/>
                </a:lnTo>
                <a:lnTo>
                  <a:pt x="33772" y="26065"/>
                </a:lnTo>
                <a:lnTo>
                  <a:pt x="33581" y="25721"/>
                </a:lnTo>
                <a:lnTo>
                  <a:pt x="33390" y="25357"/>
                </a:lnTo>
                <a:lnTo>
                  <a:pt x="33179" y="25032"/>
                </a:lnTo>
                <a:lnTo>
                  <a:pt x="32950" y="24688"/>
                </a:lnTo>
                <a:lnTo>
                  <a:pt x="32720" y="24363"/>
                </a:lnTo>
                <a:lnTo>
                  <a:pt x="32472" y="24038"/>
                </a:lnTo>
                <a:lnTo>
                  <a:pt x="32223" y="23732"/>
                </a:lnTo>
                <a:lnTo>
                  <a:pt x="31955" y="23426"/>
                </a:lnTo>
                <a:lnTo>
                  <a:pt x="31669" y="23139"/>
                </a:lnTo>
                <a:lnTo>
                  <a:pt x="31401" y="22852"/>
                </a:lnTo>
                <a:lnTo>
                  <a:pt x="31095" y="22565"/>
                </a:lnTo>
                <a:lnTo>
                  <a:pt x="30789" y="22298"/>
                </a:lnTo>
                <a:lnTo>
                  <a:pt x="30483" y="22049"/>
                </a:lnTo>
                <a:lnTo>
                  <a:pt x="30177" y="21800"/>
                </a:lnTo>
                <a:lnTo>
                  <a:pt x="29852" y="21552"/>
                </a:lnTo>
                <a:lnTo>
                  <a:pt x="29508" y="21322"/>
                </a:lnTo>
                <a:lnTo>
                  <a:pt x="29183" y="21112"/>
                </a:lnTo>
                <a:lnTo>
                  <a:pt x="28819" y="20902"/>
                </a:lnTo>
                <a:lnTo>
                  <a:pt x="28475" y="20710"/>
                </a:lnTo>
                <a:lnTo>
                  <a:pt x="28112" y="20519"/>
                </a:lnTo>
                <a:lnTo>
                  <a:pt x="27748" y="20347"/>
                </a:lnTo>
                <a:lnTo>
                  <a:pt x="27385" y="20194"/>
                </a:lnTo>
                <a:lnTo>
                  <a:pt x="27003" y="20041"/>
                </a:lnTo>
                <a:lnTo>
                  <a:pt x="26639" y="19907"/>
                </a:lnTo>
                <a:lnTo>
                  <a:pt x="26257" y="19773"/>
                </a:lnTo>
                <a:lnTo>
                  <a:pt x="25855" y="19659"/>
                </a:lnTo>
                <a:lnTo>
                  <a:pt x="25473" y="19563"/>
                </a:lnTo>
                <a:lnTo>
                  <a:pt x="25071" y="19486"/>
                </a:lnTo>
                <a:lnTo>
                  <a:pt x="24689" y="19410"/>
                </a:lnTo>
                <a:lnTo>
                  <a:pt x="24287" y="19353"/>
                </a:lnTo>
                <a:lnTo>
                  <a:pt x="23886" y="19314"/>
                </a:lnTo>
                <a:lnTo>
                  <a:pt x="23886" y="19314"/>
                </a:lnTo>
                <a:lnTo>
                  <a:pt x="23216" y="19257"/>
                </a:lnTo>
                <a:lnTo>
                  <a:pt x="22547" y="19257"/>
                </a:lnTo>
                <a:lnTo>
                  <a:pt x="22547" y="19257"/>
                </a:lnTo>
                <a:lnTo>
                  <a:pt x="21820" y="19257"/>
                </a:lnTo>
                <a:lnTo>
                  <a:pt x="21094" y="19295"/>
                </a:lnTo>
                <a:lnTo>
                  <a:pt x="20367" y="19353"/>
                </a:lnTo>
                <a:lnTo>
                  <a:pt x="19640" y="19429"/>
                </a:lnTo>
                <a:lnTo>
                  <a:pt x="18187" y="19563"/>
                </a:lnTo>
                <a:lnTo>
                  <a:pt x="17460" y="19620"/>
                </a:lnTo>
                <a:lnTo>
                  <a:pt x="16714" y="19659"/>
                </a:lnTo>
                <a:lnTo>
                  <a:pt x="16714" y="19659"/>
                </a:lnTo>
                <a:lnTo>
                  <a:pt x="16064" y="19659"/>
                </a:lnTo>
                <a:lnTo>
                  <a:pt x="16064" y="19659"/>
                </a:lnTo>
                <a:lnTo>
                  <a:pt x="15242" y="19639"/>
                </a:lnTo>
                <a:lnTo>
                  <a:pt x="14821" y="19620"/>
                </a:lnTo>
                <a:lnTo>
                  <a:pt x="14420" y="19563"/>
                </a:lnTo>
                <a:lnTo>
                  <a:pt x="13999" y="19525"/>
                </a:lnTo>
                <a:lnTo>
                  <a:pt x="13597" y="19448"/>
                </a:lnTo>
                <a:lnTo>
                  <a:pt x="13196" y="19353"/>
                </a:lnTo>
                <a:lnTo>
                  <a:pt x="12813" y="19257"/>
                </a:lnTo>
                <a:lnTo>
                  <a:pt x="12412" y="19142"/>
                </a:lnTo>
                <a:lnTo>
                  <a:pt x="12029" y="19008"/>
                </a:lnTo>
                <a:lnTo>
                  <a:pt x="11666" y="18855"/>
                </a:lnTo>
                <a:lnTo>
                  <a:pt x="11303" y="18683"/>
                </a:lnTo>
                <a:lnTo>
                  <a:pt x="10958" y="18473"/>
                </a:lnTo>
                <a:lnTo>
                  <a:pt x="10614" y="18263"/>
                </a:lnTo>
                <a:lnTo>
                  <a:pt x="10289" y="18014"/>
                </a:lnTo>
                <a:lnTo>
                  <a:pt x="9983" y="17765"/>
                </a:lnTo>
                <a:lnTo>
                  <a:pt x="9983" y="17765"/>
                </a:lnTo>
                <a:lnTo>
                  <a:pt x="9830" y="17612"/>
                </a:lnTo>
                <a:lnTo>
                  <a:pt x="9677" y="17440"/>
                </a:lnTo>
                <a:lnTo>
                  <a:pt x="9390" y="17096"/>
                </a:lnTo>
                <a:lnTo>
                  <a:pt x="9123" y="16714"/>
                </a:lnTo>
                <a:lnTo>
                  <a:pt x="8912" y="16312"/>
                </a:lnTo>
                <a:lnTo>
                  <a:pt x="8740" y="15891"/>
                </a:lnTo>
                <a:lnTo>
                  <a:pt x="8587" y="15471"/>
                </a:lnTo>
                <a:lnTo>
                  <a:pt x="8472" y="15031"/>
                </a:lnTo>
                <a:lnTo>
                  <a:pt x="8415" y="14591"/>
                </a:lnTo>
                <a:lnTo>
                  <a:pt x="8396" y="14132"/>
                </a:lnTo>
                <a:lnTo>
                  <a:pt x="8415" y="13692"/>
                </a:lnTo>
                <a:lnTo>
                  <a:pt x="8434" y="13482"/>
                </a:lnTo>
                <a:lnTo>
                  <a:pt x="8472" y="13272"/>
                </a:lnTo>
                <a:lnTo>
                  <a:pt x="8530" y="13061"/>
                </a:lnTo>
                <a:lnTo>
                  <a:pt x="8587" y="12851"/>
                </a:lnTo>
                <a:lnTo>
                  <a:pt x="8664" y="12660"/>
                </a:lnTo>
                <a:lnTo>
                  <a:pt x="8740" y="12449"/>
                </a:lnTo>
                <a:lnTo>
                  <a:pt x="8836" y="12258"/>
                </a:lnTo>
                <a:lnTo>
                  <a:pt x="8951" y="12086"/>
                </a:lnTo>
                <a:lnTo>
                  <a:pt x="9065" y="11895"/>
                </a:lnTo>
                <a:lnTo>
                  <a:pt x="9199" y="11742"/>
                </a:lnTo>
                <a:lnTo>
                  <a:pt x="9352" y="11570"/>
                </a:lnTo>
                <a:lnTo>
                  <a:pt x="9505" y="11417"/>
                </a:lnTo>
                <a:lnTo>
                  <a:pt x="9505" y="11417"/>
                </a:lnTo>
                <a:lnTo>
                  <a:pt x="9811" y="11168"/>
                </a:lnTo>
                <a:lnTo>
                  <a:pt x="10136" y="10977"/>
                </a:lnTo>
                <a:lnTo>
                  <a:pt x="10480" y="10805"/>
                </a:lnTo>
                <a:lnTo>
                  <a:pt x="10844" y="10671"/>
                </a:lnTo>
                <a:lnTo>
                  <a:pt x="11207" y="10575"/>
                </a:lnTo>
                <a:lnTo>
                  <a:pt x="11589" y="10499"/>
                </a:lnTo>
                <a:lnTo>
                  <a:pt x="11972" y="10460"/>
                </a:lnTo>
                <a:lnTo>
                  <a:pt x="12374" y="10460"/>
                </a:lnTo>
                <a:lnTo>
                  <a:pt x="12374" y="10460"/>
                </a:lnTo>
                <a:lnTo>
                  <a:pt x="12718" y="10460"/>
                </a:lnTo>
                <a:lnTo>
                  <a:pt x="13062" y="10480"/>
                </a:lnTo>
                <a:lnTo>
                  <a:pt x="13387" y="10537"/>
                </a:lnTo>
                <a:lnTo>
                  <a:pt x="13731" y="10575"/>
                </a:lnTo>
                <a:lnTo>
                  <a:pt x="14075" y="10652"/>
                </a:lnTo>
                <a:lnTo>
                  <a:pt x="14401" y="10728"/>
                </a:lnTo>
                <a:lnTo>
                  <a:pt x="15051" y="10919"/>
                </a:lnTo>
                <a:lnTo>
                  <a:pt x="15051" y="10919"/>
                </a:lnTo>
                <a:lnTo>
                  <a:pt x="15720" y="11149"/>
                </a:lnTo>
                <a:lnTo>
                  <a:pt x="16408" y="11397"/>
                </a:lnTo>
                <a:lnTo>
                  <a:pt x="17078" y="11646"/>
                </a:lnTo>
                <a:lnTo>
                  <a:pt x="17747" y="11895"/>
                </a:lnTo>
                <a:lnTo>
                  <a:pt x="18435" y="12086"/>
                </a:lnTo>
                <a:lnTo>
                  <a:pt x="18780" y="12182"/>
                </a:lnTo>
                <a:lnTo>
                  <a:pt x="19124" y="12258"/>
                </a:lnTo>
                <a:lnTo>
                  <a:pt x="19468" y="12334"/>
                </a:lnTo>
                <a:lnTo>
                  <a:pt x="19812" y="12373"/>
                </a:lnTo>
                <a:lnTo>
                  <a:pt x="20157" y="12411"/>
                </a:lnTo>
                <a:lnTo>
                  <a:pt x="20520" y="12411"/>
                </a:lnTo>
                <a:lnTo>
                  <a:pt x="20520" y="12411"/>
                </a:lnTo>
                <a:lnTo>
                  <a:pt x="20654" y="12411"/>
                </a:lnTo>
                <a:lnTo>
                  <a:pt x="20654" y="12411"/>
                </a:lnTo>
                <a:lnTo>
                  <a:pt x="21017" y="12392"/>
                </a:lnTo>
                <a:lnTo>
                  <a:pt x="21380" y="12334"/>
                </a:lnTo>
                <a:lnTo>
                  <a:pt x="21744" y="12239"/>
                </a:lnTo>
                <a:lnTo>
                  <a:pt x="22088" y="12105"/>
                </a:lnTo>
                <a:lnTo>
                  <a:pt x="22432" y="11952"/>
                </a:lnTo>
                <a:lnTo>
                  <a:pt x="22757" y="11780"/>
                </a:lnTo>
                <a:lnTo>
                  <a:pt x="23082" y="11570"/>
                </a:lnTo>
                <a:lnTo>
                  <a:pt x="23369" y="11340"/>
                </a:lnTo>
                <a:lnTo>
                  <a:pt x="23618" y="11091"/>
                </a:lnTo>
                <a:lnTo>
                  <a:pt x="23847" y="10824"/>
                </a:lnTo>
                <a:lnTo>
                  <a:pt x="24039" y="10537"/>
                </a:lnTo>
                <a:lnTo>
                  <a:pt x="24191" y="10231"/>
                </a:lnTo>
                <a:lnTo>
                  <a:pt x="24268" y="10078"/>
                </a:lnTo>
                <a:lnTo>
                  <a:pt x="24325" y="9906"/>
                </a:lnTo>
                <a:lnTo>
                  <a:pt x="24364" y="9753"/>
                </a:lnTo>
                <a:lnTo>
                  <a:pt x="24383" y="9581"/>
                </a:lnTo>
                <a:lnTo>
                  <a:pt x="24402" y="9409"/>
                </a:lnTo>
                <a:lnTo>
                  <a:pt x="24402" y="9237"/>
                </a:lnTo>
                <a:lnTo>
                  <a:pt x="24402" y="9064"/>
                </a:lnTo>
                <a:lnTo>
                  <a:pt x="24383" y="8873"/>
                </a:lnTo>
                <a:lnTo>
                  <a:pt x="24383" y="8873"/>
                </a:lnTo>
                <a:lnTo>
                  <a:pt x="24325" y="8663"/>
                </a:lnTo>
                <a:lnTo>
                  <a:pt x="24268" y="8453"/>
                </a:lnTo>
                <a:lnTo>
                  <a:pt x="24191" y="8261"/>
                </a:lnTo>
                <a:lnTo>
                  <a:pt x="24096" y="8070"/>
                </a:lnTo>
                <a:lnTo>
                  <a:pt x="23981" y="7879"/>
                </a:lnTo>
                <a:lnTo>
                  <a:pt x="23866" y="7707"/>
                </a:lnTo>
                <a:lnTo>
                  <a:pt x="23733" y="7535"/>
                </a:lnTo>
                <a:lnTo>
                  <a:pt x="23580" y="7363"/>
                </a:lnTo>
                <a:lnTo>
                  <a:pt x="23274" y="7057"/>
                </a:lnTo>
                <a:lnTo>
                  <a:pt x="22929" y="6770"/>
                </a:lnTo>
                <a:lnTo>
                  <a:pt x="22566" y="6502"/>
                </a:lnTo>
                <a:lnTo>
                  <a:pt x="22203" y="6253"/>
                </a:lnTo>
                <a:lnTo>
                  <a:pt x="22203" y="6253"/>
                </a:lnTo>
                <a:lnTo>
                  <a:pt x="21763" y="5986"/>
                </a:lnTo>
                <a:lnTo>
                  <a:pt x="21304" y="5756"/>
                </a:lnTo>
                <a:lnTo>
                  <a:pt x="20845" y="5527"/>
                </a:lnTo>
                <a:lnTo>
                  <a:pt x="20386" y="5316"/>
                </a:lnTo>
                <a:lnTo>
                  <a:pt x="19927" y="5125"/>
                </a:lnTo>
                <a:lnTo>
                  <a:pt x="19449" y="4953"/>
                </a:lnTo>
                <a:lnTo>
                  <a:pt x="18971" y="4800"/>
                </a:lnTo>
                <a:lnTo>
                  <a:pt x="18493" y="4647"/>
                </a:lnTo>
                <a:lnTo>
                  <a:pt x="17996" y="4532"/>
                </a:lnTo>
                <a:lnTo>
                  <a:pt x="17518" y="4437"/>
                </a:lnTo>
                <a:lnTo>
                  <a:pt x="17020" y="4341"/>
                </a:lnTo>
                <a:lnTo>
                  <a:pt x="16523" y="4265"/>
                </a:lnTo>
                <a:lnTo>
                  <a:pt x="16026" y="4226"/>
                </a:lnTo>
                <a:lnTo>
                  <a:pt x="15529" y="4188"/>
                </a:lnTo>
                <a:lnTo>
                  <a:pt x="15032" y="4150"/>
                </a:lnTo>
                <a:lnTo>
                  <a:pt x="14515" y="4150"/>
                </a:lnTo>
                <a:lnTo>
                  <a:pt x="14515" y="4150"/>
                </a:lnTo>
                <a:lnTo>
                  <a:pt x="14037" y="4150"/>
                </a:lnTo>
                <a:lnTo>
                  <a:pt x="13540" y="4169"/>
                </a:lnTo>
                <a:lnTo>
                  <a:pt x="13043" y="4207"/>
                </a:lnTo>
                <a:lnTo>
                  <a:pt x="12565" y="4265"/>
                </a:lnTo>
                <a:lnTo>
                  <a:pt x="12068" y="4322"/>
                </a:lnTo>
                <a:lnTo>
                  <a:pt x="11589" y="4398"/>
                </a:lnTo>
                <a:lnTo>
                  <a:pt x="11092" y="4494"/>
                </a:lnTo>
                <a:lnTo>
                  <a:pt x="10614" y="4590"/>
                </a:lnTo>
                <a:lnTo>
                  <a:pt x="10117" y="4704"/>
                </a:lnTo>
                <a:lnTo>
                  <a:pt x="9639" y="4819"/>
                </a:lnTo>
                <a:lnTo>
                  <a:pt x="9142" y="4953"/>
                </a:lnTo>
                <a:lnTo>
                  <a:pt x="8664" y="5106"/>
                </a:lnTo>
                <a:lnTo>
                  <a:pt x="8186" y="5278"/>
                </a:lnTo>
                <a:lnTo>
                  <a:pt x="7727" y="5450"/>
                </a:lnTo>
                <a:lnTo>
                  <a:pt x="7249" y="5622"/>
                </a:lnTo>
                <a:lnTo>
                  <a:pt x="6770" y="5833"/>
                </a:lnTo>
                <a:lnTo>
                  <a:pt x="5853" y="6253"/>
                </a:lnTo>
                <a:lnTo>
                  <a:pt x="4935" y="6712"/>
                </a:lnTo>
                <a:lnTo>
                  <a:pt x="4055" y="7210"/>
                </a:lnTo>
                <a:lnTo>
                  <a:pt x="3194" y="7764"/>
                </a:lnTo>
                <a:lnTo>
                  <a:pt x="2353" y="8338"/>
                </a:lnTo>
                <a:lnTo>
                  <a:pt x="1531" y="8950"/>
                </a:lnTo>
                <a:lnTo>
                  <a:pt x="747" y="9600"/>
                </a:lnTo>
                <a:lnTo>
                  <a:pt x="1" y="10288"/>
                </a:lnTo>
                <a:lnTo>
                  <a:pt x="1" y="29736"/>
                </a:lnTo>
                <a:lnTo>
                  <a:pt x="1" y="29736"/>
                </a:lnTo>
                <a:lnTo>
                  <a:pt x="842" y="29316"/>
                </a:lnTo>
                <a:lnTo>
                  <a:pt x="1684" y="28895"/>
                </a:lnTo>
                <a:lnTo>
                  <a:pt x="2544" y="28513"/>
                </a:lnTo>
                <a:lnTo>
                  <a:pt x="3424" y="28149"/>
                </a:lnTo>
                <a:lnTo>
                  <a:pt x="4304" y="27824"/>
                </a:lnTo>
                <a:lnTo>
                  <a:pt x="5202" y="27518"/>
                </a:lnTo>
                <a:lnTo>
                  <a:pt x="6101" y="27250"/>
                </a:lnTo>
                <a:lnTo>
                  <a:pt x="7000" y="27002"/>
                </a:lnTo>
                <a:lnTo>
                  <a:pt x="7918" y="26772"/>
                </a:lnTo>
                <a:lnTo>
                  <a:pt x="8836" y="26581"/>
                </a:lnTo>
                <a:lnTo>
                  <a:pt x="9773" y="26428"/>
                </a:lnTo>
                <a:lnTo>
                  <a:pt x="10691" y="26275"/>
                </a:lnTo>
                <a:lnTo>
                  <a:pt x="11628" y="26180"/>
                </a:lnTo>
                <a:lnTo>
                  <a:pt x="12565" y="26103"/>
                </a:lnTo>
                <a:lnTo>
                  <a:pt x="13502" y="26065"/>
                </a:lnTo>
                <a:lnTo>
                  <a:pt x="14458" y="26046"/>
                </a:lnTo>
                <a:lnTo>
                  <a:pt x="14458" y="26046"/>
                </a:lnTo>
                <a:lnTo>
                  <a:pt x="15108" y="26046"/>
                </a:lnTo>
                <a:lnTo>
                  <a:pt x="15108" y="26046"/>
                </a:lnTo>
                <a:lnTo>
                  <a:pt x="15873" y="26084"/>
                </a:lnTo>
                <a:lnTo>
                  <a:pt x="16638" y="26122"/>
                </a:lnTo>
                <a:lnTo>
                  <a:pt x="17384" y="26199"/>
                </a:lnTo>
                <a:lnTo>
                  <a:pt x="18149" y="26275"/>
                </a:lnTo>
                <a:lnTo>
                  <a:pt x="18894" y="26390"/>
                </a:lnTo>
                <a:lnTo>
                  <a:pt x="19659" y="26505"/>
                </a:lnTo>
                <a:lnTo>
                  <a:pt x="20405" y="26658"/>
                </a:lnTo>
                <a:lnTo>
                  <a:pt x="21151" y="26830"/>
                </a:lnTo>
                <a:lnTo>
                  <a:pt x="21897" y="27002"/>
                </a:lnTo>
                <a:lnTo>
                  <a:pt x="22623" y="27212"/>
                </a:lnTo>
                <a:lnTo>
                  <a:pt x="23350" y="27423"/>
                </a:lnTo>
                <a:lnTo>
                  <a:pt x="24077" y="27671"/>
                </a:lnTo>
                <a:lnTo>
                  <a:pt x="24803" y="27920"/>
                </a:lnTo>
                <a:lnTo>
                  <a:pt x="25511" y="28187"/>
                </a:lnTo>
                <a:lnTo>
                  <a:pt x="26219" y="28493"/>
                </a:lnTo>
                <a:lnTo>
                  <a:pt x="26926" y="28799"/>
                </a:lnTo>
                <a:lnTo>
                  <a:pt x="27614" y="29124"/>
                </a:lnTo>
                <a:lnTo>
                  <a:pt x="28303" y="29469"/>
                </a:lnTo>
                <a:lnTo>
                  <a:pt x="28972" y="29813"/>
                </a:lnTo>
                <a:lnTo>
                  <a:pt x="29642" y="30195"/>
                </a:lnTo>
                <a:lnTo>
                  <a:pt x="30292" y="30578"/>
                </a:lnTo>
                <a:lnTo>
                  <a:pt x="30942" y="30999"/>
                </a:lnTo>
                <a:lnTo>
                  <a:pt x="31573" y="31419"/>
                </a:lnTo>
                <a:lnTo>
                  <a:pt x="32204" y="31859"/>
                </a:lnTo>
                <a:lnTo>
                  <a:pt x="32816" y="32299"/>
                </a:lnTo>
                <a:lnTo>
                  <a:pt x="33409" y="32777"/>
                </a:lnTo>
                <a:lnTo>
                  <a:pt x="34002" y="33255"/>
                </a:lnTo>
                <a:lnTo>
                  <a:pt x="34575" y="33752"/>
                </a:lnTo>
                <a:lnTo>
                  <a:pt x="35149" y="34269"/>
                </a:lnTo>
                <a:lnTo>
                  <a:pt x="35703" y="34785"/>
                </a:lnTo>
                <a:lnTo>
                  <a:pt x="36239" y="35339"/>
                </a:lnTo>
                <a:lnTo>
                  <a:pt x="36774" y="35894"/>
                </a:lnTo>
                <a:lnTo>
                  <a:pt x="36774" y="35894"/>
                </a:lnTo>
                <a:lnTo>
                  <a:pt x="37348" y="35818"/>
                </a:lnTo>
                <a:lnTo>
                  <a:pt x="37922" y="35684"/>
                </a:lnTo>
                <a:lnTo>
                  <a:pt x="38209" y="35607"/>
                </a:lnTo>
                <a:lnTo>
                  <a:pt x="38476" y="35531"/>
                </a:lnTo>
                <a:lnTo>
                  <a:pt x="38763" y="35416"/>
                </a:lnTo>
                <a:lnTo>
                  <a:pt x="39050" y="35320"/>
                </a:lnTo>
                <a:lnTo>
                  <a:pt x="39050" y="35320"/>
                </a:lnTo>
                <a:lnTo>
                  <a:pt x="39318" y="35186"/>
                </a:lnTo>
                <a:lnTo>
                  <a:pt x="39585" y="35053"/>
                </a:lnTo>
                <a:lnTo>
                  <a:pt x="39853" y="34900"/>
                </a:lnTo>
                <a:lnTo>
                  <a:pt x="40121" y="34747"/>
                </a:lnTo>
                <a:lnTo>
                  <a:pt x="40618" y="34402"/>
                </a:lnTo>
                <a:lnTo>
                  <a:pt x="41077" y="34020"/>
                </a:lnTo>
                <a:lnTo>
                  <a:pt x="41536" y="33618"/>
                </a:lnTo>
                <a:lnTo>
                  <a:pt x="41976" y="33179"/>
                </a:lnTo>
                <a:lnTo>
                  <a:pt x="42397" y="32700"/>
                </a:lnTo>
                <a:lnTo>
                  <a:pt x="42798" y="32203"/>
                </a:lnTo>
                <a:lnTo>
                  <a:pt x="43181" y="31687"/>
                </a:lnTo>
                <a:lnTo>
                  <a:pt x="43544" y="31132"/>
                </a:lnTo>
                <a:lnTo>
                  <a:pt x="43907" y="30578"/>
                </a:lnTo>
                <a:lnTo>
                  <a:pt x="44251" y="30004"/>
                </a:lnTo>
                <a:lnTo>
                  <a:pt x="44596" y="29411"/>
                </a:lnTo>
                <a:lnTo>
                  <a:pt x="44921" y="28799"/>
                </a:lnTo>
                <a:lnTo>
                  <a:pt x="45571" y="27576"/>
                </a:lnTo>
                <a:lnTo>
                  <a:pt x="45571" y="27576"/>
                </a:lnTo>
                <a:lnTo>
                  <a:pt x="45208" y="27059"/>
                </a:lnTo>
                <a:lnTo>
                  <a:pt x="44844" y="26562"/>
                </a:lnTo>
                <a:lnTo>
                  <a:pt x="44519" y="26027"/>
                </a:lnTo>
                <a:lnTo>
                  <a:pt x="44194" y="25491"/>
                </a:lnTo>
                <a:lnTo>
                  <a:pt x="44194" y="25491"/>
                </a:lnTo>
                <a:lnTo>
                  <a:pt x="43907" y="24917"/>
                </a:lnTo>
                <a:lnTo>
                  <a:pt x="43659" y="24344"/>
                </a:lnTo>
                <a:lnTo>
                  <a:pt x="43429" y="23751"/>
                </a:lnTo>
                <a:lnTo>
                  <a:pt x="43238" y="23158"/>
                </a:lnTo>
                <a:lnTo>
                  <a:pt x="43085" y="22546"/>
                </a:lnTo>
                <a:lnTo>
                  <a:pt x="42951" y="21934"/>
                </a:lnTo>
                <a:lnTo>
                  <a:pt x="42855" y="21322"/>
                </a:lnTo>
                <a:lnTo>
                  <a:pt x="42779" y="20691"/>
                </a:lnTo>
                <a:lnTo>
                  <a:pt x="42741" y="20060"/>
                </a:lnTo>
                <a:lnTo>
                  <a:pt x="42741" y="19429"/>
                </a:lnTo>
                <a:lnTo>
                  <a:pt x="42760" y="18817"/>
                </a:lnTo>
                <a:lnTo>
                  <a:pt x="42798" y="18186"/>
                </a:lnTo>
                <a:lnTo>
                  <a:pt x="42875" y="17555"/>
                </a:lnTo>
                <a:lnTo>
                  <a:pt x="42989" y="16924"/>
                </a:lnTo>
                <a:lnTo>
                  <a:pt x="43104" y="16312"/>
                </a:lnTo>
                <a:lnTo>
                  <a:pt x="43276" y="15700"/>
                </a:lnTo>
                <a:lnTo>
                  <a:pt x="43448" y="15088"/>
                </a:lnTo>
                <a:lnTo>
                  <a:pt x="43659" y="14495"/>
                </a:lnTo>
                <a:lnTo>
                  <a:pt x="43907" y="13903"/>
                </a:lnTo>
                <a:lnTo>
                  <a:pt x="44156" y="13329"/>
                </a:lnTo>
                <a:lnTo>
                  <a:pt x="44443" y="12774"/>
                </a:lnTo>
                <a:lnTo>
                  <a:pt x="44768" y="12220"/>
                </a:lnTo>
                <a:lnTo>
                  <a:pt x="45093" y="11684"/>
                </a:lnTo>
                <a:lnTo>
                  <a:pt x="45456" y="11187"/>
                </a:lnTo>
                <a:lnTo>
                  <a:pt x="45839" y="10690"/>
                </a:lnTo>
                <a:lnTo>
                  <a:pt x="46259" y="10212"/>
                </a:lnTo>
                <a:lnTo>
                  <a:pt x="46680" y="9753"/>
                </a:lnTo>
                <a:lnTo>
                  <a:pt x="47139" y="9313"/>
                </a:lnTo>
                <a:lnTo>
                  <a:pt x="47617" y="8911"/>
                </a:lnTo>
                <a:lnTo>
                  <a:pt x="48114" y="8510"/>
                </a:lnTo>
                <a:lnTo>
                  <a:pt x="48631" y="8166"/>
                </a:lnTo>
                <a:lnTo>
                  <a:pt x="49166" y="7821"/>
                </a:lnTo>
                <a:lnTo>
                  <a:pt x="49166" y="7821"/>
                </a:lnTo>
                <a:lnTo>
                  <a:pt x="49663" y="7554"/>
                </a:lnTo>
                <a:lnTo>
                  <a:pt x="50160" y="7305"/>
                </a:lnTo>
                <a:lnTo>
                  <a:pt x="50677" y="7057"/>
                </a:lnTo>
                <a:lnTo>
                  <a:pt x="51193" y="6846"/>
                </a:lnTo>
                <a:lnTo>
                  <a:pt x="52245" y="6406"/>
                </a:lnTo>
                <a:lnTo>
                  <a:pt x="53297" y="6005"/>
                </a:lnTo>
                <a:lnTo>
                  <a:pt x="54348" y="5584"/>
                </a:lnTo>
                <a:lnTo>
                  <a:pt x="54865" y="5374"/>
                </a:lnTo>
                <a:lnTo>
                  <a:pt x="55381" y="5125"/>
                </a:lnTo>
                <a:lnTo>
                  <a:pt x="55897" y="4896"/>
                </a:lnTo>
                <a:lnTo>
                  <a:pt x="56395" y="4628"/>
                </a:lnTo>
                <a:lnTo>
                  <a:pt x="56873" y="4341"/>
                </a:lnTo>
                <a:lnTo>
                  <a:pt x="57351" y="4035"/>
                </a:lnTo>
                <a:lnTo>
                  <a:pt x="57351" y="4035"/>
                </a:lnTo>
                <a:lnTo>
                  <a:pt x="57599" y="3844"/>
                </a:lnTo>
                <a:lnTo>
                  <a:pt x="57848" y="3653"/>
                </a:lnTo>
                <a:lnTo>
                  <a:pt x="58096" y="3442"/>
                </a:lnTo>
                <a:lnTo>
                  <a:pt x="58326" y="3232"/>
                </a:lnTo>
                <a:lnTo>
                  <a:pt x="58555" y="3002"/>
                </a:lnTo>
                <a:lnTo>
                  <a:pt x="58766" y="2754"/>
                </a:lnTo>
                <a:lnTo>
                  <a:pt x="58976" y="2505"/>
                </a:lnTo>
                <a:lnTo>
                  <a:pt x="59167" y="2257"/>
                </a:lnTo>
                <a:lnTo>
                  <a:pt x="59359" y="1989"/>
                </a:lnTo>
                <a:lnTo>
                  <a:pt x="59531" y="1721"/>
                </a:lnTo>
                <a:lnTo>
                  <a:pt x="59703" y="1453"/>
                </a:lnTo>
                <a:lnTo>
                  <a:pt x="59837" y="1167"/>
                </a:lnTo>
                <a:lnTo>
                  <a:pt x="59971" y="880"/>
                </a:lnTo>
                <a:lnTo>
                  <a:pt x="60104" y="593"/>
                </a:lnTo>
                <a:lnTo>
                  <a:pt x="60200" y="287"/>
                </a:lnTo>
                <a:lnTo>
                  <a:pt x="6029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8" name="Google Shape;508;p14"/>
          <p:cNvSpPr/>
          <p:nvPr/>
        </p:nvSpPr>
        <p:spPr>
          <a:xfrm rot="-2700000">
            <a:off x="-3006812" y="290092"/>
            <a:ext cx="4118285" cy="1732328"/>
          </a:xfrm>
          <a:custGeom>
            <a:avLst/>
            <a:gdLst/>
            <a:ahLst/>
            <a:cxnLst/>
            <a:rect l="l" t="t" r="r" b="b"/>
            <a:pathLst>
              <a:path w="79514" h="33447" extrusionOk="0">
                <a:moveTo>
                  <a:pt x="79303" y="0"/>
                </a:moveTo>
                <a:lnTo>
                  <a:pt x="79227" y="19"/>
                </a:lnTo>
                <a:lnTo>
                  <a:pt x="78213" y="382"/>
                </a:lnTo>
                <a:lnTo>
                  <a:pt x="78137" y="440"/>
                </a:lnTo>
                <a:lnTo>
                  <a:pt x="78099" y="497"/>
                </a:lnTo>
                <a:lnTo>
                  <a:pt x="78079" y="593"/>
                </a:lnTo>
                <a:lnTo>
                  <a:pt x="78099" y="669"/>
                </a:lnTo>
                <a:lnTo>
                  <a:pt x="78118" y="727"/>
                </a:lnTo>
                <a:lnTo>
                  <a:pt x="78175" y="784"/>
                </a:lnTo>
                <a:lnTo>
                  <a:pt x="78232" y="803"/>
                </a:lnTo>
                <a:lnTo>
                  <a:pt x="78290" y="822"/>
                </a:lnTo>
                <a:lnTo>
                  <a:pt x="78385" y="803"/>
                </a:lnTo>
                <a:lnTo>
                  <a:pt x="79361" y="440"/>
                </a:lnTo>
                <a:lnTo>
                  <a:pt x="79437" y="382"/>
                </a:lnTo>
                <a:lnTo>
                  <a:pt x="79495" y="325"/>
                </a:lnTo>
                <a:lnTo>
                  <a:pt x="79514" y="229"/>
                </a:lnTo>
                <a:lnTo>
                  <a:pt x="79495" y="153"/>
                </a:lnTo>
                <a:lnTo>
                  <a:pt x="79456" y="76"/>
                </a:lnTo>
                <a:lnTo>
                  <a:pt x="79380" y="19"/>
                </a:lnTo>
                <a:lnTo>
                  <a:pt x="79303" y="0"/>
                </a:lnTo>
                <a:close/>
                <a:moveTo>
                  <a:pt x="76856" y="956"/>
                </a:moveTo>
                <a:lnTo>
                  <a:pt x="76779" y="975"/>
                </a:lnTo>
                <a:lnTo>
                  <a:pt x="75746" y="1434"/>
                </a:lnTo>
                <a:lnTo>
                  <a:pt x="75689" y="1492"/>
                </a:lnTo>
                <a:lnTo>
                  <a:pt x="75632" y="1568"/>
                </a:lnTo>
                <a:lnTo>
                  <a:pt x="75632" y="1645"/>
                </a:lnTo>
                <a:lnTo>
                  <a:pt x="75651" y="1740"/>
                </a:lnTo>
                <a:lnTo>
                  <a:pt x="75689" y="1778"/>
                </a:lnTo>
                <a:lnTo>
                  <a:pt x="75727" y="1836"/>
                </a:lnTo>
                <a:lnTo>
                  <a:pt x="75785" y="1855"/>
                </a:lnTo>
                <a:lnTo>
                  <a:pt x="75842" y="1855"/>
                </a:lnTo>
                <a:lnTo>
                  <a:pt x="75938" y="1836"/>
                </a:lnTo>
                <a:lnTo>
                  <a:pt x="76951" y="1396"/>
                </a:lnTo>
                <a:lnTo>
                  <a:pt x="77028" y="1339"/>
                </a:lnTo>
                <a:lnTo>
                  <a:pt x="77066" y="1262"/>
                </a:lnTo>
                <a:lnTo>
                  <a:pt x="77085" y="1186"/>
                </a:lnTo>
                <a:lnTo>
                  <a:pt x="77066" y="1090"/>
                </a:lnTo>
                <a:lnTo>
                  <a:pt x="77009" y="1033"/>
                </a:lnTo>
                <a:lnTo>
                  <a:pt x="76951" y="975"/>
                </a:lnTo>
                <a:lnTo>
                  <a:pt x="76856" y="956"/>
                </a:lnTo>
                <a:close/>
                <a:moveTo>
                  <a:pt x="74427" y="2104"/>
                </a:moveTo>
                <a:lnTo>
                  <a:pt x="74350" y="2123"/>
                </a:lnTo>
                <a:lnTo>
                  <a:pt x="73356" y="2639"/>
                </a:lnTo>
                <a:lnTo>
                  <a:pt x="73299" y="2696"/>
                </a:lnTo>
                <a:lnTo>
                  <a:pt x="73260" y="2773"/>
                </a:lnTo>
                <a:lnTo>
                  <a:pt x="73241" y="2868"/>
                </a:lnTo>
                <a:lnTo>
                  <a:pt x="73280" y="2945"/>
                </a:lnTo>
                <a:lnTo>
                  <a:pt x="73318" y="3002"/>
                </a:lnTo>
                <a:lnTo>
                  <a:pt x="73356" y="3021"/>
                </a:lnTo>
                <a:lnTo>
                  <a:pt x="73413" y="3060"/>
                </a:lnTo>
                <a:lnTo>
                  <a:pt x="73528" y="3060"/>
                </a:lnTo>
                <a:lnTo>
                  <a:pt x="73566" y="3041"/>
                </a:lnTo>
                <a:lnTo>
                  <a:pt x="74542" y="2524"/>
                </a:lnTo>
                <a:lnTo>
                  <a:pt x="74618" y="2467"/>
                </a:lnTo>
                <a:lnTo>
                  <a:pt x="74656" y="2390"/>
                </a:lnTo>
                <a:lnTo>
                  <a:pt x="74676" y="2314"/>
                </a:lnTo>
                <a:lnTo>
                  <a:pt x="74656" y="2218"/>
                </a:lnTo>
                <a:lnTo>
                  <a:pt x="74599" y="2161"/>
                </a:lnTo>
                <a:lnTo>
                  <a:pt x="74523" y="2104"/>
                </a:lnTo>
                <a:close/>
                <a:moveTo>
                  <a:pt x="72094" y="3385"/>
                </a:moveTo>
                <a:lnTo>
                  <a:pt x="71998" y="3404"/>
                </a:lnTo>
                <a:lnTo>
                  <a:pt x="71042" y="3997"/>
                </a:lnTo>
                <a:lnTo>
                  <a:pt x="70985" y="4054"/>
                </a:lnTo>
                <a:lnTo>
                  <a:pt x="70947" y="4131"/>
                </a:lnTo>
                <a:lnTo>
                  <a:pt x="70947" y="4207"/>
                </a:lnTo>
                <a:lnTo>
                  <a:pt x="70985" y="4303"/>
                </a:lnTo>
                <a:lnTo>
                  <a:pt x="71004" y="4341"/>
                </a:lnTo>
                <a:lnTo>
                  <a:pt x="71061" y="4379"/>
                </a:lnTo>
                <a:lnTo>
                  <a:pt x="71119" y="4398"/>
                </a:lnTo>
                <a:lnTo>
                  <a:pt x="71233" y="4398"/>
                </a:lnTo>
                <a:lnTo>
                  <a:pt x="71291" y="4360"/>
                </a:lnTo>
                <a:lnTo>
                  <a:pt x="72228" y="3786"/>
                </a:lnTo>
                <a:lnTo>
                  <a:pt x="72285" y="3729"/>
                </a:lnTo>
                <a:lnTo>
                  <a:pt x="72323" y="3652"/>
                </a:lnTo>
                <a:lnTo>
                  <a:pt x="72343" y="3576"/>
                </a:lnTo>
                <a:lnTo>
                  <a:pt x="72304" y="3500"/>
                </a:lnTo>
                <a:lnTo>
                  <a:pt x="72247" y="3423"/>
                </a:lnTo>
                <a:lnTo>
                  <a:pt x="72170" y="3385"/>
                </a:lnTo>
                <a:close/>
                <a:moveTo>
                  <a:pt x="69818" y="4800"/>
                </a:moveTo>
                <a:lnTo>
                  <a:pt x="69742" y="4838"/>
                </a:lnTo>
                <a:lnTo>
                  <a:pt x="68824" y="5469"/>
                </a:lnTo>
                <a:lnTo>
                  <a:pt x="68747" y="5546"/>
                </a:lnTo>
                <a:lnTo>
                  <a:pt x="68728" y="5622"/>
                </a:lnTo>
                <a:lnTo>
                  <a:pt x="68728" y="5699"/>
                </a:lnTo>
                <a:lnTo>
                  <a:pt x="68767" y="5775"/>
                </a:lnTo>
                <a:lnTo>
                  <a:pt x="68805" y="5813"/>
                </a:lnTo>
                <a:lnTo>
                  <a:pt x="68843" y="5852"/>
                </a:lnTo>
                <a:lnTo>
                  <a:pt x="68900" y="5871"/>
                </a:lnTo>
                <a:lnTo>
                  <a:pt x="69015" y="5871"/>
                </a:lnTo>
                <a:lnTo>
                  <a:pt x="69073" y="5833"/>
                </a:lnTo>
                <a:lnTo>
                  <a:pt x="69990" y="5201"/>
                </a:lnTo>
                <a:lnTo>
                  <a:pt x="70048" y="5144"/>
                </a:lnTo>
                <a:lnTo>
                  <a:pt x="70086" y="5068"/>
                </a:lnTo>
                <a:lnTo>
                  <a:pt x="70086" y="4991"/>
                </a:lnTo>
                <a:lnTo>
                  <a:pt x="70048" y="4895"/>
                </a:lnTo>
                <a:lnTo>
                  <a:pt x="69990" y="4838"/>
                </a:lnTo>
                <a:lnTo>
                  <a:pt x="69895" y="4800"/>
                </a:lnTo>
                <a:close/>
                <a:moveTo>
                  <a:pt x="67638" y="6349"/>
                </a:moveTo>
                <a:lnTo>
                  <a:pt x="67562" y="6387"/>
                </a:lnTo>
                <a:lnTo>
                  <a:pt x="66682" y="7076"/>
                </a:lnTo>
                <a:lnTo>
                  <a:pt x="66625" y="7152"/>
                </a:lnTo>
                <a:lnTo>
                  <a:pt x="66587" y="7229"/>
                </a:lnTo>
                <a:lnTo>
                  <a:pt x="66606" y="7305"/>
                </a:lnTo>
                <a:lnTo>
                  <a:pt x="66644" y="7381"/>
                </a:lnTo>
                <a:lnTo>
                  <a:pt x="66682" y="7420"/>
                </a:lnTo>
                <a:lnTo>
                  <a:pt x="66720" y="7458"/>
                </a:lnTo>
                <a:lnTo>
                  <a:pt x="66816" y="7477"/>
                </a:lnTo>
                <a:lnTo>
                  <a:pt x="66893" y="7458"/>
                </a:lnTo>
                <a:lnTo>
                  <a:pt x="66950" y="7420"/>
                </a:lnTo>
                <a:lnTo>
                  <a:pt x="67830" y="6750"/>
                </a:lnTo>
                <a:lnTo>
                  <a:pt x="67887" y="6674"/>
                </a:lnTo>
                <a:lnTo>
                  <a:pt x="67906" y="6597"/>
                </a:lnTo>
                <a:lnTo>
                  <a:pt x="67906" y="6521"/>
                </a:lnTo>
                <a:lnTo>
                  <a:pt x="67868" y="6444"/>
                </a:lnTo>
                <a:lnTo>
                  <a:pt x="67791" y="6387"/>
                </a:lnTo>
                <a:lnTo>
                  <a:pt x="67715" y="6349"/>
                </a:lnTo>
                <a:close/>
                <a:moveTo>
                  <a:pt x="65630" y="8013"/>
                </a:moveTo>
                <a:lnTo>
                  <a:pt x="65554" y="8032"/>
                </a:lnTo>
                <a:lnTo>
                  <a:pt x="65477" y="8070"/>
                </a:lnTo>
                <a:lnTo>
                  <a:pt x="64617" y="8797"/>
                </a:lnTo>
                <a:lnTo>
                  <a:pt x="64579" y="8873"/>
                </a:lnTo>
                <a:lnTo>
                  <a:pt x="64560" y="8950"/>
                </a:lnTo>
                <a:lnTo>
                  <a:pt x="64560" y="9045"/>
                </a:lnTo>
                <a:lnTo>
                  <a:pt x="64598" y="9122"/>
                </a:lnTo>
                <a:lnTo>
                  <a:pt x="64674" y="9160"/>
                </a:lnTo>
                <a:lnTo>
                  <a:pt x="64770" y="9179"/>
                </a:lnTo>
                <a:lnTo>
                  <a:pt x="64846" y="9179"/>
                </a:lnTo>
                <a:lnTo>
                  <a:pt x="64923" y="9141"/>
                </a:lnTo>
                <a:lnTo>
                  <a:pt x="65764" y="8414"/>
                </a:lnTo>
                <a:lnTo>
                  <a:pt x="65802" y="8338"/>
                </a:lnTo>
                <a:lnTo>
                  <a:pt x="65841" y="8261"/>
                </a:lnTo>
                <a:lnTo>
                  <a:pt x="65822" y="8166"/>
                </a:lnTo>
                <a:lnTo>
                  <a:pt x="65783" y="8089"/>
                </a:lnTo>
                <a:lnTo>
                  <a:pt x="65707" y="8032"/>
                </a:lnTo>
                <a:lnTo>
                  <a:pt x="65630" y="8013"/>
                </a:lnTo>
                <a:close/>
                <a:moveTo>
                  <a:pt x="63642" y="9791"/>
                </a:moveTo>
                <a:lnTo>
                  <a:pt x="63546" y="9810"/>
                </a:lnTo>
                <a:lnTo>
                  <a:pt x="63470" y="9848"/>
                </a:lnTo>
                <a:lnTo>
                  <a:pt x="62666" y="10632"/>
                </a:lnTo>
                <a:lnTo>
                  <a:pt x="62628" y="10709"/>
                </a:lnTo>
                <a:lnTo>
                  <a:pt x="62609" y="10785"/>
                </a:lnTo>
                <a:lnTo>
                  <a:pt x="62628" y="10881"/>
                </a:lnTo>
                <a:lnTo>
                  <a:pt x="62666" y="10938"/>
                </a:lnTo>
                <a:lnTo>
                  <a:pt x="62743" y="10996"/>
                </a:lnTo>
                <a:lnTo>
                  <a:pt x="62838" y="11015"/>
                </a:lnTo>
                <a:lnTo>
                  <a:pt x="62915" y="10996"/>
                </a:lnTo>
                <a:lnTo>
                  <a:pt x="62991" y="10938"/>
                </a:lnTo>
                <a:lnTo>
                  <a:pt x="63775" y="10173"/>
                </a:lnTo>
                <a:lnTo>
                  <a:pt x="63833" y="10097"/>
                </a:lnTo>
                <a:lnTo>
                  <a:pt x="63852" y="10020"/>
                </a:lnTo>
                <a:lnTo>
                  <a:pt x="63833" y="9944"/>
                </a:lnTo>
                <a:lnTo>
                  <a:pt x="63795" y="9867"/>
                </a:lnTo>
                <a:lnTo>
                  <a:pt x="63718" y="9810"/>
                </a:lnTo>
                <a:lnTo>
                  <a:pt x="63642" y="9791"/>
                </a:lnTo>
                <a:close/>
                <a:moveTo>
                  <a:pt x="61748" y="11684"/>
                </a:moveTo>
                <a:lnTo>
                  <a:pt x="61653" y="11703"/>
                </a:lnTo>
                <a:lnTo>
                  <a:pt x="61576" y="11742"/>
                </a:lnTo>
                <a:lnTo>
                  <a:pt x="60831" y="12564"/>
                </a:lnTo>
                <a:lnTo>
                  <a:pt x="60773" y="12640"/>
                </a:lnTo>
                <a:lnTo>
                  <a:pt x="60773" y="12717"/>
                </a:lnTo>
                <a:lnTo>
                  <a:pt x="60792" y="12812"/>
                </a:lnTo>
                <a:lnTo>
                  <a:pt x="60850" y="12889"/>
                </a:lnTo>
                <a:lnTo>
                  <a:pt x="60907" y="12927"/>
                </a:lnTo>
                <a:lnTo>
                  <a:pt x="60984" y="12946"/>
                </a:lnTo>
                <a:lnTo>
                  <a:pt x="61079" y="12927"/>
                </a:lnTo>
                <a:lnTo>
                  <a:pt x="61156" y="12870"/>
                </a:lnTo>
                <a:lnTo>
                  <a:pt x="61901" y="12048"/>
                </a:lnTo>
                <a:lnTo>
                  <a:pt x="61959" y="11971"/>
                </a:lnTo>
                <a:lnTo>
                  <a:pt x="61959" y="11895"/>
                </a:lnTo>
                <a:lnTo>
                  <a:pt x="61940" y="11818"/>
                </a:lnTo>
                <a:lnTo>
                  <a:pt x="61901" y="11742"/>
                </a:lnTo>
                <a:lnTo>
                  <a:pt x="61825" y="11684"/>
                </a:lnTo>
                <a:close/>
                <a:moveTo>
                  <a:pt x="59951" y="13654"/>
                </a:moveTo>
                <a:lnTo>
                  <a:pt x="59874" y="13692"/>
                </a:lnTo>
                <a:lnTo>
                  <a:pt x="59798" y="13730"/>
                </a:lnTo>
                <a:lnTo>
                  <a:pt x="59090" y="14591"/>
                </a:lnTo>
                <a:lnTo>
                  <a:pt x="59052" y="14667"/>
                </a:lnTo>
                <a:lnTo>
                  <a:pt x="59033" y="14763"/>
                </a:lnTo>
                <a:lnTo>
                  <a:pt x="59071" y="14839"/>
                </a:lnTo>
                <a:lnTo>
                  <a:pt x="59109" y="14916"/>
                </a:lnTo>
                <a:lnTo>
                  <a:pt x="59186" y="14954"/>
                </a:lnTo>
                <a:lnTo>
                  <a:pt x="59262" y="14954"/>
                </a:lnTo>
                <a:lnTo>
                  <a:pt x="59358" y="14935"/>
                </a:lnTo>
                <a:lnTo>
                  <a:pt x="59396" y="14916"/>
                </a:lnTo>
                <a:lnTo>
                  <a:pt x="59435" y="14878"/>
                </a:lnTo>
                <a:lnTo>
                  <a:pt x="60142" y="14036"/>
                </a:lnTo>
                <a:lnTo>
                  <a:pt x="60180" y="13941"/>
                </a:lnTo>
                <a:lnTo>
                  <a:pt x="60180" y="13864"/>
                </a:lnTo>
                <a:lnTo>
                  <a:pt x="60161" y="13788"/>
                </a:lnTo>
                <a:lnTo>
                  <a:pt x="60104" y="13711"/>
                </a:lnTo>
                <a:lnTo>
                  <a:pt x="60027" y="13673"/>
                </a:lnTo>
                <a:lnTo>
                  <a:pt x="59951" y="13654"/>
                </a:lnTo>
                <a:close/>
                <a:moveTo>
                  <a:pt x="58268" y="15738"/>
                </a:moveTo>
                <a:lnTo>
                  <a:pt x="58192" y="15757"/>
                </a:lnTo>
                <a:lnTo>
                  <a:pt x="58115" y="15834"/>
                </a:lnTo>
                <a:lnTo>
                  <a:pt x="57465" y="16714"/>
                </a:lnTo>
                <a:lnTo>
                  <a:pt x="57427" y="16809"/>
                </a:lnTo>
                <a:lnTo>
                  <a:pt x="57408" y="16886"/>
                </a:lnTo>
                <a:lnTo>
                  <a:pt x="57446" y="16962"/>
                </a:lnTo>
                <a:lnTo>
                  <a:pt x="57503" y="17039"/>
                </a:lnTo>
                <a:lnTo>
                  <a:pt x="57561" y="17058"/>
                </a:lnTo>
                <a:lnTo>
                  <a:pt x="57637" y="17077"/>
                </a:lnTo>
                <a:lnTo>
                  <a:pt x="57694" y="17058"/>
                </a:lnTo>
                <a:lnTo>
                  <a:pt x="57733" y="17058"/>
                </a:lnTo>
                <a:lnTo>
                  <a:pt x="57771" y="17019"/>
                </a:lnTo>
                <a:lnTo>
                  <a:pt x="57809" y="16981"/>
                </a:lnTo>
                <a:lnTo>
                  <a:pt x="58478" y="16102"/>
                </a:lnTo>
                <a:lnTo>
                  <a:pt x="58517" y="16006"/>
                </a:lnTo>
                <a:lnTo>
                  <a:pt x="58517" y="15929"/>
                </a:lnTo>
                <a:lnTo>
                  <a:pt x="58498" y="15853"/>
                </a:lnTo>
                <a:lnTo>
                  <a:pt x="58440" y="15776"/>
                </a:lnTo>
                <a:lnTo>
                  <a:pt x="58345" y="15738"/>
                </a:lnTo>
                <a:close/>
                <a:moveTo>
                  <a:pt x="56700" y="17899"/>
                </a:moveTo>
                <a:lnTo>
                  <a:pt x="56623" y="17937"/>
                </a:lnTo>
                <a:lnTo>
                  <a:pt x="56566" y="17995"/>
                </a:lnTo>
                <a:lnTo>
                  <a:pt x="55935" y="18932"/>
                </a:lnTo>
                <a:lnTo>
                  <a:pt x="55916" y="19008"/>
                </a:lnTo>
                <a:lnTo>
                  <a:pt x="55916" y="19085"/>
                </a:lnTo>
                <a:lnTo>
                  <a:pt x="55954" y="19180"/>
                </a:lnTo>
                <a:lnTo>
                  <a:pt x="56012" y="19238"/>
                </a:lnTo>
                <a:lnTo>
                  <a:pt x="56069" y="19257"/>
                </a:lnTo>
                <a:lnTo>
                  <a:pt x="56126" y="19276"/>
                </a:lnTo>
                <a:lnTo>
                  <a:pt x="56184" y="19257"/>
                </a:lnTo>
                <a:lnTo>
                  <a:pt x="56241" y="19238"/>
                </a:lnTo>
                <a:lnTo>
                  <a:pt x="56279" y="19219"/>
                </a:lnTo>
                <a:lnTo>
                  <a:pt x="56318" y="19161"/>
                </a:lnTo>
                <a:lnTo>
                  <a:pt x="56929" y="18243"/>
                </a:lnTo>
                <a:lnTo>
                  <a:pt x="56968" y="18167"/>
                </a:lnTo>
                <a:lnTo>
                  <a:pt x="56968" y="18071"/>
                </a:lnTo>
                <a:lnTo>
                  <a:pt x="56929" y="17995"/>
                </a:lnTo>
                <a:lnTo>
                  <a:pt x="56872" y="17937"/>
                </a:lnTo>
                <a:lnTo>
                  <a:pt x="56796" y="17899"/>
                </a:lnTo>
                <a:close/>
                <a:moveTo>
                  <a:pt x="16982" y="20060"/>
                </a:moveTo>
                <a:lnTo>
                  <a:pt x="16905" y="20117"/>
                </a:lnTo>
                <a:lnTo>
                  <a:pt x="16867" y="20175"/>
                </a:lnTo>
                <a:lnTo>
                  <a:pt x="16848" y="20270"/>
                </a:lnTo>
                <a:lnTo>
                  <a:pt x="16867" y="20347"/>
                </a:lnTo>
                <a:lnTo>
                  <a:pt x="16905" y="20423"/>
                </a:lnTo>
                <a:lnTo>
                  <a:pt x="16982" y="20481"/>
                </a:lnTo>
                <a:lnTo>
                  <a:pt x="17058" y="20500"/>
                </a:lnTo>
                <a:lnTo>
                  <a:pt x="17613" y="20519"/>
                </a:lnTo>
                <a:lnTo>
                  <a:pt x="18148" y="20557"/>
                </a:lnTo>
                <a:lnTo>
                  <a:pt x="18167" y="20557"/>
                </a:lnTo>
                <a:lnTo>
                  <a:pt x="18263" y="20538"/>
                </a:lnTo>
                <a:lnTo>
                  <a:pt x="18320" y="20481"/>
                </a:lnTo>
                <a:lnTo>
                  <a:pt x="18378" y="20423"/>
                </a:lnTo>
                <a:lnTo>
                  <a:pt x="18397" y="20347"/>
                </a:lnTo>
                <a:lnTo>
                  <a:pt x="18378" y="20251"/>
                </a:lnTo>
                <a:lnTo>
                  <a:pt x="18339" y="20175"/>
                </a:lnTo>
                <a:lnTo>
                  <a:pt x="18263" y="20137"/>
                </a:lnTo>
                <a:lnTo>
                  <a:pt x="18186" y="20098"/>
                </a:lnTo>
                <a:lnTo>
                  <a:pt x="17632" y="20079"/>
                </a:lnTo>
                <a:lnTo>
                  <a:pt x="17077" y="20060"/>
                </a:lnTo>
                <a:close/>
                <a:moveTo>
                  <a:pt x="15509" y="20060"/>
                </a:moveTo>
                <a:lnTo>
                  <a:pt x="14955" y="20079"/>
                </a:lnTo>
                <a:lnTo>
                  <a:pt x="14381" y="20117"/>
                </a:lnTo>
                <a:lnTo>
                  <a:pt x="14304" y="20156"/>
                </a:lnTo>
                <a:lnTo>
                  <a:pt x="14247" y="20194"/>
                </a:lnTo>
                <a:lnTo>
                  <a:pt x="14190" y="20270"/>
                </a:lnTo>
                <a:lnTo>
                  <a:pt x="14190" y="20366"/>
                </a:lnTo>
                <a:lnTo>
                  <a:pt x="14209" y="20443"/>
                </a:lnTo>
                <a:lnTo>
                  <a:pt x="14266" y="20500"/>
                </a:lnTo>
                <a:lnTo>
                  <a:pt x="14324" y="20557"/>
                </a:lnTo>
                <a:lnTo>
                  <a:pt x="14400" y="20576"/>
                </a:lnTo>
                <a:lnTo>
                  <a:pt x="14419" y="20576"/>
                </a:lnTo>
                <a:lnTo>
                  <a:pt x="14974" y="20538"/>
                </a:lnTo>
                <a:lnTo>
                  <a:pt x="15528" y="20500"/>
                </a:lnTo>
                <a:lnTo>
                  <a:pt x="15605" y="20481"/>
                </a:lnTo>
                <a:lnTo>
                  <a:pt x="15681" y="20443"/>
                </a:lnTo>
                <a:lnTo>
                  <a:pt x="15720" y="20366"/>
                </a:lnTo>
                <a:lnTo>
                  <a:pt x="15739" y="20270"/>
                </a:lnTo>
                <a:lnTo>
                  <a:pt x="15720" y="20194"/>
                </a:lnTo>
                <a:lnTo>
                  <a:pt x="15662" y="20117"/>
                </a:lnTo>
                <a:lnTo>
                  <a:pt x="15586" y="20079"/>
                </a:lnTo>
                <a:lnTo>
                  <a:pt x="15509" y="20060"/>
                </a:lnTo>
                <a:close/>
                <a:moveTo>
                  <a:pt x="19659" y="20270"/>
                </a:moveTo>
                <a:lnTo>
                  <a:pt x="19582" y="20309"/>
                </a:lnTo>
                <a:lnTo>
                  <a:pt x="19525" y="20366"/>
                </a:lnTo>
                <a:lnTo>
                  <a:pt x="19487" y="20462"/>
                </a:lnTo>
                <a:lnTo>
                  <a:pt x="19506" y="20538"/>
                </a:lnTo>
                <a:lnTo>
                  <a:pt x="19544" y="20615"/>
                </a:lnTo>
                <a:lnTo>
                  <a:pt x="19601" y="20672"/>
                </a:lnTo>
                <a:lnTo>
                  <a:pt x="19678" y="20710"/>
                </a:lnTo>
                <a:lnTo>
                  <a:pt x="20443" y="20806"/>
                </a:lnTo>
                <a:lnTo>
                  <a:pt x="20768" y="20863"/>
                </a:lnTo>
                <a:lnTo>
                  <a:pt x="20883" y="20863"/>
                </a:lnTo>
                <a:lnTo>
                  <a:pt x="20959" y="20825"/>
                </a:lnTo>
                <a:lnTo>
                  <a:pt x="20997" y="20768"/>
                </a:lnTo>
                <a:lnTo>
                  <a:pt x="21036" y="20691"/>
                </a:lnTo>
                <a:lnTo>
                  <a:pt x="21036" y="20595"/>
                </a:lnTo>
                <a:lnTo>
                  <a:pt x="20997" y="20519"/>
                </a:lnTo>
                <a:lnTo>
                  <a:pt x="20940" y="20462"/>
                </a:lnTo>
                <a:lnTo>
                  <a:pt x="20844" y="20423"/>
                </a:lnTo>
                <a:lnTo>
                  <a:pt x="20500" y="20366"/>
                </a:lnTo>
                <a:lnTo>
                  <a:pt x="19735" y="20270"/>
                </a:lnTo>
                <a:close/>
                <a:moveTo>
                  <a:pt x="12832" y="20309"/>
                </a:moveTo>
                <a:lnTo>
                  <a:pt x="12277" y="20385"/>
                </a:lnTo>
                <a:lnTo>
                  <a:pt x="11723" y="20481"/>
                </a:lnTo>
                <a:lnTo>
                  <a:pt x="11646" y="20519"/>
                </a:lnTo>
                <a:lnTo>
                  <a:pt x="11589" y="20576"/>
                </a:lnTo>
                <a:lnTo>
                  <a:pt x="11551" y="20653"/>
                </a:lnTo>
                <a:lnTo>
                  <a:pt x="11551" y="20748"/>
                </a:lnTo>
                <a:lnTo>
                  <a:pt x="11589" y="20825"/>
                </a:lnTo>
                <a:lnTo>
                  <a:pt x="11627" y="20882"/>
                </a:lnTo>
                <a:lnTo>
                  <a:pt x="11704" y="20901"/>
                </a:lnTo>
                <a:lnTo>
                  <a:pt x="11780" y="20921"/>
                </a:lnTo>
                <a:lnTo>
                  <a:pt x="11818" y="20921"/>
                </a:lnTo>
                <a:lnTo>
                  <a:pt x="12354" y="20825"/>
                </a:lnTo>
                <a:lnTo>
                  <a:pt x="12889" y="20729"/>
                </a:lnTo>
                <a:lnTo>
                  <a:pt x="12985" y="20710"/>
                </a:lnTo>
                <a:lnTo>
                  <a:pt x="13042" y="20653"/>
                </a:lnTo>
                <a:lnTo>
                  <a:pt x="13081" y="20576"/>
                </a:lnTo>
                <a:lnTo>
                  <a:pt x="13081" y="20481"/>
                </a:lnTo>
                <a:lnTo>
                  <a:pt x="13061" y="20404"/>
                </a:lnTo>
                <a:lnTo>
                  <a:pt x="13004" y="20347"/>
                </a:lnTo>
                <a:lnTo>
                  <a:pt x="12928" y="20309"/>
                </a:lnTo>
                <a:close/>
                <a:moveTo>
                  <a:pt x="22298" y="20729"/>
                </a:moveTo>
                <a:lnTo>
                  <a:pt x="22221" y="20768"/>
                </a:lnTo>
                <a:lnTo>
                  <a:pt x="22145" y="20825"/>
                </a:lnTo>
                <a:lnTo>
                  <a:pt x="22126" y="20901"/>
                </a:lnTo>
                <a:lnTo>
                  <a:pt x="22107" y="20997"/>
                </a:lnTo>
                <a:lnTo>
                  <a:pt x="22145" y="21074"/>
                </a:lnTo>
                <a:lnTo>
                  <a:pt x="22202" y="21131"/>
                </a:lnTo>
                <a:lnTo>
                  <a:pt x="22279" y="21169"/>
                </a:lnTo>
                <a:lnTo>
                  <a:pt x="23350" y="21437"/>
                </a:lnTo>
                <a:lnTo>
                  <a:pt x="23407" y="21437"/>
                </a:lnTo>
                <a:lnTo>
                  <a:pt x="23483" y="21418"/>
                </a:lnTo>
                <a:lnTo>
                  <a:pt x="23541" y="21399"/>
                </a:lnTo>
                <a:lnTo>
                  <a:pt x="23598" y="21341"/>
                </a:lnTo>
                <a:lnTo>
                  <a:pt x="23617" y="21265"/>
                </a:lnTo>
                <a:lnTo>
                  <a:pt x="23636" y="21188"/>
                </a:lnTo>
                <a:lnTo>
                  <a:pt x="23598" y="21112"/>
                </a:lnTo>
                <a:lnTo>
                  <a:pt x="23541" y="21035"/>
                </a:lnTo>
                <a:lnTo>
                  <a:pt x="23464" y="20997"/>
                </a:lnTo>
                <a:lnTo>
                  <a:pt x="22374" y="20729"/>
                </a:lnTo>
                <a:close/>
                <a:moveTo>
                  <a:pt x="55342" y="20137"/>
                </a:moveTo>
                <a:lnTo>
                  <a:pt x="55247" y="20156"/>
                </a:lnTo>
                <a:lnTo>
                  <a:pt x="55170" y="20194"/>
                </a:lnTo>
                <a:lnTo>
                  <a:pt x="55113" y="20251"/>
                </a:lnTo>
                <a:lnTo>
                  <a:pt x="54558" y="21207"/>
                </a:lnTo>
                <a:lnTo>
                  <a:pt x="54520" y="21303"/>
                </a:lnTo>
                <a:lnTo>
                  <a:pt x="54539" y="21380"/>
                </a:lnTo>
                <a:lnTo>
                  <a:pt x="54577" y="21456"/>
                </a:lnTo>
                <a:lnTo>
                  <a:pt x="54635" y="21513"/>
                </a:lnTo>
                <a:lnTo>
                  <a:pt x="54692" y="21533"/>
                </a:lnTo>
                <a:lnTo>
                  <a:pt x="54749" y="21552"/>
                </a:lnTo>
                <a:lnTo>
                  <a:pt x="54807" y="21533"/>
                </a:lnTo>
                <a:lnTo>
                  <a:pt x="54864" y="21513"/>
                </a:lnTo>
                <a:lnTo>
                  <a:pt x="54902" y="21475"/>
                </a:lnTo>
                <a:lnTo>
                  <a:pt x="54941" y="21437"/>
                </a:lnTo>
                <a:lnTo>
                  <a:pt x="55495" y="20481"/>
                </a:lnTo>
                <a:lnTo>
                  <a:pt x="55533" y="20404"/>
                </a:lnTo>
                <a:lnTo>
                  <a:pt x="55514" y="20309"/>
                </a:lnTo>
                <a:lnTo>
                  <a:pt x="55495" y="20232"/>
                </a:lnTo>
                <a:lnTo>
                  <a:pt x="55419" y="20175"/>
                </a:lnTo>
                <a:lnTo>
                  <a:pt x="55342" y="20137"/>
                </a:lnTo>
                <a:close/>
                <a:moveTo>
                  <a:pt x="10212" y="20825"/>
                </a:moveTo>
                <a:lnTo>
                  <a:pt x="9658" y="20978"/>
                </a:lnTo>
                <a:lnTo>
                  <a:pt x="9122" y="21131"/>
                </a:lnTo>
                <a:lnTo>
                  <a:pt x="9046" y="21188"/>
                </a:lnTo>
                <a:lnTo>
                  <a:pt x="8988" y="21246"/>
                </a:lnTo>
                <a:lnTo>
                  <a:pt x="8969" y="21322"/>
                </a:lnTo>
                <a:lnTo>
                  <a:pt x="8988" y="21418"/>
                </a:lnTo>
                <a:lnTo>
                  <a:pt x="9007" y="21475"/>
                </a:lnTo>
                <a:lnTo>
                  <a:pt x="9065" y="21533"/>
                </a:lnTo>
                <a:lnTo>
                  <a:pt x="9122" y="21552"/>
                </a:lnTo>
                <a:lnTo>
                  <a:pt x="9199" y="21571"/>
                </a:lnTo>
                <a:lnTo>
                  <a:pt x="9256" y="21571"/>
                </a:lnTo>
                <a:lnTo>
                  <a:pt x="9791" y="21399"/>
                </a:lnTo>
                <a:lnTo>
                  <a:pt x="10308" y="21265"/>
                </a:lnTo>
                <a:lnTo>
                  <a:pt x="10403" y="21227"/>
                </a:lnTo>
                <a:lnTo>
                  <a:pt x="10442" y="21150"/>
                </a:lnTo>
                <a:lnTo>
                  <a:pt x="10480" y="21074"/>
                </a:lnTo>
                <a:lnTo>
                  <a:pt x="10480" y="20997"/>
                </a:lnTo>
                <a:lnTo>
                  <a:pt x="10442" y="20901"/>
                </a:lnTo>
                <a:lnTo>
                  <a:pt x="10365" y="20844"/>
                </a:lnTo>
                <a:lnTo>
                  <a:pt x="10289" y="20825"/>
                </a:lnTo>
                <a:close/>
                <a:moveTo>
                  <a:pt x="24879" y="21437"/>
                </a:moveTo>
                <a:lnTo>
                  <a:pt x="24803" y="21456"/>
                </a:lnTo>
                <a:lnTo>
                  <a:pt x="24726" y="21513"/>
                </a:lnTo>
                <a:lnTo>
                  <a:pt x="24688" y="21590"/>
                </a:lnTo>
                <a:lnTo>
                  <a:pt x="24669" y="21666"/>
                </a:lnTo>
                <a:lnTo>
                  <a:pt x="24707" y="21743"/>
                </a:lnTo>
                <a:lnTo>
                  <a:pt x="24746" y="21819"/>
                </a:lnTo>
                <a:lnTo>
                  <a:pt x="24841" y="21858"/>
                </a:lnTo>
                <a:lnTo>
                  <a:pt x="25874" y="22202"/>
                </a:lnTo>
                <a:lnTo>
                  <a:pt x="25950" y="22221"/>
                </a:lnTo>
                <a:lnTo>
                  <a:pt x="26008" y="22202"/>
                </a:lnTo>
                <a:lnTo>
                  <a:pt x="26084" y="22183"/>
                </a:lnTo>
                <a:lnTo>
                  <a:pt x="26122" y="22125"/>
                </a:lnTo>
                <a:lnTo>
                  <a:pt x="26161" y="22068"/>
                </a:lnTo>
                <a:lnTo>
                  <a:pt x="26180" y="21991"/>
                </a:lnTo>
                <a:lnTo>
                  <a:pt x="26142" y="21896"/>
                </a:lnTo>
                <a:lnTo>
                  <a:pt x="26103" y="21838"/>
                </a:lnTo>
                <a:lnTo>
                  <a:pt x="26027" y="21781"/>
                </a:lnTo>
                <a:lnTo>
                  <a:pt x="24975" y="21437"/>
                </a:lnTo>
                <a:close/>
                <a:moveTo>
                  <a:pt x="7745" y="21647"/>
                </a:moveTo>
                <a:lnTo>
                  <a:pt x="7650" y="21666"/>
                </a:lnTo>
                <a:lnTo>
                  <a:pt x="7133" y="21877"/>
                </a:lnTo>
                <a:lnTo>
                  <a:pt x="6617" y="22087"/>
                </a:lnTo>
                <a:lnTo>
                  <a:pt x="6541" y="22144"/>
                </a:lnTo>
                <a:lnTo>
                  <a:pt x="6502" y="22221"/>
                </a:lnTo>
                <a:lnTo>
                  <a:pt x="6483" y="22297"/>
                </a:lnTo>
                <a:lnTo>
                  <a:pt x="6502" y="22393"/>
                </a:lnTo>
                <a:lnTo>
                  <a:pt x="6541" y="22431"/>
                </a:lnTo>
                <a:lnTo>
                  <a:pt x="6598" y="22489"/>
                </a:lnTo>
                <a:lnTo>
                  <a:pt x="6655" y="22508"/>
                </a:lnTo>
                <a:lnTo>
                  <a:pt x="6713" y="22508"/>
                </a:lnTo>
                <a:lnTo>
                  <a:pt x="6808" y="22489"/>
                </a:lnTo>
                <a:lnTo>
                  <a:pt x="7305" y="22278"/>
                </a:lnTo>
                <a:lnTo>
                  <a:pt x="7803" y="22068"/>
                </a:lnTo>
                <a:lnTo>
                  <a:pt x="7879" y="22030"/>
                </a:lnTo>
                <a:lnTo>
                  <a:pt x="7936" y="21953"/>
                </a:lnTo>
                <a:lnTo>
                  <a:pt x="7956" y="21877"/>
                </a:lnTo>
                <a:lnTo>
                  <a:pt x="7936" y="21781"/>
                </a:lnTo>
                <a:lnTo>
                  <a:pt x="7898" y="21705"/>
                </a:lnTo>
                <a:lnTo>
                  <a:pt x="7822" y="21666"/>
                </a:lnTo>
                <a:lnTo>
                  <a:pt x="7745" y="21647"/>
                </a:lnTo>
                <a:close/>
                <a:moveTo>
                  <a:pt x="27404" y="22317"/>
                </a:moveTo>
                <a:lnTo>
                  <a:pt x="27308" y="22336"/>
                </a:lnTo>
                <a:lnTo>
                  <a:pt x="27251" y="22393"/>
                </a:lnTo>
                <a:lnTo>
                  <a:pt x="27193" y="22470"/>
                </a:lnTo>
                <a:lnTo>
                  <a:pt x="27174" y="22546"/>
                </a:lnTo>
                <a:lnTo>
                  <a:pt x="27193" y="22642"/>
                </a:lnTo>
                <a:lnTo>
                  <a:pt x="27251" y="22699"/>
                </a:lnTo>
                <a:lnTo>
                  <a:pt x="27327" y="22756"/>
                </a:lnTo>
                <a:lnTo>
                  <a:pt x="28341" y="23177"/>
                </a:lnTo>
                <a:lnTo>
                  <a:pt x="28417" y="23196"/>
                </a:lnTo>
                <a:lnTo>
                  <a:pt x="28494" y="23177"/>
                </a:lnTo>
                <a:lnTo>
                  <a:pt x="28551" y="23158"/>
                </a:lnTo>
                <a:lnTo>
                  <a:pt x="28589" y="23120"/>
                </a:lnTo>
                <a:lnTo>
                  <a:pt x="28628" y="23062"/>
                </a:lnTo>
                <a:lnTo>
                  <a:pt x="28647" y="22967"/>
                </a:lnTo>
                <a:lnTo>
                  <a:pt x="28628" y="22890"/>
                </a:lnTo>
                <a:lnTo>
                  <a:pt x="28589" y="22814"/>
                </a:lnTo>
                <a:lnTo>
                  <a:pt x="28513" y="22776"/>
                </a:lnTo>
                <a:lnTo>
                  <a:pt x="27480" y="22336"/>
                </a:lnTo>
                <a:lnTo>
                  <a:pt x="27404" y="22317"/>
                </a:lnTo>
                <a:close/>
                <a:moveTo>
                  <a:pt x="5298" y="22756"/>
                </a:moveTo>
                <a:lnTo>
                  <a:pt x="5221" y="22795"/>
                </a:lnTo>
                <a:lnTo>
                  <a:pt x="4724" y="23062"/>
                </a:lnTo>
                <a:lnTo>
                  <a:pt x="4246" y="23349"/>
                </a:lnTo>
                <a:lnTo>
                  <a:pt x="4169" y="23407"/>
                </a:lnTo>
                <a:lnTo>
                  <a:pt x="4150" y="23483"/>
                </a:lnTo>
                <a:lnTo>
                  <a:pt x="4131" y="23560"/>
                </a:lnTo>
                <a:lnTo>
                  <a:pt x="4169" y="23655"/>
                </a:lnTo>
                <a:lnTo>
                  <a:pt x="4208" y="23693"/>
                </a:lnTo>
                <a:lnTo>
                  <a:pt x="4246" y="23732"/>
                </a:lnTo>
                <a:lnTo>
                  <a:pt x="4303" y="23751"/>
                </a:lnTo>
                <a:lnTo>
                  <a:pt x="4418" y="23751"/>
                </a:lnTo>
                <a:lnTo>
                  <a:pt x="4475" y="23732"/>
                </a:lnTo>
                <a:lnTo>
                  <a:pt x="4934" y="23445"/>
                </a:lnTo>
                <a:lnTo>
                  <a:pt x="5431" y="23177"/>
                </a:lnTo>
                <a:lnTo>
                  <a:pt x="5489" y="23120"/>
                </a:lnTo>
                <a:lnTo>
                  <a:pt x="5527" y="23043"/>
                </a:lnTo>
                <a:lnTo>
                  <a:pt x="5546" y="22967"/>
                </a:lnTo>
                <a:lnTo>
                  <a:pt x="5508" y="22871"/>
                </a:lnTo>
                <a:lnTo>
                  <a:pt x="5450" y="22814"/>
                </a:lnTo>
                <a:lnTo>
                  <a:pt x="5374" y="22776"/>
                </a:lnTo>
                <a:lnTo>
                  <a:pt x="5298" y="22756"/>
                </a:lnTo>
                <a:close/>
                <a:moveTo>
                  <a:pt x="53927" y="22470"/>
                </a:moveTo>
                <a:lnTo>
                  <a:pt x="53851" y="22508"/>
                </a:lnTo>
                <a:lnTo>
                  <a:pt x="53793" y="22584"/>
                </a:lnTo>
                <a:lnTo>
                  <a:pt x="53296" y="23579"/>
                </a:lnTo>
                <a:lnTo>
                  <a:pt x="53277" y="23655"/>
                </a:lnTo>
                <a:lnTo>
                  <a:pt x="53277" y="23732"/>
                </a:lnTo>
                <a:lnTo>
                  <a:pt x="53315" y="23808"/>
                </a:lnTo>
                <a:lnTo>
                  <a:pt x="53392" y="23866"/>
                </a:lnTo>
                <a:lnTo>
                  <a:pt x="53430" y="23885"/>
                </a:lnTo>
                <a:lnTo>
                  <a:pt x="53545" y="23885"/>
                </a:lnTo>
                <a:lnTo>
                  <a:pt x="53602" y="23866"/>
                </a:lnTo>
                <a:lnTo>
                  <a:pt x="53659" y="23827"/>
                </a:lnTo>
                <a:lnTo>
                  <a:pt x="53679" y="23770"/>
                </a:lnTo>
                <a:lnTo>
                  <a:pt x="54195" y="22795"/>
                </a:lnTo>
                <a:lnTo>
                  <a:pt x="54214" y="22699"/>
                </a:lnTo>
                <a:lnTo>
                  <a:pt x="54214" y="22623"/>
                </a:lnTo>
                <a:lnTo>
                  <a:pt x="54176" y="22546"/>
                </a:lnTo>
                <a:lnTo>
                  <a:pt x="54099" y="22489"/>
                </a:lnTo>
                <a:lnTo>
                  <a:pt x="54023" y="22470"/>
                </a:lnTo>
                <a:close/>
                <a:moveTo>
                  <a:pt x="29851" y="23387"/>
                </a:moveTo>
                <a:lnTo>
                  <a:pt x="29756" y="23407"/>
                </a:lnTo>
                <a:lnTo>
                  <a:pt x="29679" y="23445"/>
                </a:lnTo>
                <a:lnTo>
                  <a:pt x="29641" y="23521"/>
                </a:lnTo>
                <a:lnTo>
                  <a:pt x="29622" y="23598"/>
                </a:lnTo>
                <a:lnTo>
                  <a:pt x="29622" y="23693"/>
                </a:lnTo>
                <a:lnTo>
                  <a:pt x="29660" y="23770"/>
                </a:lnTo>
                <a:lnTo>
                  <a:pt x="29737" y="23808"/>
                </a:lnTo>
                <a:lnTo>
                  <a:pt x="30731" y="24305"/>
                </a:lnTo>
                <a:lnTo>
                  <a:pt x="30769" y="24324"/>
                </a:lnTo>
                <a:lnTo>
                  <a:pt x="30884" y="24324"/>
                </a:lnTo>
                <a:lnTo>
                  <a:pt x="30941" y="24305"/>
                </a:lnTo>
                <a:lnTo>
                  <a:pt x="30980" y="24267"/>
                </a:lnTo>
                <a:lnTo>
                  <a:pt x="31018" y="24210"/>
                </a:lnTo>
                <a:lnTo>
                  <a:pt x="31056" y="24133"/>
                </a:lnTo>
                <a:lnTo>
                  <a:pt x="31037" y="24038"/>
                </a:lnTo>
                <a:lnTo>
                  <a:pt x="30999" y="23961"/>
                </a:lnTo>
                <a:lnTo>
                  <a:pt x="30922" y="23904"/>
                </a:lnTo>
                <a:lnTo>
                  <a:pt x="29928" y="23426"/>
                </a:lnTo>
                <a:lnTo>
                  <a:pt x="29851" y="23387"/>
                </a:lnTo>
                <a:close/>
                <a:moveTo>
                  <a:pt x="3022" y="24171"/>
                </a:moveTo>
                <a:lnTo>
                  <a:pt x="2926" y="24210"/>
                </a:lnTo>
                <a:lnTo>
                  <a:pt x="2486" y="24535"/>
                </a:lnTo>
                <a:lnTo>
                  <a:pt x="2047" y="24879"/>
                </a:lnTo>
                <a:lnTo>
                  <a:pt x="1989" y="24956"/>
                </a:lnTo>
                <a:lnTo>
                  <a:pt x="1951" y="25032"/>
                </a:lnTo>
                <a:lnTo>
                  <a:pt x="1970" y="25128"/>
                </a:lnTo>
                <a:lnTo>
                  <a:pt x="2008" y="25204"/>
                </a:lnTo>
                <a:lnTo>
                  <a:pt x="2047" y="25242"/>
                </a:lnTo>
                <a:lnTo>
                  <a:pt x="2085" y="25262"/>
                </a:lnTo>
                <a:lnTo>
                  <a:pt x="2180" y="25281"/>
                </a:lnTo>
                <a:lnTo>
                  <a:pt x="2257" y="25262"/>
                </a:lnTo>
                <a:lnTo>
                  <a:pt x="2314" y="25242"/>
                </a:lnTo>
                <a:lnTo>
                  <a:pt x="2754" y="24898"/>
                </a:lnTo>
                <a:lnTo>
                  <a:pt x="3194" y="24573"/>
                </a:lnTo>
                <a:lnTo>
                  <a:pt x="3251" y="24497"/>
                </a:lnTo>
                <a:lnTo>
                  <a:pt x="3290" y="24420"/>
                </a:lnTo>
                <a:lnTo>
                  <a:pt x="3270" y="24344"/>
                </a:lnTo>
                <a:lnTo>
                  <a:pt x="3251" y="24267"/>
                </a:lnTo>
                <a:lnTo>
                  <a:pt x="3175" y="24210"/>
                </a:lnTo>
                <a:lnTo>
                  <a:pt x="3098" y="24171"/>
                </a:lnTo>
                <a:close/>
                <a:moveTo>
                  <a:pt x="32223" y="24611"/>
                </a:moveTo>
                <a:lnTo>
                  <a:pt x="32127" y="24630"/>
                </a:lnTo>
                <a:lnTo>
                  <a:pt x="32051" y="24669"/>
                </a:lnTo>
                <a:lnTo>
                  <a:pt x="32012" y="24726"/>
                </a:lnTo>
                <a:lnTo>
                  <a:pt x="31974" y="24822"/>
                </a:lnTo>
                <a:lnTo>
                  <a:pt x="31993" y="24898"/>
                </a:lnTo>
                <a:lnTo>
                  <a:pt x="32031" y="24975"/>
                </a:lnTo>
                <a:lnTo>
                  <a:pt x="32089" y="25032"/>
                </a:lnTo>
                <a:lnTo>
                  <a:pt x="33045" y="25567"/>
                </a:lnTo>
                <a:lnTo>
                  <a:pt x="33102" y="25606"/>
                </a:lnTo>
                <a:lnTo>
                  <a:pt x="33217" y="25606"/>
                </a:lnTo>
                <a:lnTo>
                  <a:pt x="33274" y="25567"/>
                </a:lnTo>
                <a:lnTo>
                  <a:pt x="33313" y="25548"/>
                </a:lnTo>
                <a:lnTo>
                  <a:pt x="33351" y="25491"/>
                </a:lnTo>
                <a:lnTo>
                  <a:pt x="33389" y="25414"/>
                </a:lnTo>
                <a:lnTo>
                  <a:pt x="33370" y="25319"/>
                </a:lnTo>
                <a:lnTo>
                  <a:pt x="33332" y="25242"/>
                </a:lnTo>
                <a:lnTo>
                  <a:pt x="33274" y="25185"/>
                </a:lnTo>
                <a:lnTo>
                  <a:pt x="32299" y="24650"/>
                </a:lnTo>
                <a:lnTo>
                  <a:pt x="32223" y="24611"/>
                </a:lnTo>
                <a:close/>
                <a:moveTo>
                  <a:pt x="52818" y="24841"/>
                </a:moveTo>
                <a:lnTo>
                  <a:pt x="52742" y="24860"/>
                </a:lnTo>
                <a:lnTo>
                  <a:pt x="52665" y="24898"/>
                </a:lnTo>
                <a:lnTo>
                  <a:pt x="52608" y="24975"/>
                </a:lnTo>
                <a:lnTo>
                  <a:pt x="52168" y="25988"/>
                </a:lnTo>
                <a:lnTo>
                  <a:pt x="52149" y="26084"/>
                </a:lnTo>
                <a:lnTo>
                  <a:pt x="52149" y="26160"/>
                </a:lnTo>
                <a:lnTo>
                  <a:pt x="52206" y="26237"/>
                </a:lnTo>
                <a:lnTo>
                  <a:pt x="52283" y="26294"/>
                </a:lnTo>
                <a:lnTo>
                  <a:pt x="52359" y="26313"/>
                </a:lnTo>
                <a:lnTo>
                  <a:pt x="52436" y="26294"/>
                </a:lnTo>
                <a:lnTo>
                  <a:pt x="52493" y="26275"/>
                </a:lnTo>
                <a:lnTo>
                  <a:pt x="52531" y="26237"/>
                </a:lnTo>
                <a:lnTo>
                  <a:pt x="52569" y="26179"/>
                </a:lnTo>
                <a:lnTo>
                  <a:pt x="53009" y="25166"/>
                </a:lnTo>
                <a:lnTo>
                  <a:pt x="53047" y="25070"/>
                </a:lnTo>
                <a:lnTo>
                  <a:pt x="53028" y="24994"/>
                </a:lnTo>
                <a:lnTo>
                  <a:pt x="52990" y="24917"/>
                </a:lnTo>
                <a:lnTo>
                  <a:pt x="52914" y="24860"/>
                </a:lnTo>
                <a:lnTo>
                  <a:pt x="52818" y="24841"/>
                </a:lnTo>
                <a:close/>
                <a:moveTo>
                  <a:pt x="34441" y="25969"/>
                </a:moveTo>
                <a:lnTo>
                  <a:pt x="34364" y="26007"/>
                </a:lnTo>
                <a:lnTo>
                  <a:pt x="34307" y="26065"/>
                </a:lnTo>
                <a:lnTo>
                  <a:pt x="34269" y="26141"/>
                </a:lnTo>
                <a:lnTo>
                  <a:pt x="34269" y="26237"/>
                </a:lnTo>
                <a:lnTo>
                  <a:pt x="34307" y="26313"/>
                </a:lnTo>
                <a:lnTo>
                  <a:pt x="34384" y="26371"/>
                </a:lnTo>
                <a:lnTo>
                  <a:pt x="35301" y="26963"/>
                </a:lnTo>
                <a:lnTo>
                  <a:pt x="35359" y="26983"/>
                </a:lnTo>
                <a:lnTo>
                  <a:pt x="35435" y="27002"/>
                </a:lnTo>
                <a:lnTo>
                  <a:pt x="35474" y="26983"/>
                </a:lnTo>
                <a:lnTo>
                  <a:pt x="35531" y="26963"/>
                </a:lnTo>
                <a:lnTo>
                  <a:pt x="35569" y="26944"/>
                </a:lnTo>
                <a:lnTo>
                  <a:pt x="35607" y="26887"/>
                </a:lnTo>
                <a:lnTo>
                  <a:pt x="35646" y="26810"/>
                </a:lnTo>
                <a:lnTo>
                  <a:pt x="35646" y="26734"/>
                </a:lnTo>
                <a:lnTo>
                  <a:pt x="35607" y="26657"/>
                </a:lnTo>
                <a:lnTo>
                  <a:pt x="35550" y="26581"/>
                </a:lnTo>
                <a:lnTo>
                  <a:pt x="34613" y="25988"/>
                </a:lnTo>
                <a:lnTo>
                  <a:pt x="34517" y="25969"/>
                </a:lnTo>
                <a:close/>
                <a:moveTo>
                  <a:pt x="1014" y="25854"/>
                </a:moveTo>
                <a:lnTo>
                  <a:pt x="937" y="25873"/>
                </a:lnTo>
                <a:lnTo>
                  <a:pt x="861" y="25912"/>
                </a:lnTo>
                <a:lnTo>
                  <a:pt x="459" y="26294"/>
                </a:lnTo>
                <a:lnTo>
                  <a:pt x="58" y="26696"/>
                </a:lnTo>
                <a:lnTo>
                  <a:pt x="0" y="26772"/>
                </a:lnTo>
                <a:lnTo>
                  <a:pt x="0" y="26849"/>
                </a:lnTo>
                <a:lnTo>
                  <a:pt x="20" y="26944"/>
                </a:lnTo>
                <a:lnTo>
                  <a:pt x="58" y="27021"/>
                </a:lnTo>
                <a:lnTo>
                  <a:pt x="134" y="27059"/>
                </a:lnTo>
                <a:lnTo>
                  <a:pt x="211" y="27078"/>
                </a:lnTo>
                <a:lnTo>
                  <a:pt x="306" y="27059"/>
                </a:lnTo>
                <a:lnTo>
                  <a:pt x="383" y="27002"/>
                </a:lnTo>
                <a:lnTo>
                  <a:pt x="765" y="26619"/>
                </a:lnTo>
                <a:lnTo>
                  <a:pt x="1148" y="26237"/>
                </a:lnTo>
                <a:lnTo>
                  <a:pt x="1205" y="26160"/>
                </a:lnTo>
                <a:lnTo>
                  <a:pt x="1224" y="26084"/>
                </a:lnTo>
                <a:lnTo>
                  <a:pt x="1205" y="26007"/>
                </a:lnTo>
                <a:lnTo>
                  <a:pt x="1167" y="25931"/>
                </a:lnTo>
                <a:lnTo>
                  <a:pt x="1090" y="25873"/>
                </a:lnTo>
                <a:lnTo>
                  <a:pt x="1014" y="25854"/>
                </a:lnTo>
                <a:close/>
                <a:moveTo>
                  <a:pt x="36678" y="27422"/>
                </a:moveTo>
                <a:lnTo>
                  <a:pt x="36602" y="27442"/>
                </a:lnTo>
                <a:lnTo>
                  <a:pt x="36544" y="27518"/>
                </a:lnTo>
                <a:lnTo>
                  <a:pt x="36506" y="27595"/>
                </a:lnTo>
                <a:lnTo>
                  <a:pt x="36506" y="27671"/>
                </a:lnTo>
                <a:lnTo>
                  <a:pt x="36525" y="27747"/>
                </a:lnTo>
                <a:lnTo>
                  <a:pt x="36602" y="27824"/>
                </a:lnTo>
                <a:lnTo>
                  <a:pt x="37501" y="28455"/>
                </a:lnTo>
                <a:lnTo>
                  <a:pt x="37558" y="28474"/>
                </a:lnTo>
                <a:lnTo>
                  <a:pt x="37634" y="28493"/>
                </a:lnTo>
                <a:lnTo>
                  <a:pt x="37673" y="28474"/>
                </a:lnTo>
                <a:lnTo>
                  <a:pt x="37730" y="28474"/>
                </a:lnTo>
                <a:lnTo>
                  <a:pt x="37768" y="28436"/>
                </a:lnTo>
                <a:lnTo>
                  <a:pt x="37807" y="28398"/>
                </a:lnTo>
                <a:lnTo>
                  <a:pt x="37845" y="28321"/>
                </a:lnTo>
                <a:lnTo>
                  <a:pt x="37845" y="28226"/>
                </a:lnTo>
                <a:lnTo>
                  <a:pt x="37826" y="28149"/>
                </a:lnTo>
                <a:lnTo>
                  <a:pt x="37749" y="28092"/>
                </a:lnTo>
                <a:lnTo>
                  <a:pt x="36850" y="27461"/>
                </a:lnTo>
                <a:lnTo>
                  <a:pt x="36755" y="27422"/>
                </a:lnTo>
                <a:close/>
                <a:moveTo>
                  <a:pt x="51766" y="27289"/>
                </a:moveTo>
                <a:lnTo>
                  <a:pt x="51690" y="27308"/>
                </a:lnTo>
                <a:lnTo>
                  <a:pt x="51613" y="27365"/>
                </a:lnTo>
                <a:lnTo>
                  <a:pt x="51556" y="27442"/>
                </a:lnTo>
                <a:lnTo>
                  <a:pt x="51518" y="27575"/>
                </a:lnTo>
                <a:lnTo>
                  <a:pt x="51154" y="28455"/>
                </a:lnTo>
                <a:lnTo>
                  <a:pt x="51135" y="28551"/>
                </a:lnTo>
                <a:lnTo>
                  <a:pt x="51154" y="28627"/>
                </a:lnTo>
                <a:lnTo>
                  <a:pt x="51193" y="28704"/>
                </a:lnTo>
                <a:lnTo>
                  <a:pt x="51269" y="28761"/>
                </a:lnTo>
                <a:lnTo>
                  <a:pt x="51422" y="28761"/>
                </a:lnTo>
                <a:lnTo>
                  <a:pt x="51479" y="28742"/>
                </a:lnTo>
                <a:lnTo>
                  <a:pt x="51518" y="28685"/>
                </a:lnTo>
                <a:lnTo>
                  <a:pt x="51556" y="28627"/>
                </a:lnTo>
                <a:lnTo>
                  <a:pt x="51919" y="27728"/>
                </a:lnTo>
                <a:lnTo>
                  <a:pt x="51977" y="27595"/>
                </a:lnTo>
                <a:lnTo>
                  <a:pt x="51996" y="27518"/>
                </a:lnTo>
                <a:lnTo>
                  <a:pt x="51977" y="27422"/>
                </a:lnTo>
                <a:lnTo>
                  <a:pt x="51919" y="27365"/>
                </a:lnTo>
                <a:lnTo>
                  <a:pt x="51843" y="27308"/>
                </a:lnTo>
                <a:lnTo>
                  <a:pt x="51766" y="27289"/>
                </a:lnTo>
                <a:close/>
                <a:moveTo>
                  <a:pt x="38858" y="28952"/>
                </a:moveTo>
                <a:lnTo>
                  <a:pt x="38782" y="28990"/>
                </a:lnTo>
                <a:lnTo>
                  <a:pt x="38705" y="29048"/>
                </a:lnTo>
                <a:lnTo>
                  <a:pt x="38667" y="29124"/>
                </a:lnTo>
                <a:lnTo>
                  <a:pt x="38667" y="29201"/>
                </a:lnTo>
                <a:lnTo>
                  <a:pt x="38705" y="29296"/>
                </a:lnTo>
                <a:lnTo>
                  <a:pt x="38763" y="29354"/>
                </a:lnTo>
                <a:lnTo>
                  <a:pt x="39642" y="30023"/>
                </a:lnTo>
                <a:lnTo>
                  <a:pt x="39700" y="30042"/>
                </a:lnTo>
                <a:lnTo>
                  <a:pt x="39776" y="30061"/>
                </a:lnTo>
                <a:lnTo>
                  <a:pt x="39872" y="30042"/>
                </a:lnTo>
                <a:lnTo>
                  <a:pt x="39910" y="30004"/>
                </a:lnTo>
                <a:lnTo>
                  <a:pt x="39948" y="29966"/>
                </a:lnTo>
                <a:lnTo>
                  <a:pt x="39987" y="29889"/>
                </a:lnTo>
                <a:lnTo>
                  <a:pt x="39987" y="29813"/>
                </a:lnTo>
                <a:lnTo>
                  <a:pt x="39967" y="29736"/>
                </a:lnTo>
                <a:lnTo>
                  <a:pt x="39910" y="29660"/>
                </a:lnTo>
                <a:lnTo>
                  <a:pt x="39011" y="28990"/>
                </a:lnTo>
                <a:lnTo>
                  <a:pt x="38935" y="28952"/>
                </a:lnTo>
                <a:close/>
                <a:moveTo>
                  <a:pt x="50734" y="29736"/>
                </a:moveTo>
                <a:lnTo>
                  <a:pt x="50657" y="29755"/>
                </a:lnTo>
                <a:lnTo>
                  <a:pt x="50581" y="29794"/>
                </a:lnTo>
                <a:lnTo>
                  <a:pt x="50523" y="29870"/>
                </a:lnTo>
                <a:lnTo>
                  <a:pt x="50256" y="30367"/>
                </a:lnTo>
                <a:lnTo>
                  <a:pt x="49988" y="30807"/>
                </a:lnTo>
                <a:lnTo>
                  <a:pt x="49950" y="30884"/>
                </a:lnTo>
                <a:lnTo>
                  <a:pt x="49950" y="30979"/>
                </a:lnTo>
                <a:lnTo>
                  <a:pt x="49988" y="31056"/>
                </a:lnTo>
                <a:lnTo>
                  <a:pt x="50045" y="31113"/>
                </a:lnTo>
                <a:lnTo>
                  <a:pt x="50103" y="31132"/>
                </a:lnTo>
                <a:lnTo>
                  <a:pt x="50179" y="31151"/>
                </a:lnTo>
                <a:lnTo>
                  <a:pt x="50217" y="31132"/>
                </a:lnTo>
                <a:lnTo>
                  <a:pt x="50275" y="31113"/>
                </a:lnTo>
                <a:lnTo>
                  <a:pt x="50313" y="31094"/>
                </a:lnTo>
                <a:lnTo>
                  <a:pt x="50351" y="31056"/>
                </a:lnTo>
                <a:lnTo>
                  <a:pt x="50638" y="30578"/>
                </a:lnTo>
                <a:lnTo>
                  <a:pt x="50925" y="30061"/>
                </a:lnTo>
                <a:lnTo>
                  <a:pt x="50944" y="29985"/>
                </a:lnTo>
                <a:lnTo>
                  <a:pt x="50925" y="29889"/>
                </a:lnTo>
                <a:lnTo>
                  <a:pt x="50887" y="29813"/>
                </a:lnTo>
                <a:lnTo>
                  <a:pt x="50810" y="29755"/>
                </a:lnTo>
                <a:lnTo>
                  <a:pt x="50734" y="29736"/>
                </a:lnTo>
                <a:close/>
                <a:moveTo>
                  <a:pt x="40981" y="30559"/>
                </a:moveTo>
                <a:lnTo>
                  <a:pt x="40904" y="30597"/>
                </a:lnTo>
                <a:lnTo>
                  <a:pt x="40828" y="30654"/>
                </a:lnTo>
                <a:lnTo>
                  <a:pt x="40790" y="30731"/>
                </a:lnTo>
                <a:lnTo>
                  <a:pt x="40790" y="30807"/>
                </a:lnTo>
                <a:lnTo>
                  <a:pt x="40809" y="30903"/>
                </a:lnTo>
                <a:lnTo>
                  <a:pt x="40885" y="30960"/>
                </a:lnTo>
                <a:lnTo>
                  <a:pt x="41784" y="31610"/>
                </a:lnTo>
                <a:lnTo>
                  <a:pt x="41841" y="31629"/>
                </a:lnTo>
                <a:lnTo>
                  <a:pt x="41918" y="31649"/>
                </a:lnTo>
                <a:lnTo>
                  <a:pt x="41956" y="31649"/>
                </a:lnTo>
                <a:lnTo>
                  <a:pt x="42014" y="31629"/>
                </a:lnTo>
                <a:lnTo>
                  <a:pt x="42052" y="31591"/>
                </a:lnTo>
                <a:lnTo>
                  <a:pt x="42090" y="31553"/>
                </a:lnTo>
                <a:lnTo>
                  <a:pt x="42128" y="31476"/>
                </a:lnTo>
                <a:lnTo>
                  <a:pt x="42128" y="31381"/>
                </a:lnTo>
                <a:lnTo>
                  <a:pt x="42090" y="31304"/>
                </a:lnTo>
                <a:lnTo>
                  <a:pt x="42033" y="31247"/>
                </a:lnTo>
                <a:lnTo>
                  <a:pt x="41134" y="30597"/>
                </a:lnTo>
                <a:lnTo>
                  <a:pt x="41057" y="30559"/>
                </a:lnTo>
                <a:close/>
                <a:moveTo>
                  <a:pt x="43257" y="32012"/>
                </a:moveTo>
                <a:lnTo>
                  <a:pt x="43161" y="32031"/>
                </a:lnTo>
                <a:lnTo>
                  <a:pt x="43084" y="32069"/>
                </a:lnTo>
                <a:lnTo>
                  <a:pt x="43046" y="32127"/>
                </a:lnTo>
                <a:lnTo>
                  <a:pt x="43008" y="32222"/>
                </a:lnTo>
                <a:lnTo>
                  <a:pt x="43027" y="32299"/>
                </a:lnTo>
                <a:lnTo>
                  <a:pt x="43065" y="32375"/>
                </a:lnTo>
                <a:lnTo>
                  <a:pt x="43123" y="32433"/>
                </a:lnTo>
                <a:lnTo>
                  <a:pt x="43639" y="32700"/>
                </a:lnTo>
                <a:lnTo>
                  <a:pt x="44136" y="32930"/>
                </a:lnTo>
                <a:lnTo>
                  <a:pt x="44232" y="32949"/>
                </a:lnTo>
                <a:lnTo>
                  <a:pt x="44289" y="32930"/>
                </a:lnTo>
                <a:lnTo>
                  <a:pt x="44347" y="32911"/>
                </a:lnTo>
                <a:lnTo>
                  <a:pt x="44404" y="32872"/>
                </a:lnTo>
                <a:lnTo>
                  <a:pt x="44442" y="32815"/>
                </a:lnTo>
                <a:lnTo>
                  <a:pt x="44442" y="32719"/>
                </a:lnTo>
                <a:lnTo>
                  <a:pt x="44442" y="32643"/>
                </a:lnTo>
                <a:lnTo>
                  <a:pt x="44385" y="32566"/>
                </a:lnTo>
                <a:lnTo>
                  <a:pt x="44308" y="32509"/>
                </a:lnTo>
                <a:lnTo>
                  <a:pt x="43830" y="32299"/>
                </a:lnTo>
                <a:lnTo>
                  <a:pt x="43333" y="32050"/>
                </a:lnTo>
                <a:lnTo>
                  <a:pt x="43257" y="32012"/>
                </a:lnTo>
                <a:close/>
                <a:moveTo>
                  <a:pt x="49204" y="31897"/>
                </a:moveTo>
                <a:lnTo>
                  <a:pt x="49108" y="31916"/>
                </a:lnTo>
                <a:lnTo>
                  <a:pt x="49032" y="31955"/>
                </a:lnTo>
                <a:lnTo>
                  <a:pt x="48860" y="32108"/>
                </a:lnTo>
                <a:lnTo>
                  <a:pt x="48687" y="32261"/>
                </a:lnTo>
                <a:lnTo>
                  <a:pt x="48496" y="32394"/>
                </a:lnTo>
                <a:lnTo>
                  <a:pt x="48324" y="32509"/>
                </a:lnTo>
                <a:lnTo>
                  <a:pt x="48190" y="32566"/>
                </a:lnTo>
                <a:lnTo>
                  <a:pt x="48114" y="32624"/>
                </a:lnTo>
                <a:lnTo>
                  <a:pt x="48076" y="32700"/>
                </a:lnTo>
                <a:lnTo>
                  <a:pt x="48076" y="32796"/>
                </a:lnTo>
                <a:lnTo>
                  <a:pt x="48095" y="32872"/>
                </a:lnTo>
                <a:lnTo>
                  <a:pt x="48133" y="32930"/>
                </a:lnTo>
                <a:lnTo>
                  <a:pt x="48190" y="32968"/>
                </a:lnTo>
                <a:lnTo>
                  <a:pt x="48229" y="32987"/>
                </a:lnTo>
                <a:lnTo>
                  <a:pt x="48343" y="32987"/>
                </a:lnTo>
                <a:lnTo>
                  <a:pt x="48401" y="32968"/>
                </a:lnTo>
                <a:lnTo>
                  <a:pt x="48534" y="32892"/>
                </a:lnTo>
                <a:lnTo>
                  <a:pt x="48745" y="32758"/>
                </a:lnTo>
                <a:lnTo>
                  <a:pt x="48955" y="32605"/>
                </a:lnTo>
                <a:lnTo>
                  <a:pt x="49146" y="32452"/>
                </a:lnTo>
                <a:lnTo>
                  <a:pt x="49338" y="32280"/>
                </a:lnTo>
                <a:lnTo>
                  <a:pt x="49395" y="32222"/>
                </a:lnTo>
                <a:lnTo>
                  <a:pt x="49414" y="32127"/>
                </a:lnTo>
                <a:lnTo>
                  <a:pt x="49395" y="32050"/>
                </a:lnTo>
                <a:lnTo>
                  <a:pt x="49357" y="31974"/>
                </a:lnTo>
                <a:lnTo>
                  <a:pt x="49280" y="31916"/>
                </a:lnTo>
                <a:lnTo>
                  <a:pt x="49204" y="31897"/>
                </a:lnTo>
                <a:close/>
                <a:moveTo>
                  <a:pt x="45666" y="32949"/>
                </a:moveTo>
                <a:lnTo>
                  <a:pt x="45590" y="32987"/>
                </a:lnTo>
                <a:lnTo>
                  <a:pt x="45532" y="33045"/>
                </a:lnTo>
                <a:lnTo>
                  <a:pt x="45494" y="33121"/>
                </a:lnTo>
                <a:lnTo>
                  <a:pt x="45494" y="33217"/>
                </a:lnTo>
                <a:lnTo>
                  <a:pt x="45532" y="33293"/>
                </a:lnTo>
                <a:lnTo>
                  <a:pt x="45590" y="33351"/>
                </a:lnTo>
                <a:lnTo>
                  <a:pt x="45685" y="33389"/>
                </a:lnTo>
                <a:lnTo>
                  <a:pt x="46068" y="33427"/>
                </a:lnTo>
                <a:lnTo>
                  <a:pt x="46450" y="33446"/>
                </a:lnTo>
                <a:lnTo>
                  <a:pt x="46833" y="33427"/>
                </a:lnTo>
                <a:lnTo>
                  <a:pt x="46928" y="33408"/>
                </a:lnTo>
                <a:lnTo>
                  <a:pt x="46986" y="33351"/>
                </a:lnTo>
                <a:lnTo>
                  <a:pt x="47024" y="33274"/>
                </a:lnTo>
                <a:lnTo>
                  <a:pt x="47043" y="33178"/>
                </a:lnTo>
                <a:lnTo>
                  <a:pt x="47005" y="33102"/>
                </a:lnTo>
                <a:lnTo>
                  <a:pt x="46966" y="33045"/>
                </a:lnTo>
                <a:lnTo>
                  <a:pt x="46890" y="32987"/>
                </a:lnTo>
                <a:lnTo>
                  <a:pt x="46794" y="32987"/>
                </a:lnTo>
                <a:lnTo>
                  <a:pt x="46546" y="33006"/>
                </a:lnTo>
                <a:lnTo>
                  <a:pt x="46278" y="33006"/>
                </a:lnTo>
                <a:lnTo>
                  <a:pt x="46010" y="32987"/>
                </a:lnTo>
                <a:lnTo>
                  <a:pt x="45743" y="329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9" name="Google Shape;509;p14"/>
          <p:cNvGrpSpPr/>
          <p:nvPr/>
        </p:nvGrpSpPr>
        <p:grpSpPr>
          <a:xfrm rot="-1330747">
            <a:off x="9223801" y="4669720"/>
            <a:ext cx="5986220" cy="2480627"/>
            <a:chOff x="-228590" y="-381000"/>
            <a:chExt cx="4489705" cy="1860486"/>
          </a:xfrm>
        </p:grpSpPr>
        <p:sp>
          <p:nvSpPr>
            <p:cNvPr id="510" name="Google Shape;510;p14"/>
            <p:cNvSpPr/>
            <p:nvPr/>
          </p:nvSpPr>
          <p:spPr>
            <a:xfrm>
              <a:off x="-217442" y="167613"/>
              <a:ext cx="4478557" cy="1311873"/>
            </a:xfrm>
            <a:custGeom>
              <a:avLst/>
              <a:gdLst/>
              <a:ahLst/>
              <a:cxnLst/>
              <a:rect l="l" t="t" r="r" b="b"/>
              <a:pathLst>
                <a:path w="115293" h="33772" extrusionOk="0">
                  <a:moveTo>
                    <a:pt x="104450" y="0"/>
                  </a:moveTo>
                  <a:lnTo>
                    <a:pt x="104373" y="19"/>
                  </a:lnTo>
                  <a:lnTo>
                    <a:pt x="104297" y="77"/>
                  </a:lnTo>
                  <a:lnTo>
                    <a:pt x="104259" y="134"/>
                  </a:lnTo>
                  <a:lnTo>
                    <a:pt x="104239" y="230"/>
                  </a:lnTo>
                  <a:lnTo>
                    <a:pt x="104259" y="306"/>
                  </a:lnTo>
                  <a:lnTo>
                    <a:pt x="104297" y="383"/>
                  </a:lnTo>
                  <a:lnTo>
                    <a:pt x="104373" y="440"/>
                  </a:lnTo>
                  <a:lnTo>
                    <a:pt x="104756" y="440"/>
                  </a:lnTo>
                  <a:lnTo>
                    <a:pt x="105559" y="459"/>
                  </a:lnTo>
                  <a:lnTo>
                    <a:pt x="105578" y="459"/>
                  </a:lnTo>
                  <a:lnTo>
                    <a:pt x="105655" y="440"/>
                  </a:lnTo>
                  <a:lnTo>
                    <a:pt x="105731" y="383"/>
                  </a:lnTo>
                  <a:lnTo>
                    <a:pt x="105769" y="325"/>
                  </a:lnTo>
                  <a:lnTo>
                    <a:pt x="105788" y="230"/>
                  </a:lnTo>
                  <a:lnTo>
                    <a:pt x="105769" y="153"/>
                  </a:lnTo>
                  <a:lnTo>
                    <a:pt x="105731" y="77"/>
                  </a:lnTo>
                  <a:lnTo>
                    <a:pt x="105655" y="38"/>
                  </a:lnTo>
                  <a:lnTo>
                    <a:pt x="105578" y="19"/>
                  </a:lnTo>
                  <a:lnTo>
                    <a:pt x="104756" y="0"/>
                  </a:lnTo>
                  <a:close/>
                  <a:moveTo>
                    <a:pt x="102901" y="38"/>
                  </a:moveTo>
                  <a:lnTo>
                    <a:pt x="101792" y="115"/>
                  </a:lnTo>
                  <a:lnTo>
                    <a:pt x="101696" y="134"/>
                  </a:lnTo>
                  <a:lnTo>
                    <a:pt x="101639" y="172"/>
                  </a:lnTo>
                  <a:lnTo>
                    <a:pt x="101600" y="249"/>
                  </a:lnTo>
                  <a:lnTo>
                    <a:pt x="101581" y="344"/>
                  </a:lnTo>
                  <a:lnTo>
                    <a:pt x="101600" y="421"/>
                  </a:lnTo>
                  <a:lnTo>
                    <a:pt x="101658" y="497"/>
                  </a:lnTo>
                  <a:lnTo>
                    <a:pt x="101715" y="536"/>
                  </a:lnTo>
                  <a:lnTo>
                    <a:pt x="101811" y="555"/>
                  </a:lnTo>
                  <a:lnTo>
                    <a:pt x="102920" y="478"/>
                  </a:lnTo>
                  <a:lnTo>
                    <a:pt x="102996" y="459"/>
                  </a:lnTo>
                  <a:lnTo>
                    <a:pt x="103073" y="421"/>
                  </a:lnTo>
                  <a:lnTo>
                    <a:pt x="103111" y="344"/>
                  </a:lnTo>
                  <a:lnTo>
                    <a:pt x="103130" y="249"/>
                  </a:lnTo>
                  <a:lnTo>
                    <a:pt x="103111" y="172"/>
                  </a:lnTo>
                  <a:lnTo>
                    <a:pt x="103054" y="96"/>
                  </a:lnTo>
                  <a:lnTo>
                    <a:pt x="102996" y="58"/>
                  </a:lnTo>
                  <a:lnTo>
                    <a:pt x="102901" y="38"/>
                  </a:lnTo>
                  <a:close/>
                  <a:moveTo>
                    <a:pt x="107051" y="77"/>
                  </a:moveTo>
                  <a:lnTo>
                    <a:pt x="106974" y="134"/>
                  </a:lnTo>
                  <a:lnTo>
                    <a:pt x="106917" y="191"/>
                  </a:lnTo>
                  <a:lnTo>
                    <a:pt x="106898" y="287"/>
                  </a:lnTo>
                  <a:lnTo>
                    <a:pt x="106917" y="364"/>
                  </a:lnTo>
                  <a:lnTo>
                    <a:pt x="106955" y="440"/>
                  </a:lnTo>
                  <a:lnTo>
                    <a:pt x="107031" y="497"/>
                  </a:lnTo>
                  <a:lnTo>
                    <a:pt x="107108" y="517"/>
                  </a:lnTo>
                  <a:lnTo>
                    <a:pt x="108198" y="593"/>
                  </a:lnTo>
                  <a:lnTo>
                    <a:pt x="108217" y="593"/>
                  </a:lnTo>
                  <a:lnTo>
                    <a:pt x="108313" y="574"/>
                  </a:lnTo>
                  <a:lnTo>
                    <a:pt x="108370" y="536"/>
                  </a:lnTo>
                  <a:lnTo>
                    <a:pt x="108427" y="459"/>
                  </a:lnTo>
                  <a:lnTo>
                    <a:pt x="108447" y="383"/>
                  </a:lnTo>
                  <a:lnTo>
                    <a:pt x="108427" y="287"/>
                  </a:lnTo>
                  <a:lnTo>
                    <a:pt x="108389" y="230"/>
                  </a:lnTo>
                  <a:lnTo>
                    <a:pt x="108332" y="172"/>
                  </a:lnTo>
                  <a:lnTo>
                    <a:pt x="108236" y="153"/>
                  </a:lnTo>
                  <a:lnTo>
                    <a:pt x="107127" y="77"/>
                  </a:lnTo>
                  <a:close/>
                  <a:moveTo>
                    <a:pt x="100243" y="230"/>
                  </a:moveTo>
                  <a:lnTo>
                    <a:pt x="99134" y="364"/>
                  </a:lnTo>
                  <a:lnTo>
                    <a:pt x="99038" y="402"/>
                  </a:lnTo>
                  <a:lnTo>
                    <a:pt x="98981" y="459"/>
                  </a:lnTo>
                  <a:lnTo>
                    <a:pt x="98942" y="536"/>
                  </a:lnTo>
                  <a:lnTo>
                    <a:pt x="98942" y="612"/>
                  </a:lnTo>
                  <a:lnTo>
                    <a:pt x="98962" y="689"/>
                  </a:lnTo>
                  <a:lnTo>
                    <a:pt x="99000" y="746"/>
                  </a:lnTo>
                  <a:lnTo>
                    <a:pt x="99076" y="784"/>
                  </a:lnTo>
                  <a:lnTo>
                    <a:pt x="99153" y="803"/>
                  </a:lnTo>
                  <a:lnTo>
                    <a:pt x="99191" y="803"/>
                  </a:lnTo>
                  <a:lnTo>
                    <a:pt x="100281" y="689"/>
                  </a:lnTo>
                  <a:lnTo>
                    <a:pt x="100358" y="650"/>
                  </a:lnTo>
                  <a:lnTo>
                    <a:pt x="100434" y="593"/>
                  </a:lnTo>
                  <a:lnTo>
                    <a:pt x="100472" y="517"/>
                  </a:lnTo>
                  <a:lnTo>
                    <a:pt x="100472" y="440"/>
                  </a:lnTo>
                  <a:lnTo>
                    <a:pt x="100453" y="344"/>
                  </a:lnTo>
                  <a:lnTo>
                    <a:pt x="100396" y="287"/>
                  </a:lnTo>
                  <a:lnTo>
                    <a:pt x="100319" y="249"/>
                  </a:lnTo>
                  <a:lnTo>
                    <a:pt x="100243" y="230"/>
                  </a:lnTo>
                  <a:close/>
                  <a:moveTo>
                    <a:pt x="109709" y="306"/>
                  </a:moveTo>
                  <a:lnTo>
                    <a:pt x="109632" y="344"/>
                  </a:lnTo>
                  <a:lnTo>
                    <a:pt x="109575" y="402"/>
                  </a:lnTo>
                  <a:lnTo>
                    <a:pt x="109556" y="497"/>
                  </a:lnTo>
                  <a:lnTo>
                    <a:pt x="109556" y="574"/>
                  </a:lnTo>
                  <a:lnTo>
                    <a:pt x="109594" y="650"/>
                  </a:lnTo>
                  <a:lnTo>
                    <a:pt x="109651" y="708"/>
                  </a:lnTo>
                  <a:lnTo>
                    <a:pt x="109747" y="746"/>
                  </a:lnTo>
                  <a:lnTo>
                    <a:pt x="110837" y="880"/>
                  </a:lnTo>
                  <a:lnTo>
                    <a:pt x="110952" y="880"/>
                  </a:lnTo>
                  <a:lnTo>
                    <a:pt x="111009" y="823"/>
                  </a:lnTo>
                  <a:lnTo>
                    <a:pt x="111066" y="765"/>
                  </a:lnTo>
                  <a:lnTo>
                    <a:pt x="111085" y="689"/>
                  </a:lnTo>
                  <a:lnTo>
                    <a:pt x="111085" y="612"/>
                  </a:lnTo>
                  <a:lnTo>
                    <a:pt x="111047" y="536"/>
                  </a:lnTo>
                  <a:lnTo>
                    <a:pt x="110990" y="478"/>
                  </a:lnTo>
                  <a:lnTo>
                    <a:pt x="110894" y="440"/>
                  </a:lnTo>
                  <a:lnTo>
                    <a:pt x="109804" y="306"/>
                  </a:lnTo>
                  <a:close/>
                  <a:moveTo>
                    <a:pt x="97585" y="593"/>
                  </a:moveTo>
                  <a:lnTo>
                    <a:pt x="96495" y="784"/>
                  </a:lnTo>
                  <a:lnTo>
                    <a:pt x="96399" y="823"/>
                  </a:lnTo>
                  <a:lnTo>
                    <a:pt x="96342" y="880"/>
                  </a:lnTo>
                  <a:lnTo>
                    <a:pt x="96303" y="956"/>
                  </a:lnTo>
                  <a:lnTo>
                    <a:pt x="96303" y="1052"/>
                  </a:lnTo>
                  <a:lnTo>
                    <a:pt x="96342" y="1109"/>
                  </a:lnTo>
                  <a:lnTo>
                    <a:pt x="96380" y="1167"/>
                  </a:lnTo>
                  <a:lnTo>
                    <a:pt x="96456" y="1205"/>
                  </a:lnTo>
                  <a:lnTo>
                    <a:pt x="96533" y="1224"/>
                  </a:lnTo>
                  <a:lnTo>
                    <a:pt x="96571" y="1224"/>
                  </a:lnTo>
                  <a:lnTo>
                    <a:pt x="97661" y="1033"/>
                  </a:lnTo>
                  <a:lnTo>
                    <a:pt x="97738" y="995"/>
                  </a:lnTo>
                  <a:lnTo>
                    <a:pt x="97795" y="937"/>
                  </a:lnTo>
                  <a:lnTo>
                    <a:pt x="97833" y="861"/>
                  </a:lnTo>
                  <a:lnTo>
                    <a:pt x="97833" y="765"/>
                  </a:lnTo>
                  <a:lnTo>
                    <a:pt x="97814" y="689"/>
                  </a:lnTo>
                  <a:lnTo>
                    <a:pt x="97757" y="631"/>
                  </a:lnTo>
                  <a:lnTo>
                    <a:pt x="97680" y="593"/>
                  </a:lnTo>
                  <a:close/>
                  <a:moveTo>
                    <a:pt x="112348" y="689"/>
                  </a:moveTo>
                  <a:lnTo>
                    <a:pt x="112271" y="727"/>
                  </a:lnTo>
                  <a:lnTo>
                    <a:pt x="112214" y="784"/>
                  </a:lnTo>
                  <a:lnTo>
                    <a:pt x="112175" y="880"/>
                  </a:lnTo>
                  <a:lnTo>
                    <a:pt x="112175" y="956"/>
                  </a:lnTo>
                  <a:lnTo>
                    <a:pt x="112214" y="1033"/>
                  </a:lnTo>
                  <a:lnTo>
                    <a:pt x="112271" y="1090"/>
                  </a:lnTo>
                  <a:lnTo>
                    <a:pt x="112367" y="1128"/>
                  </a:lnTo>
                  <a:lnTo>
                    <a:pt x="113438" y="1339"/>
                  </a:lnTo>
                  <a:lnTo>
                    <a:pt x="113495" y="1358"/>
                  </a:lnTo>
                  <a:lnTo>
                    <a:pt x="113552" y="1339"/>
                  </a:lnTo>
                  <a:lnTo>
                    <a:pt x="113629" y="1301"/>
                  </a:lnTo>
                  <a:lnTo>
                    <a:pt x="113667" y="1243"/>
                  </a:lnTo>
                  <a:lnTo>
                    <a:pt x="113705" y="1167"/>
                  </a:lnTo>
                  <a:lnTo>
                    <a:pt x="113705" y="1090"/>
                  </a:lnTo>
                  <a:lnTo>
                    <a:pt x="113667" y="1014"/>
                  </a:lnTo>
                  <a:lnTo>
                    <a:pt x="113610" y="956"/>
                  </a:lnTo>
                  <a:lnTo>
                    <a:pt x="113533" y="918"/>
                  </a:lnTo>
                  <a:lnTo>
                    <a:pt x="112443" y="689"/>
                  </a:lnTo>
                  <a:close/>
                  <a:moveTo>
                    <a:pt x="114967" y="1262"/>
                  </a:moveTo>
                  <a:lnTo>
                    <a:pt x="114891" y="1281"/>
                  </a:lnTo>
                  <a:lnTo>
                    <a:pt x="114814" y="1339"/>
                  </a:lnTo>
                  <a:lnTo>
                    <a:pt x="114776" y="1415"/>
                  </a:lnTo>
                  <a:lnTo>
                    <a:pt x="114776" y="1511"/>
                  </a:lnTo>
                  <a:lnTo>
                    <a:pt x="114814" y="1587"/>
                  </a:lnTo>
                  <a:lnTo>
                    <a:pt x="114872" y="1664"/>
                  </a:lnTo>
                  <a:lnTo>
                    <a:pt x="114948" y="1702"/>
                  </a:lnTo>
                  <a:lnTo>
                    <a:pt x="115006" y="1702"/>
                  </a:lnTo>
                  <a:lnTo>
                    <a:pt x="115063" y="1721"/>
                  </a:lnTo>
                  <a:lnTo>
                    <a:pt x="115140" y="1702"/>
                  </a:lnTo>
                  <a:lnTo>
                    <a:pt x="115197" y="1664"/>
                  </a:lnTo>
                  <a:lnTo>
                    <a:pt x="115254" y="1626"/>
                  </a:lnTo>
                  <a:lnTo>
                    <a:pt x="115273" y="1549"/>
                  </a:lnTo>
                  <a:lnTo>
                    <a:pt x="115293" y="1473"/>
                  </a:lnTo>
                  <a:lnTo>
                    <a:pt x="115254" y="1377"/>
                  </a:lnTo>
                  <a:lnTo>
                    <a:pt x="115197" y="1320"/>
                  </a:lnTo>
                  <a:lnTo>
                    <a:pt x="115120" y="1281"/>
                  </a:lnTo>
                  <a:lnTo>
                    <a:pt x="115044" y="1262"/>
                  </a:lnTo>
                  <a:close/>
                  <a:moveTo>
                    <a:pt x="95041" y="1090"/>
                  </a:moveTo>
                  <a:lnTo>
                    <a:pt x="94965" y="1109"/>
                  </a:lnTo>
                  <a:lnTo>
                    <a:pt x="93875" y="1358"/>
                  </a:lnTo>
                  <a:lnTo>
                    <a:pt x="93798" y="1396"/>
                  </a:lnTo>
                  <a:lnTo>
                    <a:pt x="93741" y="1454"/>
                  </a:lnTo>
                  <a:lnTo>
                    <a:pt x="93703" y="1549"/>
                  </a:lnTo>
                  <a:lnTo>
                    <a:pt x="93722" y="1626"/>
                  </a:lnTo>
                  <a:lnTo>
                    <a:pt x="93741" y="1702"/>
                  </a:lnTo>
                  <a:lnTo>
                    <a:pt x="93798" y="1740"/>
                  </a:lnTo>
                  <a:lnTo>
                    <a:pt x="93856" y="1779"/>
                  </a:lnTo>
                  <a:lnTo>
                    <a:pt x="93932" y="1798"/>
                  </a:lnTo>
                  <a:lnTo>
                    <a:pt x="93990" y="1798"/>
                  </a:lnTo>
                  <a:lnTo>
                    <a:pt x="95060" y="1530"/>
                  </a:lnTo>
                  <a:lnTo>
                    <a:pt x="95137" y="1492"/>
                  </a:lnTo>
                  <a:lnTo>
                    <a:pt x="95194" y="1434"/>
                  </a:lnTo>
                  <a:lnTo>
                    <a:pt x="95233" y="1358"/>
                  </a:lnTo>
                  <a:lnTo>
                    <a:pt x="95233" y="1262"/>
                  </a:lnTo>
                  <a:lnTo>
                    <a:pt x="95194" y="1186"/>
                  </a:lnTo>
                  <a:lnTo>
                    <a:pt x="95118" y="1128"/>
                  </a:lnTo>
                  <a:lnTo>
                    <a:pt x="95041" y="1090"/>
                  </a:lnTo>
                  <a:close/>
                  <a:moveTo>
                    <a:pt x="92364" y="1760"/>
                  </a:moveTo>
                  <a:lnTo>
                    <a:pt x="91312" y="2085"/>
                  </a:lnTo>
                  <a:lnTo>
                    <a:pt x="91236" y="2123"/>
                  </a:lnTo>
                  <a:lnTo>
                    <a:pt x="91178" y="2199"/>
                  </a:lnTo>
                  <a:lnTo>
                    <a:pt x="91159" y="2276"/>
                  </a:lnTo>
                  <a:lnTo>
                    <a:pt x="91159" y="2371"/>
                  </a:lnTo>
                  <a:lnTo>
                    <a:pt x="91198" y="2429"/>
                  </a:lnTo>
                  <a:lnTo>
                    <a:pt x="91236" y="2486"/>
                  </a:lnTo>
                  <a:lnTo>
                    <a:pt x="91293" y="2505"/>
                  </a:lnTo>
                  <a:lnTo>
                    <a:pt x="91370" y="2524"/>
                  </a:lnTo>
                  <a:lnTo>
                    <a:pt x="91446" y="2505"/>
                  </a:lnTo>
                  <a:lnTo>
                    <a:pt x="92498" y="2199"/>
                  </a:lnTo>
                  <a:lnTo>
                    <a:pt x="92574" y="2142"/>
                  </a:lnTo>
                  <a:lnTo>
                    <a:pt x="92632" y="2085"/>
                  </a:lnTo>
                  <a:lnTo>
                    <a:pt x="92651" y="2008"/>
                  </a:lnTo>
                  <a:lnTo>
                    <a:pt x="92651" y="1913"/>
                  </a:lnTo>
                  <a:lnTo>
                    <a:pt x="92613" y="1836"/>
                  </a:lnTo>
                  <a:lnTo>
                    <a:pt x="92536" y="1779"/>
                  </a:lnTo>
                  <a:lnTo>
                    <a:pt x="92460" y="1760"/>
                  </a:lnTo>
                  <a:close/>
                  <a:moveTo>
                    <a:pt x="89916" y="2563"/>
                  </a:moveTo>
                  <a:lnTo>
                    <a:pt x="89821" y="2582"/>
                  </a:lnTo>
                  <a:lnTo>
                    <a:pt x="88788" y="2964"/>
                  </a:lnTo>
                  <a:lnTo>
                    <a:pt x="88712" y="3022"/>
                  </a:lnTo>
                  <a:lnTo>
                    <a:pt x="88654" y="3079"/>
                  </a:lnTo>
                  <a:lnTo>
                    <a:pt x="88635" y="3156"/>
                  </a:lnTo>
                  <a:lnTo>
                    <a:pt x="88654" y="3251"/>
                  </a:lnTo>
                  <a:lnTo>
                    <a:pt x="88693" y="3309"/>
                  </a:lnTo>
                  <a:lnTo>
                    <a:pt x="88731" y="3366"/>
                  </a:lnTo>
                  <a:lnTo>
                    <a:pt x="88788" y="3385"/>
                  </a:lnTo>
                  <a:lnTo>
                    <a:pt x="88865" y="3404"/>
                  </a:lnTo>
                  <a:lnTo>
                    <a:pt x="88941" y="3385"/>
                  </a:lnTo>
                  <a:lnTo>
                    <a:pt x="89974" y="3003"/>
                  </a:lnTo>
                  <a:lnTo>
                    <a:pt x="90050" y="2945"/>
                  </a:lnTo>
                  <a:lnTo>
                    <a:pt x="90108" y="2888"/>
                  </a:lnTo>
                  <a:lnTo>
                    <a:pt x="90127" y="2811"/>
                  </a:lnTo>
                  <a:lnTo>
                    <a:pt x="90108" y="2716"/>
                  </a:lnTo>
                  <a:lnTo>
                    <a:pt x="90069" y="2639"/>
                  </a:lnTo>
                  <a:lnTo>
                    <a:pt x="89993" y="2582"/>
                  </a:lnTo>
                  <a:lnTo>
                    <a:pt x="89916" y="2563"/>
                  </a:lnTo>
                  <a:close/>
                  <a:moveTo>
                    <a:pt x="87335" y="3538"/>
                  </a:moveTo>
                  <a:lnTo>
                    <a:pt x="86321" y="3997"/>
                  </a:lnTo>
                  <a:lnTo>
                    <a:pt x="86245" y="4054"/>
                  </a:lnTo>
                  <a:lnTo>
                    <a:pt x="86207" y="4112"/>
                  </a:lnTo>
                  <a:lnTo>
                    <a:pt x="86187" y="4207"/>
                  </a:lnTo>
                  <a:lnTo>
                    <a:pt x="86207" y="4284"/>
                  </a:lnTo>
                  <a:lnTo>
                    <a:pt x="86245" y="4341"/>
                  </a:lnTo>
                  <a:lnTo>
                    <a:pt x="86283" y="4379"/>
                  </a:lnTo>
                  <a:lnTo>
                    <a:pt x="86340" y="4418"/>
                  </a:lnTo>
                  <a:lnTo>
                    <a:pt x="86398" y="4418"/>
                  </a:lnTo>
                  <a:lnTo>
                    <a:pt x="86493" y="4399"/>
                  </a:lnTo>
                  <a:lnTo>
                    <a:pt x="87507" y="3959"/>
                  </a:lnTo>
                  <a:lnTo>
                    <a:pt x="87583" y="3901"/>
                  </a:lnTo>
                  <a:lnTo>
                    <a:pt x="87622" y="3844"/>
                  </a:lnTo>
                  <a:lnTo>
                    <a:pt x="87641" y="3748"/>
                  </a:lnTo>
                  <a:lnTo>
                    <a:pt x="87622" y="3672"/>
                  </a:lnTo>
                  <a:lnTo>
                    <a:pt x="87583" y="3595"/>
                  </a:lnTo>
                  <a:lnTo>
                    <a:pt x="87507" y="3538"/>
                  </a:lnTo>
                  <a:close/>
                  <a:moveTo>
                    <a:pt x="84983" y="4647"/>
                  </a:moveTo>
                  <a:lnTo>
                    <a:pt x="84906" y="4666"/>
                  </a:lnTo>
                  <a:lnTo>
                    <a:pt x="83912" y="5163"/>
                  </a:lnTo>
                  <a:lnTo>
                    <a:pt x="83835" y="5221"/>
                  </a:lnTo>
                  <a:lnTo>
                    <a:pt x="83797" y="5297"/>
                  </a:lnTo>
                  <a:lnTo>
                    <a:pt x="83797" y="5374"/>
                  </a:lnTo>
                  <a:lnTo>
                    <a:pt x="83816" y="5469"/>
                  </a:lnTo>
                  <a:lnTo>
                    <a:pt x="83854" y="5527"/>
                  </a:lnTo>
                  <a:lnTo>
                    <a:pt x="83912" y="5546"/>
                  </a:lnTo>
                  <a:lnTo>
                    <a:pt x="83950" y="5584"/>
                  </a:lnTo>
                  <a:lnTo>
                    <a:pt x="84065" y="5584"/>
                  </a:lnTo>
                  <a:lnTo>
                    <a:pt x="84122" y="5565"/>
                  </a:lnTo>
                  <a:lnTo>
                    <a:pt x="85097" y="5049"/>
                  </a:lnTo>
                  <a:lnTo>
                    <a:pt x="85174" y="5010"/>
                  </a:lnTo>
                  <a:lnTo>
                    <a:pt x="85212" y="4934"/>
                  </a:lnTo>
                  <a:lnTo>
                    <a:pt x="85231" y="4838"/>
                  </a:lnTo>
                  <a:lnTo>
                    <a:pt x="85193" y="4762"/>
                  </a:lnTo>
                  <a:lnTo>
                    <a:pt x="85155" y="4685"/>
                  </a:lnTo>
                  <a:lnTo>
                    <a:pt x="85078" y="4647"/>
                  </a:lnTo>
                  <a:close/>
                  <a:moveTo>
                    <a:pt x="82631" y="5890"/>
                  </a:moveTo>
                  <a:lnTo>
                    <a:pt x="82554" y="5928"/>
                  </a:lnTo>
                  <a:lnTo>
                    <a:pt x="81579" y="6483"/>
                  </a:lnTo>
                  <a:lnTo>
                    <a:pt x="81521" y="6540"/>
                  </a:lnTo>
                  <a:lnTo>
                    <a:pt x="81483" y="6617"/>
                  </a:lnTo>
                  <a:lnTo>
                    <a:pt x="81483" y="6712"/>
                  </a:lnTo>
                  <a:lnTo>
                    <a:pt x="81521" y="6789"/>
                  </a:lnTo>
                  <a:lnTo>
                    <a:pt x="81541" y="6846"/>
                  </a:lnTo>
                  <a:lnTo>
                    <a:pt x="81598" y="6865"/>
                  </a:lnTo>
                  <a:lnTo>
                    <a:pt x="81655" y="6885"/>
                  </a:lnTo>
                  <a:lnTo>
                    <a:pt x="81694" y="6904"/>
                  </a:lnTo>
                  <a:lnTo>
                    <a:pt x="81770" y="6885"/>
                  </a:lnTo>
                  <a:lnTo>
                    <a:pt x="81808" y="6865"/>
                  </a:lnTo>
                  <a:lnTo>
                    <a:pt x="82764" y="6311"/>
                  </a:lnTo>
                  <a:lnTo>
                    <a:pt x="82841" y="6253"/>
                  </a:lnTo>
                  <a:lnTo>
                    <a:pt x="82879" y="6177"/>
                  </a:lnTo>
                  <a:lnTo>
                    <a:pt x="82879" y="6081"/>
                  </a:lnTo>
                  <a:lnTo>
                    <a:pt x="82841" y="6005"/>
                  </a:lnTo>
                  <a:lnTo>
                    <a:pt x="82784" y="5928"/>
                  </a:lnTo>
                  <a:lnTo>
                    <a:pt x="82707" y="5890"/>
                  </a:lnTo>
                  <a:close/>
                  <a:moveTo>
                    <a:pt x="80355" y="7286"/>
                  </a:moveTo>
                  <a:lnTo>
                    <a:pt x="80278" y="7324"/>
                  </a:lnTo>
                  <a:lnTo>
                    <a:pt x="79341" y="7955"/>
                  </a:lnTo>
                  <a:lnTo>
                    <a:pt x="79284" y="8013"/>
                  </a:lnTo>
                  <a:lnTo>
                    <a:pt x="79265" y="8089"/>
                  </a:lnTo>
                  <a:lnTo>
                    <a:pt x="79265" y="8185"/>
                  </a:lnTo>
                  <a:lnTo>
                    <a:pt x="79284" y="8261"/>
                  </a:lnTo>
                  <a:lnTo>
                    <a:pt x="79322" y="8300"/>
                  </a:lnTo>
                  <a:lnTo>
                    <a:pt x="79380" y="8319"/>
                  </a:lnTo>
                  <a:lnTo>
                    <a:pt x="79418" y="8338"/>
                  </a:lnTo>
                  <a:lnTo>
                    <a:pt x="79475" y="8357"/>
                  </a:lnTo>
                  <a:lnTo>
                    <a:pt x="79533" y="8338"/>
                  </a:lnTo>
                  <a:lnTo>
                    <a:pt x="79609" y="8319"/>
                  </a:lnTo>
                  <a:lnTo>
                    <a:pt x="80508" y="7688"/>
                  </a:lnTo>
                  <a:lnTo>
                    <a:pt x="80584" y="7630"/>
                  </a:lnTo>
                  <a:lnTo>
                    <a:pt x="80603" y="7554"/>
                  </a:lnTo>
                  <a:lnTo>
                    <a:pt x="80603" y="7458"/>
                  </a:lnTo>
                  <a:lnTo>
                    <a:pt x="80584" y="7382"/>
                  </a:lnTo>
                  <a:lnTo>
                    <a:pt x="80508" y="7324"/>
                  </a:lnTo>
                  <a:lnTo>
                    <a:pt x="80431" y="7286"/>
                  </a:lnTo>
                  <a:close/>
                  <a:moveTo>
                    <a:pt x="78251" y="8816"/>
                  </a:moveTo>
                  <a:lnTo>
                    <a:pt x="78156" y="8835"/>
                  </a:lnTo>
                  <a:lnTo>
                    <a:pt x="78079" y="8873"/>
                  </a:lnTo>
                  <a:lnTo>
                    <a:pt x="77200" y="9543"/>
                  </a:lnTo>
                  <a:lnTo>
                    <a:pt x="77142" y="9619"/>
                  </a:lnTo>
                  <a:lnTo>
                    <a:pt x="77123" y="9696"/>
                  </a:lnTo>
                  <a:lnTo>
                    <a:pt x="77123" y="9791"/>
                  </a:lnTo>
                  <a:lnTo>
                    <a:pt x="77161" y="9868"/>
                  </a:lnTo>
                  <a:lnTo>
                    <a:pt x="77200" y="9906"/>
                  </a:lnTo>
                  <a:lnTo>
                    <a:pt x="77257" y="9925"/>
                  </a:lnTo>
                  <a:lnTo>
                    <a:pt x="77353" y="9944"/>
                  </a:lnTo>
                  <a:lnTo>
                    <a:pt x="77410" y="9925"/>
                  </a:lnTo>
                  <a:lnTo>
                    <a:pt x="77486" y="9887"/>
                  </a:lnTo>
                  <a:lnTo>
                    <a:pt x="78347" y="9218"/>
                  </a:lnTo>
                  <a:lnTo>
                    <a:pt x="78404" y="9160"/>
                  </a:lnTo>
                  <a:lnTo>
                    <a:pt x="78443" y="9065"/>
                  </a:lnTo>
                  <a:lnTo>
                    <a:pt x="78443" y="8988"/>
                  </a:lnTo>
                  <a:lnTo>
                    <a:pt x="78404" y="8912"/>
                  </a:lnTo>
                  <a:lnTo>
                    <a:pt x="78328" y="8854"/>
                  </a:lnTo>
                  <a:lnTo>
                    <a:pt x="78251" y="8816"/>
                  </a:lnTo>
                  <a:close/>
                  <a:moveTo>
                    <a:pt x="76090" y="10499"/>
                  </a:moveTo>
                  <a:lnTo>
                    <a:pt x="76014" y="10537"/>
                  </a:lnTo>
                  <a:lnTo>
                    <a:pt x="75173" y="11283"/>
                  </a:lnTo>
                  <a:lnTo>
                    <a:pt x="75115" y="11359"/>
                  </a:lnTo>
                  <a:lnTo>
                    <a:pt x="75096" y="11436"/>
                  </a:lnTo>
                  <a:lnTo>
                    <a:pt x="75115" y="11531"/>
                  </a:lnTo>
                  <a:lnTo>
                    <a:pt x="75153" y="11589"/>
                  </a:lnTo>
                  <a:lnTo>
                    <a:pt x="75230" y="11646"/>
                  </a:lnTo>
                  <a:lnTo>
                    <a:pt x="75326" y="11665"/>
                  </a:lnTo>
                  <a:lnTo>
                    <a:pt x="75402" y="11665"/>
                  </a:lnTo>
                  <a:lnTo>
                    <a:pt x="75479" y="11608"/>
                  </a:lnTo>
                  <a:lnTo>
                    <a:pt x="76301" y="10881"/>
                  </a:lnTo>
                  <a:lnTo>
                    <a:pt x="76358" y="10805"/>
                  </a:lnTo>
                  <a:lnTo>
                    <a:pt x="76377" y="10728"/>
                  </a:lnTo>
                  <a:lnTo>
                    <a:pt x="76358" y="10652"/>
                  </a:lnTo>
                  <a:lnTo>
                    <a:pt x="76320" y="10575"/>
                  </a:lnTo>
                  <a:lnTo>
                    <a:pt x="76243" y="10518"/>
                  </a:lnTo>
                  <a:lnTo>
                    <a:pt x="76167" y="10499"/>
                  </a:lnTo>
                  <a:close/>
                  <a:moveTo>
                    <a:pt x="74102" y="12296"/>
                  </a:moveTo>
                  <a:lnTo>
                    <a:pt x="74044" y="12354"/>
                  </a:lnTo>
                  <a:lnTo>
                    <a:pt x="73241" y="13138"/>
                  </a:lnTo>
                  <a:lnTo>
                    <a:pt x="73203" y="13214"/>
                  </a:lnTo>
                  <a:lnTo>
                    <a:pt x="73184" y="13291"/>
                  </a:lnTo>
                  <a:lnTo>
                    <a:pt x="73203" y="13367"/>
                  </a:lnTo>
                  <a:lnTo>
                    <a:pt x="73241" y="13444"/>
                  </a:lnTo>
                  <a:lnTo>
                    <a:pt x="73318" y="13501"/>
                  </a:lnTo>
                  <a:lnTo>
                    <a:pt x="73490" y="13501"/>
                  </a:lnTo>
                  <a:lnTo>
                    <a:pt x="73547" y="13444"/>
                  </a:lnTo>
                  <a:lnTo>
                    <a:pt x="74350" y="12679"/>
                  </a:lnTo>
                  <a:lnTo>
                    <a:pt x="74389" y="12602"/>
                  </a:lnTo>
                  <a:lnTo>
                    <a:pt x="74408" y="12507"/>
                  </a:lnTo>
                  <a:lnTo>
                    <a:pt x="74389" y="12430"/>
                  </a:lnTo>
                  <a:lnTo>
                    <a:pt x="74350" y="12354"/>
                  </a:lnTo>
                  <a:lnTo>
                    <a:pt x="74274" y="12315"/>
                  </a:lnTo>
                  <a:lnTo>
                    <a:pt x="74197" y="12296"/>
                  </a:lnTo>
                  <a:close/>
                  <a:moveTo>
                    <a:pt x="72304" y="14170"/>
                  </a:moveTo>
                  <a:lnTo>
                    <a:pt x="72228" y="14190"/>
                  </a:lnTo>
                  <a:lnTo>
                    <a:pt x="72151" y="14247"/>
                  </a:lnTo>
                  <a:lnTo>
                    <a:pt x="71367" y="15031"/>
                  </a:lnTo>
                  <a:lnTo>
                    <a:pt x="71329" y="15107"/>
                  </a:lnTo>
                  <a:lnTo>
                    <a:pt x="71310" y="15184"/>
                  </a:lnTo>
                  <a:lnTo>
                    <a:pt x="71329" y="15280"/>
                  </a:lnTo>
                  <a:lnTo>
                    <a:pt x="71386" y="15356"/>
                  </a:lnTo>
                  <a:lnTo>
                    <a:pt x="71444" y="15394"/>
                  </a:lnTo>
                  <a:lnTo>
                    <a:pt x="71539" y="15413"/>
                  </a:lnTo>
                  <a:lnTo>
                    <a:pt x="71616" y="15394"/>
                  </a:lnTo>
                  <a:lnTo>
                    <a:pt x="71692" y="15337"/>
                  </a:lnTo>
                  <a:lnTo>
                    <a:pt x="72457" y="14553"/>
                  </a:lnTo>
                  <a:lnTo>
                    <a:pt x="72514" y="14476"/>
                  </a:lnTo>
                  <a:lnTo>
                    <a:pt x="72534" y="14381"/>
                  </a:lnTo>
                  <a:lnTo>
                    <a:pt x="72514" y="14304"/>
                  </a:lnTo>
                  <a:lnTo>
                    <a:pt x="72457" y="14228"/>
                  </a:lnTo>
                  <a:lnTo>
                    <a:pt x="72381" y="14190"/>
                  </a:lnTo>
                  <a:lnTo>
                    <a:pt x="72304" y="14170"/>
                  </a:lnTo>
                  <a:close/>
                  <a:moveTo>
                    <a:pt x="70449" y="16083"/>
                  </a:moveTo>
                  <a:lnTo>
                    <a:pt x="70373" y="16102"/>
                  </a:lnTo>
                  <a:lnTo>
                    <a:pt x="70296" y="16140"/>
                  </a:lnTo>
                  <a:lnTo>
                    <a:pt x="69512" y="16943"/>
                  </a:lnTo>
                  <a:lnTo>
                    <a:pt x="69474" y="17020"/>
                  </a:lnTo>
                  <a:lnTo>
                    <a:pt x="69455" y="17096"/>
                  </a:lnTo>
                  <a:lnTo>
                    <a:pt x="69474" y="17173"/>
                  </a:lnTo>
                  <a:lnTo>
                    <a:pt x="69512" y="17249"/>
                  </a:lnTo>
                  <a:lnTo>
                    <a:pt x="69589" y="17307"/>
                  </a:lnTo>
                  <a:lnTo>
                    <a:pt x="69761" y="17307"/>
                  </a:lnTo>
                  <a:lnTo>
                    <a:pt x="69837" y="17249"/>
                  </a:lnTo>
                  <a:lnTo>
                    <a:pt x="70621" y="16465"/>
                  </a:lnTo>
                  <a:lnTo>
                    <a:pt x="70660" y="16389"/>
                  </a:lnTo>
                  <a:lnTo>
                    <a:pt x="70679" y="16293"/>
                  </a:lnTo>
                  <a:lnTo>
                    <a:pt x="70660" y="16217"/>
                  </a:lnTo>
                  <a:lnTo>
                    <a:pt x="70602" y="16140"/>
                  </a:lnTo>
                  <a:lnTo>
                    <a:pt x="70526" y="16102"/>
                  </a:lnTo>
                  <a:lnTo>
                    <a:pt x="70449" y="16083"/>
                  </a:lnTo>
                  <a:close/>
                  <a:moveTo>
                    <a:pt x="68575" y="17957"/>
                  </a:moveTo>
                  <a:lnTo>
                    <a:pt x="68499" y="17976"/>
                  </a:lnTo>
                  <a:lnTo>
                    <a:pt x="68422" y="18033"/>
                  </a:lnTo>
                  <a:lnTo>
                    <a:pt x="67619" y="18798"/>
                  </a:lnTo>
                  <a:lnTo>
                    <a:pt x="67581" y="18856"/>
                  </a:lnTo>
                  <a:lnTo>
                    <a:pt x="67562" y="18951"/>
                  </a:lnTo>
                  <a:lnTo>
                    <a:pt x="67562" y="19028"/>
                  </a:lnTo>
                  <a:lnTo>
                    <a:pt x="67619" y="19104"/>
                  </a:lnTo>
                  <a:lnTo>
                    <a:pt x="67696" y="19162"/>
                  </a:lnTo>
                  <a:lnTo>
                    <a:pt x="67772" y="19181"/>
                  </a:lnTo>
                  <a:lnTo>
                    <a:pt x="67848" y="19162"/>
                  </a:lnTo>
                  <a:lnTo>
                    <a:pt x="67925" y="19123"/>
                  </a:lnTo>
                  <a:lnTo>
                    <a:pt x="68728" y="18339"/>
                  </a:lnTo>
                  <a:lnTo>
                    <a:pt x="68786" y="18282"/>
                  </a:lnTo>
                  <a:lnTo>
                    <a:pt x="68805" y="18186"/>
                  </a:lnTo>
                  <a:lnTo>
                    <a:pt x="68786" y="18110"/>
                  </a:lnTo>
                  <a:lnTo>
                    <a:pt x="68728" y="18033"/>
                  </a:lnTo>
                  <a:lnTo>
                    <a:pt x="68671" y="17976"/>
                  </a:lnTo>
                  <a:lnTo>
                    <a:pt x="68575" y="17957"/>
                  </a:lnTo>
                  <a:close/>
                  <a:moveTo>
                    <a:pt x="26180" y="19754"/>
                  </a:moveTo>
                  <a:lnTo>
                    <a:pt x="25070" y="19793"/>
                  </a:lnTo>
                  <a:lnTo>
                    <a:pt x="24975" y="19831"/>
                  </a:lnTo>
                  <a:lnTo>
                    <a:pt x="24917" y="19869"/>
                  </a:lnTo>
                  <a:lnTo>
                    <a:pt x="24860" y="19946"/>
                  </a:lnTo>
                  <a:lnTo>
                    <a:pt x="24860" y="20041"/>
                  </a:lnTo>
                  <a:lnTo>
                    <a:pt x="24879" y="20118"/>
                  </a:lnTo>
                  <a:lnTo>
                    <a:pt x="24917" y="20175"/>
                  </a:lnTo>
                  <a:lnTo>
                    <a:pt x="24994" y="20232"/>
                  </a:lnTo>
                  <a:lnTo>
                    <a:pt x="25070" y="20252"/>
                  </a:lnTo>
                  <a:lnTo>
                    <a:pt x="25090" y="20252"/>
                  </a:lnTo>
                  <a:lnTo>
                    <a:pt x="26180" y="20213"/>
                  </a:lnTo>
                  <a:lnTo>
                    <a:pt x="26275" y="20194"/>
                  </a:lnTo>
                  <a:lnTo>
                    <a:pt x="26333" y="20137"/>
                  </a:lnTo>
                  <a:lnTo>
                    <a:pt x="26390" y="20060"/>
                  </a:lnTo>
                  <a:lnTo>
                    <a:pt x="26409" y="19984"/>
                  </a:lnTo>
                  <a:lnTo>
                    <a:pt x="26390" y="19888"/>
                  </a:lnTo>
                  <a:lnTo>
                    <a:pt x="26333" y="19831"/>
                  </a:lnTo>
                  <a:lnTo>
                    <a:pt x="26256" y="19773"/>
                  </a:lnTo>
                  <a:lnTo>
                    <a:pt x="26180" y="19754"/>
                  </a:lnTo>
                  <a:close/>
                  <a:moveTo>
                    <a:pt x="27748" y="19773"/>
                  </a:moveTo>
                  <a:lnTo>
                    <a:pt x="27652" y="19793"/>
                  </a:lnTo>
                  <a:lnTo>
                    <a:pt x="27576" y="19831"/>
                  </a:lnTo>
                  <a:lnTo>
                    <a:pt x="27537" y="19907"/>
                  </a:lnTo>
                  <a:lnTo>
                    <a:pt x="27518" y="19984"/>
                  </a:lnTo>
                  <a:lnTo>
                    <a:pt x="27518" y="20079"/>
                  </a:lnTo>
                  <a:lnTo>
                    <a:pt x="27576" y="20156"/>
                  </a:lnTo>
                  <a:lnTo>
                    <a:pt x="27633" y="20194"/>
                  </a:lnTo>
                  <a:lnTo>
                    <a:pt x="27729" y="20213"/>
                  </a:lnTo>
                  <a:lnTo>
                    <a:pt x="28819" y="20271"/>
                  </a:lnTo>
                  <a:lnTo>
                    <a:pt x="28838" y="20271"/>
                  </a:lnTo>
                  <a:lnTo>
                    <a:pt x="28914" y="20252"/>
                  </a:lnTo>
                  <a:lnTo>
                    <a:pt x="28991" y="20213"/>
                  </a:lnTo>
                  <a:lnTo>
                    <a:pt x="29029" y="20156"/>
                  </a:lnTo>
                  <a:lnTo>
                    <a:pt x="29067" y="20079"/>
                  </a:lnTo>
                  <a:lnTo>
                    <a:pt x="29048" y="19984"/>
                  </a:lnTo>
                  <a:lnTo>
                    <a:pt x="29010" y="19907"/>
                  </a:lnTo>
                  <a:lnTo>
                    <a:pt x="28933" y="19850"/>
                  </a:lnTo>
                  <a:lnTo>
                    <a:pt x="28857" y="19831"/>
                  </a:lnTo>
                  <a:lnTo>
                    <a:pt x="27748" y="19773"/>
                  </a:lnTo>
                  <a:close/>
                  <a:moveTo>
                    <a:pt x="23502" y="19926"/>
                  </a:moveTo>
                  <a:lnTo>
                    <a:pt x="22393" y="20060"/>
                  </a:lnTo>
                  <a:lnTo>
                    <a:pt x="22317" y="20079"/>
                  </a:lnTo>
                  <a:lnTo>
                    <a:pt x="22240" y="20137"/>
                  </a:lnTo>
                  <a:lnTo>
                    <a:pt x="22202" y="20213"/>
                  </a:lnTo>
                  <a:lnTo>
                    <a:pt x="22202" y="20309"/>
                  </a:lnTo>
                  <a:lnTo>
                    <a:pt x="22240" y="20385"/>
                  </a:lnTo>
                  <a:lnTo>
                    <a:pt x="22279" y="20443"/>
                  </a:lnTo>
                  <a:lnTo>
                    <a:pt x="22355" y="20481"/>
                  </a:lnTo>
                  <a:lnTo>
                    <a:pt x="22432" y="20500"/>
                  </a:lnTo>
                  <a:lnTo>
                    <a:pt x="22451" y="20481"/>
                  </a:lnTo>
                  <a:lnTo>
                    <a:pt x="23541" y="20366"/>
                  </a:lnTo>
                  <a:lnTo>
                    <a:pt x="23636" y="20328"/>
                  </a:lnTo>
                  <a:lnTo>
                    <a:pt x="23694" y="20271"/>
                  </a:lnTo>
                  <a:lnTo>
                    <a:pt x="23732" y="20213"/>
                  </a:lnTo>
                  <a:lnTo>
                    <a:pt x="23751" y="20118"/>
                  </a:lnTo>
                  <a:lnTo>
                    <a:pt x="23713" y="20041"/>
                  </a:lnTo>
                  <a:lnTo>
                    <a:pt x="23675" y="19965"/>
                  </a:lnTo>
                  <a:lnTo>
                    <a:pt x="23598" y="19926"/>
                  </a:lnTo>
                  <a:close/>
                  <a:moveTo>
                    <a:pt x="30329" y="19984"/>
                  </a:moveTo>
                  <a:lnTo>
                    <a:pt x="30253" y="20022"/>
                  </a:lnTo>
                  <a:lnTo>
                    <a:pt x="30195" y="20099"/>
                  </a:lnTo>
                  <a:lnTo>
                    <a:pt x="30157" y="20175"/>
                  </a:lnTo>
                  <a:lnTo>
                    <a:pt x="30176" y="20271"/>
                  </a:lnTo>
                  <a:lnTo>
                    <a:pt x="30215" y="20347"/>
                  </a:lnTo>
                  <a:lnTo>
                    <a:pt x="30272" y="20404"/>
                  </a:lnTo>
                  <a:lnTo>
                    <a:pt x="30348" y="20424"/>
                  </a:lnTo>
                  <a:lnTo>
                    <a:pt x="31438" y="20577"/>
                  </a:lnTo>
                  <a:lnTo>
                    <a:pt x="31553" y="20577"/>
                  </a:lnTo>
                  <a:lnTo>
                    <a:pt x="31630" y="20538"/>
                  </a:lnTo>
                  <a:lnTo>
                    <a:pt x="31668" y="20462"/>
                  </a:lnTo>
                  <a:lnTo>
                    <a:pt x="31706" y="20385"/>
                  </a:lnTo>
                  <a:lnTo>
                    <a:pt x="31687" y="20309"/>
                  </a:lnTo>
                  <a:lnTo>
                    <a:pt x="31668" y="20232"/>
                  </a:lnTo>
                  <a:lnTo>
                    <a:pt x="31591" y="20175"/>
                  </a:lnTo>
                  <a:lnTo>
                    <a:pt x="31515" y="20137"/>
                  </a:lnTo>
                  <a:lnTo>
                    <a:pt x="30406" y="19984"/>
                  </a:lnTo>
                  <a:close/>
                  <a:moveTo>
                    <a:pt x="66644" y="19773"/>
                  </a:moveTo>
                  <a:lnTo>
                    <a:pt x="66567" y="19793"/>
                  </a:lnTo>
                  <a:lnTo>
                    <a:pt x="66491" y="19831"/>
                  </a:lnTo>
                  <a:lnTo>
                    <a:pt x="65649" y="20538"/>
                  </a:lnTo>
                  <a:lnTo>
                    <a:pt x="65592" y="20615"/>
                  </a:lnTo>
                  <a:lnTo>
                    <a:pt x="65573" y="20691"/>
                  </a:lnTo>
                  <a:lnTo>
                    <a:pt x="65573" y="20787"/>
                  </a:lnTo>
                  <a:lnTo>
                    <a:pt x="65611" y="20863"/>
                  </a:lnTo>
                  <a:lnTo>
                    <a:pt x="65688" y="20921"/>
                  </a:lnTo>
                  <a:lnTo>
                    <a:pt x="65783" y="20940"/>
                  </a:lnTo>
                  <a:lnTo>
                    <a:pt x="65860" y="20921"/>
                  </a:lnTo>
                  <a:lnTo>
                    <a:pt x="65936" y="20883"/>
                  </a:lnTo>
                  <a:lnTo>
                    <a:pt x="66778" y="20156"/>
                  </a:lnTo>
                  <a:lnTo>
                    <a:pt x="66835" y="20099"/>
                  </a:lnTo>
                  <a:lnTo>
                    <a:pt x="66854" y="20022"/>
                  </a:lnTo>
                  <a:lnTo>
                    <a:pt x="66835" y="19926"/>
                  </a:lnTo>
                  <a:lnTo>
                    <a:pt x="66797" y="19850"/>
                  </a:lnTo>
                  <a:lnTo>
                    <a:pt x="66720" y="19793"/>
                  </a:lnTo>
                  <a:lnTo>
                    <a:pt x="66644" y="19773"/>
                  </a:lnTo>
                  <a:close/>
                  <a:moveTo>
                    <a:pt x="20844" y="20290"/>
                  </a:moveTo>
                  <a:lnTo>
                    <a:pt x="19754" y="20519"/>
                  </a:lnTo>
                  <a:lnTo>
                    <a:pt x="19678" y="20557"/>
                  </a:lnTo>
                  <a:lnTo>
                    <a:pt x="19620" y="20615"/>
                  </a:lnTo>
                  <a:lnTo>
                    <a:pt x="19582" y="20691"/>
                  </a:lnTo>
                  <a:lnTo>
                    <a:pt x="19582" y="20787"/>
                  </a:lnTo>
                  <a:lnTo>
                    <a:pt x="19620" y="20863"/>
                  </a:lnTo>
                  <a:lnTo>
                    <a:pt x="19678" y="20902"/>
                  </a:lnTo>
                  <a:lnTo>
                    <a:pt x="19735" y="20940"/>
                  </a:lnTo>
                  <a:lnTo>
                    <a:pt x="19812" y="20959"/>
                  </a:lnTo>
                  <a:lnTo>
                    <a:pt x="19850" y="20959"/>
                  </a:lnTo>
                  <a:lnTo>
                    <a:pt x="20940" y="20730"/>
                  </a:lnTo>
                  <a:lnTo>
                    <a:pt x="21016" y="20710"/>
                  </a:lnTo>
                  <a:lnTo>
                    <a:pt x="21074" y="20634"/>
                  </a:lnTo>
                  <a:lnTo>
                    <a:pt x="21112" y="20557"/>
                  </a:lnTo>
                  <a:lnTo>
                    <a:pt x="21112" y="20481"/>
                  </a:lnTo>
                  <a:lnTo>
                    <a:pt x="21074" y="20385"/>
                  </a:lnTo>
                  <a:lnTo>
                    <a:pt x="21016" y="20328"/>
                  </a:lnTo>
                  <a:lnTo>
                    <a:pt x="20940" y="20309"/>
                  </a:lnTo>
                  <a:lnTo>
                    <a:pt x="20844" y="20290"/>
                  </a:lnTo>
                  <a:close/>
                  <a:moveTo>
                    <a:pt x="32968" y="20424"/>
                  </a:moveTo>
                  <a:lnTo>
                    <a:pt x="32892" y="20462"/>
                  </a:lnTo>
                  <a:lnTo>
                    <a:pt x="32815" y="20519"/>
                  </a:lnTo>
                  <a:lnTo>
                    <a:pt x="32796" y="20596"/>
                  </a:lnTo>
                  <a:lnTo>
                    <a:pt x="32796" y="20691"/>
                  </a:lnTo>
                  <a:lnTo>
                    <a:pt x="32815" y="20768"/>
                  </a:lnTo>
                  <a:lnTo>
                    <a:pt x="32873" y="20825"/>
                  </a:lnTo>
                  <a:lnTo>
                    <a:pt x="32968" y="20863"/>
                  </a:lnTo>
                  <a:lnTo>
                    <a:pt x="34039" y="21093"/>
                  </a:lnTo>
                  <a:lnTo>
                    <a:pt x="34097" y="21112"/>
                  </a:lnTo>
                  <a:lnTo>
                    <a:pt x="34154" y="21093"/>
                  </a:lnTo>
                  <a:lnTo>
                    <a:pt x="34230" y="21055"/>
                  </a:lnTo>
                  <a:lnTo>
                    <a:pt x="34269" y="20997"/>
                  </a:lnTo>
                  <a:lnTo>
                    <a:pt x="34307" y="20940"/>
                  </a:lnTo>
                  <a:lnTo>
                    <a:pt x="34307" y="20844"/>
                  </a:lnTo>
                  <a:lnTo>
                    <a:pt x="34269" y="20768"/>
                  </a:lnTo>
                  <a:lnTo>
                    <a:pt x="34211" y="20710"/>
                  </a:lnTo>
                  <a:lnTo>
                    <a:pt x="34135" y="20672"/>
                  </a:lnTo>
                  <a:lnTo>
                    <a:pt x="33045" y="20424"/>
                  </a:lnTo>
                  <a:close/>
                  <a:moveTo>
                    <a:pt x="18244" y="20883"/>
                  </a:moveTo>
                  <a:lnTo>
                    <a:pt x="17173" y="21208"/>
                  </a:lnTo>
                  <a:lnTo>
                    <a:pt x="17096" y="21246"/>
                  </a:lnTo>
                  <a:lnTo>
                    <a:pt x="17039" y="21303"/>
                  </a:lnTo>
                  <a:lnTo>
                    <a:pt x="17020" y="21380"/>
                  </a:lnTo>
                  <a:lnTo>
                    <a:pt x="17020" y="21475"/>
                  </a:lnTo>
                  <a:lnTo>
                    <a:pt x="17058" y="21533"/>
                  </a:lnTo>
                  <a:lnTo>
                    <a:pt x="17096" y="21590"/>
                  </a:lnTo>
                  <a:lnTo>
                    <a:pt x="17173" y="21628"/>
                  </a:lnTo>
                  <a:lnTo>
                    <a:pt x="17307" y="21628"/>
                  </a:lnTo>
                  <a:lnTo>
                    <a:pt x="18358" y="21322"/>
                  </a:lnTo>
                  <a:lnTo>
                    <a:pt x="18435" y="21284"/>
                  </a:lnTo>
                  <a:lnTo>
                    <a:pt x="18492" y="21208"/>
                  </a:lnTo>
                  <a:lnTo>
                    <a:pt x="18511" y="21131"/>
                  </a:lnTo>
                  <a:lnTo>
                    <a:pt x="18511" y="21055"/>
                  </a:lnTo>
                  <a:lnTo>
                    <a:pt x="18473" y="20978"/>
                  </a:lnTo>
                  <a:lnTo>
                    <a:pt x="18416" y="20921"/>
                  </a:lnTo>
                  <a:lnTo>
                    <a:pt x="18339" y="20883"/>
                  </a:lnTo>
                  <a:close/>
                  <a:moveTo>
                    <a:pt x="35569" y="21055"/>
                  </a:moveTo>
                  <a:lnTo>
                    <a:pt x="35473" y="21074"/>
                  </a:lnTo>
                  <a:lnTo>
                    <a:pt x="35416" y="21131"/>
                  </a:lnTo>
                  <a:lnTo>
                    <a:pt x="35378" y="21208"/>
                  </a:lnTo>
                  <a:lnTo>
                    <a:pt x="35378" y="21303"/>
                  </a:lnTo>
                  <a:lnTo>
                    <a:pt x="35397" y="21380"/>
                  </a:lnTo>
                  <a:lnTo>
                    <a:pt x="35454" y="21437"/>
                  </a:lnTo>
                  <a:lnTo>
                    <a:pt x="35531" y="21475"/>
                  </a:lnTo>
                  <a:lnTo>
                    <a:pt x="36602" y="21781"/>
                  </a:lnTo>
                  <a:lnTo>
                    <a:pt x="36735" y="21781"/>
                  </a:lnTo>
                  <a:lnTo>
                    <a:pt x="36793" y="21743"/>
                  </a:lnTo>
                  <a:lnTo>
                    <a:pt x="36850" y="21686"/>
                  </a:lnTo>
                  <a:lnTo>
                    <a:pt x="36869" y="21628"/>
                  </a:lnTo>
                  <a:lnTo>
                    <a:pt x="36888" y="21533"/>
                  </a:lnTo>
                  <a:lnTo>
                    <a:pt x="36850" y="21456"/>
                  </a:lnTo>
                  <a:lnTo>
                    <a:pt x="36793" y="21399"/>
                  </a:lnTo>
                  <a:lnTo>
                    <a:pt x="36716" y="21361"/>
                  </a:lnTo>
                  <a:lnTo>
                    <a:pt x="35645" y="21055"/>
                  </a:lnTo>
                  <a:close/>
                  <a:moveTo>
                    <a:pt x="15681" y="21686"/>
                  </a:moveTo>
                  <a:lnTo>
                    <a:pt x="14648" y="22087"/>
                  </a:lnTo>
                  <a:lnTo>
                    <a:pt x="14572" y="22126"/>
                  </a:lnTo>
                  <a:lnTo>
                    <a:pt x="14515" y="22202"/>
                  </a:lnTo>
                  <a:lnTo>
                    <a:pt x="14495" y="22279"/>
                  </a:lnTo>
                  <a:lnTo>
                    <a:pt x="14515" y="22374"/>
                  </a:lnTo>
                  <a:lnTo>
                    <a:pt x="14553" y="22432"/>
                  </a:lnTo>
                  <a:lnTo>
                    <a:pt x="14591" y="22470"/>
                  </a:lnTo>
                  <a:lnTo>
                    <a:pt x="14668" y="22508"/>
                  </a:lnTo>
                  <a:lnTo>
                    <a:pt x="14725" y="22508"/>
                  </a:lnTo>
                  <a:lnTo>
                    <a:pt x="14801" y="22489"/>
                  </a:lnTo>
                  <a:lnTo>
                    <a:pt x="15834" y="22106"/>
                  </a:lnTo>
                  <a:lnTo>
                    <a:pt x="15911" y="22068"/>
                  </a:lnTo>
                  <a:lnTo>
                    <a:pt x="15968" y="21992"/>
                  </a:lnTo>
                  <a:lnTo>
                    <a:pt x="15987" y="21915"/>
                  </a:lnTo>
                  <a:lnTo>
                    <a:pt x="15968" y="21820"/>
                  </a:lnTo>
                  <a:lnTo>
                    <a:pt x="15930" y="21743"/>
                  </a:lnTo>
                  <a:lnTo>
                    <a:pt x="15853" y="21705"/>
                  </a:lnTo>
                  <a:lnTo>
                    <a:pt x="15777" y="21686"/>
                  </a:lnTo>
                  <a:close/>
                  <a:moveTo>
                    <a:pt x="64521" y="21456"/>
                  </a:moveTo>
                  <a:lnTo>
                    <a:pt x="64425" y="21495"/>
                  </a:lnTo>
                  <a:lnTo>
                    <a:pt x="63986" y="21820"/>
                  </a:lnTo>
                  <a:lnTo>
                    <a:pt x="63546" y="22126"/>
                  </a:lnTo>
                  <a:lnTo>
                    <a:pt x="63469" y="22183"/>
                  </a:lnTo>
                  <a:lnTo>
                    <a:pt x="63450" y="22259"/>
                  </a:lnTo>
                  <a:lnTo>
                    <a:pt x="63450" y="22355"/>
                  </a:lnTo>
                  <a:lnTo>
                    <a:pt x="63469" y="22432"/>
                  </a:lnTo>
                  <a:lnTo>
                    <a:pt x="63508" y="22470"/>
                  </a:lnTo>
                  <a:lnTo>
                    <a:pt x="63565" y="22508"/>
                  </a:lnTo>
                  <a:lnTo>
                    <a:pt x="63603" y="22527"/>
                  </a:lnTo>
                  <a:lnTo>
                    <a:pt x="63718" y="22527"/>
                  </a:lnTo>
                  <a:lnTo>
                    <a:pt x="63794" y="22489"/>
                  </a:lnTo>
                  <a:lnTo>
                    <a:pt x="64234" y="22183"/>
                  </a:lnTo>
                  <a:lnTo>
                    <a:pt x="64693" y="21858"/>
                  </a:lnTo>
                  <a:lnTo>
                    <a:pt x="64751" y="21781"/>
                  </a:lnTo>
                  <a:lnTo>
                    <a:pt x="64789" y="21705"/>
                  </a:lnTo>
                  <a:lnTo>
                    <a:pt x="64789" y="21628"/>
                  </a:lnTo>
                  <a:lnTo>
                    <a:pt x="64751" y="21533"/>
                  </a:lnTo>
                  <a:lnTo>
                    <a:pt x="64674" y="21475"/>
                  </a:lnTo>
                  <a:lnTo>
                    <a:pt x="64598" y="21456"/>
                  </a:lnTo>
                  <a:close/>
                  <a:moveTo>
                    <a:pt x="38131" y="21781"/>
                  </a:moveTo>
                  <a:lnTo>
                    <a:pt x="38036" y="21820"/>
                  </a:lnTo>
                  <a:lnTo>
                    <a:pt x="37978" y="21858"/>
                  </a:lnTo>
                  <a:lnTo>
                    <a:pt x="37940" y="21934"/>
                  </a:lnTo>
                  <a:lnTo>
                    <a:pt x="37921" y="22030"/>
                  </a:lnTo>
                  <a:lnTo>
                    <a:pt x="37959" y="22106"/>
                  </a:lnTo>
                  <a:lnTo>
                    <a:pt x="37998" y="22183"/>
                  </a:lnTo>
                  <a:lnTo>
                    <a:pt x="38074" y="22221"/>
                  </a:lnTo>
                  <a:lnTo>
                    <a:pt x="39145" y="22546"/>
                  </a:lnTo>
                  <a:lnTo>
                    <a:pt x="39202" y="22565"/>
                  </a:lnTo>
                  <a:lnTo>
                    <a:pt x="39279" y="22546"/>
                  </a:lnTo>
                  <a:lnTo>
                    <a:pt x="39336" y="22508"/>
                  </a:lnTo>
                  <a:lnTo>
                    <a:pt x="39374" y="22470"/>
                  </a:lnTo>
                  <a:lnTo>
                    <a:pt x="39413" y="22412"/>
                  </a:lnTo>
                  <a:lnTo>
                    <a:pt x="39432" y="22317"/>
                  </a:lnTo>
                  <a:lnTo>
                    <a:pt x="39394" y="22240"/>
                  </a:lnTo>
                  <a:lnTo>
                    <a:pt x="39355" y="22164"/>
                  </a:lnTo>
                  <a:lnTo>
                    <a:pt x="39279" y="22126"/>
                  </a:lnTo>
                  <a:lnTo>
                    <a:pt x="38208" y="21800"/>
                  </a:lnTo>
                  <a:lnTo>
                    <a:pt x="38131" y="21781"/>
                  </a:lnTo>
                  <a:close/>
                  <a:moveTo>
                    <a:pt x="40656" y="22585"/>
                  </a:moveTo>
                  <a:lnTo>
                    <a:pt x="40579" y="22604"/>
                  </a:lnTo>
                  <a:lnTo>
                    <a:pt x="40522" y="22661"/>
                  </a:lnTo>
                  <a:lnTo>
                    <a:pt x="40464" y="22738"/>
                  </a:lnTo>
                  <a:lnTo>
                    <a:pt x="40464" y="22833"/>
                  </a:lnTo>
                  <a:lnTo>
                    <a:pt x="40484" y="22910"/>
                  </a:lnTo>
                  <a:lnTo>
                    <a:pt x="40541" y="22967"/>
                  </a:lnTo>
                  <a:lnTo>
                    <a:pt x="40617" y="23024"/>
                  </a:lnTo>
                  <a:lnTo>
                    <a:pt x="41669" y="23349"/>
                  </a:lnTo>
                  <a:lnTo>
                    <a:pt x="41746" y="23369"/>
                  </a:lnTo>
                  <a:lnTo>
                    <a:pt x="41803" y="23349"/>
                  </a:lnTo>
                  <a:lnTo>
                    <a:pt x="41880" y="23311"/>
                  </a:lnTo>
                  <a:lnTo>
                    <a:pt x="41918" y="23273"/>
                  </a:lnTo>
                  <a:lnTo>
                    <a:pt x="41956" y="23196"/>
                  </a:lnTo>
                  <a:lnTo>
                    <a:pt x="41956" y="23120"/>
                  </a:lnTo>
                  <a:lnTo>
                    <a:pt x="41937" y="23043"/>
                  </a:lnTo>
                  <a:lnTo>
                    <a:pt x="41880" y="22967"/>
                  </a:lnTo>
                  <a:lnTo>
                    <a:pt x="41803" y="22929"/>
                  </a:lnTo>
                  <a:lnTo>
                    <a:pt x="40751" y="22604"/>
                  </a:lnTo>
                  <a:lnTo>
                    <a:pt x="40656" y="22585"/>
                  </a:lnTo>
                  <a:close/>
                  <a:moveTo>
                    <a:pt x="13291" y="22680"/>
                  </a:moveTo>
                  <a:lnTo>
                    <a:pt x="13195" y="22699"/>
                  </a:lnTo>
                  <a:lnTo>
                    <a:pt x="12201" y="23158"/>
                  </a:lnTo>
                  <a:lnTo>
                    <a:pt x="12124" y="23216"/>
                  </a:lnTo>
                  <a:lnTo>
                    <a:pt x="12086" y="23292"/>
                  </a:lnTo>
                  <a:lnTo>
                    <a:pt x="12067" y="23369"/>
                  </a:lnTo>
                  <a:lnTo>
                    <a:pt x="12086" y="23464"/>
                  </a:lnTo>
                  <a:lnTo>
                    <a:pt x="12124" y="23522"/>
                  </a:lnTo>
                  <a:lnTo>
                    <a:pt x="12182" y="23560"/>
                  </a:lnTo>
                  <a:lnTo>
                    <a:pt x="12239" y="23579"/>
                  </a:lnTo>
                  <a:lnTo>
                    <a:pt x="12335" y="23579"/>
                  </a:lnTo>
                  <a:lnTo>
                    <a:pt x="12392" y="23560"/>
                  </a:lnTo>
                  <a:lnTo>
                    <a:pt x="13386" y="23101"/>
                  </a:lnTo>
                  <a:lnTo>
                    <a:pt x="13463" y="23043"/>
                  </a:lnTo>
                  <a:lnTo>
                    <a:pt x="13501" y="22967"/>
                  </a:lnTo>
                  <a:lnTo>
                    <a:pt x="13520" y="22890"/>
                  </a:lnTo>
                  <a:lnTo>
                    <a:pt x="13501" y="22795"/>
                  </a:lnTo>
                  <a:lnTo>
                    <a:pt x="13444" y="22738"/>
                  </a:lnTo>
                  <a:lnTo>
                    <a:pt x="13367" y="22680"/>
                  </a:lnTo>
                  <a:close/>
                  <a:moveTo>
                    <a:pt x="62322" y="22910"/>
                  </a:moveTo>
                  <a:lnTo>
                    <a:pt x="62226" y="22948"/>
                  </a:lnTo>
                  <a:lnTo>
                    <a:pt x="61748" y="23196"/>
                  </a:lnTo>
                  <a:lnTo>
                    <a:pt x="61270" y="23464"/>
                  </a:lnTo>
                  <a:lnTo>
                    <a:pt x="61194" y="23502"/>
                  </a:lnTo>
                  <a:lnTo>
                    <a:pt x="61155" y="23579"/>
                  </a:lnTo>
                  <a:lnTo>
                    <a:pt x="61155" y="23675"/>
                  </a:lnTo>
                  <a:lnTo>
                    <a:pt x="61175" y="23751"/>
                  </a:lnTo>
                  <a:lnTo>
                    <a:pt x="61213" y="23808"/>
                  </a:lnTo>
                  <a:lnTo>
                    <a:pt x="61251" y="23847"/>
                  </a:lnTo>
                  <a:lnTo>
                    <a:pt x="61308" y="23866"/>
                  </a:lnTo>
                  <a:lnTo>
                    <a:pt x="61423" y="23866"/>
                  </a:lnTo>
                  <a:lnTo>
                    <a:pt x="61461" y="23847"/>
                  </a:lnTo>
                  <a:lnTo>
                    <a:pt x="61959" y="23598"/>
                  </a:lnTo>
                  <a:lnTo>
                    <a:pt x="62456" y="23330"/>
                  </a:lnTo>
                  <a:lnTo>
                    <a:pt x="62513" y="23273"/>
                  </a:lnTo>
                  <a:lnTo>
                    <a:pt x="62551" y="23196"/>
                  </a:lnTo>
                  <a:lnTo>
                    <a:pt x="62571" y="23101"/>
                  </a:lnTo>
                  <a:lnTo>
                    <a:pt x="62532" y="23024"/>
                  </a:lnTo>
                  <a:lnTo>
                    <a:pt x="62475" y="22948"/>
                  </a:lnTo>
                  <a:lnTo>
                    <a:pt x="62398" y="22910"/>
                  </a:lnTo>
                  <a:close/>
                  <a:moveTo>
                    <a:pt x="43199" y="23369"/>
                  </a:moveTo>
                  <a:lnTo>
                    <a:pt x="43123" y="23407"/>
                  </a:lnTo>
                  <a:lnTo>
                    <a:pt x="43046" y="23464"/>
                  </a:lnTo>
                  <a:lnTo>
                    <a:pt x="43008" y="23541"/>
                  </a:lnTo>
                  <a:lnTo>
                    <a:pt x="43008" y="23617"/>
                  </a:lnTo>
                  <a:lnTo>
                    <a:pt x="43027" y="23694"/>
                  </a:lnTo>
                  <a:lnTo>
                    <a:pt x="43084" y="23770"/>
                  </a:lnTo>
                  <a:lnTo>
                    <a:pt x="43161" y="23808"/>
                  </a:lnTo>
                  <a:lnTo>
                    <a:pt x="44232" y="24114"/>
                  </a:lnTo>
                  <a:lnTo>
                    <a:pt x="44289" y="24133"/>
                  </a:lnTo>
                  <a:lnTo>
                    <a:pt x="44366" y="24114"/>
                  </a:lnTo>
                  <a:lnTo>
                    <a:pt x="44423" y="24095"/>
                  </a:lnTo>
                  <a:lnTo>
                    <a:pt x="44461" y="24038"/>
                  </a:lnTo>
                  <a:lnTo>
                    <a:pt x="44499" y="23961"/>
                  </a:lnTo>
                  <a:lnTo>
                    <a:pt x="44499" y="23885"/>
                  </a:lnTo>
                  <a:lnTo>
                    <a:pt x="44480" y="23808"/>
                  </a:lnTo>
                  <a:lnTo>
                    <a:pt x="44423" y="23732"/>
                  </a:lnTo>
                  <a:lnTo>
                    <a:pt x="44346" y="23694"/>
                  </a:lnTo>
                  <a:lnTo>
                    <a:pt x="43295" y="23388"/>
                  </a:lnTo>
                  <a:lnTo>
                    <a:pt x="43199" y="23369"/>
                  </a:lnTo>
                  <a:close/>
                  <a:moveTo>
                    <a:pt x="45742" y="24095"/>
                  </a:moveTo>
                  <a:lnTo>
                    <a:pt x="45666" y="24133"/>
                  </a:lnTo>
                  <a:lnTo>
                    <a:pt x="45609" y="24191"/>
                  </a:lnTo>
                  <a:lnTo>
                    <a:pt x="45570" y="24267"/>
                  </a:lnTo>
                  <a:lnTo>
                    <a:pt x="45570" y="24344"/>
                  </a:lnTo>
                  <a:lnTo>
                    <a:pt x="45589" y="24439"/>
                  </a:lnTo>
                  <a:lnTo>
                    <a:pt x="45647" y="24497"/>
                  </a:lnTo>
                  <a:lnTo>
                    <a:pt x="45723" y="24535"/>
                  </a:lnTo>
                  <a:lnTo>
                    <a:pt x="46813" y="24803"/>
                  </a:lnTo>
                  <a:lnTo>
                    <a:pt x="46852" y="24803"/>
                  </a:lnTo>
                  <a:lnTo>
                    <a:pt x="46928" y="24784"/>
                  </a:lnTo>
                  <a:lnTo>
                    <a:pt x="47004" y="24765"/>
                  </a:lnTo>
                  <a:lnTo>
                    <a:pt x="47043" y="24707"/>
                  </a:lnTo>
                  <a:lnTo>
                    <a:pt x="47081" y="24631"/>
                  </a:lnTo>
                  <a:lnTo>
                    <a:pt x="47081" y="24554"/>
                  </a:lnTo>
                  <a:lnTo>
                    <a:pt x="47043" y="24459"/>
                  </a:lnTo>
                  <a:lnTo>
                    <a:pt x="46985" y="24401"/>
                  </a:lnTo>
                  <a:lnTo>
                    <a:pt x="46909" y="24363"/>
                  </a:lnTo>
                  <a:lnTo>
                    <a:pt x="45838" y="24095"/>
                  </a:lnTo>
                  <a:close/>
                  <a:moveTo>
                    <a:pt x="10881" y="23866"/>
                  </a:moveTo>
                  <a:lnTo>
                    <a:pt x="10805" y="23885"/>
                  </a:lnTo>
                  <a:lnTo>
                    <a:pt x="9829" y="24439"/>
                  </a:lnTo>
                  <a:lnTo>
                    <a:pt x="9772" y="24497"/>
                  </a:lnTo>
                  <a:lnTo>
                    <a:pt x="9734" y="24573"/>
                  </a:lnTo>
                  <a:lnTo>
                    <a:pt x="9734" y="24650"/>
                  </a:lnTo>
                  <a:lnTo>
                    <a:pt x="9753" y="24745"/>
                  </a:lnTo>
                  <a:lnTo>
                    <a:pt x="9791" y="24784"/>
                  </a:lnTo>
                  <a:lnTo>
                    <a:pt x="9849" y="24822"/>
                  </a:lnTo>
                  <a:lnTo>
                    <a:pt x="9887" y="24841"/>
                  </a:lnTo>
                  <a:lnTo>
                    <a:pt x="10002" y="24841"/>
                  </a:lnTo>
                  <a:lnTo>
                    <a:pt x="10059" y="24822"/>
                  </a:lnTo>
                  <a:lnTo>
                    <a:pt x="11015" y="24267"/>
                  </a:lnTo>
                  <a:lnTo>
                    <a:pt x="11092" y="24210"/>
                  </a:lnTo>
                  <a:lnTo>
                    <a:pt x="11130" y="24133"/>
                  </a:lnTo>
                  <a:lnTo>
                    <a:pt x="11130" y="24057"/>
                  </a:lnTo>
                  <a:lnTo>
                    <a:pt x="11111" y="23981"/>
                  </a:lnTo>
                  <a:lnTo>
                    <a:pt x="11053" y="23904"/>
                  </a:lnTo>
                  <a:lnTo>
                    <a:pt x="10977" y="23866"/>
                  </a:lnTo>
                  <a:close/>
                  <a:moveTo>
                    <a:pt x="59951" y="24057"/>
                  </a:moveTo>
                  <a:lnTo>
                    <a:pt x="59874" y="24076"/>
                  </a:lnTo>
                  <a:lnTo>
                    <a:pt x="59358" y="24267"/>
                  </a:lnTo>
                  <a:lnTo>
                    <a:pt x="58842" y="24439"/>
                  </a:lnTo>
                  <a:lnTo>
                    <a:pt x="58765" y="24478"/>
                  </a:lnTo>
                  <a:lnTo>
                    <a:pt x="58708" y="24554"/>
                  </a:lnTo>
                  <a:lnTo>
                    <a:pt x="58689" y="24631"/>
                  </a:lnTo>
                  <a:lnTo>
                    <a:pt x="58689" y="24726"/>
                  </a:lnTo>
                  <a:lnTo>
                    <a:pt x="58727" y="24784"/>
                  </a:lnTo>
                  <a:lnTo>
                    <a:pt x="58784" y="24822"/>
                  </a:lnTo>
                  <a:lnTo>
                    <a:pt x="58842" y="24860"/>
                  </a:lnTo>
                  <a:lnTo>
                    <a:pt x="58899" y="24879"/>
                  </a:lnTo>
                  <a:lnTo>
                    <a:pt x="58975" y="24860"/>
                  </a:lnTo>
                  <a:lnTo>
                    <a:pt x="59511" y="24688"/>
                  </a:lnTo>
                  <a:lnTo>
                    <a:pt x="60027" y="24497"/>
                  </a:lnTo>
                  <a:lnTo>
                    <a:pt x="60104" y="24439"/>
                  </a:lnTo>
                  <a:lnTo>
                    <a:pt x="60161" y="24363"/>
                  </a:lnTo>
                  <a:lnTo>
                    <a:pt x="60180" y="24286"/>
                  </a:lnTo>
                  <a:lnTo>
                    <a:pt x="60161" y="24210"/>
                  </a:lnTo>
                  <a:lnTo>
                    <a:pt x="60104" y="24133"/>
                  </a:lnTo>
                  <a:lnTo>
                    <a:pt x="60046" y="24076"/>
                  </a:lnTo>
                  <a:lnTo>
                    <a:pt x="59951" y="24057"/>
                  </a:lnTo>
                  <a:close/>
                  <a:moveTo>
                    <a:pt x="48324" y="24688"/>
                  </a:moveTo>
                  <a:lnTo>
                    <a:pt x="48247" y="24726"/>
                  </a:lnTo>
                  <a:lnTo>
                    <a:pt x="48190" y="24784"/>
                  </a:lnTo>
                  <a:lnTo>
                    <a:pt x="48152" y="24860"/>
                  </a:lnTo>
                  <a:lnTo>
                    <a:pt x="48152" y="24956"/>
                  </a:lnTo>
                  <a:lnTo>
                    <a:pt x="48190" y="25032"/>
                  </a:lnTo>
                  <a:lnTo>
                    <a:pt x="48247" y="25090"/>
                  </a:lnTo>
                  <a:lnTo>
                    <a:pt x="48343" y="25128"/>
                  </a:lnTo>
                  <a:lnTo>
                    <a:pt x="49433" y="25319"/>
                  </a:lnTo>
                  <a:lnTo>
                    <a:pt x="49471" y="25319"/>
                  </a:lnTo>
                  <a:lnTo>
                    <a:pt x="49548" y="25300"/>
                  </a:lnTo>
                  <a:lnTo>
                    <a:pt x="49605" y="25262"/>
                  </a:lnTo>
                  <a:lnTo>
                    <a:pt x="49663" y="25204"/>
                  </a:lnTo>
                  <a:lnTo>
                    <a:pt x="49682" y="25128"/>
                  </a:lnTo>
                  <a:lnTo>
                    <a:pt x="49682" y="25032"/>
                  </a:lnTo>
                  <a:lnTo>
                    <a:pt x="49643" y="24956"/>
                  </a:lnTo>
                  <a:lnTo>
                    <a:pt x="49586" y="24898"/>
                  </a:lnTo>
                  <a:lnTo>
                    <a:pt x="49510" y="24879"/>
                  </a:lnTo>
                  <a:lnTo>
                    <a:pt x="48420" y="24688"/>
                  </a:lnTo>
                  <a:close/>
                  <a:moveTo>
                    <a:pt x="57369" y="24822"/>
                  </a:moveTo>
                  <a:lnTo>
                    <a:pt x="56834" y="24937"/>
                  </a:lnTo>
                  <a:lnTo>
                    <a:pt x="56279" y="25013"/>
                  </a:lnTo>
                  <a:lnTo>
                    <a:pt x="56203" y="25051"/>
                  </a:lnTo>
                  <a:lnTo>
                    <a:pt x="56145" y="25109"/>
                  </a:lnTo>
                  <a:lnTo>
                    <a:pt x="56107" y="25185"/>
                  </a:lnTo>
                  <a:lnTo>
                    <a:pt x="56088" y="25262"/>
                  </a:lnTo>
                  <a:lnTo>
                    <a:pt x="56126" y="25338"/>
                  </a:lnTo>
                  <a:lnTo>
                    <a:pt x="56164" y="25396"/>
                  </a:lnTo>
                  <a:lnTo>
                    <a:pt x="56241" y="25453"/>
                  </a:lnTo>
                  <a:lnTo>
                    <a:pt x="56356" y="25453"/>
                  </a:lnTo>
                  <a:lnTo>
                    <a:pt x="56910" y="25357"/>
                  </a:lnTo>
                  <a:lnTo>
                    <a:pt x="57446" y="25262"/>
                  </a:lnTo>
                  <a:lnTo>
                    <a:pt x="57541" y="25223"/>
                  </a:lnTo>
                  <a:lnTo>
                    <a:pt x="57599" y="25166"/>
                  </a:lnTo>
                  <a:lnTo>
                    <a:pt x="57618" y="25090"/>
                  </a:lnTo>
                  <a:lnTo>
                    <a:pt x="57618" y="24994"/>
                  </a:lnTo>
                  <a:lnTo>
                    <a:pt x="57579" y="24918"/>
                  </a:lnTo>
                  <a:lnTo>
                    <a:pt x="57522" y="24860"/>
                  </a:lnTo>
                  <a:lnTo>
                    <a:pt x="57446" y="24822"/>
                  </a:lnTo>
                  <a:close/>
                  <a:moveTo>
                    <a:pt x="51039" y="25071"/>
                  </a:moveTo>
                  <a:lnTo>
                    <a:pt x="50944" y="25090"/>
                  </a:lnTo>
                  <a:lnTo>
                    <a:pt x="50867" y="25128"/>
                  </a:lnTo>
                  <a:lnTo>
                    <a:pt x="50810" y="25185"/>
                  </a:lnTo>
                  <a:lnTo>
                    <a:pt x="50791" y="25281"/>
                  </a:lnTo>
                  <a:lnTo>
                    <a:pt x="50791" y="25357"/>
                  </a:lnTo>
                  <a:lnTo>
                    <a:pt x="50829" y="25434"/>
                  </a:lnTo>
                  <a:lnTo>
                    <a:pt x="50906" y="25491"/>
                  </a:lnTo>
                  <a:lnTo>
                    <a:pt x="50982" y="25510"/>
                  </a:lnTo>
                  <a:lnTo>
                    <a:pt x="51556" y="25568"/>
                  </a:lnTo>
                  <a:lnTo>
                    <a:pt x="52091" y="25606"/>
                  </a:lnTo>
                  <a:lnTo>
                    <a:pt x="52110" y="25606"/>
                  </a:lnTo>
                  <a:lnTo>
                    <a:pt x="52187" y="25587"/>
                  </a:lnTo>
                  <a:lnTo>
                    <a:pt x="52263" y="25549"/>
                  </a:lnTo>
                  <a:lnTo>
                    <a:pt x="52321" y="25491"/>
                  </a:lnTo>
                  <a:lnTo>
                    <a:pt x="52340" y="25396"/>
                  </a:lnTo>
                  <a:lnTo>
                    <a:pt x="52321" y="25319"/>
                  </a:lnTo>
                  <a:lnTo>
                    <a:pt x="52282" y="25243"/>
                  </a:lnTo>
                  <a:lnTo>
                    <a:pt x="52206" y="25185"/>
                  </a:lnTo>
                  <a:lnTo>
                    <a:pt x="52129" y="25166"/>
                  </a:lnTo>
                  <a:lnTo>
                    <a:pt x="51575" y="25128"/>
                  </a:lnTo>
                  <a:lnTo>
                    <a:pt x="51039" y="25071"/>
                  </a:lnTo>
                  <a:close/>
                  <a:moveTo>
                    <a:pt x="54749" y="25166"/>
                  </a:moveTo>
                  <a:lnTo>
                    <a:pt x="54214" y="25204"/>
                  </a:lnTo>
                  <a:lnTo>
                    <a:pt x="53659" y="25204"/>
                  </a:lnTo>
                  <a:lnTo>
                    <a:pt x="53583" y="25223"/>
                  </a:lnTo>
                  <a:lnTo>
                    <a:pt x="53506" y="25281"/>
                  </a:lnTo>
                  <a:lnTo>
                    <a:pt x="53468" y="25338"/>
                  </a:lnTo>
                  <a:lnTo>
                    <a:pt x="53449" y="25434"/>
                  </a:lnTo>
                  <a:lnTo>
                    <a:pt x="53468" y="25510"/>
                  </a:lnTo>
                  <a:lnTo>
                    <a:pt x="53506" y="25587"/>
                  </a:lnTo>
                  <a:lnTo>
                    <a:pt x="53583" y="25644"/>
                  </a:lnTo>
                  <a:lnTo>
                    <a:pt x="54233" y="25644"/>
                  </a:lnTo>
                  <a:lnTo>
                    <a:pt x="54788" y="25606"/>
                  </a:lnTo>
                  <a:lnTo>
                    <a:pt x="54864" y="25587"/>
                  </a:lnTo>
                  <a:lnTo>
                    <a:pt x="54941" y="25549"/>
                  </a:lnTo>
                  <a:lnTo>
                    <a:pt x="54979" y="25472"/>
                  </a:lnTo>
                  <a:lnTo>
                    <a:pt x="54998" y="25376"/>
                  </a:lnTo>
                  <a:lnTo>
                    <a:pt x="54979" y="25300"/>
                  </a:lnTo>
                  <a:lnTo>
                    <a:pt x="54921" y="25223"/>
                  </a:lnTo>
                  <a:lnTo>
                    <a:pt x="54845" y="25185"/>
                  </a:lnTo>
                  <a:lnTo>
                    <a:pt x="54749" y="25166"/>
                  </a:lnTo>
                  <a:close/>
                  <a:moveTo>
                    <a:pt x="8587" y="25223"/>
                  </a:moveTo>
                  <a:lnTo>
                    <a:pt x="8510" y="25262"/>
                  </a:lnTo>
                  <a:lnTo>
                    <a:pt x="7592" y="25893"/>
                  </a:lnTo>
                  <a:lnTo>
                    <a:pt x="7535" y="25950"/>
                  </a:lnTo>
                  <a:lnTo>
                    <a:pt x="7496" y="26027"/>
                  </a:lnTo>
                  <a:lnTo>
                    <a:pt x="7496" y="26122"/>
                  </a:lnTo>
                  <a:lnTo>
                    <a:pt x="7535" y="26199"/>
                  </a:lnTo>
                  <a:lnTo>
                    <a:pt x="7573" y="26237"/>
                  </a:lnTo>
                  <a:lnTo>
                    <a:pt x="7611" y="26275"/>
                  </a:lnTo>
                  <a:lnTo>
                    <a:pt x="7669" y="26294"/>
                  </a:lnTo>
                  <a:lnTo>
                    <a:pt x="7726" y="26294"/>
                  </a:lnTo>
                  <a:lnTo>
                    <a:pt x="7783" y="26275"/>
                  </a:lnTo>
                  <a:lnTo>
                    <a:pt x="7841" y="26256"/>
                  </a:lnTo>
                  <a:lnTo>
                    <a:pt x="8759" y="25625"/>
                  </a:lnTo>
                  <a:lnTo>
                    <a:pt x="8816" y="25568"/>
                  </a:lnTo>
                  <a:lnTo>
                    <a:pt x="8854" y="25491"/>
                  </a:lnTo>
                  <a:lnTo>
                    <a:pt x="8854" y="25415"/>
                  </a:lnTo>
                  <a:lnTo>
                    <a:pt x="8816" y="25319"/>
                  </a:lnTo>
                  <a:lnTo>
                    <a:pt x="8759" y="25262"/>
                  </a:lnTo>
                  <a:lnTo>
                    <a:pt x="8682" y="25223"/>
                  </a:lnTo>
                  <a:close/>
                  <a:moveTo>
                    <a:pt x="6502" y="26772"/>
                  </a:moveTo>
                  <a:lnTo>
                    <a:pt x="6406" y="26792"/>
                  </a:lnTo>
                  <a:lnTo>
                    <a:pt x="6330" y="26830"/>
                  </a:lnTo>
                  <a:lnTo>
                    <a:pt x="5469" y="27518"/>
                  </a:lnTo>
                  <a:lnTo>
                    <a:pt x="5412" y="27595"/>
                  </a:lnTo>
                  <a:lnTo>
                    <a:pt x="5393" y="27671"/>
                  </a:lnTo>
                  <a:lnTo>
                    <a:pt x="5393" y="27767"/>
                  </a:lnTo>
                  <a:lnTo>
                    <a:pt x="5450" y="27843"/>
                  </a:lnTo>
                  <a:lnTo>
                    <a:pt x="5527" y="27901"/>
                  </a:lnTo>
                  <a:lnTo>
                    <a:pt x="5603" y="27920"/>
                  </a:lnTo>
                  <a:lnTo>
                    <a:pt x="5680" y="27901"/>
                  </a:lnTo>
                  <a:lnTo>
                    <a:pt x="5756" y="27862"/>
                  </a:lnTo>
                  <a:lnTo>
                    <a:pt x="6617" y="27174"/>
                  </a:lnTo>
                  <a:lnTo>
                    <a:pt x="6674" y="27098"/>
                  </a:lnTo>
                  <a:lnTo>
                    <a:pt x="6693" y="27021"/>
                  </a:lnTo>
                  <a:lnTo>
                    <a:pt x="6693" y="26945"/>
                  </a:lnTo>
                  <a:lnTo>
                    <a:pt x="6655" y="26868"/>
                  </a:lnTo>
                  <a:lnTo>
                    <a:pt x="6579" y="26811"/>
                  </a:lnTo>
                  <a:lnTo>
                    <a:pt x="6502" y="26772"/>
                  </a:lnTo>
                  <a:close/>
                  <a:moveTo>
                    <a:pt x="4456" y="28494"/>
                  </a:moveTo>
                  <a:lnTo>
                    <a:pt x="4379" y="28513"/>
                  </a:lnTo>
                  <a:lnTo>
                    <a:pt x="4303" y="28551"/>
                  </a:lnTo>
                  <a:lnTo>
                    <a:pt x="3500" y="29335"/>
                  </a:lnTo>
                  <a:lnTo>
                    <a:pt x="3442" y="29411"/>
                  </a:lnTo>
                  <a:lnTo>
                    <a:pt x="3423" y="29488"/>
                  </a:lnTo>
                  <a:lnTo>
                    <a:pt x="3442" y="29564"/>
                  </a:lnTo>
                  <a:lnTo>
                    <a:pt x="3500" y="29641"/>
                  </a:lnTo>
                  <a:lnTo>
                    <a:pt x="3557" y="29698"/>
                  </a:lnTo>
                  <a:lnTo>
                    <a:pt x="3653" y="29717"/>
                  </a:lnTo>
                  <a:lnTo>
                    <a:pt x="3729" y="29698"/>
                  </a:lnTo>
                  <a:lnTo>
                    <a:pt x="3806" y="29641"/>
                  </a:lnTo>
                  <a:lnTo>
                    <a:pt x="4590" y="28876"/>
                  </a:lnTo>
                  <a:lnTo>
                    <a:pt x="4647" y="28819"/>
                  </a:lnTo>
                  <a:lnTo>
                    <a:pt x="4666" y="28723"/>
                  </a:lnTo>
                  <a:lnTo>
                    <a:pt x="4647" y="28647"/>
                  </a:lnTo>
                  <a:lnTo>
                    <a:pt x="4609" y="28570"/>
                  </a:lnTo>
                  <a:lnTo>
                    <a:pt x="4532" y="28513"/>
                  </a:lnTo>
                  <a:lnTo>
                    <a:pt x="4456" y="28494"/>
                  </a:lnTo>
                  <a:close/>
                  <a:moveTo>
                    <a:pt x="2563" y="30387"/>
                  </a:moveTo>
                  <a:lnTo>
                    <a:pt x="2486" y="30406"/>
                  </a:lnTo>
                  <a:lnTo>
                    <a:pt x="2410" y="30463"/>
                  </a:lnTo>
                  <a:lnTo>
                    <a:pt x="1683" y="31305"/>
                  </a:lnTo>
                  <a:lnTo>
                    <a:pt x="1626" y="31381"/>
                  </a:lnTo>
                  <a:lnTo>
                    <a:pt x="1626" y="31458"/>
                  </a:lnTo>
                  <a:lnTo>
                    <a:pt x="1645" y="31534"/>
                  </a:lnTo>
                  <a:lnTo>
                    <a:pt x="1702" y="31611"/>
                  </a:lnTo>
                  <a:lnTo>
                    <a:pt x="1779" y="31649"/>
                  </a:lnTo>
                  <a:lnTo>
                    <a:pt x="1836" y="31668"/>
                  </a:lnTo>
                  <a:lnTo>
                    <a:pt x="1932" y="31649"/>
                  </a:lnTo>
                  <a:lnTo>
                    <a:pt x="2008" y="31591"/>
                  </a:lnTo>
                  <a:lnTo>
                    <a:pt x="2735" y="30750"/>
                  </a:lnTo>
                  <a:lnTo>
                    <a:pt x="2792" y="30674"/>
                  </a:lnTo>
                  <a:lnTo>
                    <a:pt x="2792" y="30597"/>
                  </a:lnTo>
                  <a:lnTo>
                    <a:pt x="2773" y="30521"/>
                  </a:lnTo>
                  <a:lnTo>
                    <a:pt x="2716" y="30444"/>
                  </a:lnTo>
                  <a:lnTo>
                    <a:pt x="2639" y="30406"/>
                  </a:lnTo>
                  <a:lnTo>
                    <a:pt x="2563" y="30387"/>
                  </a:lnTo>
                  <a:close/>
                  <a:moveTo>
                    <a:pt x="842" y="32433"/>
                  </a:moveTo>
                  <a:lnTo>
                    <a:pt x="765" y="32452"/>
                  </a:lnTo>
                  <a:lnTo>
                    <a:pt x="689" y="32509"/>
                  </a:lnTo>
                  <a:lnTo>
                    <a:pt x="39" y="33427"/>
                  </a:lnTo>
                  <a:lnTo>
                    <a:pt x="0" y="33504"/>
                  </a:lnTo>
                  <a:lnTo>
                    <a:pt x="0" y="33580"/>
                  </a:lnTo>
                  <a:lnTo>
                    <a:pt x="39" y="33657"/>
                  </a:lnTo>
                  <a:lnTo>
                    <a:pt x="96" y="33733"/>
                  </a:lnTo>
                  <a:lnTo>
                    <a:pt x="153" y="33752"/>
                  </a:lnTo>
                  <a:lnTo>
                    <a:pt x="211" y="33771"/>
                  </a:lnTo>
                  <a:lnTo>
                    <a:pt x="268" y="33771"/>
                  </a:lnTo>
                  <a:lnTo>
                    <a:pt x="325" y="33752"/>
                  </a:lnTo>
                  <a:lnTo>
                    <a:pt x="364" y="33714"/>
                  </a:lnTo>
                  <a:lnTo>
                    <a:pt x="402" y="33676"/>
                  </a:lnTo>
                  <a:lnTo>
                    <a:pt x="1052" y="32777"/>
                  </a:lnTo>
                  <a:lnTo>
                    <a:pt x="1090" y="32701"/>
                  </a:lnTo>
                  <a:lnTo>
                    <a:pt x="1090" y="32624"/>
                  </a:lnTo>
                  <a:lnTo>
                    <a:pt x="1071" y="32548"/>
                  </a:lnTo>
                  <a:lnTo>
                    <a:pt x="1014" y="32471"/>
                  </a:lnTo>
                  <a:lnTo>
                    <a:pt x="937" y="324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2" name="Google Shape;512;p14"/>
          <p:cNvGrpSpPr/>
          <p:nvPr/>
        </p:nvGrpSpPr>
        <p:grpSpPr>
          <a:xfrm>
            <a:off x="121300" y="4593567"/>
            <a:ext cx="836333" cy="782800"/>
            <a:chOff x="1313500" y="4889775"/>
            <a:chExt cx="627250" cy="587100"/>
          </a:xfrm>
        </p:grpSpPr>
        <p:sp>
          <p:nvSpPr>
            <p:cNvPr id="513" name="Google Shape;513;p14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8" name="Google Shape;518;p14"/>
          <p:cNvGrpSpPr/>
          <p:nvPr/>
        </p:nvGrpSpPr>
        <p:grpSpPr>
          <a:xfrm>
            <a:off x="5243334" y="-270733"/>
            <a:ext cx="836333" cy="782800"/>
            <a:chOff x="1313500" y="4889775"/>
            <a:chExt cx="627250" cy="587100"/>
          </a:xfrm>
        </p:grpSpPr>
        <p:sp>
          <p:nvSpPr>
            <p:cNvPr id="519" name="Google Shape;519;p14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97152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5"/>
          <p:cNvSpPr txBox="1">
            <a:spLocks noGrp="1"/>
          </p:cNvSpPr>
          <p:nvPr>
            <p:ph type="title"/>
          </p:nvPr>
        </p:nvSpPr>
        <p:spPr>
          <a:xfrm>
            <a:off x="1229093" y="2575600"/>
            <a:ext cx="5392800" cy="73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6" name="Google Shape;526;p15"/>
          <p:cNvSpPr txBox="1">
            <a:spLocks noGrp="1"/>
          </p:cNvSpPr>
          <p:nvPr>
            <p:ph type="subTitle" idx="1"/>
          </p:nvPr>
        </p:nvSpPr>
        <p:spPr>
          <a:xfrm>
            <a:off x="1230016" y="3307200"/>
            <a:ext cx="5390800" cy="9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7" name="Google Shape;527;p15"/>
          <p:cNvSpPr/>
          <p:nvPr/>
        </p:nvSpPr>
        <p:spPr>
          <a:xfrm rot="10800000" flipH="1">
            <a:off x="7681763" y="-87"/>
            <a:ext cx="4477933" cy="2556685"/>
          </a:xfrm>
          <a:custGeom>
            <a:avLst/>
            <a:gdLst/>
            <a:ahLst/>
            <a:cxnLst/>
            <a:rect l="l" t="t" r="r" b="b"/>
            <a:pathLst>
              <a:path w="192186" h="109729" extrusionOk="0">
                <a:moveTo>
                  <a:pt x="180846" y="0"/>
                </a:moveTo>
                <a:lnTo>
                  <a:pt x="180215" y="19"/>
                </a:lnTo>
                <a:lnTo>
                  <a:pt x="179584" y="77"/>
                </a:lnTo>
                <a:lnTo>
                  <a:pt x="178952" y="134"/>
                </a:lnTo>
                <a:lnTo>
                  <a:pt x="178321" y="230"/>
                </a:lnTo>
                <a:lnTo>
                  <a:pt x="177671" y="325"/>
                </a:lnTo>
                <a:lnTo>
                  <a:pt x="177040" y="440"/>
                </a:lnTo>
                <a:lnTo>
                  <a:pt x="176409" y="593"/>
                </a:lnTo>
                <a:lnTo>
                  <a:pt x="175759" y="746"/>
                </a:lnTo>
                <a:lnTo>
                  <a:pt x="175128" y="918"/>
                </a:lnTo>
                <a:lnTo>
                  <a:pt x="174497" y="1109"/>
                </a:lnTo>
                <a:lnTo>
                  <a:pt x="173885" y="1301"/>
                </a:lnTo>
                <a:lnTo>
                  <a:pt x="173254" y="1511"/>
                </a:lnTo>
                <a:lnTo>
                  <a:pt x="172642" y="1740"/>
                </a:lnTo>
                <a:lnTo>
                  <a:pt x="172049" y="1970"/>
                </a:lnTo>
                <a:lnTo>
                  <a:pt x="171456" y="2219"/>
                </a:lnTo>
                <a:lnTo>
                  <a:pt x="170863" y="2467"/>
                </a:lnTo>
                <a:lnTo>
                  <a:pt x="170290" y="2735"/>
                </a:lnTo>
                <a:lnTo>
                  <a:pt x="169735" y="3003"/>
                </a:lnTo>
                <a:lnTo>
                  <a:pt x="168932" y="3404"/>
                </a:lnTo>
                <a:lnTo>
                  <a:pt x="168129" y="3806"/>
                </a:lnTo>
                <a:lnTo>
                  <a:pt x="167345" y="4226"/>
                </a:lnTo>
                <a:lnTo>
                  <a:pt x="166561" y="4666"/>
                </a:lnTo>
                <a:lnTo>
                  <a:pt x="165777" y="5106"/>
                </a:lnTo>
                <a:lnTo>
                  <a:pt x="165012" y="5546"/>
                </a:lnTo>
                <a:lnTo>
                  <a:pt x="164266" y="6005"/>
                </a:lnTo>
                <a:lnTo>
                  <a:pt x="163501" y="6483"/>
                </a:lnTo>
                <a:lnTo>
                  <a:pt x="162755" y="6961"/>
                </a:lnTo>
                <a:lnTo>
                  <a:pt x="162029" y="7439"/>
                </a:lnTo>
                <a:lnTo>
                  <a:pt x="161302" y="7955"/>
                </a:lnTo>
                <a:lnTo>
                  <a:pt x="160575" y="8453"/>
                </a:lnTo>
                <a:lnTo>
                  <a:pt x="159868" y="8969"/>
                </a:lnTo>
                <a:lnTo>
                  <a:pt x="159160" y="9485"/>
                </a:lnTo>
                <a:lnTo>
                  <a:pt x="158472" y="10021"/>
                </a:lnTo>
                <a:lnTo>
                  <a:pt x="157783" y="10575"/>
                </a:lnTo>
                <a:lnTo>
                  <a:pt x="157114" y="11130"/>
                </a:lnTo>
                <a:lnTo>
                  <a:pt x="156445" y="11684"/>
                </a:lnTo>
                <a:lnTo>
                  <a:pt x="155775" y="12239"/>
                </a:lnTo>
                <a:lnTo>
                  <a:pt x="155125" y="12832"/>
                </a:lnTo>
                <a:lnTo>
                  <a:pt x="154494" y="13405"/>
                </a:lnTo>
                <a:lnTo>
                  <a:pt x="153863" y="13998"/>
                </a:lnTo>
                <a:lnTo>
                  <a:pt x="153251" y="14610"/>
                </a:lnTo>
                <a:lnTo>
                  <a:pt x="152639" y="15203"/>
                </a:lnTo>
                <a:lnTo>
                  <a:pt x="152027" y="15815"/>
                </a:lnTo>
                <a:lnTo>
                  <a:pt x="151435" y="16446"/>
                </a:lnTo>
                <a:lnTo>
                  <a:pt x="150861" y="17077"/>
                </a:lnTo>
                <a:lnTo>
                  <a:pt x="150287" y="17708"/>
                </a:lnTo>
                <a:lnTo>
                  <a:pt x="149733" y="18358"/>
                </a:lnTo>
                <a:lnTo>
                  <a:pt x="149197" y="19009"/>
                </a:lnTo>
                <a:lnTo>
                  <a:pt x="148662" y="19678"/>
                </a:lnTo>
                <a:lnTo>
                  <a:pt x="148126" y="20328"/>
                </a:lnTo>
                <a:lnTo>
                  <a:pt x="147228" y="21514"/>
                </a:lnTo>
                <a:lnTo>
                  <a:pt x="146329" y="22718"/>
                </a:lnTo>
                <a:lnTo>
                  <a:pt x="145411" y="23942"/>
                </a:lnTo>
                <a:lnTo>
                  <a:pt x="144455" y="25166"/>
                </a:lnTo>
                <a:lnTo>
                  <a:pt x="143499" y="26371"/>
                </a:lnTo>
                <a:lnTo>
                  <a:pt x="143001" y="26983"/>
                </a:lnTo>
                <a:lnTo>
                  <a:pt x="142504" y="27576"/>
                </a:lnTo>
                <a:lnTo>
                  <a:pt x="141988" y="28149"/>
                </a:lnTo>
                <a:lnTo>
                  <a:pt x="141472" y="28723"/>
                </a:lnTo>
                <a:lnTo>
                  <a:pt x="140936" y="29278"/>
                </a:lnTo>
                <a:lnTo>
                  <a:pt x="140382" y="29832"/>
                </a:lnTo>
                <a:lnTo>
                  <a:pt x="139827" y="30368"/>
                </a:lnTo>
                <a:lnTo>
                  <a:pt x="139253" y="30884"/>
                </a:lnTo>
                <a:lnTo>
                  <a:pt x="138680" y="31381"/>
                </a:lnTo>
                <a:lnTo>
                  <a:pt x="138068" y="31859"/>
                </a:lnTo>
                <a:lnTo>
                  <a:pt x="137456" y="32299"/>
                </a:lnTo>
                <a:lnTo>
                  <a:pt x="136825" y="32739"/>
                </a:lnTo>
                <a:lnTo>
                  <a:pt x="136174" y="33140"/>
                </a:lnTo>
                <a:lnTo>
                  <a:pt x="135505" y="33523"/>
                </a:lnTo>
                <a:lnTo>
                  <a:pt x="134836" y="33867"/>
                </a:lnTo>
                <a:lnTo>
                  <a:pt x="134128" y="34192"/>
                </a:lnTo>
                <a:lnTo>
                  <a:pt x="133402" y="34479"/>
                </a:lnTo>
                <a:lnTo>
                  <a:pt x="132656" y="34747"/>
                </a:lnTo>
                <a:lnTo>
                  <a:pt x="131872" y="34957"/>
                </a:lnTo>
                <a:lnTo>
                  <a:pt x="131088" y="35148"/>
                </a:lnTo>
                <a:lnTo>
                  <a:pt x="130285" y="35301"/>
                </a:lnTo>
                <a:lnTo>
                  <a:pt x="129443" y="35397"/>
                </a:lnTo>
                <a:lnTo>
                  <a:pt x="128525" y="35473"/>
                </a:lnTo>
                <a:lnTo>
                  <a:pt x="127627" y="35512"/>
                </a:lnTo>
                <a:lnTo>
                  <a:pt x="126709" y="35512"/>
                </a:lnTo>
                <a:lnTo>
                  <a:pt x="125810" y="35473"/>
                </a:lnTo>
                <a:lnTo>
                  <a:pt x="124911" y="35416"/>
                </a:lnTo>
                <a:lnTo>
                  <a:pt x="123993" y="35301"/>
                </a:lnTo>
                <a:lnTo>
                  <a:pt x="123094" y="35187"/>
                </a:lnTo>
                <a:lnTo>
                  <a:pt x="122196" y="35034"/>
                </a:lnTo>
                <a:lnTo>
                  <a:pt x="121297" y="34842"/>
                </a:lnTo>
                <a:lnTo>
                  <a:pt x="120417" y="34651"/>
                </a:lnTo>
                <a:lnTo>
                  <a:pt x="119518" y="34441"/>
                </a:lnTo>
                <a:lnTo>
                  <a:pt x="118639" y="34192"/>
                </a:lnTo>
                <a:lnTo>
                  <a:pt x="117759" y="33944"/>
                </a:lnTo>
                <a:lnTo>
                  <a:pt x="116899" y="33676"/>
                </a:lnTo>
                <a:lnTo>
                  <a:pt x="116019" y="33389"/>
                </a:lnTo>
                <a:lnTo>
                  <a:pt x="115158" y="33102"/>
                </a:lnTo>
                <a:lnTo>
                  <a:pt x="113456" y="32509"/>
                </a:lnTo>
                <a:lnTo>
                  <a:pt x="111754" y="31897"/>
                </a:lnTo>
                <a:lnTo>
                  <a:pt x="110033" y="31285"/>
                </a:lnTo>
                <a:lnTo>
                  <a:pt x="108331" y="30693"/>
                </a:lnTo>
                <a:lnTo>
                  <a:pt x="106610" y="30119"/>
                </a:lnTo>
                <a:lnTo>
                  <a:pt x="105750" y="29851"/>
                </a:lnTo>
                <a:lnTo>
                  <a:pt x="104870" y="29603"/>
                </a:lnTo>
                <a:lnTo>
                  <a:pt x="104010" y="29373"/>
                </a:lnTo>
                <a:lnTo>
                  <a:pt x="103130" y="29144"/>
                </a:lnTo>
                <a:lnTo>
                  <a:pt x="102231" y="28952"/>
                </a:lnTo>
                <a:lnTo>
                  <a:pt x="101352" y="28780"/>
                </a:lnTo>
                <a:lnTo>
                  <a:pt x="100587" y="28647"/>
                </a:lnTo>
                <a:lnTo>
                  <a:pt x="99841" y="28532"/>
                </a:lnTo>
                <a:lnTo>
                  <a:pt x="99095" y="28436"/>
                </a:lnTo>
                <a:lnTo>
                  <a:pt x="98330" y="28360"/>
                </a:lnTo>
                <a:lnTo>
                  <a:pt x="97584" y="28302"/>
                </a:lnTo>
                <a:lnTo>
                  <a:pt x="96819" y="28245"/>
                </a:lnTo>
                <a:lnTo>
                  <a:pt x="96055" y="28226"/>
                </a:lnTo>
                <a:lnTo>
                  <a:pt x="95290" y="28207"/>
                </a:lnTo>
                <a:lnTo>
                  <a:pt x="94544" y="28226"/>
                </a:lnTo>
                <a:lnTo>
                  <a:pt x="93779" y="28245"/>
                </a:lnTo>
                <a:lnTo>
                  <a:pt x="93014" y="28283"/>
                </a:lnTo>
                <a:lnTo>
                  <a:pt x="92268" y="28341"/>
                </a:lnTo>
                <a:lnTo>
                  <a:pt x="91503" y="28417"/>
                </a:lnTo>
                <a:lnTo>
                  <a:pt x="90757" y="28494"/>
                </a:lnTo>
                <a:lnTo>
                  <a:pt x="89993" y="28608"/>
                </a:lnTo>
                <a:lnTo>
                  <a:pt x="89247" y="28723"/>
                </a:lnTo>
                <a:lnTo>
                  <a:pt x="88501" y="28876"/>
                </a:lnTo>
                <a:lnTo>
                  <a:pt x="87755" y="29029"/>
                </a:lnTo>
                <a:lnTo>
                  <a:pt x="87029" y="29201"/>
                </a:lnTo>
                <a:lnTo>
                  <a:pt x="86283" y="29373"/>
                </a:lnTo>
                <a:lnTo>
                  <a:pt x="85556" y="29584"/>
                </a:lnTo>
                <a:lnTo>
                  <a:pt x="84829" y="29794"/>
                </a:lnTo>
                <a:lnTo>
                  <a:pt x="84122" y="30042"/>
                </a:lnTo>
                <a:lnTo>
                  <a:pt x="83414" y="30291"/>
                </a:lnTo>
                <a:lnTo>
                  <a:pt x="82707" y="30559"/>
                </a:lnTo>
                <a:lnTo>
                  <a:pt x="81999" y="30827"/>
                </a:lnTo>
                <a:lnTo>
                  <a:pt x="81311" y="31132"/>
                </a:lnTo>
                <a:lnTo>
                  <a:pt x="80641" y="31438"/>
                </a:lnTo>
                <a:lnTo>
                  <a:pt x="79972" y="31764"/>
                </a:lnTo>
                <a:lnTo>
                  <a:pt x="79303" y="32108"/>
                </a:lnTo>
                <a:lnTo>
                  <a:pt x="78653" y="32471"/>
                </a:lnTo>
                <a:lnTo>
                  <a:pt x="78002" y="32834"/>
                </a:lnTo>
                <a:lnTo>
                  <a:pt x="77486" y="33160"/>
                </a:lnTo>
                <a:lnTo>
                  <a:pt x="76970" y="33485"/>
                </a:lnTo>
                <a:lnTo>
                  <a:pt x="76454" y="33829"/>
                </a:lnTo>
                <a:lnTo>
                  <a:pt x="75956" y="34192"/>
                </a:lnTo>
                <a:lnTo>
                  <a:pt x="75478" y="34556"/>
                </a:lnTo>
                <a:lnTo>
                  <a:pt x="75000" y="34919"/>
                </a:lnTo>
                <a:lnTo>
                  <a:pt x="74541" y="35320"/>
                </a:lnTo>
                <a:lnTo>
                  <a:pt x="74082" y="35722"/>
                </a:lnTo>
                <a:lnTo>
                  <a:pt x="73662" y="36143"/>
                </a:lnTo>
                <a:lnTo>
                  <a:pt x="73241" y="36563"/>
                </a:lnTo>
                <a:lnTo>
                  <a:pt x="72839" y="37003"/>
                </a:lnTo>
                <a:lnTo>
                  <a:pt x="72476" y="37462"/>
                </a:lnTo>
                <a:lnTo>
                  <a:pt x="72113" y="37940"/>
                </a:lnTo>
                <a:lnTo>
                  <a:pt x="71788" y="38418"/>
                </a:lnTo>
                <a:lnTo>
                  <a:pt x="71462" y="38916"/>
                </a:lnTo>
                <a:lnTo>
                  <a:pt x="71176" y="39432"/>
                </a:lnTo>
                <a:lnTo>
                  <a:pt x="70927" y="39948"/>
                </a:lnTo>
                <a:lnTo>
                  <a:pt x="70698" y="40503"/>
                </a:lnTo>
                <a:lnTo>
                  <a:pt x="70506" y="41038"/>
                </a:lnTo>
                <a:lnTo>
                  <a:pt x="70353" y="41612"/>
                </a:lnTo>
                <a:lnTo>
                  <a:pt x="70219" y="42186"/>
                </a:lnTo>
                <a:lnTo>
                  <a:pt x="70124" y="42759"/>
                </a:lnTo>
                <a:lnTo>
                  <a:pt x="70066" y="43333"/>
                </a:lnTo>
                <a:lnTo>
                  <a:pt x="70047" y="43907"/>
                </a:lnTo>
                <a:lnTo>
                  <a:pt x="70066" y="44480"/>
                </a:lnTo>
                <a:lnTo>
                  <a:pt x="70124" y="45054"/>
                </a:lnTo>
                <a:lnTo>
                  <a:pt x="70219" y="45609"/>
                </a:lnTo>
                <a:lnTo>
                  <a:pt x="70372" y="46182"/>
                </a:lnTo>
                <a:lnTo>
                  <a:pt x="70545" y="46718"/>
                </a:lnTo>
                <a:lnTo>
                  <a:pt x="70774" y="47253"/>
                </a:lnTo>
                <a:lnTo>
                  <a:pt x="70889" y="47502"/>
                </a:lnTo>
                <a:lnTo>
                  <a:pt x="71023" y="47770"/>
                </a:lnTo>
                <a:lnTo>
                  <a:pt x="71176" y="48018"/>
                </a:lnTo>
                <a:lnTo>
                  <a:pt x="71348" y="48267"/>
                </a:lnTo>
                <a:lnTo>
                  <a:pt x="71596" y="48630"/>
                </a:lnTo>
                <a:lnTo>
                  <a:pt x="71883" y="48974"/>
                </a:lnTo>
                <a:lnTo>
                  <a:pt x="72189" y="49299"/>
                </a:lnTo>
                <a:lnTo>
                  <a:pt x="72495" y="49605"/>
                </a:lnTo>
                <a:lnTo>
                  <a:pt x="72839" y="49911"/>
                </a:lnTo>
                <a:lnTo>
                  <a:pt x="73183" y="50179"/>
                </a:lnTo>
                <a:lnTo>
                  <a:pt x="73528" y="50447"/>
                </a:lnTo>
                <a:lnTo>
                  <a:pt x="73910" y="50676"/>
                </a:lnTo>
                <a:lnTo>
                  <a:pt x="74293" y="50925"/>
                </a:lnTo>
                <a:lnTo>
                  <a:pt x="74694" y="51135"/>
                </a:lnTo>
                <a:lnTo>
                  <a:pt x="75096" y="51346"/>
                </a:lnTo>
                <a:lnTo>
                  <a:pt x="75516" y="51537"/>
                </a:lnTo>
                <a:lnTo>
                  <a:pt x="75956" y="51709"/>
                </a:lnTo>
                <a:lnTo>
                  <a:pt x="76377" y="51881"/>
                </a:lnTo>
                <a:lnTo>
                  <a:pt x="76836" y="52034"/>
                </a:lnTo>
                <a:lnTo>
                  <a:pt x="77276" y="52168"/>
                </a:lnTo>
                <a:lnTo>
                  <a:pt x="78213" y="52436"/>
                </a:lnTo>
                <a:lnTo>
                  <a:pt x="79150" y="52665"/>
                </a:lnTo>
                <a:lnTo>
                  <a:pt x="80125" y="52875"/>
                </a:lnTo>
                <a:lnTo>
                  <a:pt x="81100" y="53047"/>
                </a:lnTo>
                <a:lnTo>
                  <a:pt x="82076" y="53200"/>
                </a:lnTo>
                <a:lnTo>
                  <a:pt x="83051" y="53353"/>
                </a:lnTo>
                <a:lnTo>
                  <a:pt x="84982" y="53621"/>
                </a:lnTo>
                <a:lnTo>
                  <a:pt x="85900" y="53774"/>
                </a:lnTo>
                <a:lnTo>
                  <a:pt x="86818" y="53946"/>
                </a:lnTo>
                <a:lnTo>
                  <a:pt x="87698" y="54176"/>
                </a:lnTo>
                <a:lnTo>
                  <a:pt x="88577" y="54443"/>
                </a:lnTo>
                <a:lnTo>
                  <a:pt x="89419" y="54730"/>
                </a:lnTo>
                <a:lnTo>
                  <a:pt x="90241" y="55055"/>
                </a:lnTo>
                <a:lnTo>
                  <a:pt x="91044" y="55419"/>
                </a:lnTo>
                <a:lnTo>
                  <a:pt x="91828" y="55820"/>
                </a:lnTo>
                <a:lnTo>
                  <a:pt x="92574" y="56241"/>
                </a:lnTo>
                <a:lnTo>
                  <a:pt x="93301" y="56700"/>
                </a:lnTo>
                <a:lnTo>
                  <a:pt x="94008" y="57178"/>
                </a:lnTo>
                <a:lnTo>
                  <a:pt x="94678" y="57694"/>
                </a:lnTo>
                <a:lnTo>
                  <a:pt x="95328" y="58230"/>
                </a:lnTo>
                <a:lnTo>
                  <a:pt x="95959" y="58784"/>
                </a:lnTo>
                <a:lnTo>
                  <a:pt x="96552" y="59377"/>
                </a:lnTo>
                <a:lnTo>
                  <a:pt x="97106" y="59989"/>
                </a:lnTo>
                <a:lnTo>
                  <a:pt x="97661" y="60639"/>
                </a:lnTo>
                <a:lnTo>
                  <a:pt x="98158" y="61289"/>
                </a:lnTo>
                <a:lnTo>
                  <a:pt x="98636" y="61978"/>
                </a:lnTo>
                <a:lnTo>
                  <a:pt x="99076" y="62685"/>
                </a:lnTo>
                <a:lnTo>
                  <a:pt x="99497" y="63412"/>
                </a:lnTo>
                <a:lnTo>
                  <a:pt x="99879" y="64139"/>
                </a:lnTo>
                <a:lnTo>
                  <a:pt x="100223" y="64904"/>
                </a:lnTo>
                <a:lnTo>
                  <a:pt x="100529" y="65688"/>
                </a:lnTo>
                <a:lnTo>
                  <a:pt x="100816" y="66472"/>
                </a:lnTo>
                <a:lnTo>
                  <a:pt x="101046" y="67275"/>
                </a:lnTo>
                <a:lnTo>
                  <a:pt x="101256" y="68097"/>
                </a:lnTo>
                <a:lnTo>
                  <a:pt x="101428" y="68939"/>
                </a:lnTo>
                <a:lnTo>
                  <a:pt x="101562" y="69780"/>
                </a:lnTo>
                <a:lnTo>
                  <a:pt x="101658" y="70641"/>
                </a:lnTo>
                <a:lnTo>
                  <a:pt x="101715" y="71501"/>
                </a:lnTo>
                <a:lnTo>
                  <a:pt x="101734" y="72381"/>
                </a:lnTo>
                <a:lnTo>
                  <a:pt x="101715" y="73088"/>
                </a:lnTo>
                <a:lnTo>
                  <a:pt x="101677" y="73815"/>
                </a:lnTo>
                <a:lnTo>
                  <a:pt x="101581" y="74523"/>
                </a:lnTo>
                <a:lnTo>
                  <a:pt x="101466" y="75230"/>
                </a:lnTo>
                <a:lnTo>
                  <a:pt x="101313" y="75919"/>
                </a:lnTo>
                <a:lnTo>
                  <a:pt x="101122" y="76607"/>
                </a:lnTo>
                <a:lnTo>
                  <a:pt x="100912" y="77276"/>
                </a:lnTo>
                <a:lnTo>
                  <a:pt x="100663" y="77965"/>
                </a:lnTo>
                <a:lnTo>
                  <a:pt x="100395" y="78615"/>
                </a:lnTo>
                <a:lnTo>
                  <a:pt x="100089" y="79284"/>
                </a:lnTo>
                <a:lnTo>
                  <a:pt x="99764" y="79915"/>
                </a:lnTo>
                <a:lnTo>
                  <a:pt x="99401" y="80546"/>
                </a:lnTo>
                <a:lnTo>
                  <a:pt x="99019" y="81177"/>
                </a:lnTo>
                <a:lnTo>
                  <a:pt x="98617" y="81789"/>
                </a:lnTo>
                <a:lnTo>
                  <a:pt x="98177" y="82382"/>
                </a:lnTo>
                <a:lnTo>
                  <a:pt x="97718" y="82975"/>
                </a:lnTo>
                <a:lnTo>
                  <a:pt x="97259" y="83530"/>
                </a:lnTo>
                <a:lnTo>
                  <a:pt x="96762" y="84103"/>
                </a:lnTo>
                <a:lnTo>
                  <a:pt x="96227" y="84639"/>
                </a:lnTo>
                <a:lnTo>
                  <a:pt x="95691" y="85155"/>
                </a:lnTo>
                <a:lnTo>
                  <a:pt x="95137" y="85671"/>
                </a:lnTo>
                <a:lnTo>
                  <a:pt x="94563" y="86169"/>
                </a:lnTo>
                <a:lnTo>
                  <a:pt x="93970" y="86647"/>
                </a:lnTo>
                <a:lnTo>
                  <a:pt x="93358" y="87106"/>
                </a:lnTo>
                <a:lnTo>
                  <a:pt x="92727" y="87545"/>
                </a:lnTo>
                <a:lnTo>
                  <a:pt x="92096" y="87966"/>
                </a:lnTo>
                <a:lnTo>
                  <a:pt x="91446" y="88368"/>
                </a:lnTo>
                <a:lnTo>
                  <a:pt x="90777" y="88750"/>
                </a:lnTo>
                <a:lnTo>
                  <a:pt x="90088" y="89113"/>
                </a:lnTo>
                <a:lnTo>
                  <a:pt x="89400" y="89458"/>
                </a:lnTo>
                <a:lnTo>
                  <a:pt x="88692" y="89783"/>
                </a:lnTo>
                <a:lnTo>
                  <a:pt x="87985" y="90070"/>
                </a:lnTo>
                <a:lnTo>
                  <a:pt x="86933" y="90471"/>
                </a:lnTo>
                <a:lnTo>
                  <a:pt x="85862" y="90815"/>
                </a:lnTo>
                <a:lnTo>
                  <a:pt x="84772" y="91141"/>
                </a:lnTo>
                <a:lnTo>
                  <a:pt x="83644" y="91427"/>
                </a:lnTo>
                <a:lnTo>
                  <a:pt x="82496" y="91676"/>
                </a:lnTo>
                <a:lnTo>
                  <a:pt x="81330" y="91886"/>
                </a:lnTo>
                <a:lnTo>
                  <a:pt x="80163" y="92039"/>
                </a:lnTo>
                <a:lnTo>
                  <a:pt x="78959" y="92173"/>
                </a:lnTo>
                <a:lnTo>
                  <a:pt x="77773" y="92269"/>
                </a:lnTo>
                <a:lnTo>
                  <a:pt x="76549" y="92326"/>
                </a:lnTo>
                <a:lnTo>
                  <a:pt x="75344" y="92326"/>
                </a:lnTo>
                <a:lnTo>
                  <a:pt x="74140" y="92307"/>
                </a:lnTo>
                <a:lnTo>
                  <a:pt x="72916" y="92231"/>
                </a:lnTo>
                <a:lnTo>
                  <a:pt x="71711" y="92135"/>
                </a:lnTo>
                <a:lnTo>
                  <a:pt x="70506" y="91982"/>
                </a:lnTo>
                <a:lnTo>
                  <a:pt x="69302" y="91791"/>
                </a:lnTo>
                <a:lnTo>
                  <a:pt x="68135" y="91542"/>
                </a:lnTo>
                <a:lnTo>
                  <a:pt x="66969" y="91274"/>
                </a:lnTo>
                <a:lnTo>
                  <a:pt x="66376" y="91121"/>
                </a:lnTo>
                <a:lnTo>
                  <a:pt x="65802" y="90949"/>
                </a:lnTo>
                <a:lnTo>
                  <a:pt x="65247" y="90777"/>
                </a:lnTo>
                <a:lnTo>
                  <a:pt x="64674" y="90586"/>
                </a:lnTo>
                <a:lnTo>
                  <a:pt x="64119" y="90395"/>
                </a:lnTo>
                <a:lnTo>
                  <a:pt x="63565" y="90184"/>
                </a:lnTo>
                <a:lnTo>
                  <a:pt x="63029" y="89974"/>
                </a:lnTo>
                <a:lnTo>
                  <a:pt x="62494" y="89745"/>
                </a:lnTo>
                <a:lnTo>
                  <a:pt x="61958" y="89496"/>
                </a:lnTo>
                <a:lnTo>
                  <a:pt x="61423" y="89247"/>
                </a:lnTo>
                <a:lnTo>
                  <a:pt x="60907" y="88980"/>
                </a:lnTo>
                <a:lnTo>
                  <a:pt x="60409" y="88712"/>
                </a:lnTo>
                <a:lnTo>
                  <a:pt x="59912" y="88425"/>
                </a:lnTo>
                <a:lnTo>
                  <a:pt x="59415" y="88119"/>
                </a:lnTo>
                <a:lnTo>
                  <a:pt x="58937" y="87813"/>
                </a:lnTo>
                <a:lnTo>
                  <a:pt x="58459" y="87488"/>
                </a:lnTo>
                <a:lnTo>
                  <a:pt x="58000" y="87163"/>
                </a:lnTo>
                <a:lnTo>
                  <a:pt x="57541" y="86819"/>
                </a:lnTo>
                <a:lnTo>
                  <a:pt x="57101" y="86455"/>
                </a:lnTo>
                <a:lnTo>
                  <a:pt x="56661" y="86092"/>
                </a:lnTo>
                <a:lnTo>
                  <a:pt x="56241" y="85710"/>
                </a:lnTo>
                <a:lnTo>
                  <a:pt x="55839" y="85327"/>
                </a:lnTo>
                <a:lnTo>
                  <a:pt x="55437" y="84926"/>
                </a:lnTo>
                <a:lnTo>
                  <a:pt x="55036" y="84505"/>
                </a:lnTo>
                <a:lnTo>
                  <a:pt x="54672" y="84084"/>
                </a:lnTo>
                <a:lnTo>
                  <a:pt x="54309" y="83644"/>
                </a:lnTo>
                <a:lnTo>
                  <a:pt x="53965" y="83204"/>
                </a:lnTo>
                <a:lnTo>
                  <a:pt x="53621" y="82746"/>
                </a:lnTo>
                <a:lnTo>
                  <a:pt x="53257" y="82191"/>
                </a:lnTo>
                <a:lnTo>
                  <a:pt x="52913" y="81636"/>
                </a:lnTo>
                <a:lnTo>
                  <a:pt x="52588" y="81063"/>
                </a:lnTo>
                <a:lnTo>
                  <a:pt x="52282" y="80489"/>
                </a:lnTo>
                <a:lnTo>
                  <a:pt x="52014" y="79915"/>
                </a:lnTo>
                <a:lnTo>
                  <a:pt x="51747" y="79322"/>
                </a:lnTo>
                <a:lnTo>
                  <a:pt x="51498" y="78730"/>
                </a:lnTo>
                <a:lnTo>
                  <a:pt x="51269" y="78137"/>
                </a:lnTo>
                <a:lnTo>
                  <a:pt x="51058" y="77544"/>
                </a:lnTo>
                <a:lnTo>
                  <a:pt x="50848" y="76932"/>
                </a:lnTo>
                <a:lnTo>
                  <a:pt x="50465" y="75727"/>
                </a:lnTo>
                <a:lnTo>
                  <a:pt x="50102" y="74504"/>
                </a:lnTo>
                <a:lnTo>
                  <a:pt x="49739" y="73280"/>
                </a:lnTo>
                <a:lnTo>
                  <a:pt x="49375" y="72075"/>
                </a:lnTo>
                <a:lnTo>
                  <a:pt x="48993" y="70851"/>
                </a:lnTo>
                <a:lnTo>
                  <a:pt x="48591" y="69646"/>
                </a:lnTo>
                <a:lnTo>
                  <a:pt x="48362" y="69053"/>
                </a:lnTo>
                <a:lnTo>
                  <a:pt x="48113" y="68461"/>
                </a:lnTo>
                <a:lnTo>
                  <a:pt x="47865" y="67868"/>
                </a:lnTo>
                <a:lnTo>
                  <a:pt x="47597" y="67294"/>
                </a:lnTo>
                <a:lnTo>
                  <a:pt x="47310" y="66720"/>
                </a:lnTo>
                <a:lnTo>
                  <a:pt x="46985" y="66147"/>
                </a:lnTo>
                <a:lnTo>
                  <a:pt x="46660" y="65573"/>
                </a:lnTo>
                <a:lnTo>
                  <a:pt x="46297" y="65018"/>
                </a:lnTo>
                <a:lnTo>
                  <a:pt x="45914" y="64483"/>
                </a:lnTo>
                <a:lnTo>
                  <a:pt x="45493" y="63948"/>
                </a:lnTo>
                <a:lnTo>
                  <a:pt x="44958" y="63297"/>
                </a:lnTo>
                <a:lnTo>
                  <a:pt x="44365" y="62666"/>
                </a:lnTo>
                <a:lnTo>
                  <a:pt x="43753" y="62054"/>
                </a:lnTo>
                <a:lnTo>
                  <a:pt x="43122" y="61481"/>
                </a:lnTo>
                <a:lnTo>
                  <a:pt x="42453" y="60926"/>
                </a:lnTo>
                <a:lnTo>
                  <a:pt x="41745" y="60391"/>
                </a:lnTo>
                <a:lnTo>
                  <a:pt x="41019" y="59894"/>
                </a:lnTo>
                <a:lnTo>
                  <a:pt x="40273" y="59435"/>
                </a:lnTo>
                <a:lnTo>
                  <a:pt x="39489" y="59014"/>
                </a:lnTo>
                <a:lnTo>
                  <a:pt x="38686" y="58631"/>
                </a:lnTo>
                <a:lnTo>
                  <a:pt x="37863" y="58268"/>
                </a:lnTo>
                <a:lnTo>
                  <a:pt x="37443" y="58115"/>
                </a:lnTo>
                <a:lnTo>
                  <a:pt x="37022" y="57962"/>
                </a:lnTo>
                <a:lnTo>
                  <a:pt x="36601" y="57828"/>
                </a:lnTo>
                <a:lnTo>
                  <a:pt x="36161" y="57694"/>
                </a:lnTo>
                <a:lnTo>
                  <a:pt x="35722" y="57580"/>
                </a:lnTo>
                <a:lnTo>
                  <a:pt x="35282" y="57465"/>
                </a:lnTo>
                <a:lnTo>
                  <a:pt x="34842" y="57369"/>
                </a:lnTo>
                <a:lnTo>
                  <a:pt x="34402" y="57293"/>
                </a:lnTo>
                <a:lnTo>
                  <a:pt x="33943" y="57235"/>
                </a:lnTo>
                <a:lnTo>
                  <a:pt x="33484" y="57178"/>
                </a:lnTo>
                <a:lnTo>
                  <a:pt x="32815" y="57102"/>
                </a:lnTo>
                <a:lnTo>
                  <a:pt x="32184" y="57063"/>
                </a:lnTo>
                <a:lnTo>
                  <a:pt x="31553" y="57044"/>
                </a:lnTo>
                <a:lnTo>
                  <a:pt x="30960" y="57063"/>
                </a:lnTo>
                <a:lnTo>
                  <a:pt x="30367" y="57082"/>
                </a:lnTo>
                <a:lnTo>
                  <a:pt x="29813" y="57140"/>
                </a:lnTo>
                <a:lnTo>
                  <a:pt x="29258" y="57216"/>
                </a:lnTo>
                <a:lnTo>
                  <a:pt x="28742" y="57293"/>
                </a:lnTo>
                <a:lnTo>
                  <a:pt x="28225" y="57408"/>
                </a:lnTo>
                <a:lnTo>
                  <a:pt x="27728" y="57541"/>
                </a:lnTo>
                <a:lnTo>
                  <a:pt x="27250" y="57694"/>
                </a:lnTo>
                <a:lnTo>
                  <a:pt x="26791" y="57847"/>
                </a:lnTo>
                <a:lnTo>
                  <a:pt x="26332" y="58039"/>
                </a:lnTo>
                <a:lnTo>
                  <a:pt x="25912" y="58249"/>
                </a:lnTo>
                <a:lnTo>
                  <a:pt x="25491" y="58459"/>
                </a:lnTo>
                <a:lnTo>
                  <a:pt x="25089" y="58689"/>
                </a:lnTo>
                <a:lnTo>
                  <a:pt x="24707" y="58937"/>
                </a:lnTo>
                <a:lnTo>
                  <a:pt x="24344" y="59205"/>
                </a:lnTo>
                <a:lnTo>
                  <a:pt x="23980" y="59492"/>
                </a:lnTo>
                <a:lnTo>
                  <a:pt x="23636" y="59779"/>
                </a:lnTo>
                <a:lnTo>
                  <a:pt x="23292" y="60085"/>
                </a:lnTo>
                <a:lnTo>
                  <a:pt x="22986" y="60410"/>
                </a:lnTo>
                <a:lnTo>
                  <a:pt x="22680" y="60754"/>
                </a:lnTo>
                <a:lnTo>
                  <a:pt x="22374" y="61098"/>
                </a:lnTo>
                <a:lnTo>
                  <a:pt x="22106" y="61462"/>
                </a:lnTo>
                <a:lnTo>
                  <a:pt x="21838" y="61825"/>
                </a:lnTo>
                <a:lnTo>
                  <a:pt x="21571" y="62207"/>
                </a:lnTo>
                <a:lnTo>
                  <a:pt x="21322" y="62590"/>
                </a:lnTo>
                <a:lnTo>
                  <a:pt x="21073" y="62991"/>
                </a:lnTo>
                <a:lnTo>
                  <a:pt x="20863" y="63393"/>
                </a:lnTo>
                <a:lnTo>
                  <a:pt x="20634" y="63814"/>
                </a:lnTo>
                <a:lnTo>
                  <a:pt x="20423" y="64234"/>
                </a:lnTo>
                <a:lnTo>
                  <a:pt x="20041" y="65114"/>
                </a:lnTo>
                <a:lnTo>
                  <a:pt x="19678" y="66013"/>
                </a:lnTo>
                <a:lnTo>
                  <a:pt x="19352" y="66931"/>
                </a:lnTo>
                <a:lnTo>
                  <a:pt x="19046" y="67868"/>
                </a:lnTo>
                <a:lnTo>
                  <a:pt x="18760" y="68824"/>
                </a:lnTo>
                <a:lnTo>
                  <a:pt x="18511" y="69780"/>
                </a:lnTo>
                <a:lnTo>
                  <a:pt x="18282" y="70736"/>
                </a:lnTo>
                <a:lnTo>
                  <a:pt x="18052" y="71712"/>
                </a:lnTo>
                <a:lnTo>
                  <a:pt x="17650" y="73624"/>
                </a:lnTo>
                <a:lnTo>
                  <a:pt x="17287" y="75517"/>
                </a:lnTo>
                <a:lnTo>
                  <a:pt x="16943" y="77315"/>
                </a:lnTo>
                <a:lnTo>
                  <a:pt x="16752" y="78175"/>
                </a:lnTo>
                <a:lnTo>
                  <a:pt x="16560" y="78997"/>
                </a:lnTo>
                <a:lnTo>
                  <a:pt x="16312" y="80049"/>
                </a:lnTo>
                <a:lnTo>
                  <a:pt x="16025" y="81101"/>
                </a:lnTo>
                <a:lnTo>
                  <a:pt x="15738" y="82134"/>
                </a:lnTo>
                <a:lnTo>
                  <a:pt x="15432" y="83166"/>
                </a:lnTo>
                <a:lnTo>
                  <a:pt x="15107" y="84199"/>
                </a:lnTo>
                <a:lnTo>
                  <a:pt x="14763" y="85212"/>
                </a:lnTo>
                <a:lnTo>
                  <a:pt x="14400" y="86245"/>
                </a:lnTo>
                <a:lnTo>
                  <a:pt x="14017" y="87259"/>
                </a:lnTo>
                <a:lnTo>
                  <a:pt x="13616" y="88272"/>
                </a:lnTo>
                <a:lnTo>
                  <a:pt x="13195" y="89286"/>
                </a:lnTo>
                <a:lnTo>
                  <a:pt x="12774" y="90280"/>
                </a:lnTo>
                <a:lnTo>
                  <a:pt x="12315" y="91274"/>
                </a:lnTo>
                <a:lnTo>
                  <a:pt x="11856" y="92269"/>
                </a:lnTo>
                <a:lnTo>
                  <a:pt x="11378" y="93244"/>
                </a:lnTo>
                <a:lnTo>
                  <a:pt x="10862" y="94238"/>
                </a:lnTo>
                <a:lnTo>
                  <a:pt x="10365" y="95195"/>
                </a:lnTo>
                <a:lnTo>
                  <a:pt x="9829" y="96170"/>
                </a:lnTo>
                <a:lnTo>
                  <a:pt x="9275" y="97126"/>
                </a:lnTo>
                <a:lnTo>
                  <a:pt x="8720" y="98082"/>
                </a:lnTo>
                <a:lnTo>
                  <a:pt x="8127" y="99019"/>
                </a:lnTo>
                <a:lnTo>
                  <a:pt x="7534" y="99956"/>
                </a:lnTo>
                <a:lnTo>
                  <a:pt x="6923" y="100893"/>
                </a:lnTo>
                <a:lnTo>
                  <a:pt x="6311" y="101811"/>
                </a:lnTo>
                <a:lnTo>
                  <a:pt x="5660" y="102729"/>
                </a:lnTo>
                <a:lnTo>
                  <a:pt x="5010" y="103628"/>
                </a:lnTo>
                <a:lnTo>
                  <a:pt x="4341" y="104527"/>
                </a:lnTo>
                <a:lnTo>
                  <a:pt x="3652" y="105406"/>
                </a:lnTo>
                <a:lnTo>
                  <a:pt x="2945" y="106286"/>
                </a:lnTo>
                <a:lnTo>
                  <a:pt x="2237" y="107166"/>
                </a:lnTo>
                <a:lnTo>
                  <a:pt x="1511" y="108026"/>
                </a:lnTo>
                <a:lnTo>
                  <a:pt x="765" y="108887"/>
                </a:lnTo>
                <a:lnTo>
                  <a:pt x="0" y="109728"/>
                </a:lnTo>
                <a:lnTo>
                  <a:pt x="192186" y="109728"/>
                </a:lnTo>
                <a:lnTo>
                  <a:pt x="192186" y="9619"/>
                </a:lnTo>
                <a:lnTo>
                  <a:pt x="191975" y="8606"/>
                </a:lnTo>
                <a:lnTo>
                  <a:pt x="191841" y="8108"/>
                </a:lnTo>
                <a:lnTo>
                  <a:pt x="191707" y="7611"/>
                </a:lnTo>
                <a:lnTo>
                  <a:pt x="191555" y="7133"/>
                </a:lnTo>
                <a:lnTo>
                  <a:pt x="191382" y="6655"/>
                </a:lnTo>
                <a:lnTo>
                  <a:pt x="191210" y="6177"/>
                </a:lnTo>
                <a:lnTo>
                  <a:pt x="191000" y="5699"/>
                </a:lnTo>
                <a:lnTo>
                  <a:pt x="190790" y="5259"/>
                </a:lnTo>
                <a:lnTo>
                  <a:pt x="190541" y="4800"/>
                </a:lnTo>
                <a:lnTo>
                  <a:pt x="190292" y="4379"/>
                </a:lnTo>
                <a:lnTo>
                  <a:pt x="190006" y="3959"/>
                </a:lnTo>
                <a:lnTo>
                  <a:pt x="189680" y="3538"/>
                </a:lnTo>
                <a:lnTo>
                  <a:pt x="189355" y="3156"/>
                </a:lnTo>
                <a:lnTo>
                  <a:pt x="188992" y="2773"/>
                </a:lnTo>
                <a:lnTo>
                  <a:pt x="188590" y="2410"/>
                </a:lnTo>
                <a:lnTo>
                  <a:pt x="188131" y="2046"/>
                </a:lnTo>
                <a:lnTo>
                  <a:pt x="187653" y="1702"/>
                </a:lnTo>
                <a:lnTo>
                  <a:pt x="187175" y="1415"/>
                </a:lnTo>
                <a:lnTo>
                  <a:pt x="186659" y="1128"/>
                </a:lnTo>
                <a:lnTo>
                  <a:pt x="186124" y="899"/>
                </a:lnTo>
                <a:lnTo>
                  <a:pt x="185588" y="689"/>
                </a:lnTo>
                <a:lnTo>
                  <a:pt x="185034" y="517"/>
                </a:lnTo>
                <a:lnTo>
                  <a:pt x="184460" y="364"/>
                </a:lnTo>
                <a:lnTo>
                  <a:pt x="183886" y="230"/>
                </a:lnTo>
                <a:lnTo>
                  <a:pt x="183293" y="134"/>
                </a:lnTo>
                <a:lnTo>
                  <a:pt x="182701" y="58"/>
                </a:lnTo>
                <a:lnTo>
                  <a:pt x="182089" y="19"/>
                </a:lnTo>
                <a:lnTo>
                  <a:pt x="1814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28" name="Google Shape;528;p15"/>
          <p:cNvGrpSpPr/>
          <p:nvPr/>
        </p:nvGrpSpPr>
        <p:grpSpPr>
          <a:xfrm>
            <a:off x="-369170" y="-786549"/>
            <a:ext cx="5986273" cy="3488101"/>
            <a:chOff x="-228590" y="-381000"/>
            <a:chExt cx="4489705" cy="2616076"/>
          </a:xfrm>
        </p:grpSpPr>
        <p:sp>
          <p:nvSpPr>
            <p:cNvPr id="529" name="Google Shape;529;p15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extrusionOk="0">
                  <a:moveTo>
                    <a:pt x="1" y="0"/>
                  </a:moveTo>
                  <a:lnTo>
                    <a:pt x="1" y="51957"/>
                  </a:lnTo>
                  <a:lnTo>
                    <a:pt x="173" y="51709"/>
                  </a:lnTo>
                  <a:lnTo>
                    <a:pt x="345" y="51422"/>
                  </a:lnTo>
                  <a:lnTo>
                    <a:pt x="498" y="51135"/>
                  </a:lnTo>
                  <a:lnTo>
                    <a:pt x="632" y="50810"/>
                  </a:lnTo>
                  <a:lnTo>
                    <a:pt x="900" y="50141"/>
                  </a:lnTo>
                  <a:lnTo>
                    <a:pt x="1148" y="49452"/>
                  </a:lnTo>
                  <a:lnTo>
                    <a:pt x="1588" y="48133"/>
                  </a:lnTo>
                  <a:lnTo>
                    <a:pt x="1799" y="47578"/>
                  </a:lnTo>
                  <a:lnTo>
                    <a:pt x="1894" y="47330"/>
                  </a:lnTo>
                  <a:lnTo>
                    <a:pt x="2009" y="47119"/>
                  </a:lnTo>
                  <a:lnTo>
                    <a:pt x="2334" y="46526"/>
                  </a:lnTo>
                  <a:lnTo>
                    <a:pt x="2697" y="45953"/>
                  </a:lnTo>
                  <a:lnTo>
                    <a:pt x="3099" y="45398"/>
                  </a:lnTo>
                  <a:lnTo>
                    <a:pt x="3520" y="44844"/>
                  </a:lnTo>
                  <a:lnTo>
                    <a:pt x="3959" y="44308"/>
                  </a:lnTo>
                  <a:lnTo>
                    <a:pt x="4437" y="43792"/>
                  </a:lnTo>
                  <a:lnTo>
                    <a:pt x="4916" y="43276"/>
                  </a:lnTo>
                  <a:lnTo>
                    <a:pt x="5413" y="42778"/>
                  </a:lnTo>
                  <a:lnTo>
                    <a:pt x="5929" y="42300"/>
                  </a:lnTo>
                  <a:lnTo>
                    <a:pt x="6445" y="41841"/>
                  </a:lnTo>
                  <a:lnTo>
                    <a:pt x="6981" y="41401"/>
                  </a:lnTo>
                  <a:lnTo>
                    <a:pt x="7497" y="40962"/>
                  </a:lnTo>
                  <a:lnTo>
                    <a:pt x="8549" y="40158"/>
                  </a:lnTo>
                  <a:lnTo>
                    <a:pt x="9562" y="39413"/>
                  </a:lnTo>
                  <a:lnTo>
                    <a:pt x="10098" y="39049"/>
                  </a:lnTo>
                  <a:lnTo>
                    <a:pt x="10633" y="38686"/>
                  </a:lnTo>
                  <a:lnTo>
                    <a:pt x="11188" y="38342"/>
                  </a:lnTo>
                  <a:lnTo>
                    <a:pt x="11742" y="37998"/>
                  </a:lnTo>
                  <a:lnTo>
                    <a:pt x="12316" y="37672"/>
                  </a:lnTo>
                  <a:lnTo>
                    <a:pt x="12871" y="37367"/>
                  </a:lnTo>
                  <a:lnTo>
                    <a:pt x="13444" y="37080"/>
                  </a:lnTo>
                  <a:lnTo>
                    <a:pt x="14037" y="36812"/>
                  </a:lnTo>
                  <a:lnTo>
                    <a:pt x="14611" y="36544"/>
                  </a:lnTo>
                  <a:lnTo>
                    <a:pt x="15204" y="36296"/>
                  </a:lnTo>
                  <a:lnTo>
                    <a:pt x="15797" y="36066"/>
                  </a:lnTo>
                  <a:lnTo>
                    <a:pt x="16389" y="35837"/>
                  </a:lnTo>
                  <a:lnTo>
                    <a:pt x="16982" y="35626"/>
                  </a:lnTo>
                  <a:lnTo>
                    <a:pt x="17594" y="35435"/>
                  </a:lnTo>
                  <a:lnTo>
                    <a:pt x="18206" y="35263"/>
                  </a:lnTo>
                  <a:lnTo>
                    <a:pt x="18818" y="35110"/>
                  </a:lnTo>
                  <a:lnTo>
                    <a:pt x="19430" y="34957"/>
                  </a:lnTo>
                  <a:lnTo>
                    <a:pt x="20042" y="34842"/>
                  </a:lnTo>
                  <a:lnTo>
                    <a:pt x="20654" y="34728"/>
                  </a:lnTo>
                  <a:lnTo>
                    <a:pt x="21266" y="34632"/>
                  </a:lnTo>
                  <a:lnTo>
                    <a:pt x="21897" y="34536"/>
                  </a:lnTo>
                  <a:lnTo>
                    <a:pt x="22509" y="34479"/>
                  </a:lnTo>
                  <a:lnTo>
                    <a:pt x="23140" y="34422"/>
                  </a:lnTo>
                  <a:lnTo>
                    <a:pt x="23752" y="34402"/>
                  </a:lnTo>
                  <a:lnTo>
                    <a:pt x="24383" y="34383"/>
                  </a:lnTo>
                  <a:lnTo>
                    <a:pt x="24995" y="34383"/>
                  </a:lnTo>
                  <a:lnTo>
                    <a:pt x="25626" y="34402"/>
                  </a:lnTo>
                  <a:lnTo>
                    <a:pt x="26238" y="34422"/>
                  </a:lnTo>
                  <a:lnTo>
                    <a:pt x="26869" y="34479"/>
                  </a:lnTo>
                  <a:lnTo>
                    <a:pt x="27481" y="34555"/>
                  </a:lnTo>
                  <a:lnTo>
                    <a:pt x="28112" y="34632"/>
                  </a:lnTo>
                  <a:lnTo>
                    <a:pt x="28724" y="34747"/>
                  </a:lnTo>
                  <a:lnTo>
                    <a:pt x="29737" y="34938"/>
                  </a:lnTo>
                  <a:lnTo>
                    <a:pt x="30732" y="35167"/>
                  </a:lnTo>
                  <a:lnTo>
                    <a:pt x="31745" y="35378"/>
                  </a:lnTo>
                  <a:lnTo>
                    <a:pt x="32759" y="35588"/>
                  </a:lnTo>
                  <a:lnTo>
                    <a:pt x="33275" y="35684"/>
                  </a:lnTo>
                  <a:lnTo>
                    <a:pt x="33772" y="35760"/>
                  </a:lnTo>
                  <a:lnTo>
                    <a:pt x="34269" y="35837"/>
                  </a:lnTo>
                  <a:lnTo>
                    <a:pt x="34786" y="35894"/>
                  </a:lnTo>
                  <a:lnTo>
                    <a:pt x="35283" y="35913"/>
                  </a:lnTo>
                  <a:lnTo>
                    <a:pt x="35780" y="35932"/>
                  </a:lnTo>
                  <a:lnTo>
                    <a:pt x="36277" y="35932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6871" y="25013"/>
                  </a:lnTo>
                  <a:lnTo>
                    <a:pt x="47541" y="23751"/>
                  </a:lnTo>
                  <a:lnTo>
                    <a:pt x="47885" y="23139"/>
                  </a:lnTo>
                  <a:lnTo>
                    <a:pt x="48229" y="22546"/>
                  </a:lnTo>
                  <a:lnTo>
                    <a:pt x="48688" y="21800"/>
                  </a:lnTo>
                  <a:lnTo>
                    <a:pt x="49166" y="21074"/>
                  </a:lnTo>
                  <a:lnTo>
                    <a:pt x="49682" y="20366"/>
                  </a:lnTo>
                  <a:lnTo>
                    <a:pt x="50199" y="19678"/>
                  </a:lnTo>
                  <a:lnTo>
                    <a:pt x="50734" y="19008"/>
                  </a:lnTo>
                  <a:lnTo>
                    <a:pt x="51289" y="18358"/>
                  </a:lnTo>
                  <a:lnTo>
                    <a:pt x="51843" y="17746"/>
                  </a:lnTo>
                  <a:lnTo>
                    <a:pt x="52436" y="17134"/>
                  </a:lnTo>
                  <a:lnTo>
                    <a:pt x="53029" y="16561"/>
                  </a:lnTo>
                  <a:lnTo>
                    <a:pt x="53641" y="15987"/>
                  </a:lnTo>
                  <a:lnTo>
                    <a:pt x="54272" y="15452"/>
                  </a:lnTo>
                  <a:lnTo>
                    <a:pt x="54922" y="14916"/>
                  </a:lnTo>
                  <a:lnTo>
                    <a:pt x="55572" y="14419"/>
                  </a:lnTo>
                  <a:lnTo>
                    <a:pt x="56222" y="13922"/>
                  </a:lnTo>
                  <a:lnTo>
                    <a:pt x="56892" y="13444"/>
                  </a:lnTo>
                  <a:lnTo>
                    <a:pt x="57580" y="12985"/>
                  </a:lnTo>
                  <a:lnTo>
                    <a:pt x="58269" y="12545"/>
                  </a:lnTo>
                  <a:lnTo>
                    <a:pt x="58976" y="12105"/>
                  </a:lnTo>
                  <a:lnTo>
                    <a:pt x="59684" y="11703"/>
                  </a:lnTo>
                  <a:lnTo>
                    <a:pt x="60391" y="11302"/>
                  </a:lnTo>
                  <a:lnTo>
                    <a:pt x="61118" y="10919"/>
                  </a:lnTo>
                  <a:lnTo>
                    <a:pt x="61845" y="10537"/>
                  </a:lnTo>
                  <a:lnTo>
                    <a:pt x="62590" y="10174"/>
                  </a:lnTo>
                  <a:lnTo>
                    <a:pt x="63317" y="9829"/>
                  </a:lnTo>
                  <a:lnTo>
                    <a:pt x="64063" y="9504"/>
                  </a:lnTo>
                  <a:lnTo>
                    <a:pt x="64809" y="9179"/>
                  </a:lnTo>
                  <a:lnTo>
                    <a:pt x="66319" y="8567"/>
                  </a:lnTo>
                  <a:lnTo>
                    <a:pt x="67830" y="7994"/>
                  </a:lnTo>
                  <a:lnTo>
                    <a:pt x="69322" y="7458"/>
                  </a:lnTo>
                  <a:lnTo>
                    <a:pt x="70603" y="7018"/>
                  </a:lnTo>
                  <a:lnTo>
                    <a:pt x="71865" y="6617"/>
                  </a:lnTo>
                  <a:lnTo>
                    <a:pt x="74427" y="5794"/>
                  </a:lnTo>
                  <a:lnTo>
                    <a:pt x="76990" y="4991"/>
                  </a:lnTo>
                  <a:lnTo>
                    <a:pt x="78252" y="4590"/>
                  </a:lnTo>
                  <a:lnTo>
                    <a:pt x="79533" y="4150"/>
                  </a:lnTo>
                  <a:lnTo>
                    <a:pt x="80795" y="3729"/>
                  </a:lnTo>
                  <a:lnTo>
                    <a:pt x="82058" y="3270"/>
                  </a:lnTo>
                  <a:lnTo>
                    <a:pt x="83320" y="2792"/>
                  </a:lnTo>
                  <a:lnTo>
                    <a:pt x="84563" y="2295"/>
                  </a:lnTo>
                  <a:lnTo>
                    <a:pt x="85806" y="1779"/>
                  </a:lnTo>
                  <a:lnTo>
                    <a:pt x="87029" y="1224"/>
                  </a:lnTo>
                  <a:lnTo>
                    <a:pt x="88234" y="631"/>
                  </a:lnTo>
                  <a:lnTo>
                    <a:pt x="894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857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fill="none" extrusionOk="0">
                  <a:moveTo>
                    <a:pt x="89439" y="0"/>
                  </a:moveTo>
                  <a:lnTo>
                    <a:pt x="89439" y="0"/>
                  </a:lnTo>
                  <a:lnTo>
                    <a:pt x="88234" y="631"/>
                  </a:lnTo>
                  <a:lnTo>
                    <a:pt x="87029" y="1224"/>
                  </a:lnTo>
                  <a:lnTo>
                    <a:pt x="85806" y="1779"/>
                  </a:lnTo>
                  <a:lnTo>
                    <a:pt x="84563" y="2295"/>
                  </a:lnTo>
                  <a:lnTo>
                    <a:pt x="83320" y="2792"/>
                  </a:lnTo>
                  <a:lnTo>
                    <a:pt x="82058" y="3270"/>
                  </a:lnTo>
                  <a:lnTo>
                    <a:pt x="80795" y="3729"/>
                  </a:lnTo>
                  <a:lnTo>
                    <a:pt x="79533" y="4150"/>
                  </a:lnTo>
                  <a:lnTo>
                    <a:pt x="78252" y="4590"/>
                  </a:lnTo>
                  <a:lnTo>
                    <a:pt x="76990" y="4991"/>
                  </a:lnTo>
                  <a:lnTo>
                    <a:pt x="74427" y="5794"/>
                  </a:lnTo>
                  <a:lnTo>
                    <a:pt x="71865" y="6617"/>
                  </a:lnTo>
                  <a:lnTo>
                    <a:pt x="70603" y="7018"/>
                  </a:lnTo>
                  <a:lnTo>
                    <a:pt x="69322" y="7458"/>
                  </a:lnTo>
                  <a:lnTo>
                    <a:pt x="69322" y="7458"/>
                  </a:lnTo>
                  <a:lnTo>
                    <a:pt x="67830" y="7994"/>
                  </a:lnTo>
                  <a:lnTo>
                    <a:pt x="66319" y="8567"/>
                  </a:lnTo>
                  <a:lnTo>
                    <a:pt x="64809" y="9179"/>
                  </a:lnTo>
                  <a:lnTo>
                    <a:pt x="64063" y="9504"/>
                  </a:lnTo>
                  <a:lnTo>
                    <a:pt x="63317" y="9829"/>
                  </a:lnTo>
                  <a:lnTo>
                    <a:pt x="62590" y="10174"/>
                  </a:lnTo>
                  <a:lnTo>
                    <a:pt x="61845" y="10537"/>
                  </a:lnTo>
                  <a:lnTo>
                    <a:pt x="61118" y="10919"/>
                  </a:lnTo>
                  <a:lnTo>
                    <a:pt x="60391" y="11302"/>
                  </a:lnTo>
                  <a:lnTo>
                    <a:pt x="59684" y="11703"/>
                  </a:lnTo>
                  <a:lnTo>
                    <a:pt x="58976" y="12105"/>
                  </a:lnTo>
                  <a:lnTo>
                    <a:pt x="58269" y="12545"/>
                  </a:lnTo>
                  <a:lnTo>
                    <a:pt x="57580" y="12985"/>
                  </a:lnTo>
                  <a:lnTo>
                    <a:pt x="56892" y="13444"/>
                  </a:lnTo>
                  <a:lnTo>
                    <a:pt x="56222" y="13922"/>
                  </a:lnTo>
                  <a:lnTo>
                    <a:pt x="55572" y="14419"/>
                  </a:lnTo>
                  <a:lnTo>
                    <a:pt x="54922" y="14916"/>
                  </a:lnTo>
                  <a:lnTo>
                    <a:pt x="54272" y="15452"/>
                  </a:lnTo>
                  <a:lnTo>
                    <a:pt x="53641" y="15987"/>
                  </a:lnTo>
                  <a:lnTo>
                    <a:pt x="53029" y="16561"/>
                  </a:lnTo>
                  <a:lnTo>
                    <a:pt x="52436" y="17134"/>
                  </a:lnTo>
                  <a:lnTo>
                    <a:pt x="51843" y="17746"/>
                  </a:lnTo>
                  <a:lnTo>
                    <a:pt x="51289" y="18358"/>
                  </a:lnTo>
                  <a:lnTo>
                    <a:pt x="50734" y="19008"/>
                  </a:lnTo>
                  <a:lnTo>
                    <a:pt x="50199" y="19678"/>
                  </a:lnTo>
                  <a:lnTo>
                    <a:pt x="49682" y="20366"/>
                  </a:lnTo>
                  <a:lnTo>
                    <a:pt x="49166" y="21074"/>
                  </a:lnTo>
                  <a:lnTo>
                    <a:pt x="48688" y="21800"/>
                  </a:lnTo>
                  <a:lnTo>
                    <a:pt x="48229" y="22546"/>
                  </a:lnTo>
                  <a:lnTo>
                    <a:pt x="48229" y="22546"/>
                  </a:lnTo>
                  <a:lnTo>
                    <a:pt x="47885" y="23139"/>
                  </a:lnTo>
                  <a:lnTo>
                    <a:pt x="47541" y="23751"/>
                  </a:lnTo>
                  <a:lnTo>
                    <a:pt x="46871" y="25013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4921" y="28799"/>
                  </a:lnTo>
                  <a:lnTo>
                    <a:pt x="44596" y="29411"/>
                  </a:lnTo>
                  <a:lnTo>
                    <a:pt x="44251" y="30004"/>
                  </a:lnTo>
                  <a:lnTo>
                    <a:pt x="43907" y="30578"/>
                  </a:lnTo>
                  <a:lnTo>
                    <a:pt x="43544" y="31132"/>
                  </a:lnTo>
                  <a:lnTo>
                    <a:pt x="43181" y="31687"/>
                  </a:lnTo>
                  <a:lnTo>
                    <a:pt x="42798" y="32203"/>
                  </a:lnTo>
                  <a:lnTo>
                    <a:pt x="42397" y="32700"/>
                  </a:lnTo>
                  <a:lnTo>
                    <a:pt x="41976" y="33179"/>
                  </a:lnTo>
                  <a:lnTo>
                    <a:pt x="41536" y="33618"/>
                  </a:lnTo>
                  <a:lnTo>
                    <a:pt x="41077" y="34020"/>
                  </a:lnTo>
                  <a:lnTo>
                    <a:pt x="40618" y="34402"/>
                  </a:lnTo>
                  <a:lnTo>
                    <a:pt x="40121" y="34747"/>
                  </a:lnTo>
                  <a:lnTo>
                    <a:pt x="39853" y="34900"/>
                  </a:lnTo>
                  <a:lnTo>
                    <a:pt x="39585" y="35053"/>
                  </a:lnTo>
                  <a:lnTo>
                    <a:pt x="39318" y="3518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8763" y="35416"/>
                  </a:lnTo>
                  <a:lnTo>
                    <a:pt x="38476" y="35531"/>
                  </a:lnTo>
                  <a:lnTo>
                    <a:pt x="38209" y="35607"/>
                  </a:lnTo>
                  <a:lnTo>
                    <a:pt x="37922" y="35684"/>
                  </a:lnTo>
                  <a:lnTo>
                    <a:pt x="37348" y="35818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6277" y="35932"/>
                  </a:lnTo>
                  <a:lnTo>
                    <a:pt x="35780" y="35932"/>
                  </a:lnTo>
                  <a:lnTo>
                    <a:pt x="35283" y="35913"/>
                  </a:lnTo>
                  <a:lnTo>
                    <a:pt x="34786" y="35894"/>
                  </a:lnTo>
                  <a:lnTo>
                    <a:pt x="34269" y="35837"/>
                  </a:lnTo>
                  <a:lnTo>
                    <a:pt x="33772" y="35760"/>
                  </a:lnTo>
                  <a:lnTo>
                    <a:pt x="33275" y="35684"/>
                  </a:lnTo>
                  <a:lnTo>
                    <a:pt x="32759" y="35588"/>
                  </a:lnTo>
                  <a:lnTo>
                    <a:pt x="31745" y="35378"/>
                  </a:lnTo>
                  <a:lnTo>
                    <a:pt x="30732" y="35167"/>
                  </a:lnTo>
                  <a:lnTo>
                    <a:pt x="29737" y="34938"/>
                  </a:lnTo>
                  <a:lnTo>
                    <a:pt x="28724" y="34747"/>
                  </a:lnTo>
                  <a:lnTo>
                    <a:pt x="28724" y="34747"/>
                  </a:lnTo>
                  <a:lnTo>
                    <a:pt x="28112" y="34632"/>
                  </a:lnTo>
                  <a:lnTo>
                    <a:pt x="27481" y="34555"/>
                  </a:lnTo>
                  <a:lnTo>
                    <a:pt x="26869" y="34479"/>
                  </a:lnTo>
                  <a:lnTo>
                    <a:pt x="26238" y="34422"/>
                  </a:lnTo>
                  <a:lnTo>
                    <a:pt x="25626" y="34402"/>
                  </a:lnTo>
                  <a:lnTo>
                    <a:pt x="24995" y="34383"/>
                  </a:lnTo>
                  <a:lnTo>
                    <a:pt x="24383" y="34383"/>
                  </a:lnTo>
                  <a:lnTo>
                    <a:pt x="23752" y="34402"/>
                  </a:lnTo>
                  <a:lnTo>
                    <a:pt x="23140" y="34422"/>
                  </a:lnTo>
                  <a:lnTo>
                    <a:pt x="22509" y="34479"/>
                  </a:lnTo>
                  <a:lnTo>
                    <a:pt x="21897" y="34536"/>
                  </a:lnTo>
                  <a:lnTo>
                    <a:pt x="21266" y="34632"/>
                  </a:lnTo>
                  <a:lnTo>
                    <a:pt x="20654" y="34728"/>
                  </a:lnTo>
                  <a:lnTo>
                    <a:pt x="20042" y="34842"/>
                  </a:lnTo>
                  <a:lnTo>
                    <a:pt x="19430" y="34957"/>
                  </a:lnTo>
                  <a:lnTo>
                    <a:pt x="18818" y="35110"/>
                  </a:lnTo>
                  <a:lnTo>
                    <a:pt x="18206" y="35263"/>
                  </a:lnTo>
                  <a:lnTo>
                    <a:pt x="17594" y="35435"/>
                  </a:lnTo>
                  <a:lnTo>
                    <a:pt x="16982" y="35626"/>
                  </a:lnTo>
                  <a:lnTo>
                    <a:pt x="16389" y="35837"/>
                  </a:lnTo>
                  <a:lnTo>
                    <a:pt x="15797" y="36066"/>
                  </a:lnTo>
                  <a:lnTo>
                    <a:pt x="15204" y="36296"/>
                  </a:lnTo>
                  <a:lnTo>
                    <a:pt x="14611" y="36544"/>
                  </a:lnTo>
                  <a:lnTo>
                    <a:pt x="14037" y="36812"/>
                  </a:lnTo>
                  <a:lnTo>
                    <a:pt x="13444" y="37080"/>
                  </a:lnTo>
                  <a:lnTo>
                    <a:pt x="12871" y="37367"/>
                  </a:lnTo>
                  <a:lnTo>
                    <a:pt x="12316" y="37672"/>
                  </a:lnTo>
                  <a:lnTo>
                    <a:pt x="11742" y="37998"/>
                  </a:lnTo>
                  <a:lnTo>
                    <a:pt x="11188" y="38342"/>
                  </a:lnTo>
                  <a:lnTo>
                    <a:pt x="10633" y="38686"/>
                  </a:lnTo>
                  <a:lnTo>
                    <a:pt x="10098" y="39049"/>
                  </a:lnTo>
                  <a:lnTo>
                    <a:pt x="9562" y="39413"/>
                  </a:lnTo>
                  <a:lnTo>
                    <a:pt x="9562" y="39413"/>
                  </a:lnTo>
                  <a:lnTo>
                    <a:pt x="8549" y="40158"/>
                  </a:lnTo>
                  <a:lnTo>
                    <a:pt x="7497" y="40962"/>
                  </a:lnTo>
                  <a:lnTo>
                    <a:pt x="6981" y="41401"/>
                  </a:lnTo>
                  <a:lnTo>
                    <a:pt x="6445" y="41841"/>
                  </a:lnTo>
                  <a:lnTo>
                    <a:pt x="5929" y="42300"/>
                  </a:lnTo>
                  <a:lnTo>
                    <a:pt x="5413" y="42778"/>
                  </a:lnTo>
                  <a:lnTo>
                    <a:pt x="4916" y="43276"/>
                  </a:lnTo>
                  <a:lnTo>
                    <a:pt x="4437" y="43792"/>
                  </a:lnTo>
                  <a:lnTo>
                    <a:pt x="3959" y="44308"/>
                  </a:lnTo>
                  <a:lnTo>
                    <a:pt x="3520" y="44844"/>
                  </a:lnTo>
                  <a:lnTo>
                    <a:pt x="3099" y="45398"/>
                  </a:lnTo>
                  <a:lnTo>
                    <a:pt x="2697" y="45953"/>
                  </a:lnTo>
                  <a:lnTo>
                    <a:pt x="2334" y="46526"/>
                  </a:lnTo>
                  <a:lnTo>
                    <a:pt x="2009" y="47119"/>
                  </a:lnTo>
                  <a:lnTo>
                    <a:pt x="2009" y="47119"/>
                  </a:lnTo>
                  <a:lnTo>
                    <a:pt x="1894" y="47330"/>
                  </a:lnTo>
                  <a:lnTo>
                    <a:pt x="1799" y="47578"/>
                  </a:lnTo>
                  <a:lnTo>
                    <a:pt x="1588" y="48133"/>
                  </a:lnTo>
                  <a:lnTo>
                    <a:pt x="1148" y="49452"/>
                  </a:lnTo>
                  <a:lnTo>
                    <a:pt x="900" y="50141"/>
                  </a:lnTo>
                  <a:lnTo>
                    <a:pt x="632" y="50810"/>
                  </a:lnTo>
                  <a:lnTo>
                    <a:pt x="498" y="51135"/>
                  </a:lnTo>
                  <a:lnTo>
                    <a:pt x="345" y="51422"/>
                  </a:lnTo>
                  <a:lnTo>
                    <a:pt x="173" y="51709"/>
                  </a:lnTo>
                  <a:lnTo>
                    <a:pt x="1" y="51957"/>
                  </a:lnTo>
                  <a:lnTo>
                    <a:pt x="1" y="0"/>
                  </a:lnTo>
                  <a:lnTo>
                    <a:pt x="894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extrusionOk="0">
                  <a:moveTo>
                    <a:pt x="43085" y="0"/>
                  </a:move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fill="none" extrusionOk="0">
                  <a:moveTo>
                    <a:pt x="60296" y="0"/>
                  </a:moveTo>
                  <a:lnTo>
                    <a:pt x="43085" y="0"/>
                  </a:lnTo>
                  <a:lnTo>
                    <a:pt x="43085" y="0"/>
                  </a:ln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2547" y="19257"/>
                  </a:lnTo>
                  <a:lnTo>
                    <a:pt x="22547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374" y="10460"/>
                  </a:lnTo>
                  <a:lnTo>
                    <a:pt x="12374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520" y="12411"/>
                  </a:lnTo>
                  <a:lnTo>
                    <a:pt x="20520" y="12411"/>
                  </a:lnTo>
                  <a:lnTo>
                    <a:pt x="20654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515" y="4150"/>
                  </a:lnTo>
                  <a:lnTo>
                    <a:pt x="14515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-217442" y="167613"/>
              <a:ext cx="4478557" cy="1311873"/>
            </a:xfrm>
            <a:custGeom>
              <a:avLst/>
              <a:gdLst/>
              <a:ahLst/>
              <a:cxnLst/>
              <a:rect l="l" t="t" r="r" b="b"/>
              <a:pathLst>
                <a:path w="115293" h="33772" extrusionOk="0">
                  <a:moveTo>
                    <a:pt x="104450" y="0"/>
                  </a:moveTo>
                  <a:lnTo>
                    <a:pt x="104373" y="19"/>
                  </a:lnTo>
                  <a:lnTo>
                    <a:pt x="104297" y="77"/>
                  </a:lnTo>
                  <a:lnTo>
                    <a:pt x="104259" y="134"/>
                  </a:lnTo>
                  <a:lnTo>
                    <a:pt x="104239" y="230"/>
                  </a:lnTo>
                  <a:lnTo>
                    <a:pt x="104259" y="306"/>
                  </a:lnTo>
                  <a:lnTo>
                    <a:pt x="104297" y="383"/>
                  </a:lnTo>
                  <a:lnTo>
                    <a:pt x="104373" y="440"/>
                  </a:lnTo>
                  <a:lnTo>
                    <a:pt x="104756" y="440"/>
                  </a:lnTo>
                  <a:lnTo>
                    <a:pt x="105559" y="459"/>
                  </a:lnTo>
                  <a:lnTo>
                    <a:pt x="105578" y="459"/>
                  </a:lnTo>
                  <a:lnTo>
                    <a:pt x="105655" y="440"/>
                  </a:lnTo>
                  <a:lnTo>
                    <a:pt x="105731" y="383"/>
                  </a:lnTo>
                  <a:lnTo>
                    <a:pt x="105769" y="325"/>
                  </a:lnTo>
                  <a:lnTo>
                    <a:pt x="105788" y="230"/>
                  </a:lnTo>
                  <a:lnTo>
                    <a:pt x="105769" y="153"/>
                  </a:lnTo>
                  <a:lnTo>
                    <a:pt x="105731" y="77"/>
                  </a:lnTo>
                  <a:lnTo>
                    <a:pt x="105655" y="38"/>
                  </a:lnTo>
                  <a:lnTo>
                    <a:pt x="105578" y="19"/>
                  </a:lnTo>
                  <a:lnTo>
                    <a:pt x="104756" y="0"/>
                  </a:lnTo>
                  <a:close/>
                  <a:moveTo>
                    <a:pt x="102901" y="38"/>
                  </a:moveTo>
                  <a:lnTo>
                    <a:pt x="101792" y="115"/>
                  </a:lnTo>
                  <a:lnTo>
                    <a:pt x="101696" y="134"/>
                  </a:lnTo>
                  <a:lnTo>
                    <a:pt x="101639" y="172"/>
                  </a:lnTo>
                  <a:lnTo>
                    <a:pt x="101600" y="249"/>
                  </a:lnTo>
                  <a:lnTo>
                    <a:pt x="101581" y="344"/>
                  </a:lnTo>
                  <a:lnTo>
                    <a:pt x="101600" y="421"/>
                  </a:lnTo>
                  <a:lnTo>
                    <a:pt x="101658" y="497"/>
                  </a:lnTo>
                  <a:lnTo>
                    <a:pt x="101715" y="536"/>
                  </a:lnTo>
                  <a:lnTo>
                    <a:pt x="101811" y="555"/>
                  </a:lnTo>
                  <a:lnTo>
                    <a:pt x="102920" y="478"/>
                  </a:lnTo>
                  <a:lnTo>
                    <a:pt x="102996" y="459"/>
                  </a:lnTo>
                  <a:lnTo>
                    <a:pt x="103073" y="421"/>
                  </a:lnTo>
                  <a:lnTo>
                    <a:pt x="103111" y="344"/>
                  </a:lnTo>
                  <a:lnTo>
                    <a:pt x="103130" y="249"/>
                  </a:lnTo>
                  <a:lnTo>
                    <a:pt x="103111" y="172"/>
                  </a:lnTo>
                  <a:lnTo>
                    <a:pt x="103054" y="96"/>
                  </a:lnTo>
                  <a:lnTo>
                    <a:pt x="102996" y="58"/>
                  </a:lnTo>
                  <a:lnTo>
                    <a:pt x="102901" y="38"/>
                  </a:lnTo>
                  <a:close/>
                  <a:moveTo>
                    <a:pt x="107051" y="77"/>
                  </a:moveTo>
                  <a:lnTo>
                    <a:pt x="106974" y="134"/>
                  </a:lnTo>
                  <a:lnTo>
                    <a:pt x="106917" y="191"/>
                  </a:lnTo>
                  <a:lnTo>
                    <a:pt x="106898" y="287"/>
                  </a:lnTo>
                  <a:lnTo>
                    <a:pt x="106917" y="364"/>
                  </a:lnTo>
                  <a:lnTo>
                    <a:pt x="106955" y="440"/>
                  </a:lnTo>
                  <a:lnTo>
                    <a:pt x="107031" y="497"/>
                  </a:lnTo>
                  <a:lnTo>
                    <a:pt x="107108" y="517"/>
                  </a:lnTo>
                  <a:lnTo>
                    <a:pt x="108198" y="593"/>
                  </a:lnTo>
                  <a:lnTo>
                    <a:pt x="108217" y="593"/>
                  </a:lnTo>
                  <a:lnTo>
                    <a:pt x="108313" y="574"/>
                  </a:lnTo>
                  <a:lnTo>
                    <a:pt x="108370" y="536"/>
                  </a:lnTo>
                  <a:lnTo>
                    <a:pt x="108427" y="459"/>
                  </a:lnTo>
                  <a:lnTo>
                    <a:pt x="108447" y="383"/>
                  </a:lnTo>
                  <a:lnTo>
                    <a:pt x="108427" y="287"/>
                  </a:lnTo>
                  <a:lnTo>
                    <a:pt x="108389" y="230"/>
                  </a:lnTo>
                  <a:lnTo>
                    <a:pt x="108332" y="172"/>
                  </a:lnTo>
                  <a:lnTo>
                    <a:pt x="108236" y="153"/>
                  </a:lnTo>
                  <a:lnTo>
                    <a:pt x="107127" y="77"/>
                  </a:lnTo>
                  <a:close/>
                  <a:moveTo>
                    <a:pt x="100243" y="230"/>
                  </a:moveTo>
                  <a:lnTo>
                    <a:pt x="99134" y="364"/>
                  </a:lnTo>
                  <a:lnTo>
                    <a:pt x="99038" y="402"/>
                  </a:lnTo>
                  <a:lnTo>
                    <a:pt x="98981" y="459"/>
                  </a:lnTo>
                  <a:lnTo>
                    <a:pt x="98942" y="536"/>
                  </a:lnTo>
                  <a:lnTo>
                    <a:pt x="98942" y="612"/>
                  </a:lnTo>
                  <a:lnTo>
                    <a:pt x="98962" y="689"/>
                  </a:lnTo>
                  <a:lnTo>
                    <a:pt x="99000" y="746"/>
                  </a:lnTo>
                  <a:lnTo>
                    <a:pt x="99076" y="784"/>
                  </a:lnTo>
                  <a:lnTo>
                    <a:pt x="99153" y="803"/>
                  </a:lnTo>
                  <a:lnTo>
                    <a:pt x="99191" y="803"/>
                  </a:lnTo>
                  <a:lnTo>
                    <a:pt x="100281" y="689"/>
                  </a:lnTo>
                  <a:lnTo>
                    <a:pt x="100358" y="650"/>
                  </a:lnTo>
                  <a:lnTo>
                    <a:pt x="100434" y="593"/>
                  </a:lnTo>
                  <a:lnTo>
                    <a:pt x="100472" y="517"/>
                  </a:lnTo>
                  <a:lnTo>
                    <a:pt x="100472" y="440"/>
                  </a:lnTo>
                  <a:lnTo>
                    <a:pt x="100453" y="344"/>
                  </a:lnTo>
                  <a:lnTo>
                    <a:pt x="100396" y="287"/>
                  </a:lnTo>
                  <a:lnTo>
                    <a:pt x="100319" y="249"/>
                  </a:lnTo>
                  <a:lnTo>
                    <a:pt x="100243" y="230"/>
                  </a:lnTo>
                  <a:close/>
                  <a:moveTo>
                    <a:pt x="109709" y="306"/>
                  </a:moveTo>
                  <a:lnTo>
                    <a:pt x="109632" y="344"/>
                  </a:lnTo>
                  <a:lnTo>
                    <a:pt x="109575" y="402"/>
                  </a:lnTo>
                  <a:lnTo>
                    <a:pt x="109556" y="497"/>
                  </a:lnTo>
                  <a:lnTo>
                    <a:pt x="109556" y="574"/>
                  </a:lnTo>
                  <a:lnTo>
                    <a:pt x="109594" y="650"/>
                  </a:lnTo>
                  <a:lnTo>
                    <a:pt x="109651" y="708"/>
                  </a:lnTo>
                  <a:lnTo>
                    <a:pt x="109747" y="746"/>
                  </a:lnTo>
                  <a:lnTo>
                    <a:pt x="110837" y="880"/>
                  </a:lnTo>
                  <a:lnTo>
                    <a:pt x="110952" y="880"/>
                  </a:lnTo>
                  <a:lnTo>
                    <a:pt x="111009" y="823"/>
                  </a:lnTo>
                  <a:lnTo>
                    <a:pt x="111066" y="765"/>
                  </a:lnTo>
                  <a:lnTo>
                    <a:pt x="111085" y="689"/>
                  </a:lnTo>
                  <a:lnTo>
                    <a:pt x="111085" y="612"/>
                  </a:lnTo>
                  <a:lnTo>
                    <a:pt x="111047" y="536"/>
                  </a:lnTo>
                  <a:lnTo>
                    <a:pt x="110990" y="478"/>
                  </a:lnTo>
                  <a:lnTo>
                    <a:pt x="110894" y="440"/>
                  </a:lnTo>
                  <a:lnTo>
                    <a:pt x="109804" y="306"/>
                  </a:lnTo>
                  <a:close/>
                  <a:moveTo>
                    <a:pt x="97585" y="593"/>
                  </a:moveTo>
                  <a:lnTo>
                    <a:pt x="96495" y="784"/>
                  </a:lnTo>
                  <a:lnTo>
                    <a:pt x="96399" y="823"/>
                  </a:lnTo>
                  <a:lnTo>
                    <a:pt x="96342" y="880"/>
                  </a:lnTo>
                  <a:lnTo>
                    <a:pt x="96303" y="956"/>
                  </a:lnTo>
                  <a:lnTo>
                    <a:pt x="96303" y="1052"/>
                  </a:lnTo>
                  <a:lnTo>
                    <a:pt x="96342" y="1109"/>
                  </a:lnTo>
                  <a:lnTo>
                    <a:pt x="96380" y="1167"/>
                  </a:lnTo>
                  <a:lnTo>
                    <a:pt x="96456" y="1205"/>
                  </a:lnTo>
                  <a:lnTo>
                    <a:pt x="96533" y="1224"/>
                  </a:lnTo>
                  <a:lnTo>
                    <a:pt x="96571" y="1224"/>
                  </a:lnTo>
                  <a:lnTo>
                    <a:pt x="97661" y="1033"/>
                  </a:lnTo>
                  <a:lnTo>
                    <a:pt x="97738" y="995"/>
                  </a:lnTo>
                  <a:lnTo>
                    <a:pt x="97795" y="937"/>
                  </a:lnTo>
                  <a:lnTo>
                    <a:pt x="97833" y="861"/>
                  </a:lnTo>
                  <a:lnTo>
                    <a:pt x="97833" y="765"/>
                  </a:lnTo>
                  <a:lnTo>
                    <a:pt x="97814" y="689"/>
                  </a:lnTo>
                  <a:lnTo>
                    <a:pt x="97757" y="631"/>
                  </a:lnTo>
                  <a:lnTo>
                    <a:pt x="97680" y="593"/>
                  </a:lnTo>
                  <a:close/>
                  <a:moveTo>
                    <a:pt x="112348" y="689"/>
                  </a:moveTo>
                  <a:lnTo>
                    <a:pt x="112271" y="727"/>
                  </a:lnTo>
                  <a:lnTo>
                    <a:pt x="112214" y="784"/>
                  </a:lnTo>
                  <a:lnTo>
                    <a:pt x="112175" y="880"/>
                  </a:lnTo>
                  <a:lnTo>
                    <a:pt x="112175" y="956"/>
                  </a:lnTo>
                  <a:lnTo>
                    <a:pt x="112214" y="1033"/>
                  </a:lnTo>
                  <a:lnTo>
                    <a:pt x="112271" y="1090"/>
                  </a:lnTo>
                  <a:lnTo>
                    <a:pt x="112367" y="1128"/>
                  </a:lnTo>
                  <a:lnTo>
                    <a:pt x="113438" y="1339"/>
                  </a:lnTo>
                  <a:lnTo>
                    <a:pt x="113495" y="1358"/>
                  </a:lnTo>
                  <a:lnTo>
                    <a:pt x="113552" y="1339"/>
                  </a:lnTo>
                  <a:lnTo>
                    <a:pt x="113629" y="1301"/>
                  </a:lnTo>
                  <a:lnTo>
                    <a:pt x="113667" y="1243"/>
                  </a:lnTo>
                  <a:lnTo>
                    <a:pt x="113705" y="1167"/>
                  </a:lnTo>
                  <a:lnTo>
                    <a:pt x="113705" y="1090"/>
                  </a:lnTo>
                  <a:lnTo>
                    <a:pt x="113667" y="1014"/>
                  </a:lnTo>
                  <a:lnTo>
                    <a:pt x="113610" y="956"/>
                  </a:lnTo>
                  <a:lnTo>
                    <a:pt x="113533" y="918"/>
                  </a:lnTo>
                  <a:lnTo>
                    <a:pt x="112443" y="689"/>
                  </a:lnTo>
                  <a:close/>
                  <a:moveTo>
                    <a:pt x="114967" y="1262"/>
                  </a:moveTo>
                  <a:lnTo>
                    <a:pt x="114891" y="1281"/>
                  </a:lnTo>
                  <a:lnTo>
                    <a:pt x="114814" y="1339"/>
                  </a:lnTo>
                  <a:lnTo>
                    <a:pt x="114776" y="1415"/>
                  </a:lnTo>
                  <a:lnTo>
                    <a:pt x="114776" y="1511"/>
                  </a:lnTo>
                  <a:lnTo>
                    <a:pt x="114814" y="1587"/>
                  </a:lnTo>
                  <a:lnTo>
                    <a:pt x="114872" y="1664"/>
                  </a:lnTo>
                  <a:lnTo>
                    <a:pt x="114948" y="1702"/>
                  </a:lnTo>
                  <a:lnTo>
                    <a:pt x="115006" y="1702"/>
                  </a:lnTo>
                  <a:lnTo>
                    <a:pt x="115063" y="1721"/>
                  </a:lnTo>
                  <a:lnTo>
                    <a:pt x="115140" y="1702"/>
                  </a:lnTo>
                  <a:lnTo>
                    <a:pt x="115197" y="1664"/>
                  </a:lnTo>
                  <a:lnTo>
                    <a:pt x="115254" y="1626"/>
                  </a:lnTo>
                  <a:lnTo>
                    <a:pt x="115273" y="1549"/>
                  </a:lnTo>
                  <a:lnTo>
                    <a:pt x="115293" y="1473"/>
                  </a:lnTo>
                  <a:lnTo>
                    <a:pt x="115254" y="1377"/>
                  </a:lnTo>
                  <a:lnTo>
                    <a:pt x="115197" y="1320"/>
                  </a:lnTo>
                  <a:lnTo>
                    <a:pt x="115120" y="1281"/>
                  </a:lnTo>
                  <a:lnTo>
                    <a:pt x="115044" y="1262"/>
                  </a:lnTo>
                  <a:close/>
                  <a:moveTo>
                    <a:pt x="95041" y="1090"/>
                  </a:moveTo>
                  <a:lnTo>
                    <a:pt x="94965" y="1109"/>
                  </a:lnTo>
                  <a:lnTo>
                    <a:pt x="93875" y="1358"/>
                  </a:lnTo>
                  <a:lnTo>
                    <a:pt x="93798" y="1396"/>
                  </a:lnTo>
                  <a:lnTo>
                    <a:pt x="93741" y="1454"/>
                  </a:lnTo>
                  <a:lnTo>
                    <a:pt x="93703" y="1549"/>
                  </a:lnTo>
                  <a:lnTo>
                    <a:pt x="93722" y="1626"/>
                  </a:lnTo>
                  <a:lnTo>
                    <a:pt x="93741" y="1702"/>
                  </a:lnTo>
                  <a:lnTo>
                    <a:pt x="93798" y="1740"/>
                  </a:lnTo>
                  <a:lnTo>
                    <a:pt x="93856" y="1779"/>
                  </a:lnTo>
                  <a:lnTo>
                    <a:pt x="93932" y="1798"/>
                  </a:lnTo>
                  <a:lnTo>
                    <a:pt x="93990" y="1798"/>
                  </a:lnTo>
                  <a:lnTo>
                    <a:pt x="95060" y="1530"/>
                  </a:lnTo>
                  <a:lnTo>
                    <a:pt x="95137" y="1492"/>
                  </a:lnTo>
                  <a:lnTo>
                    <a:pt x="95194" y="1434"/>
                  </a:lnTo>
                  <a:lnTo>
                    <a:pt x="95233" y="1358"/>
                  </a:lnTo>
                  <a:lnTo>
                    <a:pt x="95233" y="1262"/>
                  </a:lnTo>
                  <a:lnTo>
                    <a:pt x="95194" y="1186"/>
                  </a:lnTo>
                  <a:lnTo>
                    <a:pt x="95118" y="1128"/>
                  </a:lnTo>
                  <a:lnTo>
                    <a:pt x="95041" y="1090"/>
                  </a:lnTo>
                  <a:close/>
                  <a:moveTo>
                    <a:pt x="92364" y="1760"/>
                  </a:moveTo>
                  <a:lnTo>
                    <a:pt x="91312" y="2085"/>
                  </a:lnTo>
                  <a:lnTo>
                    <a:pt x="91236" y="2123"/>
                  </a:lnTo>
                  <a:lnTo>
                    <a:pt x="91178" y="2199"/>
                  </a:lnTo>
                  <a:lnTo>
                    <a:pt x="91159" y="2276"/>
                  </a:lnTo>
                  <a:lnTo>
                    <a:pt x="91159" y="2371"/>
                  </a:lnTo>
                  <a:lnTo>
                    <a:pt x="91198" y="2429"/>
                  </a:lnTo>
                  <a:lnTo>
                    <a:pt x="91236" y="2486"/>
                  </a:lnTo>
                  <a:lnTo>
                    <a:pt x="91293" y="2505"/>
                  </a:lnTo>
                  <a:lnTo>
                    <a:pt x="91370" y="2524"/>
                  </a:lnTo>
                  <a:lnTo>
                    <a:pt x="91446" y="2505"/>
                  </a:lnTo>
                  <a:lnTo>
                    <a:pt x="92498" y="2199"/>
                  </a:lnTo>
                  <a:lnTo>
                    <a:pt x="92574" y="2142"/>
                  </a:lnTo>
                  <a:lnTo>
                    <a:pt x="92632" y="2085"/>
                  </a:lnTo>
                  <a:lnTo>
                    <a:pt x="92651" y="2008"/>
                  </a:lnTo>
                  <a:lnTo>
                    <a:pt x="92651" y="1913"/>
                  </a:lnTo>
                  <a:lnTo>
                    <a:pt x="92613" y="1836"/>
                  </a:lnTo>
                  <a:lnTo>
                    <a:pt x="92536" y="1779"/>
                  </a:lnTo>
                  <a:lnTo>
                    <a:pt x="92460" y="1760"/>
                  </a:lnTo>
                  <a:close/>
                  <a:moveTo>
                    <a:pt x="89916" y="2563"/>
                  </a:moveTo>
                  <a:lnTo>
                    <a:pt x="89821" y="2582"/>
                  </a:lnTo>
                  <a:lnTo>
                    <a:pt x="88788" y="2964"/>
                  </a:lnTo>
                  <a:lnTo>
                    <a:pt x="88712" y="3022"/>
                  </a:lnTo>
                  <a:lnTo>
                    <a:pt x="88654" y="3079"/>
                  </a:lnTo>
                  <a:lnTo>
                    <a:pt x="88635" y="3156"/>
                  </a:lnTo>
                  <a:lnTo>
                    <a:pt x="88654" y="3251"/>
                  </a:lnTo>
                  <a:lnTo>
                    <a:pt x="88693" y="3309"/>
                  </a:lnTo>
                  <a:lnTo>
                    <a:pt x="88731" y="3366"/>
                  </a:lnTo>
                  <a:lnTo>
                    <a:pt x="88788" y="3385"/>
                  </a:lnTo>
                  <a:lnTo>
                    <a:pt x="88865" y="3404"/>
                  </a:lnTo>
                  <a:lnTo>
                    <a:pt x="88941" y="3385"/>
                  </a:lnTo>
                  <a:lnTo>
                    <a:pt x="89974" y="3003"/>
                  </a:lnTo>
                  <a:lnTo>
                    <a:pt x="90050" y="2945"/>
                  </a:lnTo>
                  <a:lnTo>
                    <a:pt x="90108" y="2888"/>
                  </a:lnTo>
                  <a:lnTo>
                    <a:pt x="90127" y="2811"/>
                  </a:lnTo>
                  <a:lnTo>
                    <a:pt x="90108" y="2716"/>
                  </a:lnTo>
                  <a:lnTo>
                    <a:pt x="90069" y="2639"/>
                  </a:lnTo>
                  <a:lnTo>
                    <a:pt x="89993" y="2582"/>
                  </a:lnTo>
                  <a:lnTo>
                    <a:pt x="89916" y="2563"/>
                  </a:lnTo>
                  <a:close/>
                  <a:moveTo>
                    <a:pt x="87335" y="3538"/>
                  </a:moveTo>
                  <a:lnTo>
                    <a:pt x="86321" y="3997"/>
                  </a:lnTo>
                  <a:lnTo>
                    <a:pt x="86245" y="4054"/>
                  </a:lnTo>
                  <a:lnTo>
                    <a:pt x="86207" y="4112"/>
                  </a:lnTo>
                  <a:lnTo>
                    <a:pt x="86187" y="4207"/>
                  </a:lnTo>
                  <a:lnTo>
                    <a:pt x="86207" y="4284"/>
                  </a:lnTo>
                  <a:lnTo>
                    <a:pt x="86245" y="4341"/>
                  </a:lnTo>
                  <a:lnTo>
                    <a:pt x="86283" y="4379"/>
                  </a:lnTo>
                  <a:lnTo>
                    <a:pt x="86340" y="4418"/>
                  </a:lnTo>
                  <a:lnTo>
                    <a:pt x="86398" y="4418"/>
                  </a:lnTo>
                  <a:lnTo>
                    <a:pt x="86493" y="4399"/>
                  </a:lnTo>
                  <a:lnTo>
                    <a:pt x="87507" y="3959"/>
                  </a:lnTo>
                  <a:lnTo>
                    <a:pt x="87583" y="3901"/>
                  </a:lnTo>
                  <a:lnTo>
                    <a:pt x="87622" y="3844"/>
                  </a:lnTo>
                  <a:lnTo>
                    <a:pt x="87641" y="3748"/>
                  </a:lnTo>
                  <a:lnTo>
                    <a:pt x="87622" y="3672"/>
                  </a:lnTo>
                  <a:lnTo>
                    <a:pt x="87583" y="3595"/>
                  </a:lnTo>
                  <a:lnTo>
                    <a:pt x="87507" y="3538"/>
                  </a:lnTo>
                  <a:close/>
                  <a:moveTo>
                    <a:pt x="84983" y="4647"/>
                  </a:moveTo>
                  <a:lnTo>
                    <a:pt x="84906" y="4666"/>
                  </a:lnTo>
                  <a:lnTo>
                    <a:pt x="83912" y="5163"/>
                  </a:lnTo>
                  <a:lnTo>
                    <a:pt x="83835" y="5221"/>
                  </a:lnTo>
                  <a:lnTo>
                    <a:pt x="83797" y="5297"/>
                  </a:lnTo>
                  <a:lnTo>
                    <a:pt x="83797" y="5374"/>
                  </a:lnTo>
                  <a:lnTo>
                    <a:pt x="83816" y="5469"/>
                  </a:lnTo>
                  <a:lnTo>
                    <a:pt x="83854" y="5527"/>
                  </a:lnTo>
                  <a:lnTo>
                    <a:pt x="83912" y="5546"/>
                  </a:lnTo>
                  <a:lnTo>
                    <a:pt x="83950" y="5584"/>
                  </a:lnTo>
                  <a:lnTo>
                    <a:pt x="84065" y="5584"/>
                  </a:lnTo>
                  <a:lnTo>
                    <a:pt x="84122" y="5565"/>
                  </a:lnTo>
                  <a:lnTo>
                    <a:pt x="85097" y="5049"/>
                  </a:lnTo>
                  <a:lnTo>
                    <a:pt x="85174" y="5010"/>
                  </a:lnTo>
                  <a:lnTo>
                    <a:pt x="85212" y="4934"/>
                  </a:lnTo>
                  <a:lnTo>
                    <a:pt x="85231" y="4838"/>
                  </a:lnTo>
                  <a:lnTo>
                    <a:pt x="85193" y="4762"/>
                  </a:lnTo>
                  <a:lnTo>
                    <a:pt x="85155" y="4685"/>
                  </a:lnTo>
                  <a:lnTo>
                    <a:pt x="85078" y="4647"/>
                  </a:lnTo>
                  <a:close/>
                  <a:moveTo>
                    <a:pt x="82631" y="5890"/>
                  </a:moveTo>
                  <a:lnTo>
                    <a:pt x="82554" y="5928"/>
                  </a:lnTo>
                  <a:lnTo>
                    <a:pt x="81579" y="6483"/>
                  </a:lnTo>
                  <a:lnTo>
                    <a:pt x="81521" y="6540"/>
                  </a:lnTo>
                  <a:lnTo>
                    <a:pt x="81483" y="6617"/>
                  </a:lnTo>
                  <a:lnTo>
                    <a:pt x="81483" y="6712"/>
                  </a:lnTo>
                  <a:lnTo>
                    <a:pt x="81521" y="6789"/>
                  </a:lnTo>
                  <a:lnTo>
                    <a:pt x="81541" y="6846"/>
                  </a:lnTo>
                  <a:lnTo>
                    <a:pt x="81598" y="6865"/>
                  </a:lnTo>
                  <a:lnTo>
                    <a:pt x="81655" y="6885"/>
                  </a:lnTo>
                  <a:lnTo>
                    <a:pt x="81694" y="6904"/>
                  </a:lnTo>
                  <a:lnTo>
                    <a:pt x="81770" y="6885"/>
                  </a:lnTo>
                  <a:lnTo>
                    <a:pt x="81808" y="6865"/>
                  </a:lnTo>
                  <a:lnTo>
                    <a:pt x="82764" y="6311"/>
                  </a:lnTo>
                  <a:lnTo>
                    <a:pt x="82841" y="6253"/>
                  </a:lnTo>
                  <a:lnTo>
                    <a:pt x="82879" y="6177"/>
                  </a:lnTo>
                  <a:lnTo>
                    <a:pt x="82879" y="6081"/>
                  </a:lnTo>
                  <a:lnTo>
                    <a:pt x="82841" y="6005"/>
                  </a:lnTo>
                  <a:lnTo>
                    <a:pt x="82784" y="5928"/>
                  </a:lnTo>
                  <a:lnTo>
                    <a:pt x="82707" y="5890"/>
                  </a:lnTo>
                  <a:close/>
                  <a:moveTo>
                    <a:pt x="80355" y="7286"/>
                  </a:moveTo>
                  <a:lnTo>
                    <a:pt x="80278" y="7324"/>
                  </a:lnTo>
                  <a:lnTo>
                    <a:pt x="79341" y="7955"/>
                  </a:lnTo>
                  <a:lnTo>
                    <a:pt x="79284" y="8013"/>
                  </a:lnTo>
                  <a:lnTo>
                    <a:pt x="79265" y="8089"/>
                  </a:lnTo>
                  <a:lnTo>
                    <a:pt x="79265" y="8185"/>
                  </a:lnTo>
                  <a:lnTo>
                    <a:pt x="79284" y="8261"/>
                  </a:lnTo>
                  <a:lnTo>
                    <a:pt x="79322" y="8300"/>
                  </a:lnTo>
                  <a:lnTo>
                    <a:pt x="79380" y="8319"/>
                  </a:lnTo>
                  <a:lnTo>
                    <a:pt x="79418" y="8338"/>
                  </a:lnTo>
                  <a:lnTo>
                    <a:pt x="79475" y="8357"/>
                  </a:lnTo>
                  <a:lnTo>
                    <a:pt x="79533" y="8338"/>
                  </a:lnTo>
                  <a:lnTo>
                    <a:pt x="79609" y="8319"/>
                  </a:lnTo>
                  <a:lnTo>
                    <a:pt x="80508" y="7688"/>
                  </a:lnTo>
                  <a:lnTo>
                    <a:pt x="80584" y="7630"/>
                  </a:lnTo>
                  <a:lnTo>
                    <a:pt x="80603" y="7554"/>
                  </a:lnTo>
                  <a:lnTo>
                    <a:pt x="80603" y="7458"/>
                  </a:lnTo>
                  <a:lnTo>
                    <a:pt x="80584" y="7382"/>
                  </a:lnTo>
                  <a:lnTo>
                    <a:pt x="80508" y="7324"/>
                  </a:lnTo>
                  <a:lnTo>
                    <a:pt x="80431" y="7286"/>
                  </a:lnTo>
                  <a:close/>
                  <a:moveTo>
                    <a:pt x="78251" y="8816"/>
                  </a:moveTo>
                  <a:lnTo>
                    <a:pt x="78156" y="8835"/>
                  </a:lnTo>
                  <a:lnTo>
                    <a:pt x="78079" y="8873"/>
                  </a:lnTo>
                  <a:lnTo>
                    <a:pt x="77200" y="9543"/>
                  </a:lnTo>
                  <a:lnTo>
                    <a:pt x="77142" y="9619"/>
                  </a:lnTo>
                  <a:lnTo>
                    <a:pt x="77123" y="9696"/>
                  </a:lnTo>
                  <a:lnTo>
                    <a:pt x="77123" y="9791"/>
                  </a:lnTo>
                  <a:lnTo>
                    <a:pt x="77161" y="9868"/>
                  </a:lnTo>
                  <a:lnTo>
                    <a:pt x="77200" y="9906"/>
                  </a:lnTo>
                  <a:lnTo>
                    <a:pt x="77257" y="9925"/>
                  </a:lnTo>
                  <a:lnTo>
                    <a:pt x="77353" y="9944"/>
                  </a:lnTo>
                  <a:lnTo>
                    <a:pt x="77410" y="9925"/>
                  </a:lnTo>
                  <a:lnTo>
                    <a:pt x="77486" y="9887"/>
                  </a:lnTo>
                  <a:lnTo>
                    <a:pt x="78347" y="9218"/>
                  </a:lnTo>
                  <a:lnTo>
                    <a:pt x="78404" y="9160"/>
                  </a:lnTo>
                  <a:lnTo>
                    <a:pt x="78443" y="9065"/>
                  </a:lnTo>
                  <a:lnTo>
                    <a:pt x="78443" y="8988"/>
                  </a:lnTo>
                  <a:lnTo>
                    <a:pt x="78404" y="8912"/>
                  </a:lnTo>
                  <a:lnTo>
                    <a:pt x="78328" y="8854"/>
                  </a:lnTo>
                  <a:lnTo>
                    <a:pt x="78251" y="8816"/>
                  </a:lnTo>
                  <a:close/>
                  <a:moveTo>
                    <a:pt x="76090" y="10499"/>
                  </a:moveTo>
                  <a:lnTo>
                    <a:pt x="76014" y="10537"/>
                  </a:lnTo>
                  <a:lnTo>
                    <a:pt x="75173" y="11283"/>
                  </a:lnTo>
                  <a:lnTo>
                    <a:pt x="75115" y="11359"/>
                  </a:lnTo>
                  <a:lnTo>
                    <a:pt x="75096" y="11436"/>
                  </a:lnTo>
                  <a:lnTo>
                    <a:pt x="75115" y="11531"/>
                  </a:lnTo>
                  <a:lnTo>
                    <a:pt x="75153" y="11589"/>
                  </a:lnTo>
                  <a:lnTo>
                    <a:pt x="75230" y="11646"/>
                  </a:lnTo>
                  <a:lnTo>
                    <a:pt x="75326" y="11665"/>
                  </a:lnTo>
                  <a:lnTo>
                    <a:pt x="75402" y="11665"/>
                  </a:lnTo>
                  <a:lnTo>
                    <a:pt x="75479" y="11608"/>
                  </a:lnTo>
                  <a:lnTo>
                    <a:pt x="76301" y="10881"/>
                  </a:lnTo>
                  <a:lnTo>
                    <a:pt x="76358" y="10805"/>
                  </a:lnTo>
                  <a:lnTo>
                    <a:pt x="76377" y="10728"/>
                  </a:lnTo>
                  <a:lnTo>
                    <a:pt x="76358" y="10652"/>
                  </a:lnTo>
                  <a:lnTo>
                    <a:pt x="76320" y="10575"/>
                  </a:lnTo>
                  <a:lnTo>
                    <a:pt x="76243" y="10518"/>
                  </a:lnTo>
                  <a:lnTo>
                    <a:pt x="76167" y="10499"/>
                  </a:lnTo>
                  <a:close/>
                  <a:moveTo>
                    <a:pt x="74102" y="12296"/>
                  </a:moveTo>
                  <a:lnTo>
                    <a:pt x="74044" y="12354"/>
                  </a:lnTo>
                  <a:lnTo>
                    <a:pt x="73241" y="13138"/>
                  </a:lnTo>
                  <a:lnTo>
                    <a:pt x="73203" y="13214"/>
                  </a:lnTo>
                  <a:lnTo>
                    <a:pt x="73184" y="13291"/>
                  </a:lnTo>
                  <a:lnTo>
                    <a:pt x="73203" y="13367"/>
                  </a:lnTo>
                  <a:lnTo>
                    <a:pt x="73241" y="13444"/>
                  </a:lnTo>
                  <a:lnTo>
                    <a:pt x="73318" y="13501"/>
                  </a:lnTo>
                  <a:lnTo>
                    <a:pt x="73490" y="13501"/>
                  </a:lnTo>
                  <a:lnTo>
                    <a:pt x="73547" y="13444"/>
                  </a:lnTo>
                  <a:lnTo>
                    <a:pt x="74350" y="12679"/>
                  </a:lnTo>
                  <a:lnTo>
                    <a:pt x="74389" y="12602"/>
                  </a:lnTo>
                  <a:lnTo>
                    <a:pt x="74408" y="12507"/>
                  </a:lnTo>
                  <a:lnTo>
                    <a:pt x="74389" y="12430"/>
                  </a:lnTo>
                  <a:lnTo>
                    <a:pt x="74350" y="12354"/>
                  </a:lnTo>
                  <a:lnTo>
                    <a:pt x="74274" y="12315"/>
                  </a:lnTo>
                  <a:lnTo>
                    <a:pt x="74197" y="12296"/>
                  </a:lnTo>
                  <a:close/>
                  <a:moveTo>
                    <a:pt x="72304" y="14170"/>
                  </a:moveTo>
                  <a:lnTo>
                    <a:pt x="72228" y="14190"/>
                  </a:lnTo>
                  <a:lnTo>
                    <a:pt x="72151" y="14247"/>
                  </a:lnTo>
                  <a:lnTo>
                    <a:pt x="71367" y="15031"/>
                  </a:lnTo>
                  <a:lnTo>
                    <a:pt x="71329" y="15107"/>
                  </a:lnTo>
                  <a:lnTo>
                    <a:pt x="71310" y="15184"/>
                  </a:lnTo>
                  <a:lnTo>
                    <a:pt x="71329" y="15280"/>
                  </a:lnTo>
                  <a:lnTo>
                    <a:pt x="71386" y="15356"/>
                  </a:lnTo>
                  <a:lnTo>
                    <a:pt x="71444" y="15394"/>
                  </a:lnTo>
                  <a:lnTo>
                    <a:pt x="71539" y="15413"/>
                  </a:lnTo>
                  <a:lnTo>
                    <a:pt x="71616" y="15394"/>
                  </a:lnTo>
                  <a:lnTo>
                    <a:pt x="71692" y="15337"/>
                  </a:lnTo>
                  <a:lnTo>
                    <a:pt x="72457" y="14553"/>
                  </a:lnTo>
                  <a:lnTo>
                    <a:pt x="72514" y="14476"/>
                  </a:lnTo>
                  <a:lnTo>
                    <a:pt x="72534" y="14381"/>
                  </a:lnTo>
                  <a:lnTo>
                    <a:pt x="72514" y="14304"/>
                  </a:lnTo>
                  <a:lnTo>
                    <a:pt x="72457" y="14228"/>
                  </a:lnTo>
                  <a:lnTo>
                    <a:pt x="72381" y="14190"/>
                  </a:lnTo>
                  <a:lnTo>
                    <a:pt x="72304" y="14170"/>
                  </a:lnTo>
                  <a:close/>
                  <a:moveTo>
                    <a:pt x="70449" y="16083"/>
                  </a:moveTo>
                  <a:lnTo>
                    <a:pt x="70373" y="16102"/>
                  </a:lnTo>
                  <a:lnTo>
                    <a:pt x="70296" y="16140"/>
                  </a:lnTo>
                  <a:lnTo>
                    <a:pt x="69512" y="16943"/>
                  </a:lnTo>
                  <a:lnTo>
                    <a:pt x="69474" y="17020"/>
                  </a:lnTo>
                  <a:lnTo>
                    <a:pt x="69455" y="17096"/>
                  </a:lnTo>
                  <a:lnTo>
                    <a:pt x="69474" y="17173"/>
                  </a:lnTo>
                  <a:lnTo>
                    <a:pt x="69512" y="17249"/>
                  </a:lnTo>
                  <a:lnTo>
                    <a:pt x="69589" y="17307"/>
                  </a:lnTo>
                  <a:lnTo>
                    <a:pt x="69761" y="17307"/>
                  </a:lnTo>
                  <a:lnTo>
                    <a:pt x="69837" y="17249"/>
                  </a:lnTo>
                  <a:lnTo>
                    <a:pt x="70621" y="16465"/>
                  </a:lnTo>
                  <a:lnTo>
                    <a:pt x="70660" y="16389"/>
                  </a:lnTo>
                  <a:lnTo>
                    <a:pt x="70679" y="16293"/>
                  </a:lnTo>
                  <a:lnTo>
                    <a:pt x="70660" y="16217"/>
                  </a:lnTo>
                  <a:lnTo>
                    <a:pt x="70602" y="16140"/>
                  </a:lnTo>
                  <a:lnTo>
                    <a:pt x="70526" y="16102"/>
                  </a:lnTo>
                  <a:lnTo>
                    <a:pt x="70449" y="16083"/>
                  </a:lnTo>
                  <a:close/>
                  <a:moveTo>
                    <a:pt x="68575" y="17957"/>
                  </a:moveTo>
                  <a:lnTo>
                    <a:pt x="68499" y="17976"/>
                  </a:lnTo>
                  <a:lnTo>
                    <a:pt x="68422" y="18033"/>
                  </a:lnTo>
                  <a:lnTo>
                    <a:pt x="67619" y="18798"/>
                  </a:lnTo>
                  <a:lnTo>
                    <a:pt x="67581" y="18856"/>
                  </a:lnTo>
                  <a:lnTo>
                    <a:pt x="67562" y="18951"/>
                  </a:lnTo>
                  <a:lnTo>
                    <a:pt x="67562" y="19028"/>
                  </a:lnTo>
                  <a:lnTo>
                    <a:pt x="67619" y="19104"/>
                  </a:lnTo>
                  <a:lnTo>
                    <a:pt x="67696" y="19162"/>
                  </a:lnTo>
                  <a:lnTo>
                    <a:pt x="67772" y="19181"/>
                  </a:lnTo>
                  <a:lnTo>
                    <a:pt x="67848" y="19162"/>
                  </a:lnTo>
                  <a:lnTo>
                    <a:pt x="67925" y="19123"/>
                  </a:lnTo>
                  <a:lnTo>
                    <a:pt x="68728" y="18339"/>
                  </a:lnTo>
                  <a:lnTo>
                    <a:pt x="68786" y="18282"/>
                  </a:lnTo>
                  <a:lnTo>
                    <a:pt x="68805" y="18186"/>
                  </a:lnTo>
                  <a:lnTo>
                    <a:pt x="68786" y="18110"/>
                  </a:lnTo>
                  <a:lnTo>
                    <a:pt x="68728" y="18033"/>
                  </a:lnTo>
                  <a:lnTo>
                    <a:pt x="68671" y="17976"/>
                  </a:lnTo>
                  <a:lnTo>
                    <a:pt x="68575" y="17957"/>
                  </a:lnTo>
                  <a:close/>
                  <a:moveTo>
                    <a:pt x="26180" y="19754"/>
                  </a:moveTo>
                  <a:lnTo>
                    <a:pt x="25070" y="19793"/>
                  </a:lnTo>
                  <a:lnTo>
                    <a:pt x="24975" y="19831"/>
                  </a:lnTo>
                  <a:lnTo>
                    <a:pt x="24917" y="19869"/>
                  </a:lnTo>
                  <a:lnTo>
                    <a:pt x="24860" y="19946"/>
                  </a:lnTo>
                  <a:lnTo>
                    <a:pt x="24860" y="20041"/>
                  </a:lnTo>
                  <a:lnTo>
                    <a:pt x="24879" y="20118"/>
                  </a:lnTo>
                  <a:lnTo>
                    <a:pt x="24917" y="20175"/>
                  </a:lnTo>
                  <a:lnTo>
                    <a:pt x="24994" y="20232"/>
                  </a:lnTo>
                  <a:lnTo>
                    <a:pt x="25070" y="20252"/>
                  </a:lnTo>
                  <a:lnTo>
                    <a:pt x="25090" y="20252"/>
                  </a:lnTo>
                  <a:lnTo>
                    <a:pt x="26180" y="20213"/>
                  </a:lnTo>
                  <a:lnTo>
                    <a:pt x="26275" y="20194"/>
                  </a:lnTo>
                  <a:lnTo>
                    <a:pt x="26333" y="20137"/>
                  </a:lnTo>
                  <a:lnTo>
                    <a:pt x="26390" y="20060"/>
                  </a:lnTo>
                  <a:lnTo>
                    <a:pt x="26409" y="19984"/>
                  </a:lnTo>
                  <a:lnTo>
                    <a:pt x="26390" y="19888"/>
                  </a:lnTo>
                  <a:lnTo>
                    <a:pt x="26333" y="19831"/>
                  </a:lnTo>
                  <a:lnTo>
                    <a:pt x="26256" y="19773"/>
                  </a:lnTo>
                  <a:lnTo>
                    <a:pt x="26180" y="19754"/>
                  </a:lnTo>
                  <a:close/>
                  <a:moveTo>
                    <a:pt x="27748" y="19773"/>
                  </a:moveTo>
                  <a:lnTo>
                    <a:pt x="27652" y="19793"/>
                  </a:lnTo>
                  <a:lnTo>
                    <a:pt x="27576" y="19831"/>
                  </a:lnTo>
                  <a:lnTo>
                    <a:pt x="27537" y="19907"/>
                  </a:lnTo>
                  <a:lnTo>
                    <a:pt x="27518" y="19984"/>
                  </a:lnTo>
                  <a:lnTo>
                    <a:pt x="27518" y="20079"/>
                  </a:lnTo>
                  <a:lnTo>
                    <a:pt x="27576" y="20156"/>
                  </a:lnTo>
                  <a:lnTo>
                    <a:pt x="27633" y="20194"/>
                  </a:lnTo>
                  <a:lnTo>
                    <a:pt x="27729" y="20213"/>
                  </a:lnTo>
                  <a:lnTo>
                    <a:pt x="28819" y="20271"/>
                  </a:lnTo>
                  <a:lnTo>
                    <a:pt x="28838" y="20271"/>
                  </a:lnTo>
                  <a:lnTo>
                    <a:pt x="28914" y="20252"/>
                  </a:lnTo>
                  <a:lnTo>
                    <a:pt x="28991" y="20213"/>
                  </a:lnTo>
                  <a:lnTo>
                    <a:pt x="29029" y="20156"/>
                  </a:lnTo>
                  <a:lnTo>
                    <a:pt x="29067" y="20079"/>
                  </a:lnTo>
                  <a:lnTo>
                    <a:pt x="29048" y="19984"/>
                  </a:lnTo>
                  <a:lnTo>
                    <a:pt x="29010" y="19907"/>
                  </a:lnTo>
                  <a:lnTo>
                    <a:pt x="28933" y="19850"/>
                  </a:lnTo>
                  <a:lnTo>
                    <a:pt x="28857" y="19831"/>
                  </a:lnTo>
                  <a:lnTo>
                    <a:pt x="27748" y="19773"/>
                  </a:lnTo>
                  <a:close/>
                  <a:moveTo>
                    <a:pt x="23502" y="19926"/>
                  </a:moveTo>
                  <a:lnTo>
                    <a:pt x="22393" y="20060"/>
                  </a:lnTo>
                  <a:lnTo>
                    <a:pt x="22317" y="20079"/>
                  </a:lnTo>
                  <a:lnTo>
                    <a:pt x="22240" y="20137"/>
                  </a:lnTo>
                  <a:lnTo>
                    <a:pt x="22202" y="20213"/>
                  </a:lnTo>
                  <a:lnTo>
                    <a:pt x="22202" y="20309"/>
                  </a:lnTo>
                  <a:lnTo>
                    <a:pt x="22240" y="20385"/>
                  </a:lnTo>
                  <a:lnTo>
                    <a:pt x="22279" y="20443"/>
                  </a:lnTo>
                  <a:lnTo>
                    <a:pt x="22355" y="20481"/>
                  </a:lnTo>
                  <a:lnTo>
                    <a:pt x="22432" y="20500"/>
                  </a:lnTo>
                  <a:lnTo>
                    <a:pt x="22451" y="20481"/>
                  </a:lnTo>
                  <a:lnTo>
                    <a:pt x="23541" y="20366"/>
                  </a:lnTo>
                  <a:lnTo>
                    <a:pt x="23636" y="20328"/>
                  </a:lnTo>
                  <a:lnTo>
                    <a:pt x="23694" y="20271"/>
                  </a:lnTo>
                  <a:lnTo>
                    <a:pt x="23732" y="20213"/>
                  </a:lnTo>
                  <a:lnTo>
                    <a:pt x="23751" y="20118"/>
                  </a:lnTo>
                  <a:lnTo>
                    <a:pt x="23713" y="20041"/>
                  </a:lnTo>
                  <a:lnTo>
                    <a:pt x="23675" y="19965"/>
                  </a:lnTo>
                  <a:lnTo>
                    <a:pt x="23598" y="19926"/>
                  </a:lnTo>
                  <a:close/>
                  <a:moveTo>
                    <a:pt x="30329" y="19984"/>
                  </a:moveTo>
                  <a:lnTo>
                    <a:pt x="30253" y="20022"/>
                  </a:lnTo>
                  <a:lnTo>
                    <a:pt x="30195" y="20099"/>
                  </a:lnTo>
                  <a:lnTo>
                    <a:pt x="30157" y="20175"/>
                  </a:lnTo>
                  <a:lnTo>
                    <a:pt x="30176" y="20271"/>
                  </a:lnTo>
                  <a:lnTo>
                    <a:pt x="30215" y="20347"/>
                  </a:lnTo>
                  <a:lnTo>
                    <a:pt x="30272" y="20404"/>
                  </a:lnTo>
                  <a:lnTo>
                    <a:pt x="30348" y="20424"/>
                  </a:lnTo>
                  <a:lnTo>
                    <a:pt x="31438" y="20577"/>
                  </a:lnTo>
                  <a:lnTo>
                    <a:pt x="31553" y="20577"/>
                  </a:lnTo>
                  <a:lnTo>
                    <a:pt x="31630" y="20538"/>
                  </a:lnTo>
                  <a:lnTo>
                    <a:pt x="31668" y="20462"/>
                  </a:lnTo>
                  <a:lnTo>
                    <a:pt x="31706" y="20385"/>
                  </a:lnTo>
                  <a:lnTo>
                    <a:pt x="31687" y="20309"/>
                  </a:lnTo>
                  <a:lnTo>
                    <a:pt x="31668" y="20232"/>
                  </a:lnTo>
                  <a:lnTo>
                    <a:pt x="31591" y="20175"/>
                  </a:lnTo>
                  <a:lnTo>
                    <a:pt x="31515" y="20137"/>
                  </a:lnTo>
                  <a:lnTo>
                    <a:pt x="30406" y="19984"/>
                  </a:lnTo>
                  <a:close/>
                  <a:moveTo>
                    <a:pt x="66644" y="19773"/>
                  </a:moveTo>
                  <a:lnTo>
                    <a:pt x="66567" y="19793"/>
                  </a:lnTo>
                  <a:lnTo>
                    <a:pt x="66491" y="19831"/>
                  </a:lnTo>
                  <a:lnTo>
                    <a:pt x="65649" y="20538"/>
                  </a:lnTo>
                  <a:lnTo>
                    <a:pt x="65592" y="20615"/>
                  </a:lnTo>
                  <a:lnTo>
                    <a:pt x="65573" y="20691"/>
                  </a:lnTo>
                  <a:lnTo>
                    <a:pt x="65573" y="20787"/>
                  </a:lnTo>
                  <a:lnTo>
                    <a:pt x="65611" y="20863"/>
                  </a:lnTo>
                  <a:lnTo>
                    <a:pt x="65688" y="20921"/>
                  </a:lnTo>
                  <a:lnTo>
                    <a:pt x="65783" y="20940"/>
                  </a:lnTo>
                  <a:lnTo>
                    <a:pt x="65860" y="20921"/>
                  </a:lnTo>
                  <a:lnTo>
                    <a:pt x="65936" y="20883"/>
                  </a:lnTo>
                  <a:lnTo>
                    <a:pt x="66778" y="20156"/>
                  </a:lnTo>
                  <a:lnTo>
                    <a:pt x="66835" y="20099"/>
                  </a:lnTo>
                  <a:lnTo>
                    <a:pt x="66854" y="20022"/>
                  </a:lnTo>
                  <a:lnTo>
                    <a:pt x="66835" y="19926"/>
                  </a:lnTo>
                  <a:lnTo>
                    <a:pt x="66797" y="19850"/>
                  </a:lnTo>
                  <a:lnTo>
                    <a:pt x="66720" y="19793"/>
                  </a:lnTo>
                  <a:lnTo>
                    <a:pt x="66644" y="19773"/>
                  </a:lnTo>
                  <a:close/>
                  <a:moveTo>
                    <a:pt x="20844" y="20290"/>
                  </a:moveTo>
                  <a:lnTo>
                    <a:pt x="19754" y="20519"/>
                  </a:lnTo>
                  <a:lnTo>
                    <a:pt x="19678" y="20557"/>
                  </a:lnTo>
                  <a:lnTo>
                    <a:pt x="19620" y="20615"/>
                  </a:lnTo>
                  <a:lnTo>
                    <a:pt x="19582" y="20691"/>
                  </a:lnTo>
                  <a:lnTo>
                    <a:pt x="19582" y="20787"/>
                  </a:lnTo>
                  <a:lnTo>
                    <a:pt x="19620" y="20863"/>
                  </a:lnTo>
                  <a:lnTo>
                    <a:pt x="19678" y="20902"/>
                  </a:lnTo>
                  <a:lnTo>
                    <a:pt x="19735" y="20940"/>
                  </a:lnTo>
                  <a:lnTo>
                    <a:pt x="19812" y="20959"/>
                  </a:lnTo>
                  <a:lnTo>
                    <a:pt x="19850" y="20959"/>
                  </a:lnTo>
                  <a:lnTo>
                    <a:pt x="20940" y="20730"/>
                  </a:lnTo>
                  <a:lnTo>
                    <a:pt x="21016" y="20710"/>
                  </a:lnTo>
                  <a:lnTo>
                    <a:pt x="21074" y="20634"/>
                  </a:lnTo>
                  <a:lnTo>
                    <a:pt x="21112" y="20557"/>
                  </a:lnTo>
                  <a:lnTo>
                    <a:pt x="21112" y="20481"/>
                  </a:lnTo>
                  <a:lnTo>
                    <a:pt x="21074" y="20385"/>
                  </a:lnTo>
                  <a:lnTo>
                    <a:pt x="21016" y="20328"/>
                  </a:lnTo>
                  <a:lnTo>
                    <a:pt x="20940" y="20309"/>
                  </a:lnTo>
                  <a:lnTo>
                    <a:pt x="20844" y="20290"/>
                  </a:lnTo>
                  <a:close/>
                  <a:moveTo>
                    <a:pt x="32968" y="20424"/>
                  </a:moveTo>
                  <a:lnTo>
                    <a:pt x="32892" y="20462"/>
                  </a:lnTo>
                  <a:lnTo>
                    <a:pt x="32815" y="20519"/>
                  </a:lnTo>
                  <a:lnTo>
                    <a:pt x="32796" y="20596"/>
                  </a:lnTo>
                  <a:lnTo>
                    <a:pt x="32796" y="20691"/>
                  </a:lnTo>
                  <a:lnTo>
                    <a:pt x="32815" y="20768"/>
                  </a:lnTo>
                  <a:lnTo>
                    <a:pt x="32873" y="20825"/>
                  </a:lnTo>
                  <a:lnTo>
                    <a:pt x="32968" y="20863"/>
                  </a:lnTo>
                  <a:lnTo>
                    <a:pt x="34039" y="21093"/>
                  </a:lnTo>
                  <a:lnTo>
                    <a:pt x="34097" y="21112"/>
                  </a:lnTo>
                  <a:lnTo>
                    <a:pt x="34154" y="21093"/>
                  </a:lnTo>
                  <a:lnTo>
                    <a:pt x="34230" y="21055"/>
                  </a:lnTo>
                  <a:lnTo>
                    <a:pt x="34269" y="20997"/>
                  </a:lnTo>
                  <a:lnTo>
                    <a:pt x="34307" y="20940"/>
                  </a:lnTo>
                  <a:lnTo>
                    <a:pt x="34307" y="20844"/>
                  </a:lnTo>
                  <a:lnTo>
                    <a:pt x="34269" y="20768"/>
                  </a:lnTo>
                  <a:lnTo>
                    <a:pt x="34211" y="20710"/>
                  </a:lnTo>
                  <a:lnTo>
                    <a:pt x="34135" y="20672"/>
                  </a:lnTo>
                  <a:lnTo>
                    <a:pt x="33045" y="20424"/>
                  </a:lnTo>
                  <a:close/>
                  <a:moveTo>
                    <a:pt x="18244" y="20883"/>
                  </a:moveTo>
                  <a:lnTo>
                    <a:pt x="17173" y="21208"/>
                  </a:lnTo>
                  <a:lnTo>
                    <a:pt x="17096" y="21246"/>
                  </a:lnTo>
                  <a:lnTo>
                    <a:pt x="17039" y="21303"/>
                  </a:lnTo>
                  <a:lnTo>
                    <a:pt x="17020" y="21380"/>
                  </a:lnTo>
                  <a:lnTo>
                    <a:pt x="17020" y="21475"/>
                  </a:lnTo>
                  <a:lnTo>
                    <a:pt x="17058" y="21533"/>
                  </a:lnTo>
                  <a:lnTo>
                    <a:pt x="17096" y="21590"/>
                  </a:lnTo>
                  <a:lnTo>
                    <a:pt x="17173" y="21628"/>
                  </a:lnTo>
                  <a:lnTo>
                    <a:pt x="17307" y="21628"/>
                  </a:lnTo>
                  <a:lnTo>
                    <a:pt x="18358" y="21322"/>
                  </a:lnTo>
                  <a:lnTo>
                    <a:pt x="18435" y="21284"/>
                  </a:lnTo>
                  <a:lnTo>
                    <a:pt x="18492" y="21208"/>
                  </a:lnTo>
                  <a:lnTo>
                    <a:pt x="18511" y="21131"/>
                  </a:lnTo>
                  <a:lnTo>
                    <a:pt x="18511" y="21055"/>
                  </a:lnTo>
                  <a:lnTo>
                    <a:pt x="18473" y="20978"/>
                  </a:lnTo>
                  <a:lnTo>
                    <a:pt x="18416" y="20921"/>
                  </a:lnTo>
                  <a:lnTo>
                    <a:pt x="18339" y="20883"/>
                  </a:lnTo>
                  <a:close/>
                  <a:moveTo>
                    <a:pt x="35569" y="21055"/>
                  </a:moveTo>
                  <a:lnTo>
                    <a:pt x="35473" y="21074"/>
                  </a:lnTo>
                  <a:lnTo>
                    <a:pt x="35416" y="21131"/>
                  </a:lnTo>
                  <a:lnTo>
                    <a:pt x="35378" y="21208"/>
                  </a:lnTo>
                  <a:lnTo>
                    <a:pt x="35378" y="21303"/>
                  </a:lnTo>
                  <a:lnTo>
                    <a:pt x="35397" y="21380"/>
                  </a:lnTo>
                  <a:lnTo>
                    <a:pt x="35454" y="21437"/>
                  </a:lnTo>
                  <a:lnTo>
                    <a:pt x="35531" y="21475"/>
                  </a:lnTo>
                  <a:lnTo>
                    <a:pt x="36602" y="21781"/>
                  </a:lnTo>
                  <a:lnTo>
                    <a:pt x="36735" y="21781"/>
                  </a:lnTo>
                  <a:lnTo>
                    <a:pt x="36793" y="21743"/>
                  </a:lnTo>
                  <a:lnTo>
                    <a:pt x="36850" y="21686"/>
                  </a:lnTo>
                  <a:lnTo>
                    <a:pt x="36869" y="21628"/>
                  </a:lnTo>
                  <a:lnTo>
                    <a:pt x="36888" y="21533"/>
                  </a:lnTo>
                  <a:lnTo>
                    <a:pt x="36850" y="21456"/>
                  </a:lnTo>
                  <a:lnTo>
                    <a:pt x="36793" y="21399"/>
                  </a:lnTo>
                  <a:lnTo>
                    <a:pt x="36716" y="21361"/>
                  </a:lnTo>
                  <a:lnTo>
                    <a:pt x="35645" y="21055"/>
                  </a:lnTo>
                  <a:close/>
                  <a:moveTo>
                    <a:pt x="15681" y="21686"/>
                  </a:moveTo>
                  <a:lnTo>
                    <a:pt x="14648" y="22087"/>
                  </a:lnTo>
                  <a:lnTo>
                    <a:pt x="14572" y="22126"/>
                  </a:lnTo>
                  <a:lnTo>
                    <a:pt x="14515" y="22202"/>
                  </a:lnTo>
                  <a:lnTo>
                    <a:pt x="14495" y="22279"/>
                  </a:lnTo>
                  <a:lnTo>
                    <a:pt x="14515" y="22374"/>
                  </a:lnTo>
                  <a:lnTo>
                    <a:pt x="14553" y="22432"/>
                  </a:lnTo>
                  <a:lnTo>
                    <a:pt x="14591" y="22470"/>
                  </a:lnTo>
                  <a:lnTo>
                    <a:pt x="14668" y="22508"/>
                  </a:lnTo>
                  <a:lnTo>
                    <a:pt x="14725" y="22508"/>
                  </a:lnTo>
                  <a:lnTo>
                    <a:pt x="14801" y="22489"/>
                  </a:lnTo>
                  <a:lnTo>
                    <a:pt x="15834" y="22106"/>
                  </a:lnTo>
                  <a:lnTo>
                    <a:pt x="15911" y="22068"/>
                  </a:lnTo>
                  <a:lnTo>
                    <a:pt x="15968" y="21992"/>
                  </a:lnTo>
                  <a:lnTo>
                    <a:pt x="15987" y="21915"/>
                  </a:lnTo>
                  <a:lnTo>
                    <a:pt x="15968" y="21820"/>
                  </a:lnTo>
                  <a:lnTo>
                    <a:pt x="15930" y="21743"/>
                  </a:lnTo>
                  <a:lnTo>
                    <a:pt x="15853" y="21705"/>
                  </a:lnTo>
                  <a:lnTo>
                    <a:pt x="15777" y="21686"/>
                  </a:lnTo>
                  <a:close/>
                  <a:moveTo>
                    <a:pt x="64521" y="21456"/>
                  </a:moveTo>
                  <a:lnTo>
                    <a:pt x="64425" y="21495"/>
                  </a:lnTo>
                  <a:lnTo>
                    <a:pt x="63986" y="21820"/>
                  </a:lnTo>
                  <a:lnTo>
                    <a:pt x="63546" y="22126"/>
                  </a:lnTo>
                  <a:lnTo>
                    <a:pt x="63469" y="22183"/>
                  </a:lnTo>
                  <a:lnTo>
                    <a:pt x="63450" y="22259"/>
                  </a:lnTo>
                  <a:lnTo>
                    <a:pt x="63450" y="22355"/>
                  </a:lnTo>
                  <a:lnTo>
                    <a:pt x="63469" y="22432"/>
                  </a:lnTo>
                  <a:lnTo>
                    <a:pt x="63508" y="22470"/>
                  </a:lnTo>
                  <a:lnTo>
                    <a:pt x="63565" y="22508"/>
                  </a:lnTo>
                  <a:lnTo>
                    <a:pt x="63603" y="22527"/>
                  </a:lnTo>
                  <a:lnTo>
                    <a:pt x="63718" y="22527"/>
                  </a:lnTo>
                  <a:lnTo>
                    <a:pt x="63794" y="22489"/>
                  </a:lnTo>
                  <a:lnTo>
                    <a:pt x="64234" y="22183"/>
                  </a:lnTo>
                  <a:lnTo>
                    <a:pt x="64693" y="21858"/>
                  </a:lnTo>
                  <a:lnTo>
                    <a:pt x="64751" y="21781"/>
                  </a:lnTo>
                  <a:lnTo>
                    <a:pt x="64789" y="21705"/>
                  </a:lnTo>
                  <a:lnTo>
                    <a:pt x="64789" y="21628"/>
                  </a:lnTo>
                  <a:lnTo>
                    <a:pt x="64751" y="21533"/>
                  </a:lnTo>
                  <a:lnTo>
                    <a:pt x="64674" y="21475"/>
                  </a:lnTo>
                  <a:lnTo>
                    <a:pt x="64598" y="21456"/>
                  </a:lnTo>
                  <a:close/>
                  <a:moveTo>
                    <a:pt x="38131" y="21781"/>
                  </a:moveTo>
                  <a:lnTo>
                    <a:pt x="38036" y="21820"/>
                  </a:lnTo>
                  <a:lnTo>
                    <a:pt x="37978" y="21858"/>
                  </a:lnTo>
                  <a:lnTo>
                    <a:pt x="37940" y="21934"/>
                  </a:lnTo>
                  <a:lnTo>
                    <a:pt x="37921" y="22030"/>
                  </a:lnTo>
                  <a:lnTo>
                    <a:pt x="37959" y="22106"/>
                  </a:lnTo>
                  <a:lnTo>
                    <a:pt x="37998" y="22183"/>
                  </a:lnTo>
                  <a:lnTo>
                    <a:pt x="38074" y="22221"/>
                  </a:lnTo>
                  <a:lnTo>
                    <a:pt x="39145" y="22546"/>
                  </a:lnTo>
                  <a:lnTo>
                    <a:pt x="39202" y="22565"/>
                  </a:lnTo>
                  <a:lnTo>
                    <a:pt x="39279" y="22546"/>
                  </a:lnTo>
                  <a:lnTo>
                    <a:pt x="39336" y="22508"/>
                  </a:lnTo>
                  <a:lnTo>
                    <a:pt x="39374" y="22470"/>
                  </a:lnTo>
                  <a:lnTo>
                    <a:pt x="39413" y="22412"/>
                  </a:lnTo>
                  <a:lnTo>
                    <a:pt x="39432" y="22317"/>
                  </a:lnTo>
                  <a:lnTo>
                    <a:pt x="39394" y="22240"/>
                  </a:lnTo>
                  <a:lnTo>
                    <a:pt x="39355" y="22164"/>
                  </a:lnTo>
                  <a:lnTo>
                    <a:pt x="39279" y="22126"/>
                  </a:lnTo>
                  <a:lnTo>
                    <a:pt x="38208" y="21800"/>
                  </a:lnTo>
                  <a:lnTo>
                    <a:pt x="38131" y="21781"/>
                  </a:lnTo>
                  <a:close/>
                  <a:moveTo>
                    <a:pt x="40656" y="22585"/>
                  </a:moveTo>
                  <a:lnTo>
                    <a:pt x="40579" y="22604"/>
                  </a:lnTo>
                  <a:lnTo>
                    <a:pt x="40522" y="22661"/>
                  </a:lnTo>
                  <a:lnTo>
                    <a:pt x="40464" y="22738"/>
                  </a:lnTo>
                  <a:lnTo>
                    <a:pt x="40464" y="22833"/>
                  </a:lnTo>
                  <a:lnTo>
                    <a:pt x="40484" y="22910"/>
                  </a:lnTo>
                  <a:lnTo>
                    <a:pt x="40541" y="22967"/>
                  </a:lnTo>
                  <a:lnTo>
                    <a:pt x="40617" y="23024"/>
                  </a:lnTo>
                  <a:lnTo>
                    <a:pt x="41669" y="23349"/>
                  </a:lnTo>
                  <a:lnTo>
                    <a:pt x="41746" y="23369"/>
                  </a:lnTo>
                  <a:lnTo>
                    <a:pt x="41803" y="23349"/>
                  </a:lnTo>
                  <a:lnTo>
                    <a:pt x="41880" y="23311"/>
                  </a:lnTo>
                  <a:lnTo>
                    <a:pt x="41918" y="23273"/>
                  </a:lnTo>
                  <a:lnTo>
                    <a:pt x="41956" y="23196"/>
                  </a:lnTo>
                  <a:lnTo>
                    <a:pt x="41956" y="23120"/>
                  </a:lnTo>
                  <a:lnTo>
                    <a:pt x="41937" y="23043"/>
                  </a:lnTo>
                  <a:lnTo>
                    <a:pt x="41880" y="22967"/>
                  </a:lnTo>
                  <a:lnTo>
                    <a:pt x="41803" y="22929"/>
                  </a:lnTo>
                  <a:lnTo>
                    <a:pt x="40751" y="22604"/>
                  </a:lnTo>
                  <a:lnTo>
                    <a:pt x="40656" y="22585"/>
                  </a:lnTo>
                  <a:close/>
                  <a:moveTo>
                    <a:pt x="13291" y="22680"/>
                  </a:moveTo>
                  <a:lnTo>
                    <a:pt x="13195" y="22699"/>
                  </a:lnTo>
                  <a:lnTo>
                    <a:pt x="12201" y="23158"/>
                  </a:lnTo>
                  <a:lnTo>
                    <a:pt x="12124" y="23216"/>
                  </a:lnTo>
                  <a:lnTo>
                    <a:pt x="12086" y="23292"/>
                  </a:lnTo>
                  <a:lnTo>
                    <a:pt x="12067" y="23369"/>
                  </a:lnTo>
                  <a:lnTo>
                    <a:pt x="12086" y="23464"/>
                  </a:lnTo>
                  <a:lnTo>
                    <a:pt x="12124" y="23522"/>
                  </a:lnTo>
                  <a:lnTo>
                    <a:pt x="12182" y="23560"/>
                  </a:lnTo>
                  <a:lnTo>
                    <a:pt x="12239" y="23579"/>
                  </a:lnTo>
                  <a:lnTo>
                    <a:pt x="12335" y="23579"/>
                  </a:lnTo>
                  <a:lnTo>
                    <a:pt x="12392" y="23560"/>
                  </a:lnTo>
                  <a:lnTo>
                    <a:pt x="13386" y="23101"/>
                  </a:lnTo>
                  <a:lnTo>
                    <a:pt x="13463" y="23043"/>
                  </a:lnTo>
                  <a:lnTo>
                    <a:pt x="13501" y="22967"/>
                  </a:lnTo>
                  <a:lnTo>
                    <a:pt x="13520" y="22890"/>
                  </a:lnTo>
                  <a:lnTo>
                    <a:pt x="13501" y="22795"/>
                  </a:lnTo>
                  <a:lnTo>
                    <a:pt x="13444" y="22738"/>
                  </a:lnTo>
                  <a:lnTo>
                    <a:pt x="13367" y="22680"/>
                  </a:lnTo>
                  <a:close/>
                  <a:moveTo>
                    <a:pt x="62322" y="22910"/>
                  </a:moveTo>
                  <a:lnTo>
                    <a:pt x="62226" y="22948"/>
                  </a:lnTo>
                  <a:lnTo>
                    <a:pt x="61748" y="23196"/>
                  </a:lnTo>
                  <a:lnTo>
                    <a:pt x="61270" y="23464"/>
                  </a:lnTo>
                  <a:lnTo>
                    <a:pt x="61194" y="23502"/>
                  </a:lnTo>
                  <a:lnTo>
                    <a:pt x="61155" y="23579"/>
                  </a:lnTo>
                  <a:lnTo>
                    <a:pt x="61155" y="23675"/>
                  </a:lnTo>
                  <a:lnTo>
                    <a:pt x="61175" y="23751"/>
                  </a:lnTo>
                  <a:lnTo>
                    <a:pt x="61213" y="23808"/>
                  </a:lnTo>
                  <a:lnTo>
                    <a:pt x="61251" y="23847"/>
                  </a:lnTo>
                  <a:lnTo>
                    <a:pt x="61308" y="23866"/>
                  </a:lnTo>
                  <a:lnTo>
                    <a:pt x="61423" y="23866"/>
                  </a:lnTo>
                  <a:lnTo>
                    <a:pt x="61461" y="23847"/>
                  </a:lnTo>
                  <a:lnTo>
                    <a:pt x="61959" y="23598"/>
                  </a:lnTo>
                  <a:lnTo>
                    <a:pt x="62456" y="23330"/>
                  </a:lnTo>
                  <a:lnTo>
                    <a:pt x="62513" y="23273"/>
                  </a:lnTo>
                  <a:lnTo>
                    <a:pt x="62551" y="23196"/>
                  </a:lnTo>
                  <a:lnTo>
                    <a:pt x="62571" y="23101"/>
                  </a:lnTo>
                  <a:lnTo>
                    <a:pt x="62532" y="23024"/>
                  </a:lnTo>
                  <a:lnTo>
                    <a:pt x="62475" y="22948"/>
                  </a:lnTo>
                  <a:lnTo>
                    <a:pt x="62398" y="22910"/>
                  </a:lnTo>
                  <a:close/>
                  <a:moveTo>
                    <a:pt x="43199" y="23369"/>
                  </a:moveTo>
                  <a:lnTo>
                    <a:pt x="43123" y="23407"/>
                  </a:lnTo>
                  <a:lnTo>
                    <a:pt x="43046" y="23464"/>
                  </a:lnTo>
                  <a:lnTo>
                    <a:pt x="43008" y="23541"/>
                  </a:lnTo>
                  <a:lnTo>
                    <a:pt x="43008" y="23617"/>
                  </a:lnTo>
                  <a:lnTo>
                    <a:pt x="43027" y="23694"/>
                  </a:lnTo>
                  <a:lnTo>
                    <a:pt x="43084" y="23770"/>
                  </a:lnTo>
                  <a:lnTo>
                    <a:pt x="43161" y="23808"/>
                  </a:lnTo>
                  <a:lnTo>
                    <a:pt x="44232" y="24114"/>
                  </a:lnTo>
                  <a:lnTo>
                    <a:pt x="44289" y="24133"/>
                  </a:lnTo>
                  <a:lnTo>
                    <a:pt x="44366" y="24114"/>
                  </a:lnTo>
                  <a:lnTo>
                    <a:pt x="44423" y="24095"/>
                  </a:lnTo>
                  <a:lnTo>
                    <a:pt x="44461" y="24038"/>
                  </a:lnTo>
                  <a:lnTo>
                    <a:pt x="44499" y="23961"/>
                  </a:lnTo>
                  <a:lnTo>
                    <a:pt x="44499" y="23885"/>
                  </a:lnTo>
                  <a:lnTo>
                    <a:pt x="44480" y="23808"/>
                  </a:lnTo>
                  <a:lnTo>
                    <a:pt x="44423" y="23732"/>
                  </a:lnTo>
                  <a:lnTo>
                    <a:pt x="44346" y="23694"/>
                  </a:lnTo>
                  <a:lnTo>
                    <a:pt x="43295" y="23388"/>
                  </a:lnTo>
                  <a:lnTo>
                    <a:pt x="43199" y="23369"/>
                  </a:lnTo>
                  <a:close/>
                  <a:moveTo>
                    <a:pt x="45742" y="24095"/>
                  </a:moveTo>
                  <a:lnTo>
                    <a:pt x="45666" y="24133"/>
                  </a:lnTo>
                  <a:lnTo>
                    <a:pt x="45609" y="24191"/>
                  </a:lnTo>
                  <a:lnTo>
                    <a:pt x="45570" y="24267"/>
                  </a:lnTo>
                  <a:lnTo>
                    <a:pt x="45570" y="24344"/>
                  </a:lnTo>
                  <a:lnTo>
                    <a:pt x="45589" y="24439"/>
                  </a:lnTo>
                  <a:lnTo>
                    <a:pt x="45647" y="24497"/>
                  </a:lnTo>
                  <a:lnTo>
                    <a:pt x="45723" y="24535"/>
                  </a:lnTo>
                  <a:lnTo>
                    <a:pt x="46813" y="24803"/>
                  </a:lnTo>
                  <a:lnTo>
                    <a:pt x="46852" y="24803"/>
                  </a:lnTo>
                  <a:lnTo>
                    <a:pt x="46928" y="24784"/>
                  </a:lnTo>
                  <a:lnTo>
                    <a:pt x="47004" y="24765"/>
                  </a:lnTo>
                  <a:lnTo>
                    <a:pt x="47043" y="24707"/>
                  </a:lnTo>
                  <a:lnTo>
                    <a:pt x="47081" y="24631"/>
                  </a:lnTo>
                  <a:lnTo>
                    <a:pt x="47081" y="24554"/>
                  </a:lnTo>
                  <a:lnTo>
                    <a:pt x="47043" y="24459"/>
                  </a:lnTo>
                  <a:lnTo>
                    <a:pt x="46985" y="24401"/>
                  </a:lnTo>
                  <a:lnTo>
                    <a:pt x="46909" y="24363"/>
                  </a:lnTo>
                  <a:lnTo>
                    <a:pt x="45838" y="24095"/>
                  </a:lnTo>
                  <a:close/>
                  <a:moveTo>
                    <a:pt x="10881" y="23866"/>
                  </a:moveTo>
                  <a:lnTo>
                    <a:pt x="10805" y="23885"/>
                  </a:lnTo>
                  <a:lnTo>
                    <a:pt x="9829" y="24439"/>
                  </a:lnTo>
                  <a:lnTo>
                    <a:pt x="9772" y="24497"/>
                  </a:lnTo>
                  <a:lnTo>
                    <a:pt x="9734" y="24573"/>
                  </a:lnTo>
                  <a:lnTo>
                    <a:pt x="9734" y="24650"/>
                  </a:lnTo>
                  <a:lnTo>
                    <a:pt x="9753" y="24745"/>
                  </a:lnTo>
                  <a:lnTo>
                    <a:pt x="9791" y="24784"/>
                  </a:lnTo>
                  <a:lnTo>
                    <a:pt x="9849" y="24822"/>
                  </a:lnTo>
                  <a:lnTo>
                    <a:pt x="9887" y="24841"/>
                  </a:lnTo>
                  <a:lnTo>
                    <a:pt x="10002" y="24841"/>
                  </a:lnTo>
                  <a:lnTo>
                    <a:pt x="10059" y="24822"/>
                  </a:lnTo>
                  <a:lnTo>
                    <a:pt x="11015" y="24267"/>
                  </a:lnTo>
                  <a:lnTo>
                    <a:pt x="11092" y="24210"/>
                  </a:lnTo>
                  <a:lnTo>
                    <a:pt x="11130" y="24133"/>
                  </a:lnTo>
                  <a:lnTo>
                    <a:pt x="11130" y="24057"/>
                  </a:lnTo>
                  <a:lnTo>
                    <a:pt x="11111" y="23981"/>
                  </a:lnTo>
                  <a:lnTo>
                    <a:pt x="11053" y="23904"/>
                  </a:lnTo>
                  <a:lnTo>
                    <a:pt x="10977" y="23866"/>
                  </a:lnTo>
                  <a:close/>
                  <a:moveTo>
                    <a:pt x="59951" y="24057"/>
                  </a:moveTo>
                  <a:lnTo>
                    <a:pt x="59874" y="24076"/>
                  </a:lnTo>
                  <a:lnTo>
                    <a:pt x="59358" y="24267"/>
                  </a:lnTo>
                  <a:lnTo>
                    <a:pt x="58842" y="24439"/>
                  </a:lnTo>
                  <a:lnTo>
                    <a:pt x="58765" y="24478"/>
                  </a:lnTo>
                  <a:lnTo>
                    <a:pt x="58708" y="24554"/>
                  </a:lnTo>
                  <a:lnTo>
                    <a:pt x="58689" y="24631"/>
                  </a:lnTo>
                  <a:lnTo>
                    <a:pt x="58689" y="24726"/>
                  </a:lnTo>
                  <a:lnTo>
                    <a:pt x="58727" y="24784"/>
                  </a:lnTo>
                  <a:lnTo>
                    <a:pt x="58784" y="24822"/>
                  </a:lnTo>
                  <a:lnTo>
                    <a:pt x="58842" y="24860"/>
                  </a:lnTo>
                  <a:lnTo>
                    <a:pt x="58899" y="24879"/>
                  </a:lnTo>
                  <a:lnTo>
                    <a:pt x="58975" y="24860"/>
                  </a:lnTo>
                  <a:lnTo>
                    <a:pt x="59511" y="24688"/>
                  </a:lnTo>
                  <a:lnTo>
                    <a:pt x="60027" y="24497"/>
                  </a:lnTo>
                  <a:lnTo>
                    <a:pt x="60104" y="24439"/>
                  </a:lnTo>
                  <a:lnTo>
                    <a:pt x="60161" y="24363"/>
                  </a:lnTo>
                  <a:lnTo>
                    <a:pt x="60180" y="24286"/>
                  </a:lnTo>
                  <a:lnTo>
                    <a:pt x="60161" y="24210"/>
                  </a:lnTo>
                  <a:lnTo>
                    <a:pt x="60104" y="24133"/>
                  </a:lnTo>
                  <a:lnTo>
                    <a:pt x="60046" y="24076"/>
                  </a:lnTo>
                  <a:lnTo>
                    <a:pt x="59951" y="24057"/>
                  </a:lnTo>
                  <a:close/>
                  <a:moveTo>
                    <a:pt x="48324" y="24688"/>
                  </a:moveTo>
                  <a:lnTo>
                    <a:pt x="48247" y="24726"/>
                  </a:lnTo>
                  <a:lnTo>
                    <a:pt x="48190" y="24784"/>
                  </a:lnTo>
                  <a:lnTo>
                    <a:pt x="48152" y="24860"/>
                  </a:lnTo>
                  <a:lnTo>
                    <a:pt x="48152" y="24956"/>
                  </a:lnTo>
                  <a:lnTo>
                    <a:pt x="48190" y="25032"/>
                  </a:lnTo>
                  <a:lnTo>
                    <a:pt x="48247" y="25090"/>
                  </a:lnTo>
                  <a:lnTo>
                    <a:pt x="48343" y="25128"/>
                  </a:lnTo>
                  <a:lnTo>
                    <a:pt x="49433" y="25319"/>
                  </a:lnTo>
                  <a:lnTo>
                    <a:pt x="49471" y="25319"/>
                  </a:lnTo>
                  <a:lnTo>
                    <a:pt x="49548" y="25300"/>
                  </a:lnTo>
                  <a:lnTo>
                    <a:pt x="49605" y="25262"/>
                  </a:lnTo>
                  <a:lnTo>
                    <a:pt x="49663" y="25204"/>
                  </a:lnTo>
                  <a:lnTo>
                    <a:pt x="49682" y="25128"/>
                  </a:lnTo>
                  <a:lnTo>
                    <a:pt x="49682" y="25032"/>
                  </a:lnTo>
                  <a:lnTo>
                    <a:pt x="49643" y="24956"/>
                  </a:lnTo>
                  <a:lnTo>
                    <a:pt x="49586" y="24898"/>
                  </a:lnTo>
                  <a:lnTo>
                    <a:pt x="49510" y="24879"/>
                  </a:lnTo>
                  <a:lnTo>
                    <a:pt x="48420" y="24688"/>
                  </a:lnTo>
                  <a:close/>
                  <a:moveTo>
                    <a:pt x="57369" y="24822"/>
                  </a:moveTo>
                  <a:lnTo>
                    <a:pt x="56834" y="24937"/>
                  </a:lnTo>
                  <a:lnTo>
                    <a:pt x="56279" y="25013"/>
                  </a:lnTo>
                  <a:lnTo>
                    <a:pt x="56203" y="25051"/>
                  </a:lnTo>
                  <a:lnTo>
                    <a:pt x="56145" y="25109"/>
                  </a:lnTo>
                  <a:lnTo>
                    <a:pt x="56107" y="25185"/>
                  </a:lnTo>
                  <a:lnTo>
                    <a:pt x="56088" y="25262"/>
                  </a:lnTo>
                  <a:lnTo>
                    <a:pt x="56126" y="25338"/>
                  </a:lnTo>
                  <a:lnTo>
                    <a:pt x="56164" y="25396"/>
                  </a:lnTo>
                  <a:lnTo>
                    <a:pt x="56241" y="25453"/>
                  </a:lnTo>
                  <a:lnTo>
                    <a:pt x="56356" y="25453"/>
                  </a:lnTo>
                  <a:lnTo>
                    <a:pt x="56910" y="25357"/>
                  </a:lnTo>
                  <a:lnTo>
                    <a:pt x="57446" y="25262"/>
                  </a:lnTo>
                  <a:lnTo>
                    <a:pt x="57541" y="25223"/>
                  </a:lnTo>
                  <a:lnTo>
                    <a:pt x="57599" y="25166"/>
                  </a:lnTo>
                  <a:lnTo>
                    <a:pt x="57618" y="25090"/>
                  </a:lnTo>
                  <a:lnTo>
                    <a:pt x="57618" y="24994"/>
                  </a:lnTo>
                  <a:lnTo>
                    <a:pt x="57579" y="24918"/>
                  </a:lnTo>
                  <a:lnTo>
                    <a:pt x="57522" y="24860"/>
                  </a:lnTo>
                  <a:lnTo>
                    <a:pt x="57446" y="24822"/>
                  </a:lnTo>
                  <a:close/>
                  <a:moveTo>
                    <a:pt x="51039" y="25071"/>
                  </a:moveTo>
                  <a:lnTo>
                    <a:pt x="50944" y="25090"/>
                  </a:lnTo>
                  <a:lnTo>
                    <a:pt x="50867" y="25128"/>
                  </a:lnTo>
                  <a:lnTo>
                    <a:pt x="50810" y="25185"/>
                  </a:lnTo>
                  <a:lnTo>
                    <a:pt x="50791" y="25281"/>
                  </a:lnTo>
                  <a:lnTo>
                    <a:pt x="50791" y="25357"/>
                  </a:lnTo>
                  <a:lnTo>
                    <a:pt x="50829" y="25434"/>
                  </a:lnTo>
                  <a:lnTo>
                    <a:pt x="50906" y="25491"/>
                  </a:lnTo>
                  <a:lnTo>
                    <a:pt x="50982" y="25510"/>
                  </a:lnTo>
                  <a:lnTo>
                    <a:pt x="51556" y="25568"/>
                  </a:lnTo>
                  <a:lnTo>
                    <a:pt x="52091" y="25606"/>
                  </a:lnTo>
                  <a:lnTo>
                    <a:pt x="52110" y="25606"/>
                  </a:lnTo>
                  <a:lnTo>
                    <a:pt x="52187" y="25587"/>
                  </a:lnTo>
                  <a:lnTo>
                    <a:pt x="52263" y="25549"/>
                  </a:lnTo>
                  <a:lnTo>
                    <a:pt x="52321" y="25491"/>
                  </a:lnTo>
                  <a:lnTo>
                    <a:pt x="52340" y="25396"/>
                  </a:lnTo>
                  <a:lnTo>
                    <a:pt x="52321" y="25319"/>
                  </a:lnTo>
                  <a:lnTo>
                    <a:pt x="52282" y="25243"/>
                  </a:lnTo>
                  <a:lnTo>
                    <a:pt x="52206" y="25185"/>
                  </a:lnTo>
                  <a:lnTo>
                    <a:pt x="52129" y="25166"/>
                  </a:lnTo>
                  <a:lnTo>
                    <a:pt x="51575" y="25128"/>
                  </a:lnTo>
                  <a:lnTo>
                    <a:pt x="51039" y="25071"/>
                  </a:lnTo>
                  <a:close/>
                  <a:moveTo>
                    <a:pt x="54749" y="25166"/>
                  </a:moveTo>
                  <a:lnTo>
                    <a:pt x="54214" y="25204"/>
                  </a:lnTo>
                  <a:lnTo>
                    <a:pt x="53659" y="25204"/>
                  </a:lnTo>
                  <a:lnTo>
                    <a:pt x="53583" y="25223"/>
                  </a:lnTo>
                  <a:lnTo>
                    <a:pt x="53506" y="25281"/>
                  </a:lnTo>
                  <a:lnTo>
                    <a:pt x="53468" y="25338"/>
                  </a:lnTo>
                  <a:lnTo>
                    <a:pt x="53449" y="25434"/>
                  </a:lnTo>
                  <a:lnTo>
                    <a:pt x="53468" y="25510"/>
                  </a:lnTo>
                  <a:lnTo>
                    <a:pt x="53506" y="25587"/>
                  </a:lnTo>
                  <a:lnTo>
                    <a:pt x="53583" y="25644"/>
                  </a:lnTo>
                  <a:lnTo>
                    <a:pt x="54233" y="25644"/>
                  </a:lnTo>
                  <a:lnTo>
                    <a:pt x="54788" y="25606"/>
                  </a:lnTo>
                  <a:lnTo>
                    <a:pt x="54864" y="25587"/>
                  </a:lnTo>
                  <a:lnTo>
                    <a:pt x="54941" y="25549"/>
                  </a:lnTo>
                  <a:lnTo>
                    <a:pt x="54979" y="25472"/>
                  </a:lnTo>
                  <a:lnTo>
                    <a:pt x="54998" y="25376"/>
                  </a:lnTo>
                  <a:lnTo>
                    <a:pt x="54979" y="25300"/>
                  </a:lnTo>
                  <a:lnTo>
                    <a:pt x="54921" y="25223"/>
                  </a:lnTo>
                  <a:lnTo>
                    <a:pt x="54845" y="25185"/>
                  </a:lnTo>
                  <a:lnTo>
                    <a:pt x="54749" y="25166"/>
                  </a:lnTo>
                  <a:close/>
                  <a:moveTo>
                    <a:pt x="8587" y="25223"/>
                  </a:moveTo>
                  <a:lnTo>
                    <a:pt x="8510" y="25262"/>
                  </a:lnTo>
                  <a:lnTo>
                    <a:pt x="7592" y="25893"/>
                  </a:lnTo>
                  <a:lnTo>
                    <a:pt x="7535" y="25950"/>
                  </a:lnTo>
                  <a:lnTo>
                    <a:pt x="7496" y="26027"/>
                  </a:lnTo>
                  <a:lnTo>
                    <a:pt x="7496" y="26122"/>
                  </a:lnTo>
                  <a:lnTo>
                    <a:pt x="7535" y="26199"/>
                  </a:lnTo>
                  <a:lnTo>
                    <a:pt x="7573" y="26237"/>
                  </a:lnTo>
                  <a:lnTo>
                    <a:pt x="7611" y="26275"/>
                  </a:lnTo>
                  <a:lnTo>
                    <a:pt x="7669" y="26294"/>
                  </a:lnTo>
                  <a:lnTo>
                    <a:pt x="7726" y="26294"/>
                  </a:lnTo>
                  <a:lnTo>
                    <a:pt x="7783" y="26275"/>
                  </a:lnTo>
                  <a:lnTo>
                    <a:pt x="7841" y="26256"/>
                  </a:lnTo>
                  <a:lnTo>
                    <a:pt x="8759" y="25625"/>
                  </a:lnTo>
                  <a:lnTo>
                    <a:pt x="8816" y="25568"/>
                  </a:lnTo>
                  <a:lnTo>
                    <a:pt x="8854" y="25491"/>
                  </a:lnTo>
                  <a:lnTo>
                    <a:pt x="8854" y="25415"/>
                  </a:lnTo>
                  <a:lnTo>
                    <a:pt x="8816" y="25319"/>
                  </a:lnTo>
                  <a:lnTo>
                    <a:pt x="8759" y="25262"/>
                  </a:lnTo>
                  <a:lnTo>
                    <a:pt x="8682" y="25223"/>
                  </a:lnTo>
                  <a:close/>
                  <a:moveTo>
                    <a:pt x="6502" y="26772"/>
                  </a:moveTo>
                  <a:lnTo>
                    <a:pt x="6406" y="26792"/>
                  </a:lnTo>
                  <a:lnTo>
                    <a:pt x="6330" y="26830"/>
                  </a:lnTo>
                  <a:lnTo>
                    <a:pt x="5469" y="27518"/>
                  </a:lnTo>
                  <a:lnTo>
                    <a:pt x="5412" y="27595"/>
                  </a:lnTo>
                  <a:lnTo>
                    <a:pt x="5393" y="27671"/>
                  </a:lnTo>
                  <a:lnTo>
                    <a:pt x="5393" y="27767"/>
                  </a:lnTo>
                  <a:lnTo>
                    <a:pt x="5450" y="27843"/>
                  </a:lnTo>
                  <a:lnTo>
                    <a:pt x="5527" y="27901"/>
                  </a:lnTo>
                  <a:lnTo>
                    <a:pt x="5603" y="27920"/>
                  </a:lnTo>
                  <a:lnTo>
                    <a:pt x="5680" y="27901"/>
                  </a:lnTo>
                  <a:lnTo>
                    <a:pt x="5756" y="27862"/>
                  </a:lnTo>
                  <a:lnTo>
                    <a:pt x="6617" y="27174"/>
                  </a:lnTo>
                  <a:lnTo>
                    <a:pt x="6674" y="27098"/>
                  </a:lnTo>
                  <a:lnTo>
                    <a:pt x="6693" y="27021"/>
                  </a:lnTo>
                  <a:lnTo>
                    <a:pt x="6693" y="26945"/>
                  </a:lnTo>
                  <a:lnTo>
                    <a:pt x="6655" y="26868"/>
                  </a:lnTo>
                  <a:lnTo>
                    <a:pt x="6579" y="26811"/>
                  </a:lnTo>
                  <a:lnTo>
                    <a:pt x="6502" y="26772"/>
                  </a:lnTo>
                  <a:close/>
                  <a:moveTo>
                    <a:pt x="4456" y="28494"/>
                  </a:moveTo>
                  <a:lnTo>
                    <a:pt x="4379" y="28513"/>
                  </a:lnTo>
                  <a:lnTo>
                    <a:pt x="4303" y="28551"/>
                  </a:lnTo>
                  <a:lnTo>
                    <a:pt x="3500" y="29335"/>
                  </a:lnTo>
                  <a:lnTo>
                    <a:pt x="3442" y="29411"/>
                  </a:lnTo>
                  <a:lnTo>
                    <a:pt x="3423" y="29488"/>
                  </a:lnTo>
                  <a:lnTo>
                    <a:pt x="3442" y="29564"/>
                  </a:lnTo>
                  <a:lnTo>
                    <a:pt x="3500" y="29641"/>
                  </a:lnTo>
                  <a:lnTo>
                    <a:pt x="3557" y="29698"/>
                  </a:lnTo>
                  <a:lnTo>
                    <a:pt x="3653" y="29717"/>
                  </a:lnTo>
                  <a:lnTo>
                    <a:pt x="3729" y="29698"/>
                  </a:lnTo>
                  <a:lnTo>
                    <a:pt x="3806" y="29641"/>
                  </a:lnTo>
                  <a:lnTo>
                    <a:pt x="4590" y="28876"/>
                  </a:lnTo>
                  <a:lnTo>
                    <a:pt x="4647" y="28819"/>
                  </a:lnTo>
                  <a:lnTo>
                    <a:pt x="4666" y="28723"/>
                  </a:lnTo>
                  <a:lnTo>
                    <a:pt x="4647" y="28647"/>
                  </a:lnTo>
                  <a:lnTo>
                    <a:pt x="4609" y="28570"/>
                  </a:lnTo>
                  <a:lnTo>
                    <a:pt x="4532" y="28513"/>
                  </a:lnTo>
                  <a:lnTo>
                    <a:pt x="4456" y="28494"/>
                  </a:lnTo>
                  <a:close/>
                  <a:moveTo>
                    <a:pt x="2563" y="30387"/>
                  </a:moveTo>
                  <a:lnTo>
                    <a:pt x="2486" y="30406"/>
                  </a:lnTo>
                  <a:lnTo>
                    <a:pt x="2410" y="30463"/>
                  </a:lnTo>
                  <a:lnTo>
                    <a:pt x="1683" y="31305"/>
                  </a:lnTo>
                  <a:lnTo>
                    <a:pt x="1626" y="31381"/>
                  </a:lnTo>
                  <a:lnTo>
                    <a:pt x="1626" y="31458"/>
                  </a:lnTo>
                  <a:lnTo>
                    <a:pt x="1645" y="31534"/>
                  </a:lnTo>
                  <a:lnTo>
                    <a:pt x="1702" y="31611"/>
                  </a:lnTo>
                  <a:lnTo>
                    <a:pt x="1779" y="31649"/>
                  </a:lnTo>
                  <a:lnTo>
                    <a:pt x="1836" y="31668"/>
                  </a:lnTo>
                  <a:lnTo>
                    <a:pt x="1932" y="31649"/>
                  </a:lnTo>
                  <a:lnTo>
                    <a:pt x="2008" y="31591"/>
                  </a:lnTo>
                  <a:lnTo>
                    <a:pt x="2735" y="30750"/>
                  </a:lnTo>
                  <a:lnTo>
                    <a:pt x="2792" y="30674"/>
                  </a:lnTo>
                  <a:lnTo>
                    <a:pt x="2792" y="30597"/>
                  </a:lnTo>
                  <a:lnTo>
                    <a:pt x="2773" y="30521"/>
                  </a:lnTo>
                  <a:lnTo>
                    <a:pt x="2716" y="30444"/>
                  </a:lnTo>
                  <a:lnTo>
                    <a:pt x="2639" y="30406"/>
                  </a:lnTo>
                  <a:lnTo>
                    <a:pt x="2563" y="30387"/>
                  </a:lnTo>
                  <a:close/>
                  <a:moveTo>
                    <a:pt x="842" y="32433"/>
                  </a:moveTo>
                  <a:lnTo>
                    <a:pt x="765" y="32452"/>
                  </a:lnTo>
                  <a:lnTo>
                    <a:pt x="689" y="32509"/>
                  </a:lnTo>
                  <a:lnTo>
                    <a:pt x="39" y="33427"/>
                  </a:lnTo>
                  <a:lnTo>
                    <a:pt x="0" y="33504"/>
                  </a:lnTo>
                  <a:lnTo>
                    <a:pt x="0" y="33580"/>
                  </a:lnTo>
                  <a:lnTo>
                    <a:pt x="39" y="33657"/>
                  </a:lnTo>
                  <a:lnTo>
                    <a:pt x="96" y="33733"/>
                  </a:lnTo>
                  <a:lnTo>
                    <a:pt x="153" y="33752"/>
                  </a:lnTo>
                  <a:lnTo>
                    <a:pt x="211" y="33771"/>
                  </a:lnTo>
                  <a:lnTo>
                    <a:pt x="268" y="33771"/>
                  </a:lnTo>
                  <a:lnTo>
                    <a:pt x="325" y="33752"/>
                  </a:lnTo>
                  <a:lnTo>
                    <a:pt x="364" y="33714"/>
                  </a:lnTo>
                  <a:lnTo>
                    <a:pt x="402" y="33676"/>
                  </a:lnTo>
                  <a:lnTo>
                    <a:pt x="1052" y="32777"/>
                  </a:lnTo>
                  <a:lnTo>
                    <a:pt x="1090" y="32701"/>
                  </a:lnTo>
                  <a:lnTo>
                    <a:pt x="1090" y="32624"/>
                  </a:lnTo>
                  <a:lnTo>
                    <a:pt x="1071" y="32548"/>
                  </a:lnTo>
                  <a:lnTo>
                    <a:pt x="1014" y="32471"/>
                  </a:lnTo>
                  <a:lnTo>
                    <a:pt x="937" y="324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5" name="Google Shape;535;p15"/>
          <p:cNvGrpSpPr/>
          <p:nvPr/>
        </p:nvGrpSpPr>
        <p:grpSpPr>
          <a:xfrm>
            <a:off x="3978334" y="5964567"/>
            <a:ext cx="836333" cy="782800"/>
            <a:chOff x="1313500" y="4889775"/>
            <a:chExt cx="627250" cy="587100"/>
          </a:xfrm>
        </p:grpSpPr>
        <p:sp>
          <p:nvSpPr>
            <p:cNvPr id="536" name="Google Shape;536;p15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15"/>
          <p:cNvGrpSpPr/>
          <p:nvPr/>
        </p:nvGrpSpPr>
        <p:grpSpPr>
          <a:xfrm>
            <a:off x="4698234" y="133400"/>
            <a:ext cx="836333" cy="782800"/>
            <a:chOff x="1313500" y="4889775"/>
            <a:chExt cx="627250" cy="587100"/>
          </a:xfrm>
        </p:grpSpPr>
        <p:sp>
          <p:nvSpPr>
            <p:cNvPr id="542" name="Google Shape;542;p15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7" name="Google Shape;547;p15"/>
          <p:cNvGrpSpPr/>
          <p:nvPr/>
        </p:nvGrpSpPr>
        <p:grpSpPr>
          <a:xfrm rot="10800000">
            <a:off x="8314864" y="4568951"/>
            <a:ext cx="5986273" cy="3488101"/>
            <a:chOff x="-228590" y="-381000"/>
            <a:chExt cx="4489705" cy="2616076"/>
          </a:xfrm>
        </p:grpSpPr>
        <p:sp>
          <p:nvSpPr>
            <p:cNvPr id="548" name="Google Shape;548;p15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extrusionOk="0">
                  <a:moveTo>
                    <a:pt x="1" y="0"/>
                  </a:moveTo>
                  <a:lnTo>
                    <a:pt x="1" y="51957"/>
                  </a:lnTo>
                  <a:lnTo>
                    <a:pt x="173" y="51709"/>
                  </a:lnTo>
                  <a:lnTo>
                    <a:pt x="345" y="51422"/>
                  </a:lnTo>
                  <a:lnTo>
                    <a:pt x="498" y="51135"/>
                  </a:lnTo>
                  <a:lnTo>
                    <a:pt x="632" y="50810"/>
                  </a:lnTo>
                  <a:lnTo>
                    <a:pt x="900" y="50141"/>
                  </a:lnTo>
                  <a:lnTo>
                    <a:pt x="1148" y="49452"/>
                  </a:lnTo>
                  <a:lnTo>
                    <a:pt x="1588" y="48133"/>
                  </a:lnTo>
                  <a:lnTo>
                    <a:pt x="1799" y="47578"/>
                  </a:lnTo>
                  <a:lnTo>
                    <a:pt x="1894" y="47330"/>
                  </a:lnTo>
                  <a:lnTo>
                    <a:pt x="2009" y="47119"/>
                  </a:lnTo>
                  <a:lnTo>
                    <a:pt x="2334" y="46526"/>
                  </a:lnTo>
                  <a:lnTo>
                    <a:pt x="2697" y="45953"/>
                  </a:lnTo>
                  <a:lnTo>
                    <a:pt x="3099" y="45398"/>
                  </a:lnTo>
                  <a:lnTo>
                    <a:pt x="3520" y="44844"/>
                  </a:lnTo>
                  <a:lnTo>
                    <a:pt x="3959" y="44308"/>
                  </a:lnTo>
                  <a:lnTo>
                    <a:pt x="4437" y="43792"/>
                  </a:lnTo>
                  <a:lnTo>
                    <a:pt x="4916" y="43276"/>
                  </a:lnTo>
                  <a:lnTo>
                    <a:pt x="5413" y="42778"/>
                  </a:lnTo>
                  <a:lnTo>
                    <a:pt x="5929" y="42300"/>
                  </a:lnTo>
                  <a:lnTo>
                    <a:pt x="6445" y="41841"/>
                  </a:lnTo>
                  <a:lnTo>
                    <a:pt x="6981" y="41401"/>
                  </a:lnTo>
                  <a:lnTo>
                    <a:pt x="7497" y="40962"/>
                  </a:lnTo>
                  <a:lnTo>
                    <a:pt x="8549" y="40158"/>
                  </a:lnTo>
                  <a:lnTo>
                    <a:pt x="9562" y="39413"/>
                  </a:lnTo>
                  <a:lnTo>
                    <a:pt x="10098" y="39049"/>
                  </a:lnTo>
                  <a:lnTo>
                    <a:pt x="10633" y="38686"/>
                  </a:lnTo>
                  <a:lnTo>
                    <a:pt x="11188" y="38342"/>
                  </a:lnTo>
                  <a:lnTo>
                    <a:pt x="11742" y="37998"/>
                  </a:lnTo>
                  <a:lnTo>
                    <a:pt x="12316" y="37672"/>
                  </a:lnTo>
                  <a:lnTo>
                    <a:pt x="12871" y="37367"/>
                  </a:lnTo>
                  <a:lnTo>
                    <a:pt x="13444" y="37080"/>
                  </a:lnTo>
                  <a:lnTo>
                    <a:pt x="14037" y="36812"/>
                  </a:lnTo>
                  <a:lnTo>
                    <a:pt x="14611" y="36544"/>
                  </a:lnTo>
                  <a:lnTo>
                    <a:pt x="15204" y="36296"/>
                  </a:lnTo>
                  <a:lnTo>
                    <a:pt x="15797" y="36066"/>
                  </a:lnTo>
                  <a:lnTo>
                    <a:pt x="16389" y="35837"/>
                  </a:lnTo>
                  <a:lnTo>
                    <a:pt x="16982" y="35626"/>
                  </a:lnTo>
                  <a:lnTo>
                    <a:pt x="17594" y="35435"/>
                  </a:lnTo>
                  <a:lnTo>
                    <a:pt x="18206" y="35263"/>
                  </a:lnTo>
                  <a:lnTo>
                    <a:pt x="18818" y="35110"/>
                  </a:lnTo>
                  <a:lnTo>
                    <a:pt x="19430" y="34957"/>
                  </a:lnTo>
                  <a:lnTo>
                    <a:pt x="20042" y="34842"/>
                  </a:lnTo>
                  <a:lnTo>
                    <a:pt x="20654" y="34728"/>
                  </a:lnTo>
                  <a:lnTo>
                    <a:pt x="21266" y="34632"/>
                  </a:lnTo>
                  <a:lnTo>
                    <a:pt x="21897" y="34536"/>
                  </a:lnTo>
                  <a:lnTo>
                    <a:pt x="22509" y="34479"/>
                  </a:lnTo>
                  <a:lnTo>
                    <a:pt x="23140" y="34422"/>
                  </a:lnTo>
                  <a:lnTo>
                    <a:pt x="23752" y="34402"/>
                  </a:lnTo>
                  <a:lnTo>
                    <a:pt x="24383" y="34383"/>
                  </a:lnTo>
                  <a:lnTo>
                    <a:pt x="24995" y="34383"/>
                  </a:lnTo>
                  <a:lnTo>
                    <a:pt x="25626" y="34402"/>
                  </a:lnTo>
                  <a:lnTo>
                    <a:pt x="26238" y="34422"/>
                  </a:lnTo>
                  <a:lnTo>
                    <a:pt x="26869" y="34479"/>
                  </a:lnTo>
                  <a:lnTo>
                    <a:pt x="27481" y="34555"/>
                  </a:lnTo>
                  <a:lnTo>
                    <a:pt x="28112" y="34632"/>
                  </a:lnTo>
                  <a:lnTo>
                    <a:pt x="28724" y="34747"/>
                  </a:lnTo>
                  <a:lnTo>
                    <a:pt x="29737" y="34938"/>
                  </a:lnTo>
                  <a:lnTo>
                    <a:pt x="30732" y="35167"/>
                  </a:lnTo>
                  <a:lnTo>
                    <a:pt x="31745" y="35378"/>
                  </a:lnTo>
                  <a:lnTo>
                    <a:pt x="32759" y="35588"/>
                  </a:lnTo>
                  <a:lnTo>
                    <a:pt x="33275" y="35684"/>
                  </a:lnTo>
                  <a:lnTo>
                    <a:pt x="33772" y="35760"/>
                  </a:lnTo>
                  <a:lnTo>
                    <a:pt x="34269" y="35837"/>
                  </a:lnTo>
                  <a:lnTo>
                    <a:pt x="34786" y="35894"/>
                  </a:lnTo>
                  <a:lnTo>
                    <a:pt x="35283" y="35913"/>
                  </a:lnTo>
                  <a:lnTo>
                    <a:pt x="35780" y="35932"/>
                  </a:lnTo>
                  <a:lnTo>
                    <a:pt x="36277" y="35932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6871" y="25013"/>
                  </a:lnTo>
                  <a:lnTo>
                    <a:pt x="47541" y="23751"/>
                  </a:lnTo>
                  <a:lnTo>
                    <a:pt x="47885" y="23139"/>
                  </a:lnTo>
                  <a:lnTo>
                    <a:pt x="48229" y="22546"/>
                  </a:lnTo>
                  <a:lnTo>
                    <a:pt x="48688" y="21800"/>
                  </a:lnTo>
                  <a:lnTo>
                    <a:pt x="49166" y="21074"/>
                  </a:lnTo>
                  <a:lnTo>
                    <a:pt x="49682" y="20366"/>
                  </a:lnTo>
                  <a:lnTo>
                    <a:pt x="50199" y="19678"/>
                  </a:lnTo>
                  <a:lnTo>
                    <a:pt x="50734" y="19008"/>
                  </a:lnTo>
                  <a:lnTo>
                    <a:pt x="51289" y="18358"/>
                  </a:lnTo>
                  <a:lnTo>
                    <a:pt x="51843" y="17746"/>
                  </a:lnTo>
                  <a:lnTo>
                    <a:pt x="52436" y="17134"/>
                  </a:lnTo>
                  <a:lnTo>
                    <a:pt x="53029" y="16561"/>
                  </a:lnTo>
                  <a:lnTo>
                    <a:pt x="53641" y="15987"/>
                  </a:lnTo>
                  <a:lnTo>
                    <a:pt x="54272" y="15452"/>
                  </a:lnTo>
                  <a:lnTo>
                    <a:pt x="54922" y="14916"/>
                  </a:lnTo>
                  <a:lnTo>
                    <a:pt x="55572" y="14419"/>
                  </a:lnTo>
                  <a:lnTo>
                    <a:pt x="56222" y="13922"/>
                  </a:lnTo>
                  <a:lnTo>
                    <a:pt x="56892" y="13444"/>
                  </a:lnTo>
                  <a:lnTo>
                    <a:pt x="57580" y="12985"/>
                  </a:lnTo>
                  <a:lnTo>
                    <a:pt x="58269" y="12545"/>
                  </a:lnTo>
                  <a:lnTo>
                    <a:pt x="58976" y="12105"/>
                  </a:lnTo>
                  <a:lnTo>
                    <a:pt x="59684" y="11703"/>
                  </a:lnTo>
                  <a:lnTo>
                    <a:pt x="60391" y="11302"/>
                  </a:lnTo>
                  <a:lnTo>
                    <a:pt x="61118" y="10919"/>
                  </a:lnTo>
                  <a:lnTo>
                    <a:pt x="61845" y="10537"/>
                  </a:lnTo>
                  <a:lnTo>
                    <a:pt x="62590" y="10174"/>
                  </a:lnTo>
                  <a:lnTo>
                    <a:pt x="63317" y="9829"/>
                  </a:lnTo>
                  <a:lnTo>
                    <a:pt x="64063" y="9504"/>
                  </a:lnTo>
                  <a:lnTo>
                    <a:pt x="64809" y="9179"/>
                  </a:lnTo>
                  <a:lnTo>
                    <a:pt x="66319" y="8567"/>
                  </a:lnTo>
                  <a:lnTo>
                    <a:pt x="67830" y="7994"/>
                  </a:lnTo>
                  <a:lnTo>
                    <a:pt x="69322" y="7458"/>
                  </a:lnTo>
                  <a:lnTo>
                    <a:pt x="70603" y="7018"/>
                  </a:lnTo>
                  <a:lnTo>
                    <a:pt x="71865" y="6617"/>
                  </a:lnTo>
                  <a:lnTo>
                    <a:pt x="74427" y="5794"/>
                  </a:lnTo>
                  <a:lnTo>
                    <a:pt x="76990" y="4991"/>
                  </a:lnTo>
                  <a:lnTo>
                    <a:pt x="78252" y="4590"/>
                  </a:lnTo>
                  <a:lnTo>
                    <a:pt x="79533" y="4150"/>
                  </a:lnTo>
                  <a:lnTo>
                    <a:pt x="80795" y="3729"/>
                  </a:lnTo>
                  <a:lnTo>
                    <a:pt x="82058" y="3270"/>
                  </a:lnTo>
                  <a:lnTo>
                    <a:pt x="83320" y="2792"/>
                  </a:lnTo>
                  <a:lnTo>
                    <a:pt x="84563" y="2295"/>
                  </a:lnTo>
                  <a:lnTo>
                    <a:pt x="85806" y="1779"/>
                  </a:lnTo>
                  <a:lnTo>
                    <a:pt x="87029" y="1224"/>
                  </a:lnTo>
                  <a:lnTo>
                    <a:pt x="88234" y="631"/>
                  </a:lnTo>
                  <a:lnTo>
                    <a:pt x="894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857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fill="none" extrusionOk="0">
                  <a:moveTo>
                    <a:pt x="89439" y="0"/>
                  </a:moveTo>
                  <a:lnTo>
                    <a:pt x="89439" y="0"/>
                  </a:lnTo>
                  <a:lnTo>
                    <a:pt x="88234" y="631"/>
                  </a:lnTo>
                  <a:lnTo>
                    <a:pt x="87029" y="1224"/>
                  </a:lnTo>
                  <a:lnTo>
                    <a:pt x="85806" y="1779"/>
                  </a:lnTo>
                  <a:lnTo>
                    <a:pt x="84563" y="2295"/>
                  </a:lnTo>
                  <a:lnTo>
                    <a:pt x="83320" y="2792"/>
                  </a:lnTo>
                  <a:lnTo>
                    <a:pt x="82058" y="3270"/>
                  </a:lnTo>
                  <a:lnTo>
                    <a:pt x="80795" y="3729"/>
                  </a:lnTo>
                  <a:lnTo>
                    <a:pt x="79533" y="4150"/>
                  </a:lnTo>
                  <a:lnTo>
                    <a:pt x="78252" y="4590"/>
                  </a:lnTo>
                  <a:lnTo>
                    <a:pt x="76990" y="4991"/>
                  </a:lnTo>
                  <a:lnTo>
                    <a:pt x="74427" y="5794"/>
                  </a:lnTo>
                  <a:lnTo>
                    <a:pt x="71865" y="6617"/>
                  </a:lnTo>
                  <a:lnTo>
                    <a:pt x="70603" y="7018"/>
                  </a:lnTo>
                  <a:lnTo>
                    <a:pt x="69322" y="7458"/>
                  </a:lnTo>
                  <a:lnTo>
                    <a:pt x="69322" y="7458"/>
                  </a:lnTo>
                  <a:lnTo>
                    <a:pt x="67830" y="7994"/>
                  </a:lnTo>
                  <a:lnTo>
                    <a:pt x="66319" y="8567"/>
                  </a:lnTo>
                  <a:lnTo>
                    <a:pt x="64809" y="9179"/>
                  </a:lnTo>
                  <a:lnTo>
                    <a:pt x="64063" y="9504"/>
                  </a:lnTo>
                  <a:lnTo>
                    <a:pt x="63317" y="9829"/>
                  </a:lnTo>
                  <a:lnTo>
                    <a:pt x="62590" y="10174"/>
                  </a:lnTo>
                  <a:lnTo>
                    <a:pt x="61845" y="10537"/>
                  </a:lnTo>
                  <a:lnTo>
                    <a:pt x="61118" y="10919"/>
                  </a:lnTo>
                  <a:lnTo>
                    <a:pt x="60391" y="11302"/>
                  </a:lnTo>
                  <a:lnTo>
                    <a:pt x="59684" y="11703"/>
                  </a:lnTo>
                  <a:lnTo>
                    <a:pt x="58976" y="12105"/>
                  </a:lnTo>
                  <a:lnTo>
                    <a:pt x="58269" y="12545"/>
                  </a:lnTo>
                  <a:lnTo>
                    <a:pt x="57580" y="12985"/>
                  </a:lnTo>
                  <a:lnTo>
                    <a:pt x="56892" y="13444"/>
                  </a:lnTo>
                  <a:lnTo>
                    <a:pt x="56222" y="13922"/>
                  </a:lnTo>
                  <a:lnTo>
                    <a:pt x="55572" y="14419"/>
                  </a:lnTo>
                  <a:lnTo>
                    <a:pt x="54922" y="14916"/>
                  </a:lnTo>
                  <a:lnTo>
                    <a:pt x="54272" y="15452"/>
                  </a:lnTo>
                  <a:lnTo>
                    <a:pt x="53641" y="15987"/>
                  </a:lnTo>
                  <a:lnTo>
                    <a:pt x="53029" y="16561"/>
                  </a:lnTo>
                  <a:lnTo>
                    <a:pt x="52436" y="17134"/>
                  </a:lnTo>
                  <a:lnTo>
                    <a:pt x="51843" y="17746"/>
                  </a:lnTo>
                  <a:lnTo>
                    <a:pt x="51289" y="18358"/>
                  </a:lnTo>
                  <a:lnTo>
                    <a:pt x="50734" y="19008"/>
                  </a:lnTo>
                  <a:lnTo>
                    <a:pt x="50199" y="19678"/>
                  </a:lnTo>
                  <a:lnTo>
                    <a:pt x="49682" y="20366"/>
                  </a:lnTo>
                  <a:lnTo>
                    <a:pt x="49166" y="21074"/>
                  </a:lnTo>
                  <a:lnTo>
                    <a:pt x="48688" y="21800"/>
                  </a:lnTo>
                  <a:lnTo>
                    <a:pt x="48229" y="22546"/>
                  </a:lnTo>
                  <a:lnTo>
                    <a:pt x="48229" y="22546"/>
                  </a:lnTo>
                  <a:lnTo>
                    <a:pt x="47885" y="23139"/>
                  </a:lnTo>
                  <a:lnTo>
                    <a:pt x="47541" y="23751"/>
                  </a:lnTo>
                  <a:lnTo>
                    <a:pt x="46871" y="25013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4921" y="28799"/>
                  </a:lnTo>
                  <a:lnTo>
                    <a:pt x="44596" y="29411"/>
                  </a:lnTo>
                  <a:lnTo>
                    <a:pt x="44251" y="30004"/>
                  </a:lnTo>
                  <a:lnTo>
                    <a:pt x="43907" y="30578"/>
                  </a:lnTo>
                  <a:lnTo>
                    <a:pt x="43544" y="31132"/>
                  </a:lnTo>
                  <a:lnTo>
                    <a:pt x="43181" y="31687"/>
                  </a:lnTo>
                  <a:lnTo>
                    <a:pt x="42798" y="32203"/>
                  </a:lnTo>
                  <a:lnTo>
                    <a:pt x="42397" y="32700"/>
                  </a:lnTo>
                  <a:lnTo>
                    <a:pt x="41976" y="33179"/>
                  </a:lnTo>
                  <a:lnTo>
                    <a:pt x="41536" y="33618"/>
                  </a:lnTo>
                  <a:lnTo>
                    <a:pt x="41077" y="34020"/>
                  </a:lnTo>
                  <a:lnTo>
                    <a:pt x="40618" y="34402"/>
                  </a:lnTo>
                  <a:lnTo>
                    <a:pt x="40121" y="34747"/>
                  </a:lnTo>
                  <a:lnTo>
                    <a:pt x="39853" y="34900"/>
                  </a:lnTo>
                  <a:lnTo>
                    <a:pt x="39585" y="35053"/>
                  </a:lnTo>
                  <a:lnTo>
                    <a:pt x="39318" y="3518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8763" y="35416"/>
                  </a:lnTo>
                  <a:lnTo>
                    <a:pt x="38476" y="35531"/>
                  </a:lnTo>
                  <a:lnTo>
                    <a:pt x="38209" y="35607"/>
                  </a:lnTo>
                  <a:lnTo>
                    <a:pt x="37922" y="35684"/>
                  </a:lnTo>
                  <a:lnTo>
                    <a:pt x="37348" y="35818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6277" y="35932"/>
                  </a:lnTo>
                  <a:lnTo>
                    <a:pt x="35780" y="35932"/>
                  </a:lnTo>
                  <a:lnTo>
                    <a:pt x="35283" y="35913"/>
                  </a:lnTo>
                  <a:lnTo>
                    <a:pt x="34786" y="35894"/>
                  </a:lnTo>
                  <a:lnTo>
                    <a:pt x="34269" y="35837"/>
                  </a:lnTo>
                  <a:lnTo>
                    <a:pt x="33772" y="35760"/>
                  </a:lnTo>
                  <a:lnTo>
                    <a:pt x="33275" y="35684"/>
                  </a:lnTo>
                  <a:lnTo>
                    <a:pt x="32759" y="35588"/>
                  </a:lnTo>
                  <a:lnTo>
                    <a:pt x="31745" y="35378"/>
                  </a:lnTo>
                  <a:lnTo>
                    <a:pt x="30732" y="35167"/>
                  </a:lnTo>
                  <a:lnTo>
                    <a:pt x="29737" y="34938"/>
                  </a:lnTo>
                  <a:lnTo>
                    <a:pt x="28724" y="34747"/>
                  </a:lnTo>
                  <a:lnTo>
                    <a:pt x="28724" y="34747"/>
                  </a:lnTo>
                  <a:lnTo>
                    <a:pt x="28112" y="34632"/>
                  </a:lnTo>
                  <a:lnTo>
                    <a:pt x="27481" y="34555"/>
                  </a:lnTo>
                  <a:lnTo>
                    <a:pt x="26869" y="34479"/>
                  </a:lnTo>
                  <a:lnTo>
                    <a:pt x="26238" y="34422"/>
                  </a:lnTo>
                  <a:lnTo>
                    <a:pt x="25626" y="34402"/>
                  </a:lnTo>
                  <a:lnTo>
                    <a:pt x="24995" y="34383"/>
                  </a:lnTo>
                  <a:lnTo>
                    <a:pt x="24383" y="34383"/>
                  </a:lnTo>
                  <a:lnTo>
                    <a:pt x="23752" y="34402"/>
                  </a:lnTo>
                  <a:lnTo>
                    <a:pt x="23140" y="34422"/>
                  </a:lnTo>
                  <a:lnTo>
                    <a:pt x="22509" y="34479"/>
                  </a:lnTo>
                  <a:lnTo>
                    <a:pt x="21897" y="34536"/>
                  </a:lnTo>
                  <a:lnTo>
                    <a:pt x="21266" y="34632"/>
                  </a:lnTo>
                  <a:lnTo>
                    <a:pt x="20654" y="34728"/>
                  </a:lnTo>
                  <a:lnTo>
                    <a:pt x="20042" y="34842"/>
                  </a:lnTo>
                  <a:lnTo>
                    <a:pt x="19430" y="34957"/>
                  </a:lnTo>
                  <a:lnTo>
                    <a:pt x="18818" y="35110"/>
                  </a:lnTo>
                  <a:lnTo>
                    <a:pt x="18206" y="35263"/>
                  </a:lnTo>
                  <a:lnTo>
                    <a:pt x="17594" y="35435"/>
                  </a:lnTo>
                  <a:lnTo>
                    <a:pt x="16982" y="35626"/>
                  </a:lnTo>
                  <a:lnTo>
                    <a:pt x="16389" y="35837"/>
                  </a:lnTo>
                  <a:lnTo>
                    <a:pt x="15797" y="36066"/>
                  </a:lnTo>
                  <a:lnTo>
                    <a:pt x="15204" y="36296"/>
                  </a:lnTo>
                  <a:lnTo>
                    <a:pt x="14611" y="36544"/>
                  </a:lnTo>
                  <a:lnTo>
                    <a:pt x="14037" y="36812"/>
                  </a:lnTo>
                  <a:lnTo>
                    <a:pt x="13444" y="37080"/>
                  </a:lnTo>
                  <a:lnTo>
                    <a:pt x="12871" y="37367"/>
                  </a:lnTo>
                  <a:lnTo>
                    <a:pt x="12316" y="37672"/>
                  </a:lnTo>
                  <a:lnTo>
                    <a:pt x="11742" y="37998"/>
                  </a:lnTo>
                  <a:lnTo>
                    <a:pt x="11188" y="38342"/>
                  </a:lnTo>
                  <a:lnTo>
                    <a:pt x="10633" y="38686"/>
                  </a:lnTo>
                  <a:lnTo>
                    <a:pt x="10098" y="39049"/>
                  </a:lnTo>
                  <a:lnTo>
                    <a:pt x="9562" y="39413"/>
                  </a:lnTo>
                  <a:lnTo>
                    <a:pt x="9562" y="39413"/>
                  </a:lnTo>
                  <a:lnTo>
                    <a:pt x="8549" y="40158"/>
                  </a:lnTo>
                  <a:lnTo>
                    <a:pt x="7497" y="40962"/>
                  </a:lnTo>
                  <a:lnTo>
                    <a:pt x="6981" y="41401"/>
                  </a:lnTo>
                  <a:lnTo>
                    <a:pt x="6445" y="41841"/>
                  </a:lnTo>
                  <a:lnTo>
                    <a:pt x="5929" y="42300"/>
                  </a:lnTo>
                  <a:lnTo>
                    <a:pt x="5413" y="42778"/>
                  </a:lnTo>
                  <a:lnTo>
                    <a:pt x="4916" y="43276"/>
                  </a:lnTo>
                  <a:lnTo>
                    <a:pt x="4437" y="43792"/>
                  </a:lnTo>
                  <a:lnTo>
                    <a:pt x="3959" y="44308"/>
                  </a:lnTo>
                  <a:lnTo>
                    <a:pt x="3520" y="44844"/>
                  </a:lnTo>
                  <a:lnTo>
                    <a:pt x="3099" y="45398"/>
                  </a:lnTo>
                  <a:lnTo>
                    <a:pt x="2697" y="45953"/>
                  </a:lnTo>
                  <a:lnTo>
                    <a:pt x="2334" y="46526"/>
                  </a:lnTo>
                  <a:lnTo>
                    <a:pt x="2009" y="47119"/>
                  </a:lnTo>
                  <a:lnTo>
                    <a:pt x="2009" y="47119"/>
                  </a:lnTo>
                  <a:lnTo>
                    <a:pt x="1894" y="47330"/>
                  </a:lnTo>
                  <a:lnTo>
                    <a:pt x="1799" y="47578"/>
                  </a:lnTo>
                  <a:lnTo>
                    <a:pt x="1588" y="48133"/>
                  </a:lnTo>
                  <a:lnTo>
                    <a:pt x="1148" y="49452"/>
                  </a:lnTo>
                  <a:lnTo>
                    <a:pt x="900" y="50141"/>
                  </a:lnTo>
                  <a:lnTo>
                    <a:pt x="632" y="50810"/>
                  </a:lnTo>
                  <a:lnTo>
                    <a:pt x="498" y="51135"/>
                  </a:lnTo>
                  <a:lnTo>
                    <a:pt x="345" y="51422"/>
                  </a:lnTo>
                  <a:lnTo>
                    <a:pt x="173" y="51709"/>
                  </a:lnTo>
                  <a:lnTo>
                    <a:pt x="1" y="51957"/>
                  </a:lnTo>
                  <a:lnTo>
                    <a:pt x="1" y="0"/>
                  </a:lnTo>
                  <a:lnTo>
                    <a:pt x="894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extrusionOk="0">
                  <a:moveTo>
                    <a:pt x="43085" y="0"/>
                  </a:move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fill="none" extrusionOk="0">
                  <a:moveTo>
                    <a:pt x="60296" y="0"/>
                  </a:moveTo>
                  <a:lnTo>
                    <a:pt x="43085" y="0"/>
                  </a:lnTo>
                  <a:lnTo>
                    <a:pt x="43085" y="0"/>
                  </a:ln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2547" y="19257"/>
                  </a:lnTo>
                  <a:lnTo>
                    <a:pt x="22547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374" y="10460"/>
                  </a:lnTo>
                  <a:lnTo>
                    <a:pt x="12374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520" y="12411"/>
                  </a:lnTo>
                  <a:lnTo>
                    <a:pt x="20520" y="12411"/>
                  </a:lnTo>
                  <a:lnTo>
                    <a:pt x="20654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515" y="4150"/>
                  </a:lnTo>
                  <a:lnTo>
                    <a:pt x="14515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-217442" y="167613"/>
              <a:ext cx="4478557" cy="1311873"/>
            </a:xfrm>
            <a:custGeom>
              <a:avLst/>
              <a:gdLst/>
              <a:ahLst/>
              <a:cxnLst/>
              <a:rect l="l" t="t" r="r" b="b"/>
              <a:pathLst>
                <a:path w="115293" h="33772" extrusionOk="0">
                  <a:moveTo>
                    <a:pt x="104450" y="0"/>
                  </a:moveTo>
                  <a:lnTo>
                    <a:pt x="104373" y="19"/>
                  </a:lnTo>
                  <a:lnTo>
                    <a:pt x="104297" y="77"/>
                  </a:lnTo>
                  <a:lnTo>
                    <a:pt x="104259" y="134"/>
                  </a:lnTo>
                  <a:lnTo>
                    <a:pt x="104239" y="230"/>
                  </a:lnTo>
                  <a:lnTo>
                    <a:pt x="104259" y="306"/>
                  </a:lnTo>
                  <a:lnTo>
                    <a:pt x="104297" y="383"/>
                  </a:lnTo>
                  <a:lnTo>
                    <a:pt x="104373" y="440"/>
                  </a:lnTo>
                  <a:lnTo>
                    <a:pt x="104756" y="440"/>
                  </a:lnTo>
                  <a:lnTo>
                    <a:pt x="105559" y="459"/>
                  </a:lnTo>
                  <a:lnTo>
                    <a:pt x="105578" y="459"/>
                  </a:lnTo>
                  <a:lnTo>
                    <a:pt x="105655" y="440"/>
                  </a:lnTo>
                  <a:lnTo>
                    <a:pt x="105731" y="383"/>
                  </a:lnTo>
                  <a:lnTo>
                    <a:pt x="105769" y="325"/>
                  </a:lnTo>
                  <a:lnTo>
                    <a:pt x="105788" y="230"/>
                  </a:lnTo>
                  <a:lnTo>
                    <a:pt x="105769" y="153"/>
                  </a:lnTo>
                  <a:lnTo>
                    <a:pt x="105731" y="77"/>
                  </a:lnTo>
                  <a:lnTo>
                    <a:pt x="105655" y="38"/>
                  </a:lnTo>
                  <a:lnTo>
                    <a:pt x="105578" y="19"/>
                  </a:lnTo>
                  <a:lnTo>
                    <a:pt x="104756" y="0"/>
                  </a:lnTo>
                  <a:close/>
                  <a:moveTo>
                    <a:pt x="102901" y="38"/>
                  </a:moveTo>
                  <a:lnTo>
                    <a:pt x="101792" y="115"/>
                  </a:lnTo>
                  <a:lnTo>
                    <a:pt x="101696" y="134"/>
                  </a:lnTo>
                  <a:lnTo>
                    <a:pt x="101639" y="172"/>
                  </a:lnTo>
                  <a:lnTo>
                    <a:pt x="101600" y="249"/>
                  </a:lnTo>
                  <a:lnTo>
                    <a:pt x="101581" y="344"/>
                  </a:lnTo>
                  <a:lnTo>
                    <a:pt x="101600" y="421"/>
                  </a:lnTo>
                  <a:lnTo>
                    <a:pt x="101658" y="497"/>
                  </a:lnTo>
                  <a:lnTo>
                    <a:pt x="101715" y="536"/>
                  </a:lnTo>
                  <a:lnTo>
                    <a:pt x="101811" y="555"/>
                  </a:lnTo>
                  <a:lnTo>
                    <a:pt x="102920" y="478"/>
                  </a:lnTo>
                  <a:lnTo>
                    <a:pt x="102996" y="459"/>
                  </a:lnTo>
                  <a:lnTo>
                    <a:pt x="103073" y="421"/>
                  </a:lnTo>
                  <a:lnTo>
                    <a:pt x="103111" y="344"/>
                  </a:lnTo>
                  <a:lnTo>
                    <a:pt x="103130" y="249"/>
                  </a:lnTo>
                  <a:lnTo>
                    <a:pt x="103111" y="172"/>
                  </a:lnTo>
                  <a:lnTo>
                    <a:pt x="103054" y="96"/>
                  </a:lnTo>
                  <a:lnTo>
                    <a:pt x="102996" y="58"/>
                  </a:lnTo>
                  <a:lnTo>
                    <a:pt x="102901" y="38"/>
                  </a:lnTo>
                  <a:close/>
                  <a:moveTo>
                    <a:pt x="107051" y="77"/>
                  </a:moveTo>
                  <a:lnTo>
                    <a:pt x="106974" y="134"/>
                  </a:lnTo>
                  <a:lnTo>
                    <a:pt x="106917" y="191"/>
                  </a:lnTo>
                  <a:lnTo>
                    <a:pt x="106898" y="287"/>
                  </a:lnTo>
                  <a:lnTo>
                    <a:pt x="106917" y="364"/>
                  </a:lnTo>
                  <a:lnTo>
                    <a:pt x="106955" y="440"/>
                  </a:lnTo>
                  <a:lnTo>
                    <a:pt x="107031" y="497"/>
                  </a:lnTo>
                  <a:lnTo>
                    <a:pt x="107108" y="517"/>
                  </a:lnTo>
                  <a:lnTo>
                    <a:pt x="108198" y="593"/>
                  </a:lnTo>
                  <a:lnTo>
                    <a:pt x="108217" y="593"/>
                  </a:lnTo>
                  <a:lnTo>
                    <a:pt x="108313" y="574"/>
                  </a:lnTo>
                  <a:lnTo>
                    <a:pt x="108370" y="536"/>
                  </a:lnTo>
                  <a:lnTo>
                    <a:pt x="108427" y="459"/>
                  </a:lnTo>
                  <a:lnTo>
                    <a:pt x="108447" y="383"/>
                  </a:lnTo>
                  <a:lnTo>
                    <a:pt x="108427" y="287"/>
                  </a:lnTo>
                  <a:lnTo>
                    <a:pt x="108389" y="230"/>
                  </a:lnTo>
                  <a:lnTo>
                    <a:pt x="108332" y="172"/>
                  </a:lnTo>
                  <a:lnTo>
                    <a:pt x="108236" y="153"/>
                  </a:lnTo>
                  <a:lnTo>
                    <a:pt x="107127" y="77"/>
                  </a:lnTo>
                  <a:close/>
                  <a:moveTo>
                    <a:pt x="100243" y="230"/>
                  </a:moveTo>
                  <a:lnTo>
                    <a:pt x="99134" y="364"/>
                  </a:lnTo>
                  <a:lnTo>
                    <a:pt x="99038" y="402"/>
                  </a:lnTo>
                  <a:lnTo>
                    <a:pt x="98981" y="459"/>
                  </a:lnTo>
                  <a:lnTo>
                    <a:pt x="98942" y="536"/>
                  </a:lnTo>
                  <a:lnTo>
                    <a:pt x="98942" y="612"/>
                  </a:lnTo>
                  <a:lnTo>
                    <a:pt x="98962" y="689"/>
                  </a:lnTo>
                  <a:lnTo>
                    <a:pt x="99000" y="746"/>
                  </a:lnTo>
                  <a:lnTo>
                    <a:pt x="99076" y="784"/>
                  </a:lnTo>
                  <a:lnTo>
                    <a:pt x="99153" y="803"/>
                  </a:lnTo>
                  <a:lnTo>
                    <a:pt x="99191" y="803"/>
                  </a:lnTo>
                  <a:lnTo>
                    <a:pt x="100281" y="689"/>
                  </a:lnTo>
                  <a:lnTo>
                    <a:pt x="100358" y="650"/>
                  </a:lnTo>
                  <a:lnTo>
                    <a:pt x="100434" y="593"/>
                  </a:lnTo>
                  <a:lnTo>
                    <a:pt x="100472" y="517"/>
                  </a:lnTo>
                  <a:lnTo>
                    <a:pt x="100472" y="440"/>
                  </a:lnTo>
                  <a:lnTo>
                    <a:pt x="100453" y="344"/>
                  </a:lnTo>
                  <a:lnTo>
                    <a:pt x="100396" y="287"/>
                  </a:lnTo>
                  <a:lnTo>
                    <a:pt x="100319" y="249"/>
                  </a:lnTo>
                  <a:lnTo>
                    <a:pt x="100243" y="230"/>
                  </a:lnTo>
                  <a:close/>
                  <a:moveTo>
                    <a:pt x="109709" y="306"/>
                  </a:moveTo>
                  <a:lnTo>
                    <a:pt x="109632" y="344"/>
                  </a:lnTo>
                  <a:lnTo>
                    <a:pt x="109575" y="402"/>
                  </a:lnTo>
                  <a:lnTo>
                    <a:pt x="109556" y="497"/>
                  </a:lnTo>
                  <a:lnTo>
                    <a:pt x="109556" y="574"/>
                  </a:lnTo>
                  <a:lnTo>
                    <a:pt x="109594" y="650"/>
                  </a:lnTo>
                  <a:lnTo>
                    <a:pt x="109651" y="708"/>
                  </a:lnTo>
                  <a:lnTo>
                    <a:pt x="109747" y="746"/>
                  </a:lnTo>
                  <a:lnTo>
                    <a:pt x="110837" y="880"/>
                  </a:lnTo>
                  <a:lnTo>
                    <a:pt x="110952" y="880"/>
                  </a:lnTo>
                  <a:lnTo>
                    <a:pt x="111009" y="823"/>
                  </a:lnTo>
                  <a:lnTo>
                    <a:pt x="111066" y="765"/>
                  </a:lnTo>
                  <a:lnTo>
                    <a:pt x="111085" y="689"/>
                  </a:lnTo>
                  <a:lnTo>
                    <a:pt x="111085" y="612"/>
                  </a:lnTo>
                  <a:lnTo>
                    <a:pt x="111047" y="536"/>
                  </a:lnTo>
                  <a:lnTo>
                    <a:pt x="110990" y="478"/>
                  </a:lnTo>
                  <a:lnTo>
                    <a:pt x="110894" y="440"/>
                  </a:lnTo>
                  <a:lnTo>
                    <a:pt x="109804" y="306"/>
                  </a:lnTo>
                  <a:close/>
                  <a:moveTo>
                    <a:pt x="97585" y="593"/>
                  </a:moveTo>
                  <a:lnTo>
                    <a:pt x="96495" y="784"/>
                  </a:lnTo>
                  <a:lnTo>
                    <a:pt x="96399" y="823"/>
                  </a:lnTo>
                  <a:lnTo>
                    <a:pt x="96342" y="880"/>
                  </a:lnTo>
                  <a:lnTo>
                    <a:pt x="96303" y="956"/>
                  </a:lnTo>
                  <a:lnTo>
                    <a:pt x="96303" y="1052"/>
                  </a:lnTo>
                  <a:lnTo>
                    <a:pt x="96342" y="1109"/>
                  </a:lnTo>
                  <a:lnTo>
                    <a:pt x="96380" y="1167"/>
                  </a:lnTo>
                  <a:lnTo>
                    <a:pt x="96456" y="1205"/>
                  </a:lnTo>
                  <a:lnTo>
                    <a:pt x="96533" y="1224"/>
                  </a:lnTo>
                  <a:lnTo>
                    <a:pt x="96571" y="1224"/>
                  </a:lnTo>
                  <a:lnTo>
                    <a:pt x="97661" y="1033"/>
                  </a:lnTo>
                  <a:lnTo>
                    <a:pt x="97738" y="995"/>
                  </a:lnTo>
                  <a:lnTo>
                    <a:pt x="97795" y="937"/>
                  </a:lnTo>
                  <a:lnTo>
                    <a:pt x="97833" y="861"/>
                  </a:lnTo>
                  <a:lnTo>
                    <a:pt x="97833" y="765"/>
                  </a:lnTo>
                  <a:lnTo>
                    <a:pt x="97814" y="689"/>
                  </a:lnTo>
                  <a:lnTo>
                    <a:pt x="97757" y="631"/>
                  </a:lnTo>
                  <a:lnTo>
                    <a:pt x="97680" y="593"/>
                  </a:lnTo>
                  <a:close/>
                  <a:moveTo>
                    <a:pt x="112348" y="689"/>
                  </a:moveTo>
                  <a:lnTo>
                    <a:pt x="112271" y="727"/>
                  </a:lnTo>
                  <a:lnTo>
                    <a:pt x="112214" y="784"/>
                  </a:lnTo>
                  <a:lnTo>
                    <a:pt x="112175" y="880"/>
                  </a:lnTo>
                  <a:lnTo>
                    <a:pt x="112175" y="956"/>
                  </a:lnTo>
                  <a:lnTo>
                    <a:pt x="112214" y="1033"/>
                  </a:lnTo>
                  <a:lnTo>
                    <a:pt x="112271" y="1090"/>
                  </a:lnTo>
                  <a:lnTo>
                    <a:pt x="112367" y="1128"/>
                  </a:lnTo>
                  <a:lnTo>
                    <a:pt x="113438" y="1339"/>
                  </a:lnTo>
                  <a:lnTo>
                    <a:pt x="113495" y="1358"/>
                  </a:lnTo>
                  <a:lnTo>
                    <a:pt x="113552" y="1339"/>
                  </a:lnTo>
                  <a:lnTo>
                    <a:pt x="113629" y="1301"/>
                  </a:lnTo>
                  <a:lnTo>
                    <a:pt x="113667" y="1243"/>
                  </a:lnTo>
                  <a:lnTo>
                    <a:pt x="113705" y="1167"/>
                  </a:lnTo>
                  <a:lnTo>
                    <a:pt x="113705" y="1090"/>
                  </a:lnTo>
                  <a:lnTo>
                    <a:pt x="113667" y="1014"/>
                  </a:lnTo>
                  <a:lnTo>
                    <a:pt x="113610" y="956"/>
                  </a:lnTo>
                  <a:lnTo>
                    <a:pt x="113533" y="918"/>
                  </a:lnTo>
                  <a:lnTo>
                    <a:pt x="112443" y="689"/>
                  </a:lnTo>
                  <a:close/>
                  <a:moveTo>
                    <a:pt x="114967" y="1262"/>
                  </a:moveTo>
                  <a:lnTo>
                    <a:pt x="114891" y="1281"/>
                  </a:lnTo>
                  <a:lnTo>
                    <a:pt x="114814" y="1339"/>
                  </a:lnTo>
                  <a:lnTo>
                    <a:pt x="114776" y="1415"/>
                  </a:lnTo>
                  <a:lnTo>
                    <a:pt x="114776" y="1511"/>
                  </a:lnTo>
                  <a:lnTo>
                    <a:pt x="114814" y="1587"/>
                  </a:lnTo>
                  <a:lnTo>
                    <a:pt x="114872" y="1664"/>
                  </a:lnTo>
                  <a:lnTo>
                    <a:pt x="114948" y="1702"/>
                  </a:lnTo>
                  <a:lnTo>
                    <a:pt x="115006" y="1702"/>
                  </a:lnTo>
                  <a:lnTo>
                    <a:pt x="115063" y="1721"/>
                  </a:lnTo>
                  <a:lnTo>
                    <a:pt x="115140" y="1702"/>
                  </a:lnTo>
                  <a:lnTo>
                    <a:pt x="115197" y="1664"/>
                  </a:lnTo>
                  <a:lnTo>
                    <a:pt x="115254" y="1626"/>
                  </a:lnTo>
                  <a:lnTo>
                    <a:pt x="115273" y="1549"/>
                  </a:lnTo>
                  <a:lnTo>
                    <a:pt x="115293" y="1473"/>
                  </a:lnTo>
                  <a:lnTo>
                    <a:pt x="115254" y="1377"/>
                  </a:lnTo>
                  <a:lnTo>
                    <a:pt x="115197" y="1320"/>
                  </a:lnTo>
                  <a:lnTo>
                    <a:pt x="115120" y="1281"/>
                  </a:lnTo>
                  <a:lnTo>
                    <a:pt x="115044" y="1262"/>
                  </a:lnTo>
                  <a:close/>
                  <a:moveTo>
                    <a:pt x="95041" y="1090"/>
                  </a:moveTo>
                  <a:lnTo>
                    <a:pt x="94965" y="1109"/>
                  </a:lnTo>
                  <a:lnTo>
                    <a:pt x="93875" y="1358"/>
                  </a:lnTo>
                  <a:lnTo>
                    <a:pt x="93798" y="1396"/>
                  </a:lnTo>
                  <a:lnTo>
                    <a:pt x="93741" y="1454"/>
                  </a:lnTo>
                  <a:lnTo>
                    <a:pt x="93703" y="1549"/>
                  </a:lnTo>
                  <a:lnTo>
                    <a:pt x="93722" y="1626"/>
                  </a:lnTo>
                  <a:lnTo>
                    <a:pt x="93741" y="1702"/>
                  </a:lnTo>
                  <a:lnTo>
                    <a:pt x="93798" y="1740"/>
                  </a:lnTo>
                  <a:lnTo>
                    <a:pt x="93856" y="1779"/>
                  </a:lnTo>
                  <a:lnTo>
                    <a:pt x="93932" y="1798"/>
                  </a:lnTo>
                  <a:lnTo>
                    <a:pt x="93990" y="1798"/>
                  </a:lnTo>
                  <a:lnTo>
                    <a:pt x="95060" y="1530"/>
                  </a:lnTo>
                  <a:lnTo>
                    <a:pt x="95137" y="1492"/>
                  </a:lnTo>
                  <a:lnTo>
                    <a:pt x="95194" y="1434"/>
                  </a:lnTo>
                  <a:lnTo>
                    <a:pt x="95233" y="1358"/>
                  </a:lnTo>
                  <a:lnTo>
                    <a:pt x="95233" y="1262"/>
                  </a:lnTo>
                  <a:lnTo>
                    <a:pt x="95194" y="1186"/>
                  </a:lnTo>
                  <a:lnTo>
                    <a:pt x="95118" y="1128"/>
                  </a:lnTo>
                  <a:lnTo>
                    <a:pt x="95041" y="1090"/>
                  </a:lnTo>
                  <a:close/>
                  <a:moveTo>
                    <a:pt x="92364" y="1760"/>
                  </a:moveTo>
                  <a:lnTo>
                    <a:pt x="91312" y="2085"/>
                  </a:lnTo>
                  <a:lnTo>
                    <a:pt x="91236" y="2123"/>
                  </a:lnTo>
                  <a:lnTo>
                    <a:pt x="91178" y="2199"/>
                  </a:lnTo>
                  <a:lnTo>
                    <a:pt x="91159" y="2276"/>
                  </a:lnTo>
                  <a:lnTo>
                    <a:pt x="91159" y="2371"/>
                  </a:lnTo>
                  <a:lnTo>
                    <a:pt x="91198" y="2429"/>
                  </a:lnTo>
                  <a:lnTo>
                    <a:pt x="91236" y="2486"/>
                  </a:lnTo>
                  <a:lnTo>
                    <a:pt x="91293" y="2505"/>
                  </a:lnTo>
                  <a:lnTo>
                    <a:pt x="91370" y="2524"/>
                  </a:lnTo>
                  <a:lnTo>
                    <a:pt x="91446" y="2505"/>
                  </a:lnTo>
                  <a:lnTo>
                    <a:pt x="92498" y="2199"/>
                  </a:lnTo>
                  <a:lnTo>
                    <a:pt x="92574" y="2142"/>
                  </a:lnTo>
                  <a:lnTo>
                    <a:pt x="92632" y="2085"/>
                  </a:lnTo>
                  <a:lnTo>
                    <a:pt x="92651" y="2008"/>
                  </a:lnTo>
                  <a:lnTo>
                    <a:pt x="92651" y="1913"/>
                  </a:lnTo>
                  <a:lnTo>
                    <a:pt x="92613" y="1836"/>
                  </a:lnTo>
                  <a:lnTo>
                    <a:pt x="92536" y="1779"/>
                  </a:lnTo>
                  <a:lnTo>
                    <a:pt x="92460" y="1760"/>
                  </a:lnTo>
                  <a:close/>
                  <a:moveTo>
                    <a:pt x="89916" y="2563"/>
                  </a:moveTo>
                  <a:lnTo>
                    <a:pt x="89821" y="2582"/>
                  </a:lnTo>
                  <a:lnTo>
                    <a:pt x="88788" y="2964"/>
                  </a:lnTo>
                  <a:lnTo>
                    <a:pt x="88712" y="3022"/>
                  </a:lnTo>
                  <a:lnTo>
                    <a:pt x="88654" y="3079"/>
                  </a:lnTo>
                  <a:lnTo>
                    <a:pt x="88635" y="3156"/>
                  </a:lnTo>
                  <a:lnTo>
                    <a:pt x="88654" y="3251"/>
                  </a:lnTo>
                  <a:lnTo>
                    <a:pt x="88693" y="3309"/>
                  </a:lnTo>
                  <a:lnTo>
                    <a:pt x="88731" y="3366"/>
                  </a:lnTo>
                  <a:lnTo>
                    <a:pt x="88788" y="3385"/>
                  </a:lnTo>
                  <a:lnTo>
                    <a:pt x="88865" y="3404"/>
                  </a:lnTo>
                  <a:lnTo>
                    <a:pt x="88941" y="3385"/>
                  </a:lnTo>
                  <a:lnTo>
                    <a:pt x="89974" y="3003"/>
                  </a:lnTo>
                  <a:lnTo>
                    <a:pt x="90050" y="2945"/>
                  </a:lnTo>
                  <a:lnTo>
                    <a:pt x="90108" y="2888"/>
                  </a:lnTo>
                  <a:lnTo>
                    <a:pt x="90127" y="2811"/>
                  </a:lnTo>
                  <a:lnTo>
                    <a:pt x="90108" y="2716"/>
                  </a:lnTo>
                  <a:lnTo>
                    <a:pt x="90069" y="2639"/>
                  </a:lnTo>
                  <a:lnTo>
                    <a:pt x="89993" y="2582"/>
                  </a:lnTo>
                  <a:lnTo>
                    <a:pt x="89916" y="2563"/>
                  </a:lnTo>
                  <a:close/>
                  <a:moveTo>
                    <a:pt x="87335" y="3538"/>
                  </a:moveTo>
                  <a:lnTo>
                    <a:pt x="86321" y="3997"/>
                  </a:lnTo>
                  <a:lnTo>
                    <a:pt x="86245" y="4054"/>
                  </a:lnTo>
                  <a:lnTo>
                    <a:pt x="86207" y="4112"/>
                  </a:lnTo>
                  <a:lnTo>
                    <a:pt x="86187" y="4207"/>
                  </a:lnTo>
                  <a:lnTo>
                    <a:pt x="86207" y="4284"/>
                  </a:lnTo>
                  <a:lnTo>
                    <a:pt x="86245" y="4341"/>
                  </a:lnTo>
                  <a:lnTo>
                    <a:pt x="86283" y="4379"/>
                  </a:lnTo>
                  <a:lnTo>
                    <a:pt x="86340" y="4418"/>
                  </a:lnTo>
                  <a:lnTo>
                    <a:pt x="86398" y="4418"/>
                  </a:lnTo>
                  <a:lnTo>
                    <a:pt x="86493" y="4399"/>
                  </a:lnTo>
                  <a:lnTo>
                    <a:pt x="87507" y="3959"/>
                  </a:lnTo>
                  <a:lnTo>
                    <a:pt x="87583" y="3901"/>
                  </a:lnTo>
                  <a:lnTo>
                    <a:pt x="87622" y="3844"/>
                  </a:lnTo>
                  <a:lnTo>
                    <a:pt x="87641" y="3748"/>
                  </a:lnTo>
                  <a:lnTo>
                    <a:pt x="87622" y="3672"/>
                  </a:lnTo>
                  <a:lnTo>
                    <a:pt x="87583" y="3595"/>
                  </a:lnTo>
                  <a:lnTo>
                    <a:pt x="87507" y="3538"/>
                  </a:lnTo>
                  <a:close/>
                  <a:moveTo>
                    <a:pt x="84983" y="4647"/>
                  </a:moveTo>
                  <a:lnTo>
                    <a:pt x="84906" y="4666"/>
                  </a:lnTo>
                  <a:lnTo>
                    <a:pt x="83912" y="5163"/>
                  </a:lnTo>
                  <a:lnTo>
                    <a:pt x="83835" y="5221"/>
                  </a:lnTo>
                  <a:lnTo>
                    <a:pt x="83797" y="5297"/>
                  </a:lnTo>
                  <a:lnTo>
                    <a:pt x="83797" y="5374"/>
                  </a:lnTo>
                  <a:lnTo>
                    <a:pt x="83816" y="5469"/>
                  </a:lnTo>
                  <a:lnTo>
                    <a:pt x="83854" y="5527"/>
                  </a:lnTo>
                  <a:lnTo>
                    <a:pt x="83912" y="5546"/>
                  </a:lnTo>
                  <a:lnTo>
                    <a:pt x="83950" y="5584"/>
                  </a:lnTo>
                  <a:lnTo>
                    <a:pt x="84065" y="5584"/>
                  </a:lnTo>
                  <a:lnTo>
                    <a:pt x="84122" y="5565"/>
                  </a:lnTo>
                  <a:lnTo>
                    <a:pt x="85097" y="5049"/>
                  </a:lnTo>
                  <a:lnTo>
                    <a:pt x="85174" y="5010"/>
                  </a:lnTo>
                  <a:lnTo>
                    <a:pt x="85212" y="4934"/>
                  </a:lnTo>
                  <a:lnTo>
                    <a:pt x="85231" y="4838"/>
                  </a:lnTo>
                  <a:lnTo>
                    <a:pt x="85193" y="4762"/>
                  </a:lnTo>
                  <a:lnTo>
                    <a:pt x="85155" y="4685"/>
                  </a:lnTo>
                  <a:lnTo>
                    <a:pt x="85078" y="4647"/>
                  </a:lnTo>
                  <a:close/>
                  <a:moveTo>
                    <a:pt x="82631" y="5890"/>
                  </a:moveTo>
                  <a:lnTo>
                    <a:pt x="82554" y="5928"/>
                  </a:lnTo>
                  <a:lnTo>
                    <a:pt x="81579" y="6483"/>
                  </a:lnTo>
                  <a:lnTo>
                    <a:pt x="81521" y="6540"/>
                  </a:lnTo>
                  <a:lnTo>
                    <a:pt x="81483" y="6617"/>
                  </a:lnTo>
                  <a:lnTo>
                    <a:pt x="81483" y="6712"/>
                  </a:lnTo>
                  <a:lnTo>
                    <a:pt x="81521" y="6789"/>
                  </a:lnTo>
                  <a:lnTo>
                    <a:pt x="81541" y="6846"/>
                  </a:lnTo>
                  <a:lnTo>
                    <a:pt x="81598" y="6865"/>
                  </a:lnTo>
                  <a:lnTo>
                    <a:pt x="81655" y="6885"/>
                  </a:lnTo>
                  <a:lnTo>
                    <a:pt x="81694" y="6904"/>
                  </a:lnTo>
                  <a:lnTo>
                    <a:pt x="81770" y="6885"/>
                  </a:lnTo>
                  <a:lnTo>
                    <a:pt x="81808" y="6865"/>
                  </a:lnTo>
                  <a:lnTo>
                    <a:pt x="82764" y="6311"/>
                  </a:lnTo>
                  <a:lnTo>
                    <a:pt x="82841" y="6253"/>
                  </a:lnTo>
                  <a:lnTo>
                    <a:pt x="82879" y="6177"/>
                  </a:lnTo>
                  <a:lnTo>
                    <a:pt x="82879" y="6081"/>
                  </a:lnTo>
                  <a:lnTo>
                    <a:pt x="82841" y="6005"/>
                  </a:lnTo>
                  <a:lnTo>
                    <a:pt x="82784" y="5928"/>
                  </a:lnTo>
                  <a:lnTo>
                    <a:pt x="82707" y="5890"/>
                  </a:lnTo>
                  <a:close/>
                  <a:moveTo>
                    <a:pt x="80355" y="7286"/>
                  </a:moveTo>
                  <a:lnTo>
                    <a:pt x="80278" y="7324"/>
                  </a:lnTo>
                  <a:lnTo>
                    <a:pt x="79341" y="7955"/>
                  </a:lnTo>
                  <a:lnTo>
                    <a:pt x="79284" y="8013"/>
                  </a:lnTo>
                  <a:lnTo>
                    <a:pt x="79265" y="8089"/>
                  </a:lnTo>
                  <a:lnTo>
                    <a:pt x="79265" y="8185"/>
                  </a:lnTo>
                  <a:lnTo>
                    <a:pt x="79284" y="8261"/>
                  </a:lnTo>
                  <a:lnTo>
                    <a:pt x="79322" y="8300"/>
                  </a:lnTo>
                  <a:lnTo>
                    <a:pt x="79380" y="8319"/>
                  </a:lnTo>
                  <a:lnTo>
                    <a:pt x="79418" y="8338"/>
                  </a:lnTo>
                  <a:lnTo>
                    <a:pt x="79475" y="8357"/>
                  </a:lnTo>
                  <a:lnTo>
                    <a:pt x="79533" y="8338"/>
                  </a:lnTo>
                  <a:lnTo>
                    <a:pt x="79609" y="8319"/>
                  </a:lnTo>
                  <a:lnTo>
                    <a:pt x="80508" y="7688"/>
                  </a:lnTo>
                  <a:lnTo>
                    <a:pt x="80584" y="7630"/>
                  </a:lnTo>
                  <a:lnTo>
                    <a:pt x="80603" y="7554"/>
                  </a:lnTo>
                  <a:lnTo>
                    <a:pt x="80603" y="7458"/>
                  </a:lnTo>
                  <a:lnTo>
                    <a:pt x="80584" y="7382"/>
                  </a:lnTo>
                  <a:lnTo>
                    <a:pt x="80508" y="7324"/>
                  </a:lnTo>
                  <a:lnTo>
                    <a:pt x="80431" y="7286"/>
                  </a:lnTo>
                  <a:close/>
                  <a:moveTo>
                    <a:pt x="78251" y="8816"/>
                  </a:moveTo>
                  <a:lnTo>
                    <a:pt x="78156" y="8835"/>
                  </a:lnTo>
                  <a:lnTo>
                    <a:pt x="78079" y="8873"/>
                  </a:lnTo>
                  <a:lnTo>
                    <a:pt x="77200" y="9543"/>
                  </a:lnTo>
                  <a:lnTo>
                    <a:pt x="77142" y="9619"/>
                  </a:lnTo>
                  <a:lnTo>
                    <a:pt x="77123" y="9696"/>
                  </a:lnTo>
                  <a:lnTo>
                    <a:pt x="77123" y="9791"/>
                  </a:lnTo>
                  <a:lnTo>
                    <a:pt x="77161" y="9868"/>
                  </a:lnTo>
                  <a:lnTo>
                    <a:pt x="77200" y="9906"/>
                  </a:lnTo>
                  <a:lnTo>
                    <a:pt x="77257" y="9925"/>
                  </a:lnTo>
                  <a:lnTo>
                    <a:pt x="77353" y="9944"/>
                  </a:lnTo>
                  <a:lnTo>
                    <a:pt x="77410" y="9925"/>
                  </a:lnTo>
                  <a:lnTo>
                    <a:pt x="77486" y="9887"/>
                  </a:lnTo>
                  <a:lnTo>
                    <a:pt x="78347" y="9218"/>
                  </a:lnTo>
                  <a:lnTo>
                    <a:pt x="78404" y="9160"/>
                  </a:lnTo>
                  <a:lnTo>
                    <a:pt x="78443" y="9065"/>
                  </a:lnTo>
                  <a:lnTo>
                    <a:pt x="78443" y="8988"/>
                  </a:lnTo>
                  <a:lnTo>
                    <a:pt x="78404" y="8912"/>
                  </a:lnTo>
                  <a:lnTo>
                    <a:pt x="78328" y="8854"/>
                  </a:lnTo>
                  <a:lnTo>
                    <a:pt x="78251" y="8816"/>
                  </a:lnTo>
                  <a:close/>
                  <a:moveTo>
                    <a:pt x="76090" y="10499"/>
                  </a:moveTo>
                  <a:lnTo>
                    <a:pt x="76014" y="10537"/>
                  </a:lnTo>
                  <a:lnTo>
                    <a:pt x="75173" y="11283"/>
                  </a:lnTo>
                  <a:lnTo>
                    <a:pt x="75115" y="11359"/>
                  </a:lnTo>
                  <a:lnTo>
                    <a:pt x="75096" y="11436"/>
                  </a:lnTo>
                  <a:lnTo>
                    <a:pt x="75115" y="11531"/>
                  </a:lnTo>
                  <a:lnTo>
                    <a:pt x="75153" y="11589"/>
                  </a:lnTo>
                  <a:lnTo>
                    <a:pt x="75230" y="11646"/>
                  </a:lnTo>
                  <a:lnTo>
                    <a:pt x="75326" y="11665"/>
                  </a:lnTo>
                  <a:lnTo>
                    <a:pt x="75402" y="11665"/>
                  </a:lnTo>
                  <a:lnTo>
                    <a:pt x="75479" y="11608"/>
                  </a:lnTo>
                  <a:lnTo>
                    <a:pt x="76301" y="10881"/>
                  </a:lnTo>
                  <a:lnTo>
                    <a:pt x="76358" y="10805"/>
                  </a:lnTo>
                  <a:lnTo>
                    <a:pt x="76377" y="10728"/>
                  </a:lnTo>
                  <a:lnTo>
                    <a:pt x="76358" y="10652"/>
                  </a:lnTo>
                  <a:lnTo>
                    <a:pt x="76320" y="10575"/>
                  </a:lnTo>
                  <a:lnTo>
                    <a:pt x="76243" y="10518"/>
                  </a:lnTo>
                  <a:lnTo>
                    <a:pt x="76167" y="10499"/>
                  </a:lnTo>
                  <a:close/>
                  <a:moveTo>
                    <a:pt x="74102" y="12296"/>
                  </a:moveTo>
                  <a:lnTo>
                    <a:pt x="74044" y="12354"/>
                  </a:lnTo>
                  <a:lnTo>
                    <a:pt x="73241" y="13138"/>
                  </a:lnTo>
                  <a:lnTo>
                    <a:pt x="73203" y="13214"/>
                  </a:lnTo>
                  <a:lnTo>
                    <a:pt x="73184" y="13291"/>
                  </a:lnTo>
                  <a:lnTo>
                    <a:pt x="73203" y="13367"/>
                  </a:lnTo>
                  <a:lnTo>
                    <a:pt x="73241" y="13444"/>
                  </a:lnTo>
                  <a:lnTo>
                    <a:pt x="73318" y="13501"/>
                  </a:lnTo>
                  <a:lnTo>
                    <a:pt x="73490" y="13501"/>
                  </a:lnTo>
                  <a:lnTo>
                    <a:pt x="73547" y="13444"/>
                  </a:lnTo>
                  <a:lnTo>
                    <a:pt x="74350" y="12679"/>
                  </a:lnTo>
                  <a:lnTo>
                    <a:pt x="74389" y="12602"/>
                  </a:lnTo>
                  <a:lnTo>
                    <a:pt x="74408" y="12507"/>
                  </a:lnTo>
                  <a:lnTo>
                    <a:pt x="74389" y="12430"/>
                  </a:lnTo>
                  <a:lnTo>
                    <a:pt x="74350" y="12354"/>
                  </a:lnTo>
                  <a:lnTo>
                    <a:pt x="74274" y="12315"/>
                  </a:lnTo>
                  <a:lnTo>
                    <a:pt x="74197" y="12296"/>
                  </a:lnTo>
                  <a:close/>
                  <a:moveTo>
                    <a:pt x="72304" y="14170"/>
                  </a:moveTo>
                  <a:lnTo>
                    <a:pt x="72228" y="14190"/>
                  </a:lnTo>
                  <a:lnTo>
                    <a:pt x="72151" y="14247"/>
                  </a:lnTo>
                  <a:lnTo>
                    <a:pt x="71367" y="15031"/>
                  </a:lnTo>
                  <a:lnTo>
                    <a:pt x="71329" y="15107"/>
                  </a:lnTo>
                  <a:lnTo>
                    <a:pt x="71310" y="15184"/>
                  </a:lnTo>
                  <a:lnTo>
                    <a:pt x="71329" y="15280"/>
                  </a:lnTo>
                  <a:lnTo>
                    <a:pt x="71386" y="15356"/>
                  </a:lnTo>
                  <a:lnTo>
                    <a:pt x="71444" y="15394"/>
                  </a:lnTo>
                  <a:lnTo>
                    <a:pt x="71539" y="15413"/>
                  </a:lnTo>
                  <a:lnTo>
                    <a:pt x="71616" y="15394"/>
                  </a:lnTo>
                  <a:lnTo>
                    <a:pt x="71692" y="15337"/>
                  </a:lnTo>
                  <a:lnTo>
                    <a:pt x="72457" y="14553"/>
                  </a:lnTo>
                  <a:lnTo>
                    <a:pt x="72514" y="14476"/>
                  </a:lnTo>
                  <a:lnTo>
                    <a:pt x="72534" y="14381"/>
                  </a:lnTo>
                  <a:lnTo>
                    <a:pt x="72514" y="14304"/>
                  </a:lnTo>
                  <a:lnTo>
                    <a:pt x="72457" y="14228"/>
                  </a:lnTo>
                  <a:lnTo>
                    <a:pt x="72381" y="14190"/>
                  </a:lnTo>
                  <a:lnTo>
                    <a:pt x="72304" y="14170"/>
                  </a:lnTo>
                  <a:close/>
                  <a:moveTo>
                    <a:pt x="70449" y="16083"/>
                  </a:moveTo>
                  <a:lnTo>
                    <a:pt x="70373" y="16102"/>
                  </a:lnTo>
                  <a:lnTo>
                    <a:pt x="70296" y="16140"/>
                  </a:lnTo>
                  <a:lnTo>
                    <a:pt x="69512" y="16943"/>
                  </a:lnTo>
                  <a:lnTo>
                    <a:pt x="69474" y="17020"/>
                  </a:lnTo>
                  <a:lnTo>
                    <a:pt x="69455" y="17096"/>
                  </a:lnTo>
                  <a:lnTo>
                    <a:pt x="69474" y="17173"/>
                  </a:lnTo>
                  <a:lnTo>
                    <a:pt x="69512" y="17249"/>
                  </a:lnTo>
                  <a:lnTo>
                    <a:pt x="69589" y="17307"/>
                  </a:lnTo>
                  <a:lnTo>
                    <a:pt x="69761" y="17307"/>
                  </a:lnTo>
                  <a:lnTo>
                    <a:pt x="69837" y="17249"/>
                  </a:lnTo>
                  <a:lnTo>
                    <a:pt x="70621" y="16465"/>
                  </a:lnTo>
                  <a:lnTo>
                    <a:pt x="70660" y="16389"/>
                  </a:lnTo>
                  <a:lnTo>
                    <a:pt x="70679" y="16293"/>
                  </a:lnTo>
                  <a:lnTo>
                    <a:pt x="70660" y="16217"/>
                  </a:lnTo>
                  <a:lnTo>
                    <a:pt x="70602" y="16140"/>
                  </a:lnTo>
                  <a:lnTo>
                    <a:pt x="70526" y="16102"/>
                  </a:lnTo>
                  <a:lnTo>
                    <a:pt x="70449" y="16083"/>
                  </a:lnTo>
                  <a:close/>
                  <a:moveTo>
                    <a:pt x="68575" y="17957"/>
                  </a:moveTo>
                  <a:lnTo>
                    <a:pt x="68499" y="17976"/>
                  </a:lnTo>
                  <a:lnTo>
                    <a:pt x="68422" y="18033"/>
                  </a:lnTo>
                  <a:lnTo>
                    <a:pt x="67619" y="18798"/>
                  </a:lnTo>
                  <a:lnTo>
                    <a:pt x="67581" y="18856"/>
                  </a:lnTo>
                  <a:lnTo>
                    <a:pt x="67562" y="18951"/>
                  </a:lnTo>
                  <a:lnTo>
                    <a:pt x="67562" y="19028"/>
                  </a:lnTo>
                  <a:lnTo>
                    <a:pt x="67619" y="19104"/>
                  </a:lnTo>
                  <a:lnTo>
                    <a:pt x="67696" y="19162"/>
                  </a:lnTo>
                  <a:lnTo>
                    <a:pt x="67772" y="19181"/>
                  </a:lnTo>
                  <a:lnTo>
                    <a:pt x="67848" y="19162"/>
                  </a:lnTo>
                  <a:lnTo>
                    <a:pt x="67925" y="19123"/>
                  </a:lnTo>
                  <a:lnTo>
                    <a:pt x="68728" y="18339"/>
                  </a:lnTo>
                  <a:lnTo>
                    <a:pt x="68786" y="18282"/>
                  </a:lnTo>
                  <a:lnTo>
                    <a:pt x="68805" y="18186"/>
                  </a:lnTo>
                  <a:lnTo>
                    <a:pt x="68786" y="18110"/>
                  </a:lnTo>
                  <a:lnTo>
                    <a:pt x="68728" y="18033"/>
                  </a:lnTo>
                  <a:lnTo>
                    <a:pt x="68671" y="17976"/>
                  </a:lnTo>
                  <a:lnTo>
                    <a:pt x="68575" y="17957"/>
                  </a:lnTo>
                  <a:close/>
                  <a:moveTo>
                    <a:pt x="26180" y="19754"/>
                  </a:moveTo>
                  <a:lnTo>
                    <a:pt x="25070" y="19793"/>
                  </a:lnTo>
                  <a:lnTo>
                    <a:pt x="24975" y="19831"/>
                  </a:lnTo>
                  <a:lnTo>
                    <a:pt x="24917" y="19869"/>
                  </a:lnTo>
                  <a:lnTo>
                    <a:pt x="24860" y="19946"/>
                  </a:lnTo>
                  <a:lnTo>
                    <a:pt x="24860" y="20041"/>
                  </a:lnTo>
                  <a:lnTo>
                    <a:pt x="24879" y="20118"/>
                  </a:lnTo>
                  <a:lnTo>
                    <a:pt x="24917" y="20175"/>
                  </a:lnTo>
                  <a:lnTo>
                    <a:pt x="24994" y="20232"/>
                  </a:lnTo>
                  <a:lnTo>
                    <a:pt x="25070" y="20252"/>
                  </a:lnTo>
                  <a:lnTo>
                    <a:pt x="25090" y="20252"/>
                  </a:lnTo>
                  <a:lnTo>
                    <a:pt x="26180" y="20213"/>
                  </a:lnTo>
                  <a:lnTo>
                    <a:pt x="26275" y="20194"/>
                  </a:lnTo>
                  <a:lnTo>
                    <a:pt x="26333" y="20137"/>
                  </a:lnTo>
                  <a:lnTo>
                    <a:pt x="26390" y="20060"/>
                  </a:lnTo>
                  <a:lnTo>
                    <a:pt x="26409" y="19984"/>
                  </a:lnTo>
                  <a:lnTo>
                    <a:pt x="26390" y="19888"/>
                  </a:lnTo>
                  <a:lnTo>
                    <a:pt x="26333" y="19831"/>
                  </a:lnTo>
                  <a:lnTo>
                    <a:pt x="26256" y="19773"/>
                  </a:lnTo>
                  <a:lnTo>
                    <a:pt x="26180" y="19754"/>
                  </a:lnTo>
                  <a:close/>
                  <a:moveTo>
                    <a:pt x="27748" y="19773"/>
                  </a:moveTo>
                  <a:lnTo>
                    <a:pt x="27652" y="19793"/>
                  </a:lnTo>
                  <a:lnTo>
                    <a:pt x="27576" y="19831"/>
                  </a:lnTo>
                  <a:lnTo>
                    <a:pt x="27537" y="19907"/>
                  </a:lnTo>
                  <a:lnTo>
                    <a:pt x="27518" y="19984"/>
                  </a:lnTo>
                  <a:lnTo>
                    <a:pt x="27518" y="20079"/>
                  </a:lnTo>
                  <a:lnTo>
                    <a:pt x="27576" y="20156"/>
                  </a:lnTo>
                  <a:lnTo>
                    <a:pt x="27633" y="20194"/>
                  </a:lnTo>
                  <a:lnTo>
                    <a:pt x="27729" y="20213"/>
                  </a:lnTo>
                  <a:lnTo>
                    <a:pt x="28819" y="20271"/>
                  </a:lnTo>
                  <a:lnTo>
                    <a:pt x="28838" y="20271"/>
                  </a:lnTo>
                  <a:lnTo>
                    <a:pt x="28914" y="20252"/>
                  </a:lnTo>
                  <a:lnTo>
                    <a:pt x="28991" y="20213"/>
                  </a:lnTo>
                  <a:lnTo>
                    <a:pt x="29029" y="20156"/>
                  </a:lnTo>
                  <a:lnTo>
                    <a:pt x="29067" y="20079"/>
                  </a:lnTo>
                  <a:lnTo>
                    <a:pt x="29048" y="19984"/>
                  </a:lnTo>
                  <a:lnTo>
                    <a:pt x="29010" y="19907"/>
                  </a:lnTo>
                  <a:lnTo>
                    <a:pt x="28933" y="19850"/>
                  </a:lnTo>
                  <a:lnTo>
                    <a:pt x="28857" y="19831"/>
                  </a:lnTo>
                  <a:lnTo>
                    <a:pt x="27748" y="19773"/>
                  </a:lnTo>
                  <a:close/>
                  <a:moveTo>
                    <a:pt x="23502" y="19926"/>
                  </a:moveTo>
                  <a:lnTo>
                    <a:pt x="22393" y="20060"/>
                  </a:lnTo>
                  <a:lnTo>
                    <a:pt x="22317" y="20079"/>
                  </a:lnTo>
                  <a:lnTo>
                    <a:pt x="22240" y="20137"/>
                  </a:lnTo>
                  <a:lnTo>
                    <a:pt x="22202" y="20213"/>
                  </a:lnTo>
                  <a:lnTo>
                    <a:pt x="22202" y="20309"/>
                  </a:lnTo>
                  <a:lnTo>
                    <a:pt x="22240" y="20385"/>
                  </a:lnTo>
                  <a:lnTo>
                    <a:pt x="22279" y="20443"/>
                  </a:lnTo>
                  <a:lnTo>
                    <a:pt x="22355" y="20481"/>
                  </a:lnTo>
                  <a:lnTo>
                    <a:pt x="22432" y="20500"/>
                  </a:lnTo>
                  <a:lnTo>
                    <a:pt x="22451" y="20481"/>
                  </a:lnTo>
                  <a:lnTo>
                    <a:pt x="23541" y="20366"/>
                  </a:lnTo>
                  <a:lnTo>
                    <a:pt x="23636" y="20328"/>
                  </a:lnTo>
                  <a:lnTo>
                    <a:pt x="23694" y="20271"/>
                  </a:lnTo>
                  <a:lnTo>
                    <a:pt x="23732" y="20213"/>
                  </a:lnTo>
                  <a:lnTo>
                    <a:pt x="23751" y="20118"/>
                  </a:lnTo>
                  <a:lnTo>
                    <a:pt x="23713" y="20041"/>
                  </a:lnTo>
                  <a:lnTo>
                    <a:pt x="23675" y="19965"/>
                  </a:lnTo>
                  <a:lnTo>
                    <a:pt x="23598" y="19926"/>
                  </a:lnTo>
                  <a:close/>
                  <a:moveTo>
                    <a:pt x="30329" y="19984"/>
                  </a:moveTo>
                  <a:lnTo>
                    <a:pt x="30253" y="20022"/>
                  </a:lnTo>
                  <a:lnTo>
                    <a:pt x="30195" y="20099"/>
                  </a:lnTo>
                  <a:lnTo>
                    <a:pt x="30157" y="20175"/>
                  </a:lnTo>
                  <a:lnTo>
                    <a:pt x="30176" y="20271"/>
                  </a:lnTo>
                  <a:lnTo>
                    <a:pt x="30215" y="20347"/>
                  </a:lnTo>
                  <a:lnTo>
                    <a:pt x="30272" y="20404"/>
                  </a:lnTo>
                  <a:lnTo>
                    <a:pt x="30348" y="20424"/>
                  </a:lnTo>
                  <a:lnTo>
                    <a:pt x="31438" y="20577"/>
                  </a:lnTo>
                  <a:lnTo>
                    <a:pt x="31553" y="20577"/>
                  </a:lnTo>
                  <a:lnTo>
                    <a:pt x="31630" y="20538"/>
                  </a:lnTo>
                  <a:lnTo>
                    <a:pt x="31668" y="20462"/>
                  </a:lnTo>
                  <a:lnTo>
                    <a:pt x="31706" y="20385"/>
                  </a:lnTo>
                  <a:lnTo>
                    <a:pt x="31687" y="20309"/>
                  </a:lnTo>
                  <a:lnTo>
                    <a:pt x="31668" y="20232"/>
                  </a:lnTo>
                  <a:lnTo>
                    <a:pt x="31591" y="20175"/>
                  </a:lnTo>
                  <a:lnTo>
                    <a:pt x="31515" y="20137"/>
                  </a:lnTo>
                  <a:lnTo>
                    <a:pt x="30406" y="19984"/>
                  </a:lnTo>
                  <a:close/>
                  <a:moveTo>
                    <a:pt x="66644" y="19773"/>
                  </a:moveTo>
                  <a:lnTo>
                    <a:pt x="66567" y="19793"/>
                  </a:lnTo>
                  <a:lnTo>
                    <a:pt x="66491" y="19831"/>
                  </a:lnTo>
                  <a:lnTo>
                    <a:pt x="65649" y="20538"/>
                  </a:lnTo>
                  <a:lnTo>
                    <a:pt x="65592" y="20615"/>
                  </a:lnTo>
                  <a:lnTo>
                    <a:pt x="65573" y="20691"/>
                  </a:lnTo>
                  <a:lnTo>
                    <a:pt x="65573" y="20787"/>
                  </a:lnTo>
                  <a:lnTo>
                    <a:pt x="65611" y="20863"/>
                  </a:lnTo>
                  <a:lnTo>
                    <a:pt x="65688" y="20921"/>
                  </a:lnTo>
                  <a:lnTo>
                    <a:pt x="65783" y="20940"/>
                  </a:lnTo>
                  <a:lnTo>
                    <a:pt x="65860" y="20921"/>
                  </a:lnTo>
                  <a:lnTo>
                    <a:pt x="65936" y="20883"/>
                  </a:lnTo>
                  <a:lnTo>
                    <a:pt x="66778" y="20156"/>
                  </a:lnTo>
                  <a:lnTo>
                    <a:pt x="66835" y="20099"/>
                  </a:lnTo>
                  <a:lnTo>
                    <a:pt x="66854" y="20022"/>
                  </a:lnTo>
                  <a:lnTo>
                    <a:pt x="66835" y="19926"/>
                  </a:lnTo>
                  <a:lnTo>
                    <a:pt x="66797" y="19850"/>
                  </a:lnTo>
                  <a:lnTo>
                    <a:pt x="66720" y="19793"/>
                  </a:lnTo>
                  <a:lnTo>
                    <a:pt x="66644" y="19773"/>
                  </a:lnTo>
                  <a:close/>
                  <a:moveTo>
                    <a:pt x="20844" y="20290"/>
                  </a:moveTo>
                  <a:lnTo>
                    <a:pt x="19754" y="20519"/>
                  </a:lnTo>
                  <a:lnTo>
                    <a:pt x="19678" y="20557"/>
                  </a:lnTo>
                  <a:lnTo>
                    <a:pt x="19620" y="20615"/>
                  </a:lnTo>
                  <a:lnTo>
                    <a:pt x="19582" y="20691"/>
                  </a:lnTo>
                  <a:lnTo>
                    <a:pt x="19582" y="20787"/>
                  </a:lnTo>
                  <a:lnTo>
                    <a:pt x="19620" y="20863"/>
                  </a:lnTo>
                  <a:lnTo>
                    <a:pt x="19678" y="20902"/>
                  </a:lnTo>
                  <a:lnTo>
                    <a:pt x="19735" y="20940"/>
                  </a:lnTo>
                  <a:lnTo>
                    <a:pt x="19812" y="20959"/>
                  </a:lnTo>
                  <a:lnTo>
                    <a:pt x="19850" y="20959"/>
                  </a:lnTo>
                  <a:lnTo>
                    <a:pt x="20940" y="20730"/>
                  </a:lnTo>
                  <a:lnTo>
                    <a:pt x="21016" y="20710"/>
                  </a:lnTo>
                  <a:lnTo>
                    <a:pt x="21074" y="20634"/>
                  </a:lnTo>
                  <a:lnTo>
                    <a:pt x="21112" y="20557"/>
                  </a:lnTo>
                  <a:lnTo>
                    <a:pt x="21112" y="20481"/>
                  </a:lnTo>
                  <a:lnTo>
                    <a:pt x="21074" y="20385"/>
                  </a:lnTo>
                  <a:lnTo>
                    <a:pt x="21016" y="20328"/>
                  </a:lnTo>
                  <a:lnTo>
                    <a:pt x="20940" y="20309"/>
                  </a:lnTo>
                  <a:lnTo>
                    <a:pt x="20844" y="20290"/>
                  </a:lnTo>
                  <a:close/>
                  <a:moveTo>
                    <a:pt x="32968" y="20424"/>
                  </a:moveTo>
                  <a:lnTo>
                    <a:pt x="32892" y="20462"/>
                  </a:lnTo>
                  <a:lnTo>
                    <a:pt x="32815" y="20519"/>
                  </a:lnTo>
                  <a:lnTo>
                    <a:pt x="32796" y="20596"/>
                  </a:lnTo>
                  <a:lnTo>
                    <a:pt x="32796" y="20691"/>
                  </a:lnTo>
                  <a:lnTo>
                    <a:pt x="32815" y="20768"/>
                  </a:lnTo>
                  <a:lnTo>
                    <a:pt x="32873" y="20825"/>
                  </a:lnTo>
                  <a:lnTo>
                    <a:pt x="32968" y="20863"/>
                  </a:lnTo>
                  <a:lnTo>
                    <a:pt x="34039" y="21093"/>
                  </a:lnTo>
                  <a:lnTo>
                    <a:pt x="34097" y="21112"/>
                  </a:lnTo>
                  <a:lnTo>
                    <a:pt x="34154" y="21093"/>
                  </a:lnTo>
                  <a:lnTo>
                    <a:pt x="34230" y="21055"/>
                  </a:lnTo>
                  <a:lnTo>
                    <a:pt x="34269" y="20997"/>
                  </a:lnTo>
                  <a:lnTo>
                    <a:pt x="34307" y="20940"/>
                  </a:lnTo>
                  <a:lnTo>
                    <a:pt x="34307" y="20844"/>
                  </a:lnTo>
                  <a:lnTo>
                    <a:pt x="34269" y="20768"/>
                  </a:lnTo>
                  <a:lnTo>
                    <a:pt x="34211" y="20710"/>
                  </a:lnTo>
                  <a:lnTo>
                    <a:pt x="34135" y="20672"/>
                  </a:lnTo>
                  <a:lnTo>
                    <a:pt x="33045" y="20424"/>
                  </a:lnTo>
                  <a:close/>
                  <a:moveTo>
                    <a:pt x="18244" y="20883"/>
                  </a:moveTo>
                  <a:lnTo>
                    <a:pt x="17173" y="21208"/>
                  </a:lnTo>
                  <a:lnTo>
                    <a:pt x="17096" y="21246"/>
                  </a:lnTo>
                  <a:lnTo>
                    <a:pt x="17039" y="21303"/>
                  </a:lnTo>
                  <a:lnTo>
                    <a:pt x="17020" y="21380"/>
                  </a:lnTo>
                  <a:lnTo>
                    <a:pt x="17020" y="21475"/>
                  </a:lnTo>
                  <a:lnTo>
                    <a:pt x="17058" y="21533"/>
                  </a:lnTo>
                  <a:lnTo>
                    <a:pt x="17096" y="21590"/>
                  </a:lnTo>
                  <a:lnTo>
                    <a:pt x="17173" y="21628"/>
                  </a:lnTo>
                  <a:lnTo>
                    <a:pt x="17307" y="21628"/>
                  </a:lnTo>
                  <a:lnTo>
                    <a:pt x="18358" y="21322"/>
                  </a:lnTo>
                  <a:lnTo>
                    <a:pt x="18435" y="21284"/>
                  </a:lnTo>
                  <a:lnTo>
                    <a:pt x="18492" y="21208"/>
                  </a:lnTo>
                  <a:lnTo>
                    <a:pt x="18511" y="21131"/>
                  </a:lnTo>
                  <a:lnTo>
                    <a:pt x="18511" y="21055"/>
                  </a:lnTo>
                  <a:lnTo>
                    <a:pt x="18473" y="20978"/>
                  </a:lnTo>
                  <a:lnTo>
                    <a:pt x="18416" y="20921"/>
                  </a:lnTo>
                  <a:lnTo>
                    <a:pt x="18339" y="20883"/>
                  </a:lnTo>
                  <a:close/>
                  <a:moveTo>
                    <a:pt x="35569" y="21055"/>
                  </a:moveTo>
                  <a:lnTo>
                    <a:pt x="35473" y="21074"/>
                  </a:lnTo>
                  <a:lnTo>
                    <a:pt x="35416" y="21131"/>
                  </a:lnTo>
                  <a:lnTo>
                    <a:pt x="35378" y="21208"/>
                  </a:lnTo>
                  <a:lnTo>
                    <a:pt x="35378" y="21303"/>
                  </a:lnTo>
                  <a:lnTo>
                    <a:pt x="35397" y="21380"/>
                  </a:lnTo>
                  <a:lnTo>
                    <a:pt x="35454" y="21437"/>
                  </a:lnTo>
                  <a:lnTo>
                    <a:pt x="35531" y="21475"/>
                  </a:lnTo>
                  <a:lnTo>
                    <a:pt x="36602" y="21781"/>
                  </a:lnTo>
                  <a:lnTo>
                    <a:pt x="36735" y="21781"/>
                  </a:lnTo>
                  <a:lnTo>
                    <a:pt x="36793" y="21743"/>
                  </a:lnTo>
                  <a:lnTo>
                    <a:pt x="36850" y="21686"/>
                  </a:lnTo>
                  <a:lnTo>
                    <a:pt x="36869" y="21628"/>
                  </a:lnTo>
                  <a:lnTo>
                    <a:pt x="36888" y="21533"/>
                  </a:lnTo>
                  <a:lnTo>
                    <a:pt x="36850" y="21456"/>
                  </a:lnTo>
                  <a:lnTo>
                    <a:pt x="36793" y="21399"/>
                  </a:lnTo>
                  <a:lnTo>
                    <a:pt x="36716" y="21361"/>
                  </a:lnTo>
                  <a:lnTo>
                    <a:pt x="35645" y="21055"/>
                  </a:lnTo>
                  <a:close/>
                  <a:moveTo>
                    <a:pt x="15681" y="21686"/>
                  </a:moveTo>
                  <a:lnTo>
                    <a:pt x="14648" y="22087"/>
                  </a:lnTo>
                  <a:lnTo>
                    <a:pt x="14572" y="22126"/>
                  </a:lnTo>
                  <a:lnTo>
                    <a:pt x="14515" y="22202"/>
                  </a:lnTo>
                  <a:lnTo>
                    <a:pt x="14495" y="22279"/>
                  </a:lnTo>
                  <a:lnTo>
                    <a:pt x="14515" y="22374"/>
                  </a:lnTo>
                  <a:lnTo>
                    <a:pt x="14553" y="22432"/>
                  </a:lnTo>
                  <a:lnTo>
                    <a:pt x="14591" y="22470"/>
                  </a:lnTo>
                  <a:lnTo>
                    <a:pt x="14668" y="22508"/>
                  </a:lnTo>
                  <a:lnTo>
                    <a:pt x="14725" y="22508"/>
                  </a:lnTo>
                  <a:lnTo>
                    <a:pt x="14801" y="22489"/>
                  </a:lnTo>
                  <a:lnTo>
                    <a:pt x="15834" y="22106"/>
                  </a:lnTo>
                  <a:lnTo>
                    <a:pt x="15911" y="22068"/>
                  </a:lnTo>
                  <a:lnTo>
                    <a:pt x="15968" y="21992"/>
                  </a:lnTo>
                  <a:lnTo>
                    <a:pt x="15987" y="21915"/>
                  </a:lnTo>
                  <a:lnTo>
                    <a:pt x="15968" y="21820"/>
                  </a:lnTo>
                  <a:lnTo>
                    <a:pt x="15930" y="21743"/>
                  </a:lnTo>
                  <a:lnTo>
                    <a:pt x="15853" y="21705"/>
                  </a:lnTo>
                  <a:lnTo>
                    <a:pt x="15777" y="21686"/>
                  </a:lnTo>
                  <a:close/>
                  <a:moveTo>
                    <a:pt x="64521" y="21456"/>
                  </a:moveTo>
                  <a:lnTo>
                    <a:pt x="64425" y="21495"/>
                  </a:lnTo>
                  <a:lnTo>
                    <a:pt x="63986" y="21820"/>
                  </a:lnTo>
                  <a:lnTo>
                    <a:pt x="63546" y="22126"/>
                  </a:lnTo>
                  <a:lnTo>
                    <a:pt x="63469" y="22183"/>
                  </a:lnTo>
                  <a:lnTo>
                    <a:pt x="63450" y="22259"/>
                  </a:lnTo>
                  <a:lnTo>
                    <a:pt x="63450" y="22355"/>
                  </a:lnTo>
                  <a:lnTo>
                    <a:pt x="63469" y="22432"/>
                  </a:lnTo>
                  <a:lnTo>
                    <a:pt x="63508" y="22470"/>
                  </a:lnTo>
                  <a:lnTo>
                    <a:pt x="63565" y="22508"/>
                  </a:lnTo>
                  <a:lnTo>
                    <a:pt x="63603" y="22527"/>
                  </a:lnTo>
                  <a:lnTo>
                    <a:pt x="63718" y="22527"/>
                  </a:lnTo>
                  <a:lnTo>
                    <a:pt x="63794" y="22489"/>
                  </a:lnTo>
                  <a:lnTo>
                    <a:pt x="64234" y="22183"/>
                  </a:lnTo>
                  <a:lnTo>
                    <a:pt x="64693" y="21858"/>
                  </a:lnTo>
                  <a:lnTo>
                    <a:pt x="64751" y="21781"/>
                  </a:lnTo>
                  <a:lnTo>
                    <a:pt x="64789" y="21705"/>
                  </a:lnTo>
                  <a:lnTo>
                    <a:pt x="64789" y="21628"/>
                  </a:lnTo>
                  <a:lnTo>
                    <a:pt x="64751" y="21533"/>
                  </a:lnTo>
                  <a:lnTo>
                    <a:pt x="64674" y="21475"/>
                  </a:lnTo>
                  <a:lnTo>
                    <a:pt x="64598" y="21456"/>
                  </a:lnTo>
                  <a:close/>
                  <a:moveTo>
                    <a:pt x="38131" y="21781"/>
                  </a:moveTo>
                  <a:lnTo>
                    <a:pt x="38036" y="21820"/>
                  </a:lnTo>
                  <a:lnTo>
                    <a:pt x="37978" y="21858"/>
                  </a:lnTo>
                  <a:lnTo>
                    <a:pt x="37940" y="21934"/>
                  </a:lnTo>
                  <a:lnTo>
                    <a:pt x="37921" y="22030"/>
                  </a:lnTo>
                  <a:lnTo>
                    <a:pt x="37959" y="22106"/>
                  </a:lnTo>
                  <a:lnTo>
                    <a:pt x="37998" y="22183"/>
                  </a:lnTo>
                  <a:lnTo>
                    <a:pt x="38074" y="22221"/>
                  </a:lnTo>
                  <a:lnTo>
                    <a:pt x="39145" y="22546"/>
                  </a:lnTo>
                  <a:lnTo>
                    <a:pt x="39202" y="22565"/>
                  </a:lnTo>
                  <a:lnTo>
                    <a:pt x="39279" y="22546"/>
                  </a:lnTo>
                  <a:lnTo>
                    <a:pt x="39336" y="22508"/>
                  </a:lnTo>
                  <a:lnTo>
                    <a:pt x="39374" y="22470"/>
                  </a:lnTo>
                  <a:lnTo>
                    <a:pt x="39413" y="22412"/>
                  </a:lnTo>
                  <a:lnTo>
                    <a:pt x="39432" y="22317"/>
                  </a:lnTo>
                  <a:lnTo>
                    <a:pt x="39394" y="22240"/>
                  </a:lnTo>
                  <a:lnTo>
                    <a:pt x="39355" y="22164"/>
                  </a:lnTo>
                  <a:lnTo>
                    <a:pt x="39279" y="22126"/>
                  </a:lnTo>
                  <a:lnTo>
                    <a:pt x="38208" y="21800"/>
                  </a:lnTo>
                  <a:lnTo>
                    <a:pt x="38131" y="21781"/>
                  </a:lnTo>
                  <a:close/>
                  <a:moveTo>
                    <a:pt x="40656" y="22585"/>
                  </a:moveTo>
                  <a:lnTo>
                    <a:pt x="40579" y="22604"/>
                  </a:lnTo>
                  <a:lnTo>
                    <a:pt x="40522" y="22661"/>
                  </a:lnTo>
                  <a:lnTo>
                    <a:pt x="40464" y="22738"/>
                  </a:lnTo>
                  <a:lnTo>
                    <a:pt x="40464" y="22833"/>
                  </a:lnTo>
                  <a:lnTo>
                    <a:pt x="40484" y="22910"/>
                  </a:lnTo>
                  <a:lnTo>
                    <a:pt x="40541" y="22967"/>
                  </a:lnTo>
                  <a:lnTo>
                    <a:pt x="40617" y="23024"/>
                  </a:lnTo>
                  <a:lnTo>
                    <a:pt x="41669" y="23349"/>
                  </a:lnTo>
                  <a:lnTo>
                    <a:pt x="41746" y="23369"/>
                  </a:lnTo>
                  <a:lnTo>
                    <a:pt x="41803" y="23349"/>
                  </a:lnTo>
                  <a:lnTo>
                    <a:pt x="41880" y="23311"/>
                  </a:lnTo>
                  <a:lnTo>
                    <a:pt x="41918" y="23273"/>
                  </a:lnTo>
                  <a:lnTo>
                    <a:pt x="41956" y="23196"/>
                  </a:lnTo>
                  <a:lnTo>
                    <a:pt x="41956" y="23120"/>
                  </a:lnTo>
                  <a:lnTo>
                    <a:pt x="41937" y="23043"/>
                  </a:lnTo>
                  <a:lnTo>
                    <a:pt x="41880" y="22967"/>
                  </a:lnTo>
                  <a:lnTo>
                    <a:pt x="41803" y="22929"/>
                  </a:lnTo>
                  <a:lnTo>
                    <a:pt x="40751" y="22604"/>
                  </a:lnTo>
                  <a:lnTo>
                    <a:pt x="40656" y="22585"/>
                  </a:lnTo>
                  <a:close/>
                  <a:moveTo>
                    <a:pt x="13291" y="22680"/>
                  </a:moveTo>
                  <a:lnTo>
                    <a:pt x="13195" y="22699"/>
                  </a:lnTo>
                  <a:lnTo>
                    <a:pt x="12201" y="23158"/>
                  </a:lnTo>
                  <a:lnTo>
                    <a:pt x="12124" y="23216"/>
                  </a:lnTo>
                  <a:lnTo>
                    <a:pt x="12086" y="23292"/>
                  </a:lnTo>
                  <a:lnTo>
                    <a:pt x="12067" y="23369"/>
                  </a:lnTo>
                  <a:lnTo>
                    <a:pt x="12086" y="23464"/>
                  </a:lnTo>
                  <a:lnTo>
                    <a:pt x="12124" y="23522"/>
                  </a:lnTo>
                  <a:lnTo>
                    <a:pt x="12182" y="23560"/>
                  </a:lnTo>
                  <a:lnTo>
                    <a:pt x="12239" y="23579"/>
                  </a:lnTo>
                  <a:lnTo>
                    <a:pt x="12335" y="23579"/>
                  </a:lnTo>
                  <a:lnTo>
                    <a:pt x="12392" y="23560"/>
                  </a:lnTo>
                  <a:lnTo>
                    <a:pt x="13386" y="23101"/>
                  </a:lnTo>
                  <a:lnTo>
                    <a:pt x="13463" y="23043"/>
                  </a:lnTo>
                  <a:lnTo>
                    <a:pt x="13501" y="22967"/>
                  </a:lnTo>
                  <a:lnTo>
                    <a:pt x="13520" y="22890"/>
                  </a:lnTo>
                  <a:lnTo>
                    <a:pt x="13501" y="22795"/>
                  </a:lnTo>
                  <a:lnTo>
                    <a:pt x="13444" y="22738"/>
                  </a:lnTo>
                  <a:lnTo>
                    <a:pt x="13367" y="22680"/>
                  </a:lnTo>
                  <a:close/>
                  <a:moveTo>
                    <a:pt x="62322" y="22910"/>
                  </a:moveTo>
                  <a:lnTo>
                    <a:pt x="62226" y="22948"/>
                  </a:lnTo>
                  <a:lnTo>
                    <a:pt x="61748" y="23196"/>
                  </a:lnTo>
                  <a:lnTo>
                    <a:pt x="61270" y="23464"/>
                  </a:lnTo>
                  <a:lnTo>
                    <a:pt x="61194" y="23502"/>
                  </a:lnTo>
                  <a:lnTo>
                    <a:pt x="61155" y="23579"/>
                  </a:lnTo>
                  <a:lnTo>
                    <a:pt x="61155" y="23675"/>
                  </a:lnTo>
                  <a:lnTo>
                    <a:pt x="61175" y="23751"/>
                  </a:lnTo>
                  <a:lnTo>
                    <a:pt x="61213" y="23808"/>
                  </a:lnTo>
                  <a:lnTo>
                    <a:pt x="61251" y="23847"/>
                  </a:lnTo>
                  <a:lnTo>
                    <a:pt x="61308" y="23866"/>
                  </a:lnTo>
                  <a:lnTo>
                    <a:pt x="61423" y="23866"/>
                  </a:lnTo>
                  <a:lnTo>
                    <a:pt x="61461" y="23847"/>
                  </a:lnTo>
                  <a:lnTo>
                    <a:pt x="61959" y="23598"/>
                  </a:lnTo>
                  <a:lnTo>
                    <a:pt x="62456" y="23330"/>
                  </a:lnTo>
                  <a:lnTo>
                    <a:pt x="62513" y="23273"/>
                  </a:lnTo>
                  <a:lnTo>
                    <a:pt x="62551" y="23196"/>
                  </a:lnTo>
                  <a:lnTo>
                    <a:pt x="62571" y="23101"/>
                  </a:lnTo>
                  <a:lnTo>
                    <a:pt x="62532" y="23024"/>
                  </a:lnTo>
                  <a:lnTo>
                    <a:pt x="62475" y="22948"/>
                  </a:lnTo>
                  <a:lnTo>
                    <a:pt x="62398" y="22910"/>
                  </a:lnTo>
                  <a:close/>
                  <a:moveTo>
                    <a:pt x="43199" y="23369"/>
                  </a:moveTo>
                  <a:lnTo>
                    <a:pt x="43123" y="23407"/>
                  </a:lnTo>
                  <a:lnTo>
                    <a:pt x="43046" y="23464"/>
                  </a:lnTo>
                  <a:lnTo>
                    <a:pt x="43008" y="23541"/>
                  </a:lnTo>
                  <a:lnTo>
                    <a:pt x="43008" y="23617"/>
                  </a:lnTo>
                  <a:lnTo>
                    <a:pt x="43027" y="23694"/>
                  </a:lnTo>
                  <a:lnTo>
                    <a:pt x="43084" y="23770"/>
                  </a:lnTo>
                  <a:lnTo>
                    <a:pt x="43161" y="23808"/>
                  </a:lnTo>
                  <a:lnTo>
                    <a:pt x="44232" y="24114"/>
                  </a:lnTo>
                  <a:lnTo>
                    <a:pt x="44289" y="24133"/>
                  </a:lnTo>
                  <a:lnTo>
                    <a:pt x="44366" y="24114"/>
                  </a:lnTo>
                  <a:lnTo>
                    <a:pt x="44423" y="24095"/>
                  </a:lnTo>
                  <a:lnTo>
                    <a:pt x="44461" y="24038"/>
                  </a:lnTo>
                  <a:lnTo>
                    <a:pt x="44499" y="23961"/>
                  </a:lnTo>
                  <a:lnTo>
                    <a:pt x="44499" y="23885"/>
                  </a:lnTo>
                  <a:lnTo>
                    <a:pt x="44480" y="23808"/>
                  </a:lnTo>
                  <a:lnTo>
                    <a:pt x="44423" y="23732"/>
                  </a:lnTo>
                  <a:lnTo>
                    <a:pt x="44346" y="23694"/>
                  </a:lnTo>
                  <a:lnTo>
                    <a:pt x="43295" y="23388"/>
                  </a:lnTo>
                  <a:lnTo>
                    <a:pt x="43199" y="23369"/>
                  </a:lnTo>
                  <a:close/>
                  <a:moveTo>
                    <a:pt x="45742" y="24095"/>
                  </a:moveTo>
                  <a:lnTo>
                    <a:pt x="45666" y="24133"/>
                  </a:lnTo>
                  <a:lnTo>
                    <a:pt x="45609" y="24191"/>
                  </a:lnTo>
                  <a:lnTo>
                    <a:pt x="45570" y="24267"/>
                  </a:lnTo>
                  <a:lnTo>
                    <a:pt x="45570" y="24344"/>
                  </a:lnTo>
                  <a:lnTo>
                    <a:pt x="45589" y="24439"/>
                  </a:lnTo>
                  <a:lnTo>
                    <a:pt x="45647" y="24497"/>
                  </a:lnTo>
                  <a:lnTo>
                    <a:pt x="45723" y="24535"/>
                  </a:lnTo>
                  <a:lnTo>
                    <a:pt x="46813" y="24803"/>
                  </a:lnTo>
                  <a:lnTo>
                    <a:pt x="46852" y="24803"/>
                  </a:lnTo>
                  <a:lnTo>
                    <a:pt x="46928" y="24784"/>
                  </a:lnTo>
                  <a:lnTo>
                    <a:pt x="47004" y="24765"/>
                  </a:lnTo>
                  <a:lnTo>
                    <a:pt x="47043" y="24707"/>
                  </a:lnTo>
                  <a:lnTo>
                    <a:pt x="47081" y="24631"/>
                  </a:lnTo>
                  <a:lnTo>
                    <a:pt x="47081" y="24554"/>
                  </a:lnTo>
                  <a:lnTo>
                    <a:pt x="47043" y="24459"/>
                  </a:lnTo>
                  <a:lnTo>
                    <a:pt x="46985" y="24401"/>
                  </a:lnTo>
                  <a:lnTo>
                    <a:pt x="46909" y="24363"/>
                  </a:lnTo>
                  <a:lnTo>
                    <a:pt x="45838" y="24095"/>
                  </a:lnTo>
                  <a:close/>
                  <a:moveTo>
                    <a:pt x="10881" y="23866"/>
                  </a:moveTo>
                  <a:lnTo>
                    <a:pt x="10805" y="23885"/>
                  </a:lnTo>
                  <a:lnTo>
                    <a:pt x="9829" y="24439"/>
                  </a:lnTo>
                  <a:lnTo>
                    <a:pt x="9772" y="24497"/>
                  </a:lnTo>
                  <a:lnTo>
                    <a:pt x="9734" y="24573"/>
                  </a:lnTo>
                  <a:lnTo>
                    <a:pt x="9734" y="24650"/>
                  </a:lnTo>
                  <a:lnTo>
                    <a:pt x="9753" y="24745"/>
                  </a:lnTo>
                  <a:lnTo>
                    <a:pt x="9791" y="24784"/>
                  </a:lnTo>
                  <a:lnTo>
                    <a:pt x="9849" y="24822"/>
                  </a:lnTo>
                  <a:lnTo>
                    <a:pt x="9887" y="24841"/>
                  </a:lnTo>
                  <a:lnTo>
                    <a:pt x="10002" y="24841"/>
                  </a:lnTo>
                  <a:lnTo>
                    <a:pt x="10059" y="24822"/>
                  </a:lnTo>
                  <a:lnTo>
                    <a:pt x="11015" y="24267"/>
                  </a:lnTo>
                  <a:lnTo>
                    <a:pt x="11092" y="24210"/>
                  </a:lnTo>
                  <a:lnTo>
                    <a:pt x="11130" y="24133"/>
                  </a:lnTo>
                  <a:lnTo>
                    <a:pt x="11130" y="24057"/>
                  </a:lnTo>
                  <a:lnTo>
                    <a:pt x="11111" y="23981"/>
                  </a:lnTo>
                  <a:lnTo>
                    <a:pt x="11053" y="23904"/>
                  </a:lnTo>
                  <a:lnTo>
                    <a:pt x="10977" y="23866"/>
                  </a:lnTo>
                  <a:close/>
                  <a:moveTo>
                    <a:pt x="59951" y="24057"/>
                  </a:moveTo>
                  <a:lnTo>
                    <a:pt x="59874" y="24076"/>
                  </a:lnTo>
                  <a:lnTo>
                    <a:pt x="59358" y="24267"/>
                  </a:lnTo>
                  <a:lnTo>
                    <a:pt x="58842" y="24439"/>
                  </a:lnTo>
                  <a:lnTo>
                    <a:pt x="58765" y="24478"/>
                  </a:lnTo>
                  <a:lnTo>
                    <a:pt x="58708" y="24554"/>
                  </a:lnTo>
                  <a:lnTo>
                    <a:pt x="58689" y="24631"/>
                  </a:lnTo>
                  <a:lnTo>
                    <a:pt x="58689" y="24726"/>
                  </a:lnTo>
                  <a:lnTo>
                    <a:pt x="58727" y="24784"/>
                  </a:lnTo>
                  <a:lnTo>
                    <a:pt x="58784" y="24822"/>
                  </a:lnTo>
                  <a:lnTo>
                    <a:pt x="58842" y="24860"/>
                  </a:lnTo>
                  <a:lnTo>
                    <a:pt x="58899" y="24879"/>
                  </a:lnTo>
                  <a:lnTo>
                    <a:pt x="58975" y="24860"/>
                  </a:lnTo>
                  <a:lnTo>
                    <a:pt x="59511" y="24688"/>
                  </a:lnTo>
                  <a:lnTo>
                    <a:pt x="60027" y="24497"/>
                  </a:lnTo>
                  <a:lnTo>
                    <a:pt x="60104" y="24439"/>
                  </a:lnTo>
                  <a:lnTo>
                    <a:pt x="60161" y="24363"/>
                  </a:lnTo>
                  <a:lnTo>
                    <a:pt x="60180" y="24286"/>
                  </a:lnTo>
                  <a:lnTo>
                    <a:pt x="60161" y="24210"/>
                  </a:lnTo>
                  <a:lnTo>
                    <a:pt x="60104" y="24133"/>
                  </a:lnTo>
                  <a:lnTo>
                    <a:pt x="60046" y="24076"/>
                  </a:lnTo>
                  <a:lnTo>
                    <a:pt x="59951" y="24057"/>
                  </a:lnTo>
                  <a:close/>
                  <a:moveTo>
                    <a:pt x="48324" y="24688"/>
                  </a:moveTo>
                  <a:lnTo>
                    <a:pt x="48247" y="24726"/>
                  </a:lnTo>
                  <a:lnTo>
                    <a:pt x="48190" y="24784"/>
                  </a:lnTo>
                  <a:lnTo>
                    <a:pt x="48152" y="24860"/>
                  </a:lnTo>
                  <a:lnTo>
                    <a:pt x="48152" y="24956"/>
                  </a:lnTo>
                  <a:lnTo>
                    <a:pt x="48190" y="25032"/>
                  </a:lnTo>
                  <a:lnTo>
                    <a:pt x="48247" y="25090"/>
                  </a:lnTo>
                  <a:lnTo>
                    <a:pt x="48343" y="25128"/>
                  </a:lnTo>
                  <a:lnTo>
                    <a:pt x="49433" y="25319"/>
                  </a:lnTo>
                  <a:lnTo>
                    <a:pt x="49471" y="25319"/>
                  </a:lnTo>
                  <a:lnTo>
                    <a:pt x="49548" y="25300"/>
                  </a:lnTo>
                  <a:lnTo>
                    <a:pt x="49605" y="25262"/>
                  </a:lnTo>
                  <a:lnTo>
                    <a:pt x="49663" y="25204"/>
                  </a:lnTo>
                  <a:lnTo>
                    <a:pt x="49682" y="25128"/>
                  </a:lnTo>
                  <a:lnTo>
                    <a:pt x="49682" y="25032"/>
                  </a:lnTo>
                  <a:lnTo>
                    <a:pt x="49643" y="24956"/>
                  </a:lnTo>
                  <a:lnTo>
                    <a:pt x="49586" y="24898"/>
                  </a:lnTo>
                  <a:lnTo>
                    <a:pt x="49510" y="24879"/>
                  </a:lnTo>
                  <a:lnTo>
                    <a:pt x="48420" y="24688"/>
                  </a:lnTo>
                  <a:close/>
                  <a:moveTo>
                    <a:pt x="57369" y="24822"/>
                  </a:moveTo>
                  <a:lnTo>
                    <a:pt x="56834" y="24937"/>
                  </a:lnTo>
                  <a:lnTo>
                    <a:pt x="56279" y="25013"/>
                  </a:lnTo>
                  <a:lnTo>
                    <a:pt x="56203" y="25051"/>
                  </a:lnTo>
                  <a:lnTo>
                    <a:pt x="56145" y="25109"/>
                  </a:lnTo>
                  <a:lnTo>
                    <a:pt x="56107" y="25185"/>
                  </a:lnTo>
                  <a:lnTo>
                    <a:pt x="56088" y="25262"/>
                  </a:lnTo>
                  <a:lnTo>
                    <a:pt x="56126" y="25338"/>
                  </a:lnTo>
                  <a:lnTo>
                    <a:pt x="56164" y="25396"/>
                  </a:lnTo>
                  <a:lnTo>
                    <a:pt x="56241" y="25453"/>
                  </a:lnTo>
                  <a:lnTo>
                    <a:pt x="56356" y="25453"/>
                  </a:lnTo>
                  <a:lnTo>
                    <a:pt x="56910" y="25357"/>
                  </a:lnTo>
                  <a:lnTo>
                    <a:pt x="57446" y="25262"/>
                  </a:lnTo>
                  <a:lnTo>
                    <a:pt x="57541" y="25223"/>
                  </a:lnTo>
                  <a:lnTo>
                    <a:pt x="57599" y="25166"/>
                  </a:lnTo>
                  <a:lnTo>
                    <a:pt x="57618" y="25090"/>
                  </a:lnTo>
                  <a:lnTo>
                    <a:pt x="57618" y="24994"/>
                  </a:lnTo>
                  <a:lnTo>
                    <a:pt x="57579" y="24918"/>
                  </a:lnTo>
                  <a:lnTo>
                    <a:pt x="57522" y="24860"/>
                  </a:lnTo>
                  <a:lnTo>
                    <a:pt x="57446" y="24822"/>
                  </a:lnTo>
                  <a:close/>
                  <a:moveTo>
                    <a:pt x="51039" y="25071"/>
                  </a:moveTo>
                  <a:lnTo>
                    <a:pt x="50944" y="25090"/>
                  </a:lnTo>
                  <a:lnTo>
                    <a:pt x="50867" y="25128"/>
                  </a:lnTo>
                  <a:lnTo>
                    <a:pt x="50810" y="25185"/>
                  </a:lnTo>
                  <a:lnTo>
                    <a:pt x="50791" y="25281"/>
                  </a:lnTo>
                  <a:lnTo>
                    <a:pt x="50791" y="25357"/>
                  </a:lnTo>
                  <a:lnTo>
                    <a:pt x="50829" y="25434"/>
                  </a:lnTo>
                  <a:lnTo>
                    <a:pt x="50906" y="25491"/>
                  </a:lnTo>
                  <a:lnTo>
                    <a:pt x="50982" y="25510"/>
                  </a:lnTo>
                  <a:lnTo>
                    <a:pt x="51556" y="25568"/>
                  </a:lnTo>
                  <a:lnTo>
                    <a:pt x="52091" y="25606"/>
                  </a:lnTo>
                  <a:lnTo>
                    <a:pt x="52110" y="25606"/>
                  </a:lnTo>
                  <a:lnTo>
                    <a:pt x="52187" y="25587"/>
                  </a:lnTo>
                  <a:lnTo>
                    <a:pt x="52263" y="25549"/>
                  </a:lnTo>
                  <a:lnTo>
                    <a:pt x="52321" y="25491"/>
                  </a:lnTo>
                  <a:lnTo>
                    <a:pt x="52340" y="25396"/>
                  </a:lnTo>
                  <a:lnTo>
                    <a:pt x="52321" y="25319"/>
                  </a:lnTo>
                  <a:lnTo>
                    <a:pt x="52282" y="25243"/>
                  </a:lnTo>
                  <a:lnTo>
                    <a:pt x="52206" y="25185"/>
                  </a:lnTo>
                  <a:lnTo>
                    <a:pt x="52129" y="25166"/>
                  </a:lnTo>
                  <a:lnTo>
                    <a:pt x="51575" y="25128"/>
                  </a:lnTo>
                  <a:lnTo>
                    <a:pt x="51039" y="25071"/>
                  </a:lnTo>
                  <a:close/>
                  <a:moveTo>
                    <a:pt x="54749" y="25166"/>
                  </a:moveTo>
                  <a:lnTo>
                    <a:pt x="54214" y="25204"/>
                  </a:lnTo>
                  <a:lnTo>
                    <a:pt x="53659" y="25204"/>
                  </a:lnTo>
                  <a:lnTo>
                    <a:pt x="53583" y="25223"/>
                  </a:lnTo>
                  <a:lnTo>
                    <a:pt x="53506" y="25281"/>
                  </a:lnTo>
                  <a:lnTo>
                    <a:pt x="53468" y="25338"/>
                  </a:lnTo>
                  <a:lnTo>
                    <a:pt x="53449" y="25434"/>
                  </a:lnTo>
                  <a:lnTo>
                    <a:pt x="53468" y="25510"/>
                  </a:lnTo>
                  <a:lnTo>
                    <a:pt x="53506" y="25587"/>
                  </a:lnTo>
                  <a:lnTo>
                    <a:pt x="53583" y="25644"/>
                  </a:lnTo>
                  <a:lnTo>
                    <a:pt x="54233" y="25644"/>
                  </a:lnTo>
                  <a:lnTo>
                    <a:pt x="54788" y="25606"/>
                  </a:lnTo>
                  <a:lnTo>
                    <a:pt x="54864" y="25587"/>
                  </a:lnTo>
                  <a:lnTo>
                    <a:pt x="54941" y="25549"/>
                  </a:lnTo>
                  <a:lnTo>
                    <a:pt x="54979" y="25472"/>
                  </a:lnTo>
                  <a:lnTo>
                    <a:pt x="54998" y="25376"/>
                  </a:lnTo>
                  <a:lnTo>
                    <a:pt x="54979" y="25300"/>
                  </a:lnTo>
                  <a:lnTo>
                    <a:pt x="54921" y="25223"/>
                  </a:lnTo>
                  <a:lnTo>
                    <a:pt x="54845" y="25185"/>
                  </a:lnTo>
                  <a:lnTo>
                    <a:pt x="54749" y="25166"/>
                  </a:lnTo>
                  <a:close/>
                  <a:moveTo>
                    <a:pt x="8587" y="25223"/>
                  </a:moveTo>
                  <a:lnTo>
                    <a:pt x="8510" y="25262"/>
                  </a:lnTo>
                  <a:lnTo>
                    <a:pt x="7592" y="25893"/>
                  </a:lnTo>
                  <a:lnTo>
                    <a:pt x="7535" y="25950"/>
                  </a:lnTo>
                  <a:lnTo>
                    <a:pt x="7496" y="26027"/>
                  </a:lnTo>
                  <a:lnTo>
                    <a:pt x="7496" y="26122"/>
                  </a:lnTo>
                  <a:lnTo>
                    <a:pt x="7535" y="26199"/>
                  </a:lnTo>
                  <a:lnTo>
                    <a:pt x="7573" y="26237"/>
                  </a:lnTo>
                  <a:lnTo>
                    <a:pt x="7611" y="26275"/>
                  </a:lnTo>
                  <a:lnTo>
                    <a:pt x="7669" y="26294"/>
                  </a:lnTo>
                  <a:lnTo>
                    <a:pt x="7726" y="26294"/>
                  </a:lnTo>
                  <a:lnTo>
                    <a:pt x="7783" y="26275"/>
                  </a:lnTo>
                  <a:lnTo>
                    <a:pt x="7841" y="26256"/>
                  </a:lnTo>
                  <a:lnTo>
                    <a:pt x="8759" y="25625"/>
                  </a:lnTo>
                  <a:lnTo>
                    <a:pt x="8816" y="25568"/>
                  </a:lnTo>
                  <a:lnTo>
                    <a:pt x="8854" y="25491"/>
                  </a:lnTo>
                  <a:lnTo>
                    <a:pt x="8854" y="25415"/>
                  </a:lnTo>
                  <a:lnTo>
                    <a:pt x="8816" y="25319"/>
                  </a:lnTo>
                  <a:lnTo>
                    <a:pt x="8759" y="25262"/>
                  </a:lnTo>
                  <a:lnTo>
                    <a:pt x="8682" y="25223"/>
                  </a:lnTo>
                  <a:close/>
                  <a:moveTo>
                    <a:pt x="6502" y="26772"/>
                  </a:moveTo>
                  <a:lnTo>
                    <a:pt x="6406" y="26792"/>
                  </a:lnTo>
                  <a:lnTo>
                    <a:pt x="6330" y="26830"/>
                  </a:lnTo>
                  <a:lnTo>
                    <a:pt x="5469" y="27518"/>
                  </a:lnTo>
                  <a:lnTo>
                    <a:pt x="5412" y="27595"/>
                  </a:lnTo>
                  <a:lnTo>
                    <a:pt x="5393" y="27671"/>
                  </a:lnTo>
                  <a:lnTo>
                    <a:pt x="5393" y="27767"/>
                  </a:lnTo>
                  <a:lnTo>
                    <a:pt x="5450" y="27843"/>
                  </a:lnTo>
                  <a:lnTo>
                    <a:pt x="5527" y="27901"/>
                  </a:lnTo>
                  <a:lnTo>
                    <a:pt x="5603" y="27920"/>
                  </a:lnTo>
                  <a:lnTo>
                    <a:pt x="5680" y="27901"/>
                  </a:lnTo>
                  <a:lnTo>
                    <a:pt x="5756" y="27862"/>
                  </a:lnTo>
                  <a:lnTo>
                    <a:pt x="6617" y="27174"/>
                  </a:lnTo>
                  <a:lnTo>
                    <a:pt x="6674" y="27098"/>
                  </a:lnTo>
                  <a:lnTo>
                    <a:pt x="6693" y="27021"/>
                  </a:lnTo>
                  <a:lnTo>
                    <a:pt x="6693" y="26945"/>
                  </a:lnTo>
                  <a:lnTo>
                    <a:pt x="6655" y="26868"/>
                  </a:lnTo>
                  <a:lnTo>
                    <a:pt x="6579" y="26811"/>
                  </a:lnTo>
                  <a:lnTo>
                    <a:pt x="6502" y="26772"/>
                  </a:lnTo>
                  <a:close/>
                  <a:moveTo>
                    <a:pt x="4456" y="28494"/>
                  </a:moveTo>
                  <a:lnTo>
                    <a:pt x="4379" y="28513"/>
                  </a:lnTo>
                  <a:lnTo>
                    <a:pt x="4303" y="28551"/>
                  </a:lnTo>
                  <a:lnTo>
                    <a:pt x="3500" y="29335"/>
                  </a:lnTo>
                  <a:lnTo>
                    <a:pt x="3442" y="29411"/>
                  </a:lnTo>
                  <a:lnTo>
                    <a:pt x="3423" y="29488"/>
                  </a:lnTo>
                  <a:lnTo>
                    <a:pt x="3442" y="29564"/>
                  </a:lnTo>
                  <a:lnTo>
                    <a:pt x="3500" y="29641"/>
                  </a:lnTo>
                  <a:lnTo>
                    <a:pt x="3557" y="29698"/>
                  </a:lnTo>
                  <a:lnTo>
                    <a:pt x="3653" y="29717"/>
                  </a:lnTo>
                  <a:lnTo>
                    <a:pt x="3729" y="29698"/>
                  </a:lnTo>
                  <a:lnTo>
                    <a:pt x="3806" y="29641"/>
                  </a:lnTo>
                  <a:lnTo>
                    <a:pt x="4590" y="28876"/>
                  </a:lnTo>
                  <a:lnTo>
                    <a:pt x="4647" y="28819"/>
                  </a:lnTo>
                  <a:lnTo>
                    <a:pt x="4666" y="28723"/>
                  </a:lnTo>
                  <a:lnTo>
                    <a:pt x="4647" y="28647"/>
                  </a:lnTo>
                  <a:lnTo>
                    <a:pt x="4609" y="28570"/>
                  </a:lnTo>
                  <a:lnTo>
                    <a:pt x="4532" y="28513"/>
                  </a:lnTo>
                  <a:lnTo>
                    <a:pt x="4456" y="28494"/>
                  </a:lnTo>
                  <a:close/>
                  <a:moveTo>
                    <a:pt x="2563" y="30387"/>
                  </a:moveTo>
                  <a:lnTo>
                    <a:pt x="2486" y="30406"/>
                  </a:lnTo>
                  <a:lnTo>
                    <a:pt x="2410" y="30463"/>
                  </a:lnTo>
                  <a:lnTo>
                    <a:pt x="1683" y="31305"/>
                  </a:lnTo>
                  <a:lnTo>
                    <a:pt x="1626" y="31381"/>
                  </a:lnTo>
                  <a:lnTo>
                    <a:pt x="1626" y="31458"/>
                  </a:lnTo>
                  <a:lnTo>
                    <a:pt x="1645" y="31534"/>
                  </a:lnTo>
                  <a:lnTo>
                    <a:pt x="1702" y="31611"/>
                  </a:lnTo>
                  <a:lnTo>
                    <a:pt x="1779" y="31649"/>
                  </a:lnTo>
                  <a:lnTo>
                    <a:pt x="1836" y="31668"/>
                  </a:lnTo>
                  <a:lnTo>
                    <a:pt x="1932" y="31649"/>
                  </a:lnTo>
                  <a:lnTo>
                    <a:pt x="2008" y="31591"/>
                  </a:lnTo>
                  <a:lnTo>
                    <a:pt x="2735" y="30750"/>
                  </a:lnTo>
                  <a:lnTo>
                    <a:pt x="2792" y="30674"/>
                  </a:lnTo>
                  <a:lnTo>
                    <a:pt x="2792" y="30597"/>
                  </a:lnTo>
                  <a:lnTo>
                    <a:pt x="2773" y="30521"/>
                  </a:lnTo>
                  <a:lnTo>
                    <a:pt x="2716" y="30444"/>
                  </a:lnTo>
                  <a:lnTo>
                    <a:pt x="2639" y="30406"/>
                  </a:lnTo>
                  <a:lnTo>
                    <a:pt x="2563" y="30387"/>
                  </a:lnTo>
                  <a:close/>
                  <a:moveTo>
                    <a:pt x="842" y="32433"/>
                  </a:moveTo>
                  <a:lnTo>
                    <a:pt x="765" y="32452"/>
                  </a:lnTo>
                  <a:lnTo>
                    <a:pt x="689" y="32509"/>
                  </a:lnTo>
                  <a:lnTo>
                    <a:pt x="39" y="33427"/>
                  </a:lnTo>
                  <a:lnTo>
                    <a:pt x="0" y="33504"/>
                  </a:lnTo>
                  <a:lnTo>
                    <a:pt x="0" y="33580"/>
                  </a:lnTo>
                  <a:lnTo>
                    <a:pt x="39" y="33657"/>
                  </a:lnTo>
                  <a:lnTo>
                    <a:pt x="96" y="33733"/>
                  </a:lnTo>
                  <a:lnTo>
                    <a:pt x="153" y="33752"/>
                  </a:lnTo>
                  <a:lnTo>
                    <a:pt x="211" y="33771"/>
                  </a:lnTo>
                  <a:lnTo>
                    <a:pt x="268" y="33771"/>
                  </a:lnTo>
                  <a:lnTo>
                    <a:pt x="325" y="33752"/>
                  </a:lnTo>
                  <a:lnTo>
                    <a:pt x="364" y="33714"/>
                  </a:lnTo>
                  <a:lnTo>
                    <a:pt x="402" y="33676"/>
                  </a:lnTo>
                  <a:lnTo>
                    <a:pt x="1052" y="32777"/>
                  </a:lnTo>
                  <a:lnTo>
                    <a:pt x="1090" y="32701"/>
                  </a:lnTo>
                  <a:lnTo>
                    <a:pt x="1090" y="32624"/>
                  </a:lnTo>
                  <a:lnTo>
                    <a:pt x="1071" y="32548"/>
                  </a:lnTo>
                  <a:lnTo>
                    <a:pt x="1014" y="32471"/>
                  </a:lnTo>
                  <a:lnTo>
                    <a:pt x="937" y="324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63403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oogle Shape;555;p16"/>
          <p:cNvGrpSpPr/>
          <p:nvPr/>
        </p:nvGrpSpPr>
        <p:grpSpPr>
          <a:xfrm>
            <a:off x="3" y="-87"/>
            <a:ext cx="15093333" cy="6858085"/>
            <a:chOff x="2" y="-65"/>
            <a:chExt cx="11320000" cy="5143564"/>
          </a:xfrm>
        </p:grpSpPr>
        <p:sp>
          <p:nvSpPr>
            <p:cNvPr id="556" name="Google Shape;556;p16"/>
            <p:cNvSpPr/>
            <p:nvPr/>
          </p:nvSpPr>
          <p:spPr>
            <a:xfrm rot="10800000" flipH="1">
              <a:off x="7961552" y="-6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16"/>
            <p:cNvSpPr/>
            <p:nvPr/>
          </p:nvSpPr>
          <p:spPr>
            <a:xfrm flipH="1">
              <a:off x="2" y="322598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58" name="Google Shape;558;p16"/>
          <p:cNvSpPr txBox="1">
            <a:spLocks noGrp="1"/>
          </p:cNvSpPr>
          <p:nvPr>
            <p:ph type="body" idx="1"/>
          </p:nvPr>
        </p:nvSpPr>
        <p:spPr>
          <a:xfrm>
            <a:off x="1059933" y="2074333"/>
            <a:ext cx="4999200" cy="38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2933"/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9" name="Google Shape;559;p16"/>
          <p:cNvSpPr txBox="1">
            <a:spLocks noGrp="1"/>
          </p:cNvSpPr>
          <p:nvPr>
            <p:ph type="body" idx="2"/>
          </p:nvPr>
        </p:nvSpPr>
        <p:spPr>
          <a:xfrm>
            <a:off x="6132867" y="2074333"/>
            <a:ext cx="4999200" cy="38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2133"/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0" name="Google Shape;560;p16"/>
          <p:cNvSpPr txBox="1">
            <a:spLocks noGrp="1"/>
          </p:cNvSpPr>
          <p:nvPr>
            <p:ph type="title"/>
          </p:nvPr>
        </p:nvSpPr>
        <p:spPr>
          <a:xfrm>
            <a:off x="960000" y="512064"/>
            <a:ext cx="10272000" cy="60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1" name="Google Shape;561;p16"/>
          <p:cNvSpPr txBox="1">
            <a:spLocks noGrp="1"/>
          </p:cNvSpPr>
          <p:nvPr>
            <p:ph type="subTitle" idx="3"/>
          </p:nvPr>
        </p:nvSpPr>
        <p:spPr>
          <a:xfrm>
            <a:off x="960200" y="1475232"/>
            <a:ext cx="102720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62" name="Google Shape;562;p16"/>
          <p:cNvGrpSpPr/>
          <p:nvPr/>
        </p:nvGrpSpPr>
        <p:grpSpPr>
          <a:xfrm>
            <a:off x="9739200" y="41667"/>
            <a:ext cx="836333" cy="782800"/>
            <a:chOff x="1313500" y="4889775"/>
            <a:chExt cx="627250" cy="587100"/>
          </a:xfrm>
        </p:grpSpPr>
        <p:sp>
          <p:nvSpPr>
            <p:cNvPr id="563" name="Google Shape;563;p16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8" name="Google Shape;568;p16"/>
          <p:cNvGrpSpPr/>
          <p:nvPr/>
        </p:nvGrpSpPr>
        <p:grpSpPr>
          <a:xfrm>
            <a:off x="0" y="2890433"/>
            <a:ext cx="836333" cy="782800"/>
            <a:chOff x="1313500" y="4889775"/>
            <a:chExt cx="627250" cy="587100"/>
          </a:xfrm>
        </p:grpSpPr>
        <p:sp>
          <p:nvSpPr>
            <p:cNvPr id="569" name="Google Shape;569;p16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74" name="Google Shape;574;p16"/>
          <p:cNvSpPr/>
          <p:nvPr/>
        </p:nvSpPr>
        <p:spPr>
          <a:xfrm rot="10800000" flipH="1">
            <a:off x="203" y="4170473"/>
            <a:ext cx="4632344" cy="2691079"/>
          </a:xfrm>
          <a:custGeom>
            <a:avLst/>
            <a:gdLst/>
            <a:ahLst/>
            <a:cxnLst/>
            <a:rect l="l" t="t" r="r" b="b"/>
            <a:pathLst>
              <a:path w="89439" h="51958" extrusionOk="0">
                <a:moveTo>
                  <a:pt x="1" y="0"/>
                </a:moveTo>
                <a:lnTo>
                  <a:pt x="1" y="51957"/>
                </a:lnTo>
                <a:lnTo>
                  <a:pt x="173" y="51709"/>
                </a:lnTo>
                <a:lnTo>
                  <a:pt x="345" y="51422"/>
                </a:lnTo>
                <a:lnTo>
                  <a:pt x="498" y="51135"/>
                </a:lnTo>
                <a:lnTo>
                  <a:pt x="632" y="50810"/>
                </a:lnTo>
                <a:lnTo>
                  <a:pt x="900" y="50141"/>
                </a:lnTo>
                <a:lnTo>
                  <a:pt x="1148" y="49452"/>
                </a:lnTo>
                <a:lnTo>
                  <a:pt x="1588" y="48133"/>
                </a:lnTo>
                <a:lnTo>
                  <a:pt x="1799" y="47578"/>
                </a:lnTo>
                <a:lnTo>
                  <a:pt x="1894" y="47330"/>
                </a:lnTo>
                <a:lnTo>
                  <a:pt x="2009" y="47119"/>
                </a:lnTo>
                <a:lnTo>
                  <a:pt x="2334" y="46526"/>
                </a:lnTo>
                <a:lnTo>
                  <a:pt x="2697" y="45953"/>
                </a:lnTo>
                <a:lnTo>
                  <a:pt x="3099" y="45398"/>
                </a:lnTo>
                <a:lnTo>
                  <a:pt x="3520" y="44844"/>
                </a:lnTo>
                <a:lnTo>
                  <a:pt x="3959" y="44308"/>
                </a:lnTo>
                <a:lnTo>
                  <a:pt x="4437" y="43792"/>
                </a:lnTo>
                <a:lnTo>
                  <a:pt x="4916" y="43276"/>
                </a:lnTo>
                <a:lnTo>
                  <a:pt x="5413" y="42778"/>
                </a:lnTo>
                <a:lnTo>
                  <a:pt x="5929" y="42300"/>
                </a:lnTo>
                <a:lnTo>
                  <a:pt x="6445" y="41841"/>
                </a:lnTo>
                <a:lnTo>
                  <a:pt x="6981" y="41401"/>
                </a:lnTo>
                <a:lnTo>
                  <a:pt x="7497" y="40962"/>
                </a:lnTo>
                <a:lnTo>
                  <a:pt x="8549" y="40158"/>
                </a:lnTo>
                <a:lnTo>
                  <a:pt x="9562" y="39413"/>
                </a:lnTo>
                <a:lnTo>
                  <a:pt x="10098" y="39049"/>
                </a:lnTo>
                <a:lnTo>
                  <a:pt x="10633" y="38686"/>
                </a:lnTo>
                <a:lnTo>
                  <a:pt x="11188" y="38342"/>
                </a:lnTo>
                <a:lnTo>
                  <a:pt x="11742" y="37998"/>
                </a:lnTo>
                <a:lnTo>
                  <a:pt x="12316" y="37672"/>
                </a:lnTo>
                <a:lnTo>
                  <a:pt x="12871" y="37367"/>
                </a:lnTo>
                <a:lnTo>
                  <a:pt x="13444" y="37080"/>
                </a:lnTo>
                <a:lnTo>
                  <a:pt x="14037" y="36812"/>
                </a:lnTo>
                <a:lnTo>
                  <a:pt x="14611" y="36544"/>
                </a:lnTo>
                <a:lnTo>
                  <a:pt x="15204" y="36296"/>
                </a:lnTo>
                <a:lnTo>
                  <a:pt x="15797" y="36066"/>
                </a:lnTo>
                <a:lnTo>
                  <a:pt x="16389" y="35837"/>
                </a:lnTo>
                <a:lnTo>
                  <a:pt x="16982" y="35626"/>
                </a:lnTo>
                <a:lnTo>
                  <a:pt x="17594" y="35435"/>
                </a:lnTo>
                <a:lnTo>
                  <a:pt x="18206" y="35263"/>
                </a:lnTo>
                <a:lnTo>
                  <a:pt x="18818" y="35110"/>
                </a:lnTo>
                <a:lnTo>
                  <a:pt x="19430" y="34957"/>
                </a:lnTo>
                <a:lnTo>
                  <a:pt x="20042" y="34842"/>
                </a:lnTo>
                <a:lnTo>
                  <a:pt x="20654" y="34728"/>
                </a:lnTo>
                <a:lnTo>
                  <a:pt x="21266" y="34632"/>
                </a:lnTo>
                <a:lnTo>
                  <a:pt x="21897" y="34536"/>
                </a:lnTo>
                <a:lnTo>
                  <a:pt x="22509" y="34479"/>
                </a:lnTo>
                <a:lnTo>
                  <a:pt x="23140" y="34422"/>
                </a:lnTo>
                <a:lnTo>
                  <a:pt x="23752" y="34402"/>
                </a:lnTo>
                <a:lnTo>
                  <a:pt x="24383" y="34383"/>
                </a:lnTo>
                <a:lnTo>
                  <a:pt x="24995" y="34383"/>
                </a:lnTo>
                <a:lnTo>
                  <a:pt x="25626" y="34402"/>
                </a:lnTo>
                <a:lnTo>
                  <a:pt x="26238" y="34422"/>
                </a:lnTo>
                <a:lnTo>
                  <a:pt x="26869" y="34479"/>
                </a:lnTo>
                <a:lnTo>
                  <a:pt x="27481" y="34555"/>
                </a:lnTo>
                <a:lnTo>
                  <a:pt x="28112" y="34632"/>
                </a:lnTo>
                <a:lnTo>
                  <a:pt x="28724" y="34747"/>
                </a:lnTo>
                <a:lnTo>
                  <a:pt x="29737" y="34938"/>
                </a:lnTo>
                <a:lnTo>
                  <a:pt x="30732" y="35167"/>
                </a:lnTo>
                <a:lnTo>
                  <a:pt x="31745" y="35378"/>
                </a:lnTo>
                <a:lnTo>
                  <a:pt x="32759" y="35588"/>
                </a:lnTo>
                <a:lnTo>
                  <a:pt x="33275" y="35684"/>
                </a:lnTo>
                <a:lnTo>
                  <a:pt x="33772" y="35760"/>
                </a:lnTo>
                <a:lnTo>
                  <a:pt x="34269" y="35837"/>
                </a:lnTo>
                <a:lnTo>
                  <a:pt x="34786" y="35894"/>
                </a:lnTo>
                <a:lnTo>
                  <a:pt x="35283" y="35913"/>
                </a:lnTo>
                <a:lnTo>
                  <a:pt x="35780" y="35932"/>
                </a:lnTo>
                <a:lnTo>
                  <a:pt x="36277" y="35932"/>
                </a:lnTo>
                <a:lnTo>
                  <a:pt x="36774" y="35894"/>
                </a:lnTo>
                <a:lnTo>
                  <a:pt x="37348" y="35818"/>
                </a:lnTo>
                <a:lnTo>
                  <a:pt x="37922" y="35684"/>
                </a:lnTo>
                <a:lnTo>
                  <a:pt x="38209" y="35607"/>
                </a:lnTo>
                <a:lnTo>
                  <a:pt x="38476" y="35531"/>
                </a:lnTo>
                <a:lnTo>
                  <a:pt x="38763" y="35416"/>
                </a:lnTo>
                <a:lnTo>
                  <a:pt x="39050" y="35320"/>
                </a:lnTo>
                <a:lnTo>
                  <a:pt x="39318" y="35186"/>
                </a:lnTo>
                <a:lnTo>
                  <a:pt x="39585" y="35053"/>
                </a:lnTo>
                <a:lnTo>
                  <a:pt x="39853" y="34900"/>
                </a:lnTo>
                <a:lnTo>
                  <a:pt x="40121" y="34747"/>
                </a:lnTo>
                <a:lnTo>
                  <a:pt x="40618" y="34402"/>
                </a:lnTo>
                <a:lnTo>
                  <a:pt x="41077" y="34020"/>
                </a:lnTo>
                <a:lnTo>
                  <a:pt x="41536" y="33618"/>
                </a:lnTo>
                <a:lnTo>
                  <a:pt x="41976" y="33179"/>
                </a:lnTo>
                <a:lnTo>
                  <a:pt x="42397" y="32700"/>
                </a:lnTo>
                <a:lnTo>
                  <a:pt x="42798" y="32203"/>
                </a:lnTo>
                <a:lnTo>
                  <a:pt x="43181" y="31687"/>
                </a:lnTo>
                <a:lnTo>
                  <a:pt x="43544" y="31132"/>
                </a:lnTo>
                <a:lnTo>
                  <a:pt x="43907" y="30578"/>
                </a:lnTo>
                <a:lnTo>
                  <a:pt x="44251" y="30004"/>
                </a:lnTo>
                <a:lnTo>
                  <a:pt x="44596" y="29411"/>
                </a:lnTo>
                <a:lnTo>
                  <a:pt x="44921" y="28799"/>
                </a:lnTo>
                <a:lnTo>
                  <a:pt x="45571" y="27576"/>
                </a:lnTo>
                <a:lnTo>
                  <a:pt x="46871" y="25013"/>
                </a:lnTo>
                <a:lnTo>
                  <a:pt x="47541" y="23751"/>
                </a:lnTo>
                <a:lnTo>
                  <a:pt x="47885" y="23139"/>
                </a:lnTo>
                <a:lnTo>
                  <a:pt x="48229" y="22546"/>
                </a:lnTo>
                <a:lnTo>
                  <a:pt x="48688" y="21800"/>
                </a:lnTo>
                <a:lnTo>
                  <a:pt x="49166" y="21074"/>
                </a:lnTo>
                <a:lnTo>
                  <a:pt x="49682" y="20366"/>
                </a:lnTo>
                <a:lnTo>
                  <a:pt x="50199" y="19678"/>
                </a:lnTo>
                <a:lnTo>
                  <a:pt x="50734" y="19008"/>
                </a:lnTo>
                <a:lnTo>
                  <a:pt x="51289" y="18358"/>
                </a:lnTo>
                <a:lnTo>
                  <a:pt x="51843" y="17746"/>
                </a:lnTo>
                <a:lnTo>
                  <a:pt x="52436" y="17134"/>
                </a:lnTo>
                <a:lnTo>
                  <a:pt x="53029" y="16561"/>
                </a:lnTo>
                <a:lnTo>
                  <a:pt x="53641" y="15987"/>
                </a:lnTo>
                <a:lnTo>
                  <a:pt x="54272" y="15452"/>
                </a:lnTo>
                <a:lnTo>
                  <a:pt x="54922" y="14916"/>
                </a:lnTo>
                <a:lnTo>
                  <a:pt x="55572" y="14419"/>
                </a:lnTo>
                <a:lnTo>
                  <a:pt x="56222" y="13922"/>
                </a:lnTo>
                <a:lnTo>
                  <a:pt x="56892" y="13444"/>
                </a:lnTo>
                <a:lnTo>
                  <a:pt x="57580" y="12985"/>
                </a:lnTo>
                <a:lnTo>
                  <a:pt x="58269" y="12545"/>
                </a:lnTo>
                <a:lnTo>
                  <a:pt x="58976" y="12105"/>
                </a:lnTo>
                <a:lnTo>
                  <a:pt x="59684" y="11703"/>
                </a:lnTo>
                <a:lnTo>
                  <a:pt x="60391" y="11302"/>
                </a:lnTo>
                <a:lnTo>
                  <a:pt x="61118" y="10919"/>
                </a:lnTo>
                <a:lnTo>
                  <a:pt x="61845" y="10537"/>
                </a:lnTo>
                <a:lnTo>
                  <a:pt x="62590" y="10174"/>
                </a:lnTo>
                <a:lnTo>
                  <a:pt x="63317" y="9829"/>
                </a:lnTo>
                <a:lnTo>
                  <a:pt x="64063" y="9504"/>
                </a:lnTo>
                <a:lnTo>
                  <a:pt x="64809" y="9179"/>
                </a:lnTo>
                <a:lnTo>
                  <a:pt x="66319" y="8567"/>
                </a:lnTo>
                <a:lnTo>
                  <a:pt x="67830" y="7994"/>
                </a:lnTo>
                <a:lnTo>
                  <a:pt x="69322" y="7458"/>
                </a:lnTo>
                <a:lnTo>
                  <a:pt x="70603" y="7018"/>
                </a:lnTo>
                <a:lnTo>
                  <a:pt x="71865" y="6617"/>
                </a:lnTo>
                <a:lnTo>
                  <a:pt x="74427" y="5794"/>
                </a:lnTo>
                <a:lnTo>
                  <a:pt x="76990" y="4991"/>
                </a:lnTo>
                <a:lnTo>
                  <a:pt x="78252" y="4590"/>
                </a:lnTo>
                <a:lnTo>
                  <a:pt x="79533" y="4150"/>
                </a:lnTo>
                <a:lnTo>
                  <a:pt x="80795" y="3729"/>
                </a:lnTo>
                <a:lnTo>
                  <a:pt x="82058" y="3270"/>
                </a:lnTo>
                <a:lnTo>
                  <a:pt x="83320" y="2792"/>
                </a:lnTo>
                <a:lnTo>
                  <a:pt x="84563" y="2295"/>
                </a:lnTo>
                <a:lnTo>
                  <a:pt x="85806" y="1779"/>
                </a:lnTo>
                <a:lnTo>
                  <a:pt x="87029" y="1224"/>
                </a:lnTo>
                <a:lnTo>
                  <a:pt x="88234" y="631"/>
                </a:lnTo>
                <a:lnTo>
                  <a:pt x="8943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dist="5715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5" name="Google Shape;575;p16"/>
          <p:cNvSpPr/>
          <p:nvPr/>
        </p:nvSpPr>
        <p:spPr>
          <a:xfrm rot="10800000" flipH="1">
            <a:off x="203" y="4170473"/>
            <a:ext cx="4632344" cy="2691079"/>
          </a:xfrm>
          <a:custGeom>
            <a:avLst/>
            <a:gdLst/>
            <a:ahLst/>
            <a:cxnLst/>
            <a:rect l="l" t="t" r="r" b="b"/>
            <a:pathLst>
              <a:path w="89439" h="51958" fill="none" extrusionOk="0">
                <a:moveTo>
                  <a:pt x="89439" y="0"/>
                </a:moveTo>
                <a:lnTo>
                  <a:pt x="89439" y="0"/>
                </a:lnTo>
                <a:lnTo>
                  <a:pt x="88234" y="631"/>
                </a:lnTo>
                <a:lnTo>
                  <a:pt x="87029" y="1224"/>
                </a:lnTo>
                <a:lnTo>
                  <a:pt x="85806" y="1779"/>
                </a:lnTo>
                <a:lnTo>
                  <a:pt x="84563" y="2295"/>
                </a:lnTo>
                <a:lnTo>
                  <a:pt x="83320" y="2792"/>
                </a:lnTo>
                <a:lnTo>
                  <a:pt x="82058" y="3270"/>
                </a:lnTo>
                <a:lnTo>
                  <a:pt x="80795" y="3729"/>
                </a:lnTo>
                <a:lnTo>
                  <a:pt x="79533" y="4150"/>
                </a:lnTo>
                <a:lnTo>
                  <a:pt x="78252" y="4590"/>
                </a:lnTo>
                <a:lnTo>
                  <a:pt x="76990" y="4991"/>
                </a:lnTo>
                <a:lnTo>
                  <a:pt x="74427" y="5794"/>
                </a:lnTo>
                <a:lnTo>
                  <a:pt x="71865" y="6617"/>
                </a:lnTo>
                <a:lnTo>
                  <a:pt x="70603" y="7018"/>
                </a:lnTo>
                <a:lnTo>
                  <a:pt x="69322" y="7458"/>
                </a:lnTo>
                <a:lnTo>
                  <a:pt x="69322" y="7458"/>
                </a:lnTo>
                <a:lnTo>
                  <a:pt x="67830" y="7994"/>
                </a:lnTo>
                <a:lnTo>
                  <a:pt x="66319" y="8567"/>
                </a:lnTo>
                <a:lnTo>
                  <a:pt x="64809" y="9179"/>
                </a:lnTo>
                <a:lnTo>
                  <a:pt x="64063" y="9504"/>
                </a:lnTo>
                <a:lnTo>
                  <a:pt x="63317" y="9829"/>
                </a:lnTo>
                <a:lnTo>
                  <a:pt x="62590" y="10174"/>
                </a:lnTo>
                <a:lnTo>
                  <a:pt x="61845" y="10537"/>
                </a:lnTo>
                <a:lnTo>
                  <a:pt x="61118" y="10919"/>
                </a:lnTo>
                <a:lnTo>
                  <a:pt x="60391" y="11302"/>
                </a:lnTo>
                <a:lnTo>
                  <a:pt x="59684" y="11703"/>
                </a:lnTo>
                <a:lnTo>
                  <a:pt x="58976" y="12105"/>
                </a:lnTo>
                <a:lnTo>
                  <a:pt x="58269" y="12545"/>
                </a:lnTo>
                <a:lnTo>
                  <a:pt x="57580" y="12985"/>
                </a:lnTo>
                <a:lnTo>
                  <a:pt x="56892" y="13444"/>
                </a:lnTo>
                <a:lnTo>
                  <a:pt x="56222" y="13922"/>
                </a:lnTo>
                <a:lnTo>
                  <a:pt x="55572" y="14419"/>
                </a:lnTo>
                <a:lnTo>
                  <a:pt x="54922" y="14916"/>
                </a:lnTo>
                <a:lnTo>
                  <a:pt x="54272" y="15452"/>
                </a:lnTo>
                <a:lnTo>
                  <a:pt x="53641" y="15987"/>
                </a:lnTo>
                <a:lnTo>
                  <a:pt x="53029" y="16561"/>
                </a:lnTo>
                <a:lnTo>
                  <a:pt x="52436" y="17134"/>
                </a:lnTo>
                <a:lnTo>
                  <a:pt x="51843" y="17746"/>
                </a:lnTo>
                <a:lnTo>
                  <a:pt x="51289" y="18358"/>
                </a:lnTo>
                <a:lnTo>
                  <a:pt x="50734" y="19008"/>
                </a:lnTo>
                <a:lnTo>
                  <a:pt x="50199" y="19678"/>
                </a:lnTo>
                <a:lnTo>
                  <a:pt x="49682" y="20366"/>
                </a:lnTo>
                <a:lnTo>
                  <a:pt x="49166" y="21074"/>
                </a:lnTo>
                <a:lnTo>
                  <a:pt x="48688" y="21800"/>
                </a:lnTo>
                <a:lnTo>
                  <a:pt x="48229" y="22546"/>
                </a:lnTo>
                <a:lnTo>
                  <a:pt x="48229" y="22546"/>
                </a:lnTo>
                <a:lnTo>
                  <a:pt x="47885" y="23139"/>
                </a:lnTo>
                <a:lnTo>
                  <a:pt x="47541" y="23751"/>
                </a:lnTo>
                <a:lnTo>
                  <a:pt x="46871" y="25013"/>
                </a:lnTo>
                <a:lnTo>
                  <a:pt x="45571" y="27576"/>
                </a:lnTo>
                <a:lnTo>
                  <a:pt x="45571" y="27576"/>
                </a:lnTo>
                <a:lnTo>
                  <a:pt x="44921" y="28799"/>
                </a:lnTo>
                <a:lnTo>
                  <a:pt x="44596" y="29411"/>
                </a:lnTo>
                <a:lnTo>
                  <a:pt x="44251" y="30004"/>
                </a:lnTo>
                <a:lnTo>
                  <a:pt x="43907" y="30578"/>
                </a:lnTo>
                <a:lnTo>
                  <a:pt x="43544" y="31132"/>
                </a:lnTo>
                <a:lnTo>
                  <a:pt x="43181" y="31687"/>
                </a:lnTo>
                <a:lnTo>
                  <a:pt x="42798" y="32203"/>
                </a:lnTo>
                <a:lnTo>
                  <a:pt x="42397" y="32700"/>
                </a:lnTo>
                <a:lnTo>
                  <a:pt x="41976" y="33179"/>
                </a:lnTo>
                <a:lnTo>
                  <a:pt x="41536" y="33618"/>
                </a:lnTo>
                <a:lnTo>
                  <a:pt x="41077" y="34020"/>
                </a:lnTo>
                <a:lnTo>
                  <a:pt x="40618" y="34402"/>
                </a:lnTo>
                <a:lnTo>
                  <a:pt x="40121" y="34747"/>
                </a:lnTo>
                <a:lnTo>
                  <a:pt x="39853" y="34900"/>
                </a:lnTo>
                <a:lnTo>
                  <a:pt x="39585" y="35053"/>
                </a:lnTo>
                <a:lnTo>
                  <a:pt x="39318" y="35186"/>
                </a:lnTo>
                <a:lnTo>
                  <a:pt x="39050" y="35320"/>
                </a:lnTo>
                <a:lnTo>
                  <a:pt x="39050" y="35320"/>
                </a:lnTo>
                <a:lnTo>
                  <a:pt x="38763" y="35416"/>
                </a:lnTo>
                <a:lnTo>
                  <a:pt x="38476" y="35531"/>
                </a:lnTo>
                <a:lnTo>
                  <a:pt x="38209" y="35607"/>
                </a:lnTo>
                <a:lnTo>
                  <a:pt x="37922" y="35684"/>
                </a:lnTo>
                <a:lnTo>
                  <a:pt x="37348" y="35818"/>
                </a:lnTo>
                <a:lnTo>
                  <a:pt x="36774" y="35894"/>
                </a:lnTo>
                <a:lnTo>
                  <a:pt x="36774" y="35894"/>
                </a:lnTo>
                <a:lnTo>
                  <a:pt x="36277" y="35932"/>
                </a:lnTo>
                <a:lnTo>
                  <a:pt x="35780" y="35932"/>
                </a:lnTo>
                <a:lnTo>
                  <a:pt x="35283" y="35913"/>
                </a:lnTo>
                <a:lnTo>
                  <a:pt x="34786" y="35894"/>
                </a:lnTo>
                <a:lnTo>
                  <a:pt x="34269" y="35837"/>
                </a:lnTo>
                <a:lnTo>
                  <a:pt x="33772" y="35760"/>
                </a:lnTo>
                <a:lnTo>
                  <a:pt x="33275" y="35684"/>
                </a:lnTo>
                <a:lnTo>
                  <a:pt x="32759" y="35588"/>
                </a:lnTo>
                <a:lnTo>
                  <a:pt x="31745" y="35378"/>
                </a:lnTo>
                <a:lnTo>
                  <a:pt x="30732" y="35167"/>
                </a:lnTo>
                <a:lnTo>
                  <a:pt x="29737" y="34938"/>
                </a:lnTo>
                <a:lnTo>
                  <a:pt x="28724" y="34747"/>
                </a:lnTo>
                <a:lnTo>
                  <a:pt x="28724" y="34747"/>
                </a:lnTo>
                <a:lnTo>
                  <a:pt x="28112" y="34632"/>
                </a:lnTo>
                <a:lnTo>
                  <a:pt x="27481" y="34555"/>
                </a:lnTo>
                <a:lnTo>
                  <a:pt x="26869" y="34479"/>
                </a:lnTo>
                <a:lnTo>
                  <a:pt x="26238" y="34422"/>
                </a:lnTo>
                <a:lnTo>
                  <a:pt x="25626" y="34402"/>
                </a:lnTo>
                <a:lnTo>
                  <a:pt x="24995" y="34383"/>
                </a:lnTo>
                <a:lnTo>
                  <a:pt x="24383" y="34383"/>
                </a:lnTo>
                <a:lnTo>
                  <a:pt x="23752" y="34402"/>
                </a:lnTo>
                <a:lnTo>
                  <a:pt x="23140" y="34422"/>
                </a:lnTo>
                <a:lnTo>
                  <a:pt x="22509" y="34479"/>
                </a:lnTo>
                <a:lnTo>
                  <a:pt x="21897" y="34536"/>
                </a:lnTo>
                <a:lnTo>
                  <a:pt x="21266" y="34632"/>
                </a:lnTo>
                <a:lnTo>
                  <a:pt x="20654" y="34728"/>
                </a:lnTo>
                <a:lnTo>
                  <a:pt x="20042" y="34842"/>
                </a:lnTo>
                <a:lnTo>
                  <a:pt x="19430" y="34957"/>
                </a:lnTo>
                <a:lnTo>
                  <a:pt x="18818" y="35110"/>
                </a:lnTo>
                <a:lnTo>
                  <a:pt x="18206" y="35263"/>
                </a:lnTo>
                <a:lnTo>
                  <a:pt x="17594" y="35435"/>
                </a:lnTo>
                <a:lnTo>
                  <a:pt x="16982" y="35626"/>
                </a:lnTo>
                <a:lnTo>
                  <a:pt x="16389" y="35837"/>
                </a:lnTo>
                <a:lnTo>
                  <a:pt x="15797" y="36066"/>
                </a:lnTo>
                <a:lnTo>
                  <a:pt x="15204" y="36296"/>
                </a:lnTo>
                <a:lnTo>
                  <a:pt x="14611" y="36544"/>
                </a:lnTo>
                <a:lnTo>
                  <a:pt x="14037" y="36812"/>
                </a:lnTo>
                <a:lnTo>
                  <a:pt x="13444" y="37080"/>
                </a:lnTo>
                <a:lnTo>
                  <a:pt x="12871" y="37367"/>
                </a:lnTo>
                <a:lnTo>
                  <a:pt x="12316" y="37672"/>
                </a:lnTo>
                <a:lnTo>
                  <a:pt x="11742" y="37998"/>
                </a:lnTo>
                <a:lnTo>
                  <a:pt x="11188" y="38342"/>
                </a:lnTo>
                <a:lnTo>
                  <a:pt x="10633" y="38686"/>
                </a:lnTo>
                <a:lnTo>
                  <a:pt x="10098" y="39049"/>
                </a:lnTo>
                <a:lnTo>
                  <a:pt x="9562" y="39413"/>
                </a:lnTo>
                <a:lnTo>
                  <a:pt x="9562" y="39413"/>
                </a:lnTo>
                <a:lnTo>
                  <a:pt x="8549" y="40158"/>
                </a:lnTo>
                <a:lnTo>
                  <a:pt x="7497" y="40962"/>
                </a:lnTo>
                <a:lnTo>
                  <a:pt x="6981" y="41401"/>
                </a:lnTo>
                <a:lnTo>
                  <a:pt x="6445" y="41841"/>
                </a:lnTo>
                <a:lnTo>
                  <a:pt x="5929" y="42300"/>
                </a:lnTo>
                <a:lnTo>
                  <a:pt x="5413" y="42778"/>
                </a:lnTo>
                <a:lnTo>
                  <a:pt x="4916" y="43276"/>
                </a:lnTo>
                <a:lnTo>
                  <a:pt x="4437" y="43792"/>
                </a:lnTo>
                <a:lnTo>
                  <a:pt x="3959" y="44308"/>
                </a:lnTo>
                <a:lnTo>
                  <a:pt x="3520" y="44844"/>
                </a:lnTo>
                <a:lnTo>
                  <a:pt x="3099" y="45398"/>
                </a:lnTo>
                <a:lnTo>
                  <a:pt x="2697" y="45953"/>
                </a:lnTo>
                <a:lnTo>
                  <a:pt x="2334" y="46526"/>
                </a:lnTo>
                <a:lnTo>
                  <a:pt x="2009" y="47119"/>
                </a:lnTo>
                <a:lnTo>
                  <a:pt x="2009" y="47119"/>
                </a:lnTo>
                <a:lnTo>
                  <a:pt x="1894" y="47330"/>
                </a:lnTo>
                <a:lnTo>
                  <a:pt x="1799" y="47578"/>
                </a:lnTo>
                <a:lnTo>
                  <a:pt x="1588" y="48133"/>
                </a:lnTo>
                <a:lnTo>
                  <a:pt x="1148" y="49452"/>
                </a:lnTo>
                <a:lnTo>
                  <a:pt x="900" y="50141"/>
                </a:lnTo>
                <a:lnTo>
                  <a:pt x="632" y="50810"/>
                </a:lnTo>
                <a:lnTo>
                  <a:pt x="498" y="51135"/>
                </a:lnTo>
                <a:lnTo>
                  <a:pt x="345" y="51422"/>
                </a:lnTo>
                <a:lnTo>
                  <a:pt x="173" y="51709"/>
                </a:lnTo>
                <a:lnTo>
                  <a:pt x="1" y="51957"/>
                </a:lnTo>
                <a:lnTo>
                  <a:pt x="1" y="0"/>
                </a:lnTo>
                <a:lnTo>
                  <a:pt x="8943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6" name="Google Shape;576;p16"/>
          <p:cNvSpPr/>
          <p:nvPr/>
        </p:nvSpPr>
        <p:spPr>
          <a:xfrm rot="10800000" flipH="1">
            <a:off x="203" y="5002429"/>
            <a:ext cx="3122931" cy="1859121"/>
          </a:xfrm>
          <a:custGeom>
            <a:avLst/>
            <a:gdLst/>
            <a:ahLst/>
            <a:cxnLst/>
            <a:rect l="l" t="t" r="r" b="b"/>
            <a:pathLst>
              <a:path w="60296" h="35895" extrusionOk="0">
                <a:moveTo>
                  <a:pt x="43085" y="0"/>
                </a:moveTo>
                <a:lnTo>
                  <a:pt x="42702" y="344"/>
                </a:lnTo>
                <a:lnTo>
                  <a:pt x="42339" y="708"/>
                </a:lnTo>
                <a:lnTo>
                  <a:pt x="41995" y="1071"/>
                </a:lnTo>
                <a:lnTo>
                  <a:pt x="41651" y="1453"/>
                </a:lnTo>
                <a:lnTo>
                  <a:pt x="41307" y="1836"/>
                </a:lnTo>
                <a:lnTo>
                  <a:pt x="40981" y="2218"/>
                </a:lnTo>
                <a:lnTo>
                  <a:pt x="40656" y="2620"/>
                </a:lnTo>
                <a:lnTo>
                  <a:pt x="40350" y="3022"/>
                </a:lnTo>
                <a:lnTo>
                  <a:pt x="40064" y="3442"/>
                </a:lnTo>
                <a:lnTo>
                  <a:pt x="39758" y="3863"/>
                </a:lnTo>
                <a:lnTo>
                  <a:pt x="39490" y="4284"/>
                </a:lnTo>
                <a:lnTo>
                  <a:pt x="39222" y="4724"/>
                </a:lnTo>
                <a:lnTo>
                  <a:pt x="38954" y="5163"/>
                </a:lnTo>
                <a:lnTo>
                  <a:pt x="38725" y="5603"/>
                </a:lnTo>
                <a:lnTo>
                  <a:pt x="38476" y="6062"/>
                </a:lnTo>
                <a:lnTo>
                  <a:pt x="38266" y="6521"/>
                </a:lnTo>
                <a:lnTo>
                  <a:pt x="37998" y="7076"/>
                </a:lnTo>
                <a:lnTo>
                  <a:pt x="37769" y="7630"/>
                </a:lnTo>
                <a:lnTo>
                  <a:pt x="37558" y="8185"/>
                </a:lnTo>
                <a:lnTo>
                  <a:pt x="37348" y="8758"/>
                </a:lnTo>
                <a:lnTo>
                  <a:pt x="37176" y="9332"/>
                </a:lnTo>
                <a:lnTo>
                  <a:pt x="37004" y="9906"/>
                </a:lnTo>
                <a:lnTo>
                  <a:pt x="36851" y="10499"/>
                </a:lnTo>
                <a:lnTo>
                  <a:pt x="36717" y="11091"/>
                </a:lnTo>
                <a:lnTo>
                  <a:pt x="36602" y="11684"/>
                </a:lnTo>
                <a:lnTo>
                  <a:pt x="36507" y="12277"/>
                </a:lnTo>
                <a:lnTo>
                  <a:pt x="36411" y="12870"/>
                </a:lnTo>
                <a:lnTo>
                  <a:pt x="36354" y="13463"/>
                </a:lnTo>
                <a:lnTo>
                  <a:pt x="36296" y="14075"/>
                </a:lnTo>
                <a:lnTo>
                  <a:pt x="36258" y="14667"/>
                </a:lnTo>
                <a:lnTo>
                  <a:pt x="36239" y="15279"/>
                </a:lnTo>
                <a:lnTo>
                  <a:pt x="36239" y="15891"/>
                </a:lnTo>
                <a:lnTo>
                  <a:pt x="36258" y="16484"/>
                </a:lnTo>
                <a:lnTo>
                  <a:pt x="36277" y="17096"/>
                </a:lnTo>
                <a:lnTo>
                  <a:pt x="36335" y="17689"/>
                </a:lnTo>
                <a:lnTo>
                  <a:pt x="36392" y="18301"/>
                </a:lnTo>
                <a:lnTo>
                  <a:pt x="36468" y="18894"/>
                </a:lnTo>
                <a:lnTo>
                  <a:pt x="36564" y="19486"/>
                </a:lnTo>
                <a:lnTo>
                  <a:pt x="36679" y="20079"/>
                </a:lnTo>
                <a:lnTo>
                  <a:pt x="36813" y="20672"/>
                </a:lnTo>
                <a:lnTo>
                  <a:pt x="36946" y="21265"/>
                </a:lnTo>
                <a:lnTo>
                  <a:pt x="37119" y="21839"/>
                </a:lnTo>
                <a:lnTo>
                  <a:pt x="37291" y="22412"/>
                </a:lnTo>
                <a:lnTo>
                  <a:pt x="37482" y="22986"/>
                </a:lnTo>
                <a:lnTo>
                  <a:pt x="37692" y="23560"/>
                </a:lnTo>
                <a:lnTo>
                  <a:pt x="37922" y="24114"/>
                </a:lnTo>
                <a:lnTo>
                  <a:pt x="38170" y="24669"/>
                </a:lnTo>
                <a:lnTo>
                  <a:pt x="38419" y="25204"/>
                </a:lnTo>
                <a:lnTo>
                  <a:pt x="38725" y="25854"/>
                </a:lnTo>
                <a:lnTo>
                  <a:pt x="38878" y="26199"/>
                </a:lnTo>
                <a:lnTo>
                  <a:pt x="39012" y="26543"/>
                </a:lnTo>
                <a:lnTo>
                  <a:pt x="39127" y="26906"/>
                </a:lnTo>
                <a:lnTo>
                  <a:pt x="39241" y="27250"/>
                </a:lnTo>
                <a:lnTo>
                  <a:pt x="39318" y="27614"/>
                </a:lnTo>
                <a:lnTo>
                  <a:pt x="39375" y="27958"/>
                </a:lnTo>
                <a:lnTo>
                  <a:pt x="39413" y="28302"/>
                </a:lnTo>
                <a:lnTo>
                  <a:pt x="39413" y="28627"/>
                </a:lnTo>
                <a:lnTo>
                  <a:pt x="39375" y="28952"/>
                </a:lnTo>
                <a:lnTo>
                  <a:pt x="39299" y="29239"/>
                </a:lnTo>
                <a:lnTo>
                  <a:pt x="39241" y="29392"/>
                </a:lnTo>
                <a:lnTo>
                  <a:pt x="39184" y="29526"/>
                </a:lnTo>
                <a:lnTo>
                  <a:pt x="39107" y="29660"/>
                </a:lnTo>
                <a:lnTo>
                  <a:pt x="39012" y="29775"/>
                </a:lnTo>
                <a:lnTo>
                  <a:pt x="38916" y="29889"/>
                </a:lnTo>
                <a:lnTo>
                  <a:pt x="38801" y="30004"/>
                </a:lnTo>
                <a:lnTo>
                  <a:pt x="38687" y="30100"/>
                </a:lnTo>
                <a:lnTo>
                  <a:pt x="38553" y="30195"/>
                </a:lnTo>
                <a:lnTo>
                  <a:pt x="38323" y="30329"/>
                </a:lnTo>
                <a:lnTo>
                  <a:pt x="38075" y="30406"/>
                </a:lnTo>
                <a:lnTo>
                  <a:pt x="37845" y="30444"/>
                </a:lnTo>
                <a:lnTo>
                  <a:pt x="37597" y="30463"/>
                </a:lnTo>
                <a:lnTo>
                  <a:pt x="37310" y="30444"/>
                </a:lnTo>
                <a:lnTo>
                  <a:pt x="37023" y="30387"/>
                </a:lnTo>
                <a:lnTo>
                  <a:pt x="36736" y="30291"/>
                </a:lnTo>
                <a:lnTo>
                  <a:pt x="36468" y="30176"/>
                </a:lnTo>
                <a:lnTo>
                  <a:pt x="36201" y="30023"/>
                </a:lnTo>
                <a:lnTo>
                  <a:pt x="35952" y="29851"/>
                </a:lnTo>
                <a:lnTo>
                  <a:pt x="35723" y="29660"/>
                </a:lnTo>
                <a:lnTo>
                  <a:pt x="35512" y="29450"/>
                </a:lnTo>
                <a:lnTo>
                  <a:pt x="35245" y="29105"/>
                </a:lnTo>
                <a:lnTo>
                  <a:pt x="35015" y="28761"/>
                </a:lnTo>
                <a:lnTo>
                  <a:pt x="34805" y="28398"/>
                </a:lnTo>
                <a:lnTo>
                  <a:pt x="34633" y="28015"/>
                </a:lnTo>
                <a:lnTo>
                  <a:pt x="34288" y="27212"/>
                </a:lnTo>
                <a:lnTo>
                  <a:pt x="33944" y="26428"/>
                </a:lnTo>
                <a:lnTo>
                  <a:pt x="33772" y="26065"/>
                </a:lnTo>
                <a:lnTo>
                  <a:pt x="33581" y="25721"/>
                </a:lnTo>
                <a:lnTo>
                  <a:pt x="33390" y="25357"/>
                </a:lnTo>
                <a:lnTo>
                  <a:pt x="33179" y="25032"/>
                </a:lnTo>
                <a:lnTo>
                  <a:pt x="32950" y="24688"/>
                </a:lnTo>
                <a:lnTo>
                  <a:pt x="32720" y="24363"/>
                </a:lnTo>
                <a:lnTo>
                  <a:pt x="32472" y="24038"/>
                </a:lnTo>
                <a:lnTo>
                  <a:pt x="32223" y="23732"/>
                </a:lnTo>
                <a:lnTo>
                  <a:pt x="31955" y="23426"/>
                </a:lnTo>
                <a:lnTo>
                  <a:pt x="31669" y="23139"/>
                </a:lnTo>
                <a:lnTo>
                  <a:pt x="31401" y="22852"/>
                </a:lnTo>
                <a:lnTo>
                  <a:pt x="31095" y="22565"/>
                </a:lnTo>
                <a:lnTo>
                  <a:pt x="30789" y="22298"/>
                </a:lnTo>
                <a:lnTo>
                  <a:pt x="30483" y="22049"/>
                </a:lnTo>
                <a:lnTo>
                  <a:pt x="30177" y="21800"/>
                </a:lnTo>
                <a:lnTo>
                  <a:pt x="29852" y="21552"/>
                </a:lnTo>
                <a:lnTo>
                  <a:pt x="29508" y="21322"/>
                </a:lnTo>
                <a:lnTo>
                  <a:pt x="29183" y="21112"/>
                </a:lnTo>
                <a:lnTo>
                  <a:pt x="28819" y="20902"/>
                </a:lnTo>
                <a:lnTo>
                  <a:pt x="28475" y="20710"/>
                </a:lnTo>
                <a:lnTo>
                  <a:pt x="28112" y="20519"/>
                </a:lnTo>
                <a:lnTo>
                  <a:pt x="27748" y="20347"/>
                </a:lnTo>
                <a:lnTo>
                  <a:pt x="27385" y="20194"/>
                </a:lnTo>
                <a:lnTo>
                  <a:pt x="27003" y="20041"/>
                </a:lnTo>
                <a:lnTo>
                  <a:pt x="26639" y="19907"/>
                </a:lnTo>
                <a:lnTo>
                  <a:pt x="26257" y="19773"/>
                </a:lnTo>
                <a:lnTo>
                  <a:pt x="25855" y="19659"/>
                </a:lnTo>
                <a:lnTo>
                  <a:pt x="25473" y="19563"/>
                </a:lnTo>
                <a:lnTo>
                  <a:pt x="25071" y="19486"/>
                </a:lnTo>
                <a:lnTo>
                  <a:pt x="24689" y="19410"/>
                </a:lnTo>
                <a:lnTo>
                  <a:pt x="24287" y="19353"/>
                </a:lnTo>
                <a:lnTo>
                  <a:pt x="23886" y="19314"/>
                </a:lnTo>
                <a:lnTo>
                  <a:pt x="23216" y="19257"/>
                </a:lnTo>
                <a:lnTo>
                  <a:pt x="21820" y="19257"/>
                </a:lnTo>
                <a:lnTo>
                  <a:pt x="21094" y="19295"/>
                </a:lnTo>
                <a:lnTo>
                  <a:pt x="20367" y="19353"/>
                </a:lnTo>
                <a:lnTo>
                  <a:pt x="19640" y="19429"/>
                </a:lnTo>
                <a:lnTo>
                  <a:pt x="18187" y="19563"/>
                </a:lnTo>
                <a:lnTo>
                  <a:pt x="17460" y="19620"/>
                </a:lnTo>
                <a:lnTo>
                  <a:pt x="16714" y="19659"/>
                </a:lnTo>
                <a:lnTo>
                  <a:pt x="16064" y="19659"/>
                </a:lnTo>
                <a:lnTo>
                  <a:pt x="15242" y="19639"/>
                </a:lnTo>
                <a:lnTo>
                  <a:pt x="14821" y="19620"/>
                </a:lnTo>
                <a:lnTo>
                  <a:pt x="14420" y="19563"/>
                </a:lnTo>
                <a:lnTo>
                  <a:pt x="13999" y="19525"/>
                </a:lnTo>
                <a:lnTo>
                  <a:pt x="13597" y="19448"/>
                </a:lnTo>
                <a:lnTo>
                  <a:pt x="13196" y="19353"/>
                </a:lnTo>
                <a:lnTo>
                  <a:pt x="12813" y="19257"/>
                </a:lnTo>
                <a:lnTo>
                  <a:pt x="12412" y="19142"/>
                </a:lnTo>
                <a:lnTo>
                  <a:pt x="12029" y="19008"/>
                </a:lnTo>
                <a:lnTo>
                  <a:pt x="11666" y="18855"/>
                </a:lnTo>
                <a:lnTo>
                  <a:pt x="11303" y="18683"/>
                </a:lnTo>
                <a:lnTo>
                  <a:pt x="10958" y="18473"/>
                </a:lnTo>
                <a:lnTo>
                  <a:pt x="10614" y="18263"/>
                </a:lnTo>
                <a:lnTo>
                  <a:pt x="10289" y="18014"/>
                </a:lnTo>
                <a:lnTo>
                  <a:pt x="9983" y="17765"/>
                </a:lnTo>
                <a:lnTo>
                  <a:pt x="9830" y="17612"/>
                </a:lnTo>
                <a:lnTo>
                  <a:pt x="9677" y="17440"/>
                </a:lnTo>
                <a:lnTo>
                  <a:pt x="9390" y="17096"/>
                </a:lnTo>
                <a:lnTo>
                  <a:pt x="9123" y="16714"/>
                </a:lnTo>
                <a:lnTo>
                  <a:pt x="8912" y="16312"/>
                </a:lnTo>
                <a:lnTo>
                  <a:pt x="8740" y="15891"/>
                </a:lnTo>
                <a:lnTo>
                  <a:pt x="8587" y="15471"/>
                </a:lnTo>
                <a:lnTo>
                  <a:pt x="8472" y="15031"/>
                </a:lnTo>
                <a:lnTo>
                  <a:pt x="8415" y="14591"/>
                </a:lnTo>
                <a:lnTo>
                  <a:pt x="8396" y="14132"/>
                </a:lnTo>
                <a:lnTo>
                  <a:pt x="8415" y="13692"/>
                </a:lnTo>
                <a:lnTo>
                  <a:pt x="8434" y="13482"/>
                </a:lnTo>
                <a:lnTo>
                  <a:pt x="8472" y="13272"/>
                </a:lnTo>
                <a:lnTo>
                  <a:pt x="8530" y="13061"/>
                </a:lnTo>
                <a:lnTo>
                  <a:pt x="8587" y="12851"/>
                </a:lnTo>
                <a:lnTo>
                  <a:pt x="8664" y="12660"/>
                </a:lnTo>
                <a:lnTo>
                  <a:pt x="8740" y="12449"/>
                </a:lnTo>
                <a:lnTo>
                  <a:pt x="8836" y="12258"/>
                </a:lnTo>
                <a:lnTo>
                  <a:pt x="8951" y="12086"/>
                </a:lnTo>
                <a:lnTo>
                  <a:pt x="9065" y="11895"/>
                </a:lnTo>
                <a:lnTo>
                  <a:pt x="9199" y="11742"/>
                </a:lnTo>
                <a:lnTo>
                  <a:pt x="9352" y="11570"/>
                </a:lnTo>
                <a:lnTo>
                  <a:pt x="9505" y="11417"/>
                </a:lnTo>
                <a:lnTo>
                  <a:pt x="9811" y="11168"/>
                </a:lnTo>
                <a:lnTo>
                  <a:pt x="10136" y="10977"/>
                </a:lnTo>
                <a:lnTo>
                  <a:pt x="10480" y="10805"/>
                </a:lnTo>
                <a:lnTo>
                  <a:pt x="10844" y="10671"/>
                </a:lnTo>
                <a:lnTo>
                  <a:pt x="11207" y="10575"/>
                </a:lnTo>
                <a:lnTo>
                  <a:pt x="11589" y="10499"/>
                </a:lnTo>
                <a:lnTo>
                  <a:pt x="11972" y="10460"/>
                </a:lnTo>
                <a:lnTo>
                  <a:pt x="12718" y="10460"/>
                </a:lnTo>
                <a:lnTo>
                  <a:pt x="13062" y="10480"/>
                </a:lnTo>
                <a:lnTo>
                  <a:pt x="13387" y="10537"/>
                </a:lnTo>
                <a:lnTo>
                  <a:pt x="13731" y="10575"/>
                </a:lnTo>
                <a:lnTo>
                  <a:pt x="14075" y="10652"/>
                </a:lnTo>
                <a:lnTo>
                  <a:pt x="14401" y="10728"/>
                </a:lnTo>
                <a:lnTo>
                  <a:pt x="15051" y="10919"/>
                </a:lnTo>
                <a:lnTo>
                  <a:pt x="15720" y="11149"/>
                </a:lnTo>
                <a:lnTo>
                  <a:pt x="16408" y="11397"/>
                </a:lnTo>
                <a:lnTo>
                  <a:pt x="17078" y="11646"/>
                </a:lnTo>
                <a:lnTo>
                  <a:pt x="17747" y="11895"/>
                </a:lnTo>
                <a:lnTo>
                  <a:pt x="18435" y="12086"/>
                </a:lnTo>
                <a:lnTo>
                  <a:pt x="18780" y="12182"/>
                </a:lnTo>
                <a:lnTo>
                  <a:pt x="19124" y="12258"/>
                </a:lnTo>
                <a:lnTo>
                  <a:pt x="19468" y="12334"/>
                </a:lnTo>
                <a:lnTo>
                  <a:pt x="19812" y="12373"/>
                </a:lnTo>
                <a:lnTo>
                  <a:pt x="20157" y="12411"/>
                </a:lnTo>
                <a:lnTo>
                  <a:pt x="20654" y="12411"/>
                </a:lnTo>
                <a:lnTo>
                  <a:pt x="21017" y="12392"/>
                </a:lnTo>
                <a:lnTo>
                  <a:pt x="21380" y="12334"/>
                </a:lnTo>
                <a:lnTo>
                  <a:pt x="21744" y="12239"/>
                </a:lnTo>
                <a:lnTo>
                  <a:pt x="22088" y="12105"/>
                </a:lnTo>
                <a:lnTo>
                  <a:pt x="22432" y="11952"/>
                </a:lnTo>
                <a:lnTo>
                  <a:pt x="22757" y="11780"/>
                </a:lnTo>
                <a:lnTo>
                  <a:pt x="23082" y="11570"/>
                </a:lnTo>
                <a:lnTo>
                  <a:pt x="23369" y="11340"/>
                </a:lnTo>
                <a:lnTo>
                  <a:pt x="23618" y="11091"/>
                </a:lnTo>
                <a:lnTo>
                  <a:pt x="23847" y="10824"/>
                </a:lnTo>
                <a:lnTo>
                  <a:pt x="24039" y="10537"/>
                </a:lnTo>
                <a:lnTo>
                  <a:pt x="24191" y="10231"/>
                </a:lnTo>
                <a:lnTo>
                  <a:pt x="24268" y="10078"/>
                </a:lnTo>
                <a:lnTo>
                  <a:pt x="24325" y="9906"/>
                </a:lnTo>
                <a:lnTo>
                  <a:pt x="24364" y="9753"/>
                </a:lnTo>
                <a:lnTo>
                  <a:pt x="24383" y="9581"/>
                </a:lnTo>
                <a:lnTo>
                  <a:pt x="24402" y="9409"/>
                </a:lnTo>
                <a:lnTo>
                  <a:pt x="24402" y="9237"/>
                </a:lnTo>
                <a:lnTo>
                  <a:pt x="24402" y="9064"/>
                </a:lnTo>
                <a:lnTo>
                  <a:pt x="24383" y="8873"/>
                </a:lnTo>
                <a:lnTo>
                  <a:pt x="24325" y="8663"/>
                </a:lnTo>
                <a:lnTo>
                  <a:pt x="24268" y="8453"/>
                </a:lnTo>
                <a:lnTo>
                  <a:pt x="24191" y="8261"/>
                </a:lnTo>
                <a:lnTo>
                  <a:pt x="24096" y="8070"/>
                </a:lnTo>
                <a:lnTo>
                  <a:pt x="23981" y="7879"/>
                </a:lnTo>
                <a:lnTo>
                  <a:pt x="23866" y="7707"/>
                </a:lnTo>
                <a:lnTo>
                  <a:pt x="23733" y="7535"/>
                </a:lnTo>
                <a:lnTo>
                  <a:pt x="23580" y="7363"/>
                </a:lnTo>
                <a:lnTo>
                  <a:pt x="23274" y="7057"/>
                </a:lnTo>
                <a:lnTo>
                  <a:pt x="22929" y="6770"/>
                </a:lnTo>
                <a:lnTo>
                  <a:pt x="22566" y="6502"/>
                </a:lnTo>
                <a:lnTo>
                  <a:pt x="22203" y="6253"/>
                </a:lnTo>
                <a:lnTo>
                  <a:pt x="21763" y="5986"/>
                </a:lnTo>
                <a:lnTo>
                  <a:pt x="21304" y="5756"/>
                </a:lnTo>
                <a:lnTo>
                  <a:pt x="20845" y="5527"/>
                </a:lnTo>
                <a:lnTo>
                  <a:pt x="20386" y="5316"/>
                </a:lnTo>
                <a:lnTo>
                  <a:pt x="19927" y="5125"/>
                </a:lnTo>
                <a:lnTo>
                  <a:pt x="19449" y="4953"/>
                </a:lnTo>
                <a:lnTo>
                  <a:pt x="18971" y="4800"/>
                </a:lnTo>
                <a:lnTo>
                  <a:pt x="18493" y="4647"/>
                </a:lnTo>
                <a:lnTo>
                  <a:pt x="17996" y="4532"/>
                </a:lnTo>
                <a:lnTo>
                  <a:pt x="17518" y="4437"/>
                </a:lnTo>
                <a:lnTo>
                  <a:pt x="17020" y="4341"/>
                </a:lnTo>
                <a:lnTo>
                  <a:pt x="16523" y="4265"/>
                </a:lnTo>
                <a:lnTo>
                  <a:pt x="16026" y="4226"/>
                </a:lnTo>
                <a:lnTo>
                  <a:pt x="15529" y="4188"/>
                </a:lnTo>
                <a:lnTo>
                  <a:pt x="15032" y="4150"/>
                </a:lnTo>
                <a:lnTo>
                  <a:pt x="14037" y="4150"/>
                </a:lnTo>
                <a:lnTo>
                  <a:pt x="13540" y="4169"/>
                </a:lnTo>
                <a:lnTo>
                  <a:pt x="13043" y="4207"/>
                </a:lnTo>
                <a:lnTo>
                  <a:pt x="12565" y="4265"/>
                </a:lnTo>
                <a:lnTo>
                  <a:pt x="12068" y="4322"/>
                </a:lnTo>
                <a:lnTo>
                  <a:pt x="11589" y="4398"/>
                </a:lnTo>
                <a:lnTo>
                  <a:pt x="11092" y="4494"/>
                </a:lnTo>
                <a:lnTo>
                  <a:pt x="10614" y="4590"/>
                </a:lnTo>
                <a:lnTo>
                  <a:pt x="10117" y="4704"/>
                </a:lnTo>
                <a:lnTo>
                  <a:pt x="9639" y="4819"/>
                </a:lnTo>
                <a:lnTo>
                  <a:pt x="9142" y="4953"/>
                </a:lnTo>
                <a:lnTo>
                  <a:pt x="8664" y="5106"/>
                </a:lnTo>
                <a:lnTo>
                  <a:pt x="8186" y="5278"/>
                </a:lnTo>
                <a:lnTo>
                  <a:pt x="7727" y="5450"/>
                </a:lnTo>
                <a:lnTo>
                  <a:pt x="7249" y="5622"/>
                </a:lnTo>
                <a:lnTo>
                  <a:pt x="6770" y="5833"/>
                </a:lnTo>
                <a:lnTo>
                  <a:pt x="5853" y="6253"/>
                </a:lnTo>
                <a:lnTo>
                  <a:pt x="4935" y="6712"/>
                </a:lnTo>
                <a:lnTo>
                  <a:pt x="4055" y="7210"/>
                </a:lnTo>
                <a:lnTo>
                  <a:pt x="3194" y="7764"/>
                </a:lnTo>
                <a:lnTo>
                  <a:pt x="2353" y="8338"/>
                </a:lnTo>
                <a:lnTo>
                  <a:pt x="1531" y="8950"/>
                </a:lnTo>
                <a:lnTo>
                  <a:pt x="747" y="9600"/>
                </a:lnTo>
                <a:lnTo>
                  <a:pt x="1" y="10288"/>
                </a:lnTo>
                <a:lnTo>
                  <a:pt x="1" y="29736"/>
                </a:lnTo>
                <a:lnTo>
                  <a:pt x="842" y="29316"/>
                </a:lnTo>
                <a:lnTo>
                  <a:pt x="1684" y="28895"/>
                </a:lnTo>
                <a:lnTo>
                  <a:pt x="2544" y="28513"/>
                </a:lnTo>
                <a:lnTo>
                  <a:pt x="3424" y="28149"/>
                </a:lnTo>
                <a:lnTo>
                  <a:pt x="4304" y="27824"/>
                </a:lnTo>
                <a:lnTo>
                  <a:pt x="5202" y="27518"/>
                </a:lnTo>
                <a:lnTo>
                  <a:pt x="6101" y="27250"/>
                </a:lnTo>
                <a:lnTo>
                  <a:pt x="7000" y="27002"/>
                </a:lnTo>
                <a:lnTo>
                  <a:pt x="7918" y="26772"/>
                </a:lnTo>
                <a:lnTo>
                  <a:pt x="8836" y="26581"/>
                </a:lnTo>
                <a:lnTo>
                  <a:pt x="9773" y="26428"/>
                </a:lnTo>
                <a:lnTo>
                  <a:pt x="10691" y="26275"/>
                </a:lnTo>
                <a:lnTo>
                  <a:pt x="11628" y="26180"/>
                </a:lnTo>
                <a:lnTo>
                  <a:pt x="12565" y="26103"/>
                </a:lnTo>
                <a:lnTo>
                  <a:pt x="13502" y="26065"/>
                </a:lnTo>
                <a:lnTo>
                  <a:pt x="14458" y="26046"/>
                </a:lnTo>
                <a:lnTo>
                  <a:pt x="15108" y="26046"/>
                </a:lnTo>
                <a:lnTo>
                  <a:pt x="15873" y="26084"/>
                </a:lnTo>
                <a:lnTo>
                  <a:pt x="16638" y="26122"/>
                </a:lnTo>
                <a:lnTo>
                  <a:pt x="17384" y="26199"/>
                </a:lnTo>
                <a:lnTo>
                  <a:pt x="18149" y="26275"/>
                </a:lnTo>
                <a:lnTo>
                  <a:pt x="18894" y="26390"/>
                </a:lnTo>
                <a:lnTo>
                  <a:pt x="19659" y="26505"/>
                </a:lnTo>
                <a:lnTo>
                  <a:pt x="20405" y="26658"/>
                </a:lnTo>
                <a:lnTo>
                  <a:pt x="21151" y="26830"/>
                </a:lnTo>
                <a:lnTo>
                  <a:pt x="21897" y="27002"/>
                </a:lnTo>
                <a:lnTo>
                  <a:pt x="22623" y="27212"/>
                </a:lnTo>
                <a:lnTo>
                  <a:pt x="23350" y="27423"/>
                </a:lnTo>
                <a:lnTo>
                  <a:pt x="24077" y="27671"/>
                </a:lnTo>
                <a:lnTo>
                  <a:pt x="24803" y="27920"/>
                </a:lnTo>
                <a:lnTo>
                  <a:pt x="25511" y="28187"/>
                </a:lnTo>
                <a:lnTo>
                  <a:pt x="26219" y="28493"/>
                </a:lnTo>
                <a:lnTo>
                  <a:pt x="26926" y="28799"/>
                </a:lnTo>
                <a:lnTo>
                  <a:pt x="27614" y="29124"/>
                </a:lnTo>
                <a:lnTo>
                  <a:pt x="28303" y="29469"/>
                </a:lnTo>
                <a:lnTo>
                  <a:pt x="28972" y="29813"/>
                </a:lnTo>
                <a:lnTo>
                  <a:pt x="29642" y="30195"/>
                </a:lnTo>
                <a:lnTo>
                  <a:pt x="30292" y="30578"/>
                </a:lnTo>
                <a:lnTo>
                  <a:pt x="30942" y="30999"/>
                </a:lnTo>
                <a:lnTo>
                  <a:pt x="31573" y="31419"/>
                </a:lnTo>
                <a:lnTo>
                  <a:pt x="32204" y="31859"/>
                </a:lnTo>
                <a:lnTo>
                  <a:pt x="32816" y="32299"/>
                </a:lnTo>
                <a:lnTo>
                  <a:pt x="33409" y="32777"/>
                </a:lnTo>
                <a:lnTo>
                  <a:pt x="34002" y="33255"/>
                </a:lnTo>
                <a:lnTo>
                  <a:pt x="34575" y="33752"/>
                </a:lnTo>
                <a:lnTo>
                  <a:pt x="35149" y="34269"/>
                </a:lnTo>
                <a:lnTo>
                  <a:pt x="35703" y="34785"/>
                </a:lnTo>
                <a:lnTo>
                  <a:pt x="36239" y="35339"/>
                </a:lnTo>
                <a:lnTo>
                  <a:pt x="36774" y="35894"/>
                </a:lnTo>
                <a:lnTo>
                  <a:pt x="37348" y="35818"/>
                </a:lnTo>
                <a:lnTo>
                  <a:pt x="37922" y="35684"/>
                </a:lnTo>
                <a:lnTo>
                  <a:pt x="38209" y="35607"/>
                </a:lnTo>
                <a:lnTo>
                  <a:pt x="38476" y="35531"/>
                </a:lnTo>
                <a:lnTo>
                  <a:pt x="38763" y="35416"/>
                </a:lnTo>
                <a:lnTo>
                  <a:pt x="39050" y="35320"/>
                </a:lnTo>
                <a:lnTo>
                  <a:pt x="39318" y="35186"/>
                </a:lnTo>
                <a:lnTo>
                  <a:pt x="39585" y="35053"/>
                </a:lnTo>
                <a:lnTo>
                  <a:pt x="39853" y="34900"/>
                </a:lnTo>
                <a:lnTo>
                  <a:pt x="40121" y="34747"/>
                </a:lnTo>
                <a:lnTo>
                  <a:pt x="40618" y="34402"/>
                </a:lnTo>
                <a:lnTo>
                  <a:pt x="41077" y="34020"/>
                </a:lnTo>
                <a:lnTo>
                  <a:pt x="41536" y="33618"/>
                </a:lnTo>
                <a:lnTo>
                  <a:pt x="41976" y="33179"/>
                </a:lnTo>
                <a:lnTo>
                  <a:pt x="42397" y="32700"/>
                </a:lnTo>
                <a:lnTo>
                  <a:pt x="42798" y="32203"/>
                </a:lnTo>
                <a:lnTo>
                  <a:pt x="43181" y="31687"/>
                </a:lnTo>
                <a:lnTo>
                  <a:pt x="43544" y="31132"/>
                </a:lnTo>
                <a:lnTo>
                  <a:pt x="43907" y="30578"/>
                </a:lnTo>
                <a:lnTo>
                  <a:pt x="44251" y="30004"/>
                </a:lnTo>
                <a:lnTo>
                  <a:pt x="44596" y="29411"/>
                </a:lnTo>
                <a:lnTo>
                  <a:pt x="44921" y="28799"/>
                </a:lnTo>
                <a:lnTo>
                  <a:pt x="45571" y="27576"/>
                </a:lnTo>
                <a:lnTo>
                  <a:pt x="45208" y="27059"/>
                </a:lnTo>
                <a:lnTo>
                  <a:pt x="44844" y="26562"/>
                </a:lnTo>
                <a:lnTo>
                  <a:pt x="44519" y="26027"/>
                </a:lnTo>
                <a:lnTo>
                  <a:pt x="44194" y="25491"/>
                </a:lnTo>
                <a:lnTo>
                  <a:pt x="43907" y="24917"/>
                </a:lnTo>
                <a:lnTo>
                  <a:pt x="43659" y="24344"/>
                </a:lnTo>
                <a:lnTo>
                  <a:pt x="43429" y="23751"/>
                </a:lnTo>
                <a:lnTo>
                  <a:pt x="43238" y="23158"/>
                </a:lnTo>
                <a:lnTo>
                  <a:pt x="43085" y="22546"/>
                </a:lnTo>
                <a:lnTo>
                  <a:pt x="42951" y="21934"/>
                </a:lnTo>
                <a:lnTo>
                  <a:pt x="42855" y="21322"/>
                </a:lnTo>
                <a:lnTo>
                  <a:pt x="42779" y="20691"/>
                </a:lnTo>
                <a:lnTo>
                  <a:pt x="42741" y="20060"/>
                </a:lnTo>
                <a:lnTo>
                  <a:pt x="42741" y="19429"/>
                </a:lnTo>
                <a:lnTo>
                  <a:pt x="42760" y="18817"/>
                </a:lnTo>
                <a:lnTo>
                  <a:pt x="42798" y="18186"/>
                </a:lnTo>
                <a:lnTo>
                  <a:pt x="42875" y="17555"/>
                </a:lnTo>
                <a:lnTo>
                  <a:pt x="42989" y="16924"/>
                </a:lnTo>
                <a:lnTo>
                  <a:pt x="43104" y="16312"/>
                </a:lnTo>
                <a:lnTo>
                  <a:pt x="43276" y="15700"/>
                </a:lnTo>
                <a:lnTo>
                  <a:pt x="43448" y="15088"/>
                </a:lnTo>
                <a:lnTo>
                  <a:pt x="43659" y="14495"/>
                </a:lnTo>
                <a:lnTo>
                  <a:pt x="43907" y="13903"/>
                </a:lnTo>
                <a:lnTo>
                  <a:pt x="44156" y="13329"/>
                </a:lnTo>
                <a:lnTo>
                  <a:pt x="44443" y="12774"/>
                </a:lnTo>
                <a:lnTo>
                  <a:pt x="44768" y="12220"/>
                </a:lnTo>
                <a:lnTo>
                  <a:pt x="45093" y="11684"/>
                </a:lnTo>
                <a:lnTo>
                  <a:pt x="45456" y="11187"/>
                </a:lnTo>
                <a:lnTo>
                  <a:pt x="45839" y="10690"/>
                </a:lnTo>
                <a:lnTo>
                  <a:pt x="46259" y="10212"/>
                </a:lnTo>
                <a:lnTo>
                  <a:pt x="46680" y="9753"/>
                </a:lnTo>
                <a:lnTo>
                  <a:pt x="47139" y="9313"/>
                </a:lnTo>
                <a:lnTo>
                  <a:pt x="47617" y="8911"/>
                </a:lnTo>
                <a:lnTo>
                  <a:pt x="48114" y="8510"/>
                </a:lnTo>
                <a:lnTo>
                  <a:pt x="48631" y="8166"/>
                </a:lnTo>
                <a:lnTo>
                  <a:pt x="49166" y="7821"/>
                </a:lnTo>
                <a:lnTo>
                  <a:pt x="49663" y="7554"/>
                </a:lnTo>
                <a:lnTo>
                  <a:pt x="50160" y="7305"/>
                </a:lnTo>
                <a:lnTo>
                  <a:pt x="50677" y="7057"/>
                </a:lnTo>
                <a:lnTo>
                  <a:pt x="51193" y="6846"/>
                </a:lnTo>
                <a:lnTo>
                  <a:pt x="52245" y="6406"/>
                </a:lnTo>
                <a:lnTo>
                  <a:pt x="53297" y="6005"/>
                </a:lnTo>
                <a:lnTo>
                  <a:pt x="54348" y="5584"/>
                </a:lnTo>
                <a:lnTo>
                  <a:pt x="54865" y="5374"/>
                </a:lnTo>
                <a:lnTo>
                  <a:pt x="55381" y="5125"/>
                </a:lnTo>
                <a:lnTo>
                  <a:pt x="55897" y="4896"/>
                </a:lnTo>
                <a:lnTo>
                  <a:pt x="56395" y="4628"/>
                </a:lnTo>
                <a:lnTo>
                  <a:pt x="56873" y="4341"/>
                </a:lnTo>
                <a:lnTo>
                  <a:pt x="57351" y="4035"/>
                </a:lnTo>
                <a:lnTo>
                  <a:pt x="57599" y="3844"/>
                </a:lnTo>
                <a:lnTo>
                  <a:pt x="57848" y="3653"/>
                </a:lnTo>
                <a:lnTo>
                  <a:pt x="58096" y="3442"/>
                </a:lnTo>
                <a:lnTo>
                  <a:pt x="58326" y="3232"/>
                </a:lnTo>
                <a:lnTo>
                  <a:pt x="58555" y="3002"/>
                </a:lnTo>
                <a:lnTo>
                  <a:pt x="58766" y="2754"/>
                </a:lnTo>
                <a:lnTo>
                  <a:pt x="58976" y="2505"/>
                </a:lnTo>
                <a:lnTo>
                  <a:pt x="59167" y="2257"/>
                </a:lnTo>
                <a:lnTo>
                  <a:pt x="59359" y="1989"/>
                </a:lnTo>
                <a:lnTo>
                  <a:pt x="59531" y="1721"/>
                </a:lnTo>
                <a:lnTo>
                  <a:pt x="59703" y="1453"/>
                </a:lnTo>
                <a:lnTo>
                  <a:pt x="59837" y="1167"/>
                </a:lnTo>
                <a:lnTo>
                  <a:pt x="59971" y="880"/>
                </a:lnTo>
                <a:lnTo>
                  <a:pt x="60104" y="593"/>
                </a:lnTo>
                <a:lnTo>
                  <a:pt x="60200" y="287"/>
                </a:lnTo>
                <a:lnTo>
                  <a:pt x="60296" y="0"/>
                </a:lnTo>
                <a:close/>
              </a:path>
            </a:pathLst>
          </a:custGeom>
          <a:solidFill>
            <a:srgbClr val="FFFFFF">
              <a:alpha val="125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7" name="Google Shape;577;p16"/>
          <p:cNvSpPr/>
          <p:nvPr/>
        </p:nvSpPr>
        <p:spPr>
          <a:xfrm rot="10800000" flipH="1">
            <a:off x="203" y="5002429"/>
            <a:ext cx="3122931" cy="1859121"/>
          </a:xfrm>
          <a:custGeom>
            <a:avLst/>
            <a:gdLst/>
            <a:ahLst/>
            <a:cxnLst/>
            <a:rect l="l" t="t" r="r" b="b"/>
            <a:pathLst>
              <a:path w="60296" h="35895" fill="none" extrusionOk="0">
                <a:moveTo>
                  <a:pt x="60296" y="0"/>
                </a:moveTo>
                <a:lnTo>
                  <a:pt x="43085" y="0"/>
                </a:lnTo>
                <a:lnTo>
                  <a:pt x="43085" y="0"/>
                </a:lnTo>
                <a:lnTo>
                  <a:pt x="42702" y="344"/>
                </a:lnTo>
                <a:lnTo>
                  <a:pt x="42339" y="708"/>
                </a:lnTo>
                <a:lnTo>
                  <a:pt x="41995" y="1071"/>
                </a:lnTo>
                <a:lnTo>
                  <a:pt x="41651" y="1453"/>
                </a:lnTo>
                <a:lnTo>
                  <a:pt x="41307" y="1836"/>
                </a:lnTo>
                <a:lnTo>
                  <a:pt x="40981" y="2218"/>
                </a:lnTo>
                <a:lnTo>
                  <a:pt x="40656" y="2620"/>
                </a:lnTo>
                <a:lnTo>
                  <a:pt x="40350" y="3022"/>
                </a:lnTo>
                <a:lnTo>
                  <a:pt x="40064" y="3442"/>
                </a:lnTo>
                <a:lnTo>
                  <a:pt x="39758" y="3863"/>
                </a:lnTo>
                <a:lnTo>
                  <a:pt x="39490" y="4284"/>
                </a:lnTo>
                <a:lnTo>
                  <a:pt x="39222" y="4724"/>
                </a:lnTo>
                <a:lnTo>
                  <a:pt x="38954" y="5163"/>
                </a:lnTo>
                <a:lnTo>
                  <a:pt x="38725" y="5603"/>
                </a:lnTo>
                <a:lnTo>
                  <a:pt x="38476" y="6062"/>
                </a:lnTo>
                <a:lnTo>
                  <a:pt x="38266" y="6521"/>
                </a:lnTo>
                <a:lnTo>
                  <a:pt x="38266" y="6521"/>
                </a:lnTo>
                <a:lnTo>
                  <a:pt x="37998" y="7076"/>
                </a:lnTo>
                <a:lnTo>
                  <a:pt x="37769" y="7630"/>
                </a:lnTo>
                <a:lnTo>
                  <a:pt x="37558" y="8185"/>
                </a:lnTo>
                <a:lnTo>
                  <a:pt x="37348" y="8758"/>
                </a:lnTo>
                <a:lnTo>
                  <a:pt x="37176" y="9332"/>
                </a:lnTo>
                <a:lnTo>
                  <a:pt x="37004" y="9906"/>
                </a:lnTo>
                <a:lnTo>
                  <a:pt x="36851" y="10499"/>
                </a:lnTo>
                <a:lnTo>
                  <a:pt x="36717" y="11091"/>
                </a:lnTo>
                <a:lnTo>
                  <a:pt x="36602" y="11684"/>
                </a:lnTo>
                <a:lnTo>
                  <a:pt x="36507" y="12277"/>
                </a:lnTo>
                <a:lnTo>
                  <a:pt x="36411" y="12870"/>
                </a:lnTo>
                <a:lnTo>
                  <a:pt x="36354" y="13463"/>
                </a:lnTo>
                <a:lnTo>
                  <a:pt x="36296" y="14075"/>
                </a:lnTo>
                <a:lnTo>
                  <a:pt x="36258" y="14667"/>
                </a:lnTo>
                <a:lnTo>
                  <a:pt x="36239" y="15279"/>
                </a:lnTo>
                <a:lnTo>
                  <a:pt x="36239" y="15891"/>
                </a:lnTo>
                <a:lnTo>
                  <a:pt x="36258" y="16484"/>
                </a:lnTo>
                <a:lnTo>
                  <a:pt x="36277" y="17096"/>
                </a:lnTo>
                <a:lnTo>
                  <a:pt x="36335" y="17689"/>
                </a:lnTo>
                <a:lnTo>
                  <a:pt x="36392" y="18301"/>
                </a:lnTo>
                <a:lnTo>
                  <a:pt x="36468" y="18894"/>
                </a:lnTo>
                <a:lnTo>
                  <a:pt x="36564" y="19486"/>
                </a:lnTo>
                <a:lnTo>
                  <a:pt x="36679" y="20079"/>
                </a:lnTo>
                <a:lnTo>
                  <a:pt x="36813" y="20672"/>
                </a:lnTo>
                <a:lnTo>
                  <a:pt x="36946" y="21265"/>
                </a:lnTo>
                <a:lnTo>
                  <a:pt x="37119" y="21839"/>
                </a:lnTo>
                <a:lnTo>
                  <a:pt x="37291" y="22412"/>
                </a:lnTo>
                <a:lnTo>
                  <a:pt x="37482" y="22986"/>
                </a:lnTo>
                <a:lnTo>
                  <a:pt x="37692" y="23560"/>
                </a:lnTo>
                <a:lnTo>
                  <a:pt x="37922" y="24114"/>
                </a:lnTo>
                <a:lnTo>
                  <a:pt x="38170" y="24669"/>
                </a:lnTo>
                <a:lnTo>
                  <a:pt x="38419" y="25204"/>
                </a:lnTo>
                <a:lnTo>
                  <a:pt x="38419" y="25204"/>
                </a:lnTo>
                <a:lnTo>
                  <a:pt x="38725" y="25854"/>
                </a:lnTo>
                <a:lnTo>
                  <a:pt x="38878" y="26199"/>
                </a:lnTo>
                <a:lnTo>
                  <a:pt x="39012" y="26543"/>
                </a:lnTo>
                <a:lnTo>
                  <a:pt x="39127" y="26906"/>
                </a:lnTo>
                <a:lnTo>
                  <a:pt x="39241" y="27250"/>
                </a:lnTo>
                <a:lnTo>
                  <a:pt x="39318" y="27614"/>
                </a:lnTo>
                <a:lnTo>
                  <a:pt x="39375" y="27958"/>
                </a:lnTo>
                <a:lnTo>
                  <a:pt x="39413" y="28302"/>
                </a:lnTo>
                <a:lnTo>
                  <a:pt x="39413" y="28627"/>
                </a:lnTo>
                <a:lnTo>
                  <a:pt x="39375" y="28952"/>
                </a:lnTo>
                <a:lnTo>
                  <a:pt x="39299" y="29239"/>
                </a:lnTo>
                <a:lnTo>
                  <a:pt x="39241" y="29392"/>
                </a:lnTo>
                <a:lnTo>
                  <a:pt x="39184" y="29526"/>
                </a:lnTo>
                <a:lnTo>
                  <a:pt x="39107" y="29660"/>
                </a:lnTo>
                <a:lnTo>
                  <a:pt x="39012" y="29775"/>
                </a:lnTo>
                <a:lnTo>
                  <a:pt x="38916" y="29889"/>
                </a:lnTo>
                <a:lnTo>
                  <a:pt x="38801" y="30004"/>
                </a:lnTo>
                <a:lnTo>
                  <a:pt x="38687" y="30100"/>
                </a:lnTo>
                <a:lnTo>
                  <a:pt x="38553" y="30195"/>
                </a:lnTo>
                <a:lnTo>
                  <a:pt x="38553" y="30195"/>
                </a:lnTo>
                <a:lnTo>
                  <a:pt x="38323" y="30329"/>
                </a:lnTo>
                <a:lnTo>
                  <a:pt x="38075" y="30406"/>
                </a:lnTo>
                <a:lnTo>
                  <a:pt x="37845" y="30444"/>
                </a:lnTo>
                <a:lnTo>
                  <a:pt x="37597" y="30463"/>
                </a:lnTo>
                <a:lnTo>
                  <a:pt x="37597" y="30463"/>
                </a:lnTo>
                <a:lnTo>
                  <a:pt x="37310" y="30444"/>
                </a:lnTo>
                <a:lnTo>
                  <a:pt x="37023" y="30387"/>
                </a:lnTo>
                <a:lnTo>
                  <a:pt x="36736" y="30291"/>
                </a:lnTo>
                <a:lnTo>
                  <a:pt x="36468" y="30176"/>
                </a:lnTo>
                <a:lnTo>
                  <a:pt x="36201" y="30023"/>
                </a:lnTo>
                <a:lnTo>
                  <a:pt x="35952" y="29851"/>
                </a:lnTo>
                <a:lnTo>
                  <a:pt x="35723" y="29660"/>
                </a:lnTo>
                <a:lnTo>
                  <a:pt x="35512" y="29450"/>
                </a:lnTo>
                <a:lnTo>
                  <a:pt x="35512" y="29450"/>
                </a:lnTo>
                <a:lnTo>
                  <a:pt x="35245" y="29105"/>
                </a:lnTo>
                <a:lnTo>
                  <a:pt x="35015" y="28761"/>
                </a:lnTo>
                <a:lnTo>
                  <a:pt x="34805" y="28398"/>
                </a:lnTo>
                <a:lnTo>
                  <a:pt x="34633" y="28015"/>
                </a:lnTo>
                <a:lnTo>
                  <a:pt x="34288" y="27212"/>
                </a:lnTo>
                <a:lnTo>
                  <a:pt x="33944" y="26428"/>
                </a:lnTo>
                <a:lnTo>
                  <a:pt x="33944" y="26428"/>
                </a:lnTo>
                <a:lnTo>
                  <a:pt x="33772" y="26065"/>
                </a:lnTo>
                <a:lnTo>
                  <a:pt x="33581" y="25721"/>
                </a:lnTo>
                <a:lnTo>
                  <a:pt x="33390" y="25357"/>
                </a:lnTo>
                <a:lnTo>
                  <a:pt x="33179" y="25032"/>
                </a:lnTo>
                <a:lnTo>
                  <a:pt x="32950" y="24688"/>
                </a:lnTo>
                <a:lnTo>
                  <a:pt x="32720" y="24363"/>
                </a:lnTo>
                <a:lnTo>
                  <a:pt x="32472" y="24038"/>
                </a:lnTo>
                <a:lnTo>
                  <a:pt x="32223" y="23732"/>
                </a:lnTo>
                <a:lnTo>
                  <a:pt x="31955" y="23426"/>
                </a:lnTo>
                <a:lnTo>
                  <a:pt x="31669" y="23139"/>
                </a:lnTo>
                <a:lnTo>
                  <a:pt x="31401" y="22852"/>
                </a:lnTo>
                <a:lnTo>
                  <a:pt x="31095" y="22565"/>
                </a:lnTo>
                <a:lnTo>
                  <a:pt x="30789" y="22298"/>
                </a:lnTo>
                <a:lnTo>
                  <a:pt x="30483" y="22049"/>
                </a:lnTo>
                <a:lnTo>
                  <a:pt x="30177" y="21800"/>
                </a:lnTo>
                <a:lnTo>
                  <a:pt x="29852" y="21552"/>
                </a:lnTo>
                <a:lnTo>
                  <a:pt x="29508" y="21322"/>
                </a:lnTo>
                <a:lnTo>
                  <a:pt x="29183" y="21112"/>
                </a:lnTo>
                <a:lnTo>
                  <a:pt x="28819" y="20902"/>
                </a:lnTo>
                <a:lnTo>
                  <a:pt x="28475" y="20710"/>
                </a:lnTo>
                <a:lnTo>
                  <a:pt x="28112" y="20519"/>
                </a:lnTo>
                <a:lnTo>
                  <a:pt x="27748" y="20347"/>
                </a:lnTo>
                <a:lnTo>
                  <a:pt x="27385" y="20194"/>
                </a:lnTo>
                <a:lnTo>
                  <a:pt x="27003" y="20041"/>
                </a:lnTo>
                <a:lnTo>
                  <a:pt x="26639" y="19907"/>
                </a:lnTo>
                <a:lnTo>
                  <a:pt x="26257" y="19773"/>
                </a:lnTo>
                <a:lnTo>
                  <a:pt x="25855" y="19659"/>
                </a:lnTo>
                <a:lnTo>
                  <a:pt x="25473" y="19563"/>
                </a:lnTo>
                <a:lnTo>
                  <a:pt x="25071" y="19486"/>
                </a:lnTo>
                <a:lnTo>
                  <a:pt x="24689" y="19410"/>
                </a:lnTo>
                <a:lnTo>
                  <a:pt x="24287" y="19353"/>
                </a:lnTo>
                <a:lnTo>
                  <a:pt x="23886" y="19314"/>
                </a:lnTo>
                <a:lnTo>
                  <a:pt x="23886" y="19314"/>
                </a:lnTo>
                <a:lnTo>
                  <a:pt x="23216" y="19257"/>
                </a:lnTo>
                <a:lnTo>
                  <a:pt x="22547" y="19257"/>
                </a:lnTo>
                <a:lnTo>
                  <a:pt x="22547" y="19257"/>
                </a:lnTo>
                <a:lnTo>
                  <a:pt x="21820" y="19257"/>
                </a:lnTo>
                <a:lnTo>
                  <a:pt x="21094" y="19295"/>
                </a:lnTo>
                <a:lnTo>
                  <a:pt x="20367" y="19353"/>
                </a:lnTo>
                <a:lnTo>
                  <a:pt x="19640" y="19429"/>
                </a:lnTo>
                <a:lnTo>
                  <a:pt x="18187" y="19563"/>
                </a:lnTo>
                <a:lnTo>
                  <a:pt x="17460" y="19620"/>
                </a:lnTo>
                <a:lnTo>
                  <a:pt x="16714" y="19659"/>
                </a:lnTo>
                <a:lnTo>
                  <a:pt x="16714" y="19659"/>
                </a:lnTo>
                <a:lnTo>
                  <a:pt x="16064" y="19659"/>
                </a:lnTo>
                <a:lnTo>
                  <a:pt x="16064" y="19659"/>
                </a:lnTo>
                <a:lnTo>
                  <a:pt x="15242" y="19639"/>
                </a:lnTo>
                <a:lnTo>
                  <a:pt x="14821" y="19620"/>
                </a:lnTo>
                <a:lnTo>
                  <a:pt x="14420" y="19563"/>
                </a:lnTo>
                <a:lnTo>
                  <a:pt x="13999" y="19525"/>
                </a:lnTo>
                <a:lnTo>
                  <a:pt x="13597" y="19448"/>
                </a:lnTo>
                <a:lnTo>
                  <a:pt x="13196" y="19353"/>
                </a:lnTo>
                <a:lnTo>
                  <a:pt x="12813" y="19257"/>
                </a:lnTo>
                <a:lnTo>
                  <a:pt x="12412" y="19142"/>
                </a:lnTo>
                <a:lnTo>
                  <a:pt x="12029" y="19008"/>
                </a:lnTo>
                <a:lnTo>
                  <a:pt x="11666" y="18855"/>
                </a:lnTo>
                <a:lnTo>
                  <a:pt x="11303" y="18683"/>
                </a:lnTo>
                <a:lnTo>
                  <a:pt x="10958" y="18473"/>
                </a:lnTo>
                <a:lnTo>
                  <a:pt x="10614" y="18263"/>
                </a:lnTo>
                <a:lnTo>
                  <a:pt x="10289" y="18014"/>
                </a:lnTo>
                <a:lnTo>
                  <a:pt x="9983" y="17765"/>
                </a:lnTo>
                <a:lnTo>
                  <a:pt x="9983" y="17765"/>
                </a:lnTo>
                <a:lnTo>
                  <a:pt x="9830" y="17612"/>
                </a:lnTo>
                <a:lnTo>
                  <a:pt x="9677" y="17440"/>
                </a:lnTo>
                <a:lnTo>
                  <a:pt x="9390" y="17096"/>
                </a:lnTo>
                <a:lnTo>
                  <a:pt x="9123" y="16714"/>
                </a:lnTo>
                <a:lnTo>
                  <a:pt x="8912" y="16312"/>
                </a:lnTo>
                <a:lnTo>
                  <a:pt x="8740" y="15891"/>
                </a:lnTo>
                <a:lnTo>
                  <a:pt x="8587" y="15471"/>
                </a:lnTo>
                <a:lnTo>
                  <a:pt x="8472" y="15031"/>
                </a:lnTo>
                <a:lnTo>
                  <a:pt x="8415" y="14591"/>
                </a:lnTo>
                <a:lnTo>
                  <a:pt x="8396" y="14132"/>
                </a:lnTo>
                <a:lnTo>
                  <a:pt x="8415" y="13692"/>
                </a:lnTo>
                <a:lnTo>
                  <a:pt x="8434" y="13482"/>
                </a:lnTo>
                <a:lnTo>
                  <a:pt x="8472" y="13272"/>
                </a:lnTo>
                <a:lnTo>
                  <a:pt x="8530" y="13061"/>
                </a:lnTo>
                <a:lnTo>
                  <a:pt x="8587" y="12851"/>
                </a:lnTo>
                <a:lnTo>
                  <a:pt x="8664" y="12660"/>
                </a:lnTo>
                <a:lnTo>
                  <a:pt x="8740" y="12449"/>
                </a:lnTo>
                <a:lnTo>
                  <a:pt x="8836" y="12258"/>
                </a:lnTo>
                <a:lnTo>
                  <a:pt x="8951" y="12086"/>
                </a:lnTo>
                <a:lnTo>
                  <a:pt x="9065" y="11895"/>
                </a:lnTo>
                <a:lnTo>
                  <a:pt x="9199" y="11742"/>
                </a:lnTo>
                <a:lnTo>
                  <a:pt x="9352" y="11570"/>
                </a:lnTo>
                <a:lnTo>
                  <a:pt x="9505" y="11417"/>
                </a:lnTo>
                <a:lnTo>
                  <a:pt x="9505" y="11417"/>
                </a:lnTo>
                <a:lnTo>
                  <a:pt x="9811" y="11168"/>
                </a:lnTo>
                <a:lnTo>
                  <a:pt x="10136" y="10977"/>
                </a:lnTo>
                <a:lnTo>
                  <a:pt x="10480" y="10805"/>
                </a:lnTo>
                <a:lnTo>
                  <a:pt x="10844" y="10671"/>
                </a:lnTo>
                <a:lnTo>
                  <a:pt x="11207" y="10575"/>
                </a:lnTo>
                <a:lnTo>
                  <a:pt x="11589" y="10499"/>
                </a:lnTo>
                <a:lnTo>
                  <a:pt x="11972" y="10460"/>
                </a:lnTo>
                <a:lnTo>
                  <a:pt x="12374" y="10460"/>
                </a:lnTo>
                <a:lnTo>
                  <a:pt x="12374" y="10460"/>
                </a:lnTo>
                <a:lnTo>
                  <a:pt x="12718" y="10460"/>
                </a:lnTo>
                <a:lnTo>
                  <a:pt x="13062" y="10480"/>
                </a:lnTo>
                <a:lnTo>
                  <a:pt x="13387" y="10537"/>
                </a:lnTo>
                <a:lnTo>
                  <a:pt x="13731" y="10575"/>
                </a:lnTo>
                <a:lnTo>
                  <a:pt x="14075" y="10652"/>
                </a:lnTo>
                <a:lnTo>
                  <a:pt x="14401" y="10728"/>
                </a:lnTo>
                <a:lnTo>
                  <a:pt x="15051" y="10919"/>
                </a:lnTo>
                <a:lnTo>
                  <a:pt x="15051" y="10919"/>
                </a:lnTo>
                <a:lnTo>
                  <a:pt x="15720" y="11149"/>
                </a:lnTo>
                <a:lnTo>
                  <a:pt x="16408" y="11397"/>
                </a:lnTo>
                <a:lnTo>
                  <a:pt x="17078" y="11646"/>
                </a:lnTo>
                <a:lnTo>
                  <a:pt x="17747" y="11895"/>
                </a:lnTo>
                <a:lnTo>
                  <a:pt x="18435" y="12086"/>
                </a:lnTo>
                <a:lnTo>
                  <a:pt x="18780" y="12182"/>
                </a:lnTo>
                <a:lnTo>
                  <a:pt x="19124" y="12258"/>
                </a:lnTo>
                <a:lnTo>
                  <a:pt x="19468" y="12334"/>
                </a:lnTo>
                <a:lnTo>
                  <a:pt x="19812" y="12373"/>
                </a:lnTo>
                <a:lnTo>
                  <a:pt x="20157" y="12411"/>
                </a:lnTo>
                <a:lnTo>
                  <a:pt x="20520" y="12411"/>
                </a:lnTo>
                <a:lnTo>
                  <a:pt x="20520" y="12411"/>
                </a:lnTo>
                <a:lnTo>
                  <a:pt x="20654" y="12411"/>
                </a:lnTo>
                <a:lnTo>
                  <a:pt x="20654" y="12411"/>
                </a:lnTo>
                <a:lnTo>
                  <a:pt x="21017" y="12392"/>
                </a:lnTo>
                <a:lnTo>
                  <a:pt x="21380" y="12334"/>
                </a:lnTo>
                <a:lnTo>
                  <a:pt x="21744" y="12239"/>
                </a:lnTo>
                <a:lnTo>
                  <a:pt x="22088" y="12105"/>
                </a:lnTo>
                <a:lnTo>
                  <a:pt x="22432" y="11952"/>
                </a:lnTo>
                <a:lnTo>
                  <a:pt x="22757" y="11780"/>
                </a:lnTo>
                <a:lnTo>
                  <a:pt x="23082" y="11570"/>
                </a:lnTo>
                <a:lnTo>
                  <a:pt x="23369" y="11340"/>
                </a:lnTo>
                <a:lnTo>
                  <a:pt x="23618" y="11091"/>
                </a:lnTo>
                <a:lnTo>
                  <a:pt x="23847" y="10824"/>
                </a:lnTo>
                <a:lnTo>
                  <a:pt x="24039" y="10537"/>
                </a:lnTo>
                <a:lnTo>
                  <a:pt x="24191" y="10231"/>
                </a:lnTo>
                <a:lnTo>
                  <a:pt x="24268" y="10078"/>
                </a:lnTo>
                <a:lnTo>
                  <a:pt x="24325" y="9906"/>
                </a:lnTo>
                <a:lnTo>
                  <a:pt x="24364" y="9753"/>
                </a:lnTo>
                <a:lnTo>
                  <a:pt x="24383" y="9581"/>
                </a:lnTo>
                <a:lnTo>
                  <a:pt x="24402" y="9409"/>
                </a:lnTo>
                <a:lnTo>
                  <a:pt x="24402" y="9237"/>
                </a:lnTo>
                <a:lnTo>
                  <a:pt x="24402" y="9064"/>
                </a:lnTo>
                <a:lnTo>
                  <a:pt x="24383" y="8873"/>
                </a:lnTo>
                <a:lnTo>
                  <a:pt x="24383" y="8873"/>
                </a:lnTo>
                <a:lnTo>
                  <a:pt x="24325" y="8663"/>
                </a:lnTo>
                <a:lnTo>
                  <a:pt x="24268" y="8453"/>
                </a:lnTo>
                <a:lnTo>
                  <a:pt x="24191" y="8261"/>
                </a:lnTo>
                <a:lnTo>
                  <a:pt x="24096" y="8070"/>
                </a:lnTo>
                <a:lnTo>
                  <a:pt x="23981" y="7879"/>
                </a:lnTo>
                <a:lnTo>
                  <a:pt x="23866" y="7707"/>
                </a:lnTo>
                <a:lnTo>
                  <a:pt x="23733" y="7535"/>
                </a:lnTo>
                <a:lnTo>
                  <a:pt x="23580" y="7363"/>
                </a:lnTo>
                <a:lnTo>
                  <a:pt x="23274" y="7057"/>
                </a:lnTo>
                <a:lnTo>
                  <a:pt x="22929" y="6770"/>
                </a:lnTo>
                <a:lnTo>
                  <a:pt x="22566" y="6502"/>
                </a:lnTo>
                <a:lnTo>
                  <a:pt x="22203" y="6253"/>
                </a:lnTo>
                <a:lnTo>
                  <a:pt x="22203" y="6253"/>
                </a:lnTo>
                <a:lnTo>
                  <a:pt x="21763" y="5986"/>
                </a:lnTo>
                <a:lnTo>
                  <a:pt x="21304" y="5756"/>
                </a:lnTo>
                <a:lnTo>
                  <a:pt x="20845" y="5527"/>
                </a:lnTo>
                <a:lnTo>
                  <a:pt x="20386" y="5316"/>
                </a:lnTo>
                <a:lnTo>
                  <a:pt x="19927" y="5125"/>
                </a:lnTo>
                <a:lnTo>
                  <a:pt x="19449" y="4953"/>
                </a:lnTo>
                <a:lnTo>
                  <a:pt x="18971" y="4800"/>
                </a:lnTo>
                <a:lnTo>
                  <a:pt x="18493" y="4647"/>
                </a:lnTo>
                <a:lnTo>
                  <a:pt x="17996" y="4532"/>
                </a:lnTo>
                <a:lnTo>
                  <a:pt x="17518" y="4437"/>
                </a:lnTo>
                <a:lnTo>
                  <a:pt x="17020" y="4341"/>
                </a:lnTo>
                <a:lnTo>
                  <a:pt x="16523" y="4265"/>
                </a:lnTo>
                <a:lnTo>
                  <a:pt x="16026" y="4226"/>
                </a:lnTo>
                <a:lnTo>
                  <a:pt x="15529" y="4188"/>
                </a:lnTo>
                <a:lnTo>
                  <a:pt x="15032" y="4150"/>
                </a:lnTo>
                <a:lnTo>
                  <a:pt x="14515" y="4150"/>
                </a:lnTo>
                <a:lnTo>
                  <a:pt x="14515" y="4150"/>
                </a:lnTo>
                <a:lnTo>
                  <a:pt x="14037" y="4150"/>
                </a:lnTo>
                <a:lnTo>
                  <a:pt x="13540" y="4169"/>
                </a:lnTo>
                <a:lnTo>
                  <a:pt x="13043" y="4207"/>
                </a:lnTo>
                <a:lnTo>
                  <a:pt x="12565" y="4265"/>
                </a:lnTo>
                <a:lnTo>
                  <a:pt x="12068" y="4322"/>
                </a:lnTo>
                <a:lnTo>
                  <a:pt x="11589" y="4398"/>
                </a:lnTo>
                <a:lnTo>
                  <a:pt x="11092" y="4494"/>
                </a:lnTo>
                <a:lnTo>
                  <a:pt x="10614" y="4590"/>
                </a:lnTo>
                <a:lnTo>
                  <a:pt x="10117" y="4704"/>
                </a:lnTo>
                <a:lnTo>
                  <a:pt x="9639" y="4819"/>
                </a:lnTo>
                <a:lnTo>
                  <a:pt x="9142" y="4953"/>
                </a:lnTo>
                <a:lnTo>
                  <a:pt x="8664" y="5106"/>
                </a:lnTo>
                <a:lnTo>
                  <a:pt x="8186" y="5278"/>
                </a:lnTo>
                <a:lnTo>
                  <a:pt x="7727" y="5450"/>
                </a:lnTo>
                <a:lnTo>
                  <a:pt x="7249" y="5622"/>
                </a:lnTo>
                <a:lnTo>
                  <a:pt x="6770" y="5833"/>
                </a:lnTo>
                <a:lnTo>
                  <a:pt x="5853" y="6253"/>
                </a:lnTo>
                <a:lnTo>
                  <a:pt x="4935" y="6712"/>
                </a:lnTo>
                <a:lnTo>
                  <a:pt x="4055" y="7210"/>
                </a:lnTo>
                <a:lnTo>
                  <a:pt x="3194" y="7764"/>
                </a:lnTo>
                <a:lnTo>
                  <a:pt x="2353" y="8338"/>
                </a:lnTo>
                <a:lnTo>
                  <a:pt x="1531" y="8950"/>
                </a:lnTo>
                <a:lnTo>
                  <a:pt x="747" y="9600"/>
                </a:lnTo>
                <a:lnTo>
                  <a:pt x="1" y="10288"/>
                </a:lnTo>
                <a:lnTo>
                  <a:pt x="1" y="29736"/>
                </a:lnTo>
                <a:lnTo>
                  <a:pt x="1" y="29736"/>
                </a:lnTo>
                <a:lnTo>
                  <a:pt x="842" y="29316"/>
                </a:lnTo>
                <a:lnTo>
                  <a:pt x="1684" y="28895"/>
                </a:lnTo>
                <a:lnTo>
                  <a:pt x="2544" y="28513"/>
                </a:lnTo>
                <a:lnTo>
                  <a:pt x="3424" y="28149"/>
                </a:lnTo>
                <a:lnTo>
                  <a:pt x="4304" y="27824"/>
                </a:lnTo>
                <a:lnTo>
                  <a:pt x="5202" y="27518"/>
                </a:lnTo>
                <a:lnTo>
                  <a:pt x="6101" y="27250"/>
                </a:lnTo>
                <a:lnTo>
                  <a:pt x="7000" y="27002"/>
                </a:lnTo>
                <a:lnTo>
                  <a:pt x="7918" y="26772"/>
                </a:lnTo>
                <a:lnTo>
                  <a:pt x="8836" y="26581"/>
                </a:lnTo>
                <a:lnTo>
                  <a:pt x="9773" y="26428"/>
                </a:lnTo>
                <a:lnTo>
                  <a:pt x="10691" y="26275"/>
                </a:lnTo>
                <a:lnTo>
                  <a:pt x="11628" y="26180"/>
                </a:lnTo>
                <a:lnTo>
                  <a:pt x="12565" y="26103"/>
                </a:lnTo>
                <a:lnTo>
                  <a:pt x="13502" y="26065"/>
                </a:lnTo>
                <a:lnTo>
                  <a:pt x="14458" y="26046"/>
                </a:lnTo>
                <a:lnTo>
                  <a:pt x="14458" y="26046"/>
                </a:lnTo>
                <a:lnTo>
                  <a:pt x="15108" y="26046"/>
                </a:lnTo>
                <a:lnTo>
                  <a:pt x="15108" y="26046"/>
                </a:lnTo>
                <a:lnTo>
                  <a:pt x="15873" y="26084"/>
                </a:lnTo>
                <a:lnTo>
                  <a:pt x="16638" y="26122"/>
                </a:lnTo>
                <a:lnTo>
                  <a:pt x="17384" y="26199"/>
                </a:lnTo>
                <a:lnTo>
                  <a:pt x="18149" y="26275"/>
                </a:lnTo>
                <a:lnTo>
                  <a:pt x="18894" y="26390"/>
                </a:lnTo>
                <a:lnTo>
                  <a:pt x="19659" y="26505"/>
                </a:lnTo>
                <a:lnTo>
                  <a:pt x="20405" y="26658"/>
                </a:lnTo>
                <a:lnTo>
                  <a:pt x="21151" y="26830"/>
                </a:lnTo>
                <a:lnTo>
                  <a:pt x="21897" y="27002"/>
                </a:lnTo>
                <a:lnTo>
                  <a:pt x="22623" y="27212"/>
                </a:lnTo>
                <a:lnTo>
                  <a:pt x="23350" y="27423"/>
                </a:lnTo>
                <a:lnTo>
                  <a:pt x="24077" y="27671"/>
                </a:lnTo>
                <a:lnTo>
                  <a:pt x="24803" y="27920"/>
                </a:lnTo>
                <a:lnTo>
                  <a:pt x="25511" y="28187"/>
                </a:lnTo>
                <a:lnTo>
                  <a:pt x="26219" y="28493"/>
                </a:lnTo>
                <a:lnTo>
                  <a:pt x="26926" y="28799"/>
                </a:lnTo>
                <a:lnTo>
                  <a:pt x="27614" y="29124"/>
                </a:lnTo>
                <a:lnTo>
                  <a:pt x="28303" y="29469"/>
                </a:lnTo>
                <a:lnTo>
                  <a:pt x="28972" y="29813"/>
                </a:lnTo>
                <a:lnTo>
                  <a:pt x="29642" y="30195"/>
                </a:lnTo>
                <a:lnTo>
                  <a:pt x="30292" y="30578"/>
                </a:lnTo>
                <a:lnTo>
                  <a:pt x="30942" y="30999"/>
                </a:lnTo>
                <a:lnTo>
                  <a:pt x="31573" y="31419"/>
                </a:lnTo>
                <a:lnTo>
                  <a:pt x="32204" y="31859"/>
                </a:lnTo>
                <a:lnTo>
                  <a:pt x="32816" y="32299"/>
                </a:lnTo>
                <a:lnTo>
                  <a:pt x="33409" y="32777"/>
                </a:lnTo>
                <a:lnTo>
                  <a:pt x="34002" y="33255"/>
                </a:lnTo>
                <a:lnTo>
                  <a:pt x="34575" y="33752"/>
                </a:lnTo>
                <a:lnTo>
                  <a:pt x="35149" y="34269"/>
                </a:lnTo>
                <a:lnTo>
                  <a:pt x="35703" y="34785"/>
                </a:lnTo>
                <a:lnTo>
                  <a:pt x="36239" y="35339"/>
                </a:lnTo>
                <a:lnTo>
                  <a:pt x="36774" y="35894"/>
                </a:lnTo>
                <a:lnTo>
                  <a:pt x="36774" y="35894"/>
                </a:lnTo>
                <a:lnTo>
                  <a:pt x="37348" y="35818"/>
                </a:lnTo>
                <a:lnTo>
                  <a:pt x="37922" y="35684"/>
                </a:lnTo>
                <a:lnTo>
                  <a:pt x="38209" y="35607"/>
                </a:lnTo>
                <a:lnTo>
                  <a:pt x="38476" y="35531"/>
                </a:lnTo>
                <a:lnTo>
                  <a:pt x="38763" y="35416"/>
                </a:lnTo>
                <a:lnTo>
                  <a:pt x="39050" y="35320"/>
                </a:lnTo>
                <a:lnTo>
                  <a:pt x="39050" y="35320"/>
                </a:lnTo>
                <a:lnTo>
                  <a:pt x="39318" y="35186"/>
                </a:lnTo>
                <a:lnTo>
                  <a:pt x="39585" y="35053"/>
                </a:lnTo>
                <a:lnTo>
                  <a:pt x="39853" y="34900"/>
                </a:lnTo>
                <a:lnTo>
                  <a:pt x="40121" y="34747"/>
                </a:lnTo>
                <a:lnTo>
                  <a:pt x="40618" y="34402"/>
                </a:lnTo>
                <a:lnTo>
                  <a:pt x="41077" y="34020"/>
                </a:lnTo>
                <a:lnTo>
                  <a:pt x="41536" y="33618"/>
                </a:lnTo>
                <a:lnTo>
                  <a:pt x="41976" y="33179"/>
                </a:lnTo>
                <a:lnTo>
                  <a:pt x="42397" y="32700"/>
                </a:lnTo>
                <a:lnTo>
                  <a:pt x="42798" y="32203"/>
                </a:lnTo>
                <a:lnTo>
                  <a:pt x="43181" y="31687"/>
                </a:lnTo>
                <a:lnTo>
                  <a:pt x="43544" y="31132"/>
                </a:lnTo>
                <a:lnTo>
                  <a:pt x="43907" y="30578"/>
                </a:lnTo>
                <a:lnTo>
                  <a:pt x="44251" y="30004"/>
                </a:lnTo>
                <a:lnTo>
                  <a:pt x="44596" y="29411"/>
                </a:lnTo>
                <a:lnTo>
                  <a:pt x="44921" y="28799"/>
                </a:lnTo>
                <a:lnTo>
                  <a:pt x="45571" y="27576"/>
                </a:lnTo>
                <a:lnTo>
                  <a:pt x="45571" y="27576"/>
                </a:lnTo>
                <a:lnTo>
                  <a:pt x="45208" y="27059"/>
                </a:lnTo>
                <a:lnTo>
                  <a:pt x="44844" y="26562"/>
                </a:lnTo>
                <a:lnTo>
                  <a:pt x="44519" y="26027"/>
                </a:lnTo>
                <a:lnTo>
                  <a:pt x="44194" y="25491"/>
                </a:lnTo>
                <a:lnTo>
                  <a:pt x="44194" y="25491"/>
                </a:lnTo>
                <a:lnTo>
                  <a:pt x="43907" y="24917"/>
                </a:lnTo>
                <a:lnTo>
                  <a:pt x="43659" y="24344"/>
                </a:lnTo>
                <a:lnTo>
                  <a:pt x="43429" y="23751"/>
                </a:lnTo>
                <a:lnTo>
                  <a:pt x="43238" y="23158"/>
                </a:lnTo>
                <a:lnTo>
                  <a:pt x="43085" y="22546"/>
                </a:lnTo>
                <a:lnTo>
                  <a:pt x="42951" y="21934"/>
                </a:lnTo>
                <a:lnTo>
                  <a:pt x="42855" y="21322"/>
                </a:lnTo>
                <a:lnTo>
                  <a:pt x="42779" y="20691"/>
                </a:lnTo>
                <a:lnTo>
                  <a:pt x="42741" y="20060"/>
                </a:lnTo>
                <a:lnTo>
                  <a:pt x="42741" y="19429"/>
                </a:lnTo>
                <a:lnTo>
                  <a:pt x="42760" y="18817"/>
                </a:lnTo>
                <a:lnTo>
                  <a:pt x="42798" y="18186"/>
                </a:lnTo>
                <a:lnTo>
                  <a:pt x="42875" y="17555"/>
                </a:lnTo>
                <a:lnTo>
                  <a:pt x="42989" y="16924"/>
                </a:lnTo>
                <a:lnTo>
                  <a:pt x="43104" y="16312"/>
                </a:lnTo>
                <a:lnTo>
                  <a:pt x="43276" y="15700"/>
                </a:lnTo>
                <a:lnTo>
                  <a:pt x="43448" y="15088"/>
                </a:lnTo>
                <a:lnTo>
                  <a:pt x="43659" y="14495"/>
                </a:lnTo>
                <a:lnTo>
                  <a:pt x="43907" y="13903"/>
                </a:lnTo>
                <a:lnTo>
                  <a:pt x="44156" y="13329"/>
                </a:lnTo>
                <a:lnTo>
                  <a:pt x="44443" y="12774"/>
                </a:lnTo>
                <a:lnTo>
                  <a:pt x="44768" y="12220"/>
                </a:lnTo>
                <a:lnTo>
                  <a:pt x="45093" y="11684"/>
                </a:lnTo>
                <a:lnTo>
                  <a:pt x="45456" y="11187"/>
                </a:lnTo>
                <a:lnTo>
                  <a:pt x="45839" y="10690"/>
                </a:lnTo>
                <a:lnTo>
                  <a:pt x="46259" y="10212"/>
                </a:lnTo>
                <a:lnTo>
                  <a:pt x="46680" y="9753"/>
                </a:lnTo>
                <a:lnTo>
                  <a:pt x="47139" y="9313"/>
                </a:lnTo>
                <a:lnTo>
                  <a:pt x="47617" y="8911"/>
                </a:lnTo>
                <a:lnTo>
                  <a:pt x="48114" y="8510"/>
                </a:lnTo>
                <a:lnTo>
                  <a:pt x="48631" y="8166"/>
                </a:lnTo>
                <a:lnTo>
                  <a:pt x="49166" y="7821"/>
                </a:lnTo>
                <a:lnTo>
                  <a:pt x="49166" y="7821"/>
                </a:lnTo>
                <a:lnTo>
                  <a:pt x="49663" y="7554"/>
                </a:lnTo>
                <a:lnTo>
                  <a:pt x="50160" y="7305"/>
                </a:lnTo>
                <a:lnTo>
                  <a:pt x="50677" y="7057"/>
                </a:lnTo>
                <a:lnTo>
                  <a:pt x="51193" y="6846"/>
                </a:lnTo>
                <a:lnTo>
                  <a:pt x="52245" y="6406"/>
                </a:lnTo>
                <a:lnTo>
                  <a:pt x="53297" y="6005"/>
                </a:lnTo>
                <a:lnTo>
                  <a:pt x="54348" y="5584"/>
                </a:lnTo>
                <a:lnTo>
                  <a:pt x="54865" y="5374"/>
                </a:lnTo>
                <a:lnTo>
                  <a:pt x="55381" y="5125"/>
                </a:lnTo>
                <a:lnTo>
                  <a:pt x="55897" y="4896"/>
                </a:lnTo>
                <a:lnTo>
                  <a:pt x="56395" y="4628"/>
                </a:lnTo>
                <a:lnTo>
                  <a:pt x="56873" y="4341"/>
                </a:lnTo>
                <a:lnTo>
                  <a:pt x="57351" y="4035"/>
                </a:lnTo>
                <a:lnTo>
                  <a:pt x="57351" y="4035"/>
                </a:lnTo>
                <a:lnTo>
                  <a:pt x="57599" y="3844"/>
                </a:lnTo>
                <a:lnTo>
                  <a:pt x="57848" y="3653"/>
                </a:lnTo>
                <a:lnTo>
                  <a:pt x="58096" y="3442"/>
                </a:lnTo>
                <a:lnTo>
                  <a:pt x="58326" y="3232"/>
                </a:lnTo>
                <a:lnTo>
                  <a:pt x="58555" y="3002"/>
                </a:lnTo>
                <a:lnTo>
                  <a:pt x="58766" y="2754"/>
                </a:lnTo>
                <a:lnTo>
                  <a:pt x="58976" y="2505"/>
                </a:lnTo>
                <a:lnTo>
                  <a:pt x="59167" y="2257"/>
                </a:lnTo>
                <a:lnTo>
                  <a:pt x="59359" y="1989"/>
                </a:lnTo>
                <a:lnTo>
                  <a:pt x="59531" y="1721"/>
                </a:lnTo>
                <a:lnTo>
                  <a:pt x="59703" y="1453"/>
                </a:lnTo>
                <a:lnTo>
                  <a:pt x="59837" y="1167"/>
                </a:lnTo>
                <a:lnTo>
                  <a:pt x="59971" y="880"/>
                </a:lnTo>
                <a:lnTo>
                  <a:pt x="60104" y="593"/>
                </a:lnTo>
                <a:lnTo>
                  <a:pt x="60200" y="287"/>
                </a:lnTo>
                <a:lnTo>
                  <a:pt x="6029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8" name="Google Shape;578;p16"/>
          <p:cNvSpPr/>
          <p:nvPr/>
        </p:nvSpPr>
        <p:spPr>
          <a:xfrm rot="-9718041" flipH="1">
            <a:off x="8177307" y="-221225"/>
            <a:ext cx="5971499" cy="1749191"/>
          </a:xfrm>
          <a:custGeom>
            <a:avLst/>
            <a:gdLst/>
            <a:ahLst/>
            <a:cxnLst/>
            <a:rect l="l" t="t" r="r" b="b"/>
            <a:pathLst>
              <a:path w="115293" h="33772" extrusionOk="0">
                <a:moveTo>
                  <a:pt x="104450" y="0"/>
                </a:moveTo>
                <a:lnTo>
                  <a:pt x="104373" y="19"/>
                </a:lnTo>
                <a:lnTo>
                  <a:pt x="104297" y="77"/>
                </a:lnTo>
                <a:lnTo>
                  <a:pt x="104259" y="134"/>
                </a:lnTo>
                <a:lnTo>
                  <a:pt x="104239" y="230"/>
                </a:lnTo>
                <a:lnTo>
                  <a:pt x="104259" y="306"/>
                </a:lnTo>
                <a:lnTo>
                  <a:pt x="104297" y="383"/>
                </a:lnTo>
                <a:lnTo>
                  <a:pt x="104373" y="440"/>
                </a:lnTo>
                <a:lnTo>
                  <a:pt x="104756" y="440"/>
                </a:lnTo>
                <a:lnTo>
                  <a:pt x="105559" y="459"/>
                </a:lnTo>
                <a:lnTo>
                  <a:pt x="105578" y="459"/>
                </a:lnTo>
                <a:lnTo>
                  <a:pt x="105655" y="440"/>
                </a:lnTo>
                <a:lnTo>
                  <a:pt x="105731" y="383"/>
                </a:lnTo>
                <a:lnTo>
                  <a:pt x="105769" y="325"/>
                </a:lnTo>
                <a:lnTo>
                  <a:pt x="105788" y="230"/>
                </a:lnTo>
                <a:lnTo>
                  <a:pt x="105769" y="153"/>
                </a:lnTo>
                <a:lnTo>
                  <a:pt x="105731" y="77"/>
                </a:lnTo>
                <a:lnTo>
                  <a:pt x="105655" y="38"/>
                </a:lnTo>
                <a:lnTo>
                  <a:pt x="105578" y="19"/>
                </a:lnTo>
                <a:lnTo>
                  <a:pt x="104756" y="0"/>
                </a:lnTo>
                <a:close/>
                <a:moveTo>
                  <a:pt x="102901" y="38"/>
                </a:moveTo>
                <a:lnTo>
                  <a:pt x="101792" y="115"/>
                </a:lnTo>
                <a:lnTo>
                  <a:pt x="101696" y="134"/>
                </a:lnTo>
                <a:lnTo>
                  <a:pt x="101639" y="172"/>
                </a:lnTo>
                <a:lnTo>
                  <a:pt x="101600" y="249"/>
                </a:lnTo>
                <a:lnTo>
                  <a:pt x="101581" y="344"/>
                </a:lnTo>
                <a:lnTo>
                  <a:pt x="101600" y="421"/>
                </a:lnTo>
                <a:lnTo>
                  <a:pt x="101658" y="497"/>
                </a:lnTo>
                <a:lnTo>
                  <a:pt x="101715" y="536"/>
                </a:lnTo>
                <a:lnTo>
                  <a:pt x="101811" y="555"/>
                </a:lnTo>
                <a:lnTo>
                  <a:pt x="102920" y="478"/>
                </a:lnTo>
                <a:lnTo>
                  <a:pt x="102996" y="459"/>
                </a:lnTo>
                <a:lnTo>
                  <a:pt x="103073" y="421"/>
                </a:lnTo>
                <a:lnTo>
                  <a:pt x="103111" y="344"/>
                </a:lnTo>
                <a:lnTo>
                  <a:pt x="103130" y="249"/>
                </a:lnTo>
                <a:lnTo>
                  <a:pt x="103111" y="172"/>
                </a:lnTo>
                <a:lnTo>
                  <a:pt x="103054" y="96"/>
                </a:lnTo>
                <a:lnTo>
                  <a:pt x="102996" y="58"/>
                </a:lnTo>
                <a:lnTo>
                  <a:pt x="102901" y="38"/>
                </a:lnTo>
                <a:close/>
                <a:moveTo>
                  <a:pt x="107051" y="77"/>
                </a:moveTo>
                <a:lnTo>
                  <a:pt x="106974" y="134"/>
                </a:lnTo>
                <a:lnTo>
                  <a:pt x="106917" y="191"/>
                </a:lnTo>
                <a:lnTo>
                  <a:pt x="106898" y="287"/>
                </a:lnTo>
                <a:lnTo>
                  <a:pt x="106917" y="364"/>
                </a:lnTo>
                <a:lnTo>
                  <a:pt x="106955" y="440"/>
                </a:lnTo>
                <a:lnTo>
                  <a:pt x="107031" y="497"/>
                </a:lnTo>
                <a:lnTo>
                  <a:pt x="107108" y="517"/>
                </a:lnTo>
                <a:lnTo>
                  <a:pt x="108198" y="593"/>
                </a:lnTo>
                <a:lnTo>
                  <a:pt x="108217" y="593"/>
                </a:lnTo>
                <a:lnTo>
                  <a:pt x="108313" y="574"/>
                </a:lnTo>
                <a:lnTo>
                  <a:pt x="108370" y="536"/>
                </a:lnTo>
                <a:lnTo>
                  <a:pt x="108427" y="459"/>
                </a:lnTo>
                <a:lnTo>
                  <a:pt x="108447" y="383"/>
                </a:lnTo>
                <a:lnTo>
                  <a:pt x="108427" y="287"/>
                </a:lnTo>
                <a:lnTo>
                  <a:pt x="108389" y="230"/>
                </a:lnTo>
                <a:lnTo>
                  <a:pt x="108332" y="172"/>
                </a:lnTo>
                <a:lnTo>
                  <a:pt x="108236" y="153"/>
                </a:lnTo>
                <a:lnTo>
                  <a:pt x="107127" y="77"/>
                </a:lnTo>
                <a:close/>
                <a:moveTo>
                  <a:pt x="100243" y="230"/>
                </a:moveTo>
                <a:lnTo>
                  <a:pt x="99134" y="364"/>
                </a:lnTo>
                <a:lnTo>
                  <a:pt x="99038" y="402"/>
                </a:lnTo>
                <a:lnTo>
                  <a:pt x="98981" y="459"/>
                </a:lnTo>
                <a:lnTo>
                  <a:pt x="98942" y="536"/>
                </a:lnTo>
                <a:lnTo>
                  <a:pt x="98942" y="612"/>
                </a:lnTo>
                <a:lnTo>
                  <a:pt x="98962" y="689"/>
                </a:lnTo>
                <a:lnTo>
                  <a:pt x="99000" y="746"/>
                </a:lnTo>
                <a:lnTo>
                  <a:pt x="99076" y="784"/>
                </a:lnTo>
                <a:lnTo>
                  <a:pt x="99153" y="803"/>
                </a:lnTo>
                <a:lnTo>
                  <a:pt x="99191" y="803"/>
                </a:lnTo>
                <a:lnTo>
                  <a:pt x="100281" y="689"/>
                </a:lnTo>
                <a:lnTo>
                  <a:pt x="100358" y="650"/>
                </a:lnTo>
                <a:lnTo>
                  <a:pt x="100434" y="593"/>
                </a:lnTo>
                <a:lnTo>
                  <a:pt x="100472" y="517"/>
                </a:lnTo>
                <a:lnTo>
                  <a:pt x="100472" y="440"/>
                </a:lnTo>
                <a:lnTo>
                  <a:pt x="100453" y="344"/>
                </a:lnTo>
                <a:lnTo>
                  <a:pt x="100396" y="287"/>
                </a:lnTo>
                <a:lnTo>
                  <a:pt x="100319" y="249"/>
                </a:lnTo>
                <a:lnTo>
                  <a:pt x="100243" y="230"/>
                </a:lnTo>
                <a:close/>
                <a:moveTo>
                  <a:pt x="109709" y="306"/>
                </a:moveTo>
                <a:lnTo>
                  <a:pt x="109632" y="344"/>
                </a:lnTo>
                <a:lnTo>
                  <a:pt x="109575" y="402"/>
                </a:lnTo>
                <a:lnTo>
                  <a:pt x="109556" y="497"/>
                </a:lnTo>
                <a:lnTo>
                  <a:pt x="109556" y="574"/>
                </a:lnTo>
                <a:lnTo>
                  <a:pt x="109594" y="650"/>
                </a:lnTo>
                <a:lnTo>
                  <a:pt x="109651" y="708"/>
                </a:lnTo>
                <a:lnTo>
                  <a:pt x="109747" y="746"/>
                </a:lnTo>
                <a:lnTo>
                  <a:pt x="110837" y="880"/>
                </a:lnTo>
                <a:lnTo>
                  <a:pt x="110952" y="880"/>
                </a:lnTo>
                <a:lnTo>
                  <a:pt x="111009" y="823"/>
                </a:lnTo>
                <a:lnTo>
                  <a:pt x="111066" y="765"/>
                </a:lnTo>
                <a:lnTo>
                  <a:pt x="111085" y="689"/>
                </a:lnTo>
                <a:lnTo>
                  <a:pt x="111085" y="612"/>
                </a:lnTo>
                <a:lnTo>
                  <a:pt x="111047" y="536"/>
                </a:lnTo>
                <a:lnTo>
                  <a:pt x="110990" y="478"/>
                </a:lnTo>
                <a:lnTo>
                  <a:pt x="110894" y="440"/>
                </a:lnTo>
                <a:lnTo>
                  <a:pt x="109804" y="306"/>
                </a:lnTo>
                <a:close/>
                <a:moveTo>
                  <a:pt x="97585" y="593"/>
                </a:moveTo>
                <a:lnTo>
                  <a:pt x="96495" y="784"/>
                </a:lnTo>
                <a:lnTo>
                  <a:pt x="96399" y="823"/>
                </a:lnTo>
                <a:lnTo>
                  <a:pt x="96342" y="880"/>
                </a:lnTo>
                <a:lnTo>
                  <a:pt x="96303" y="956"/>
                </a:lnTo>
                <a:lnTo>
                  <a:pt x="96303" y="1052"/>
                </a:lnTo>
                <a:lnTo>
                  <a:pt x="96342" y="1109"/>
                </a:lnTo>
                <a:lnTo>
                  <a:pt x="96380" y="1167"/>
                </a:lnTo>
                <a:lnTo>
                  <a:pt x="96456" y="1205"/>
                </a:lnTo>
                <a:lnTo>
                  <a:pt x="96533" y="1224"/>
                </a:lnTo>
                <a:lnTo>
                  <a:pt x="96571" y="1224"/>
                </a:lnTo>
                <a:lnTo>
                  <a:pt x="97661" y="1033"/>
                </a:lnTo>
                <a:lnTo>
                  <a:pt x="97738" y="995"/>
                </a:lnTo>
                <a:lnTo>
                  <a:pt x="97795" y="937"/>
                </a:lnTo>
                <a:lnTo>
                  <a:pt x="97833" y="861"/>
                </a:lnTo>
                <a:lnTo>
                  <a:pt x="97833" y="765"/>
                </a:lnTo>
                <a:lnTo>
                  <a:pt x="97814" y="689"/>
                </a:lnTo>
                <a:lnTo>
                  <a:pt x="97757" y="631"/>
                </a:lnTo>
                <a:lnTo>
                  <a:pt x="97680" y="593"/>
                </a:lnTo>
                <a:close/>
                <a:moveTo>
                  <a:pt x="112348" y="689"/>
                </a:moveTo>
                <a:lnTo>
                  <a:pt x="112271" y="727"/>
                </a:lnTo>
                <a:lnTo>
                  <a:pt x="112214" y="784"/>
                </a:lnTo>
                <a:lnTo>
                  <a:pt x="112175" y="880"/>
                </a:lnTo>
                <a:lnTo>
                  <a:pt x="112175" y="956"/>
                </a:lnTo>
                <a:lnTo>
                  <a:pt x="112214" y="1033"/>
                </a:lnTo>
                <a:lnTo>
                  <a:pt x="112271" y="1090"/>
                </a:lnTo>
                <a:lnTo>
                  <a:pt x="112367" y="1128"/>
                </a:lnTo>
                <a:lnTo>
                  <a:pt x="113438" y="1339"/>
                </a:lnTo>
                <a:lnTo>
                  <a:pt x="113495" y="1358"/>
                </a:lnTo>
                <a:lnTo>
                  <a:pt x="113552" y="1339"/>
                </a:lnTo>
                <a:lnTo>
                  <a:pt x="113629" y="1301"/>
                </a:lnTo>
                <a:lnTo>
                  <a:pt x="113667" y="1243"/>
                </a:lnTo>
                <a:lnTo>
                  <a:pt x="113705" y="1167"/>
                </a:lnTo>
                <a:lnTo>
                  <a:pt x="113705" y="1090"/>
                </a:lnTo>
                <a:lnTo>
                  <a:pt x="113667" y="1014"/>
                </a:lnTo>
                <a:lnTo>
                  <a:pt x="113610" y="956"/>
                </a:lnTo>
                <a:lnTo>
                  <a:pt x="113533" y="918"/>
                </a:lnTo>
                <a:lnTo>
                  <a:pt x="112443" y="689"/>
                </a:lnTo>
                <a:close/>
                <a:moveTo>
                  <a:pt x="114967" y="1262"/>
                </a:moveTo>
                <a:lnTo>
                  <a:pt x="114891" y="1281"/>
                </a:lnTo>
                <a:lnTo>
                  <a:pt x="114814" y="1339"/>
                </a:lnTo>
                <a:lnTo>
                  <a:pt x="114776" y="1415"/>
                </a:lnTo>
                <a:lnTo>
                  <a:pt x="114776" y="1511"/>
                </a:lnTo>
                <a:lnTo>
                  <a:pt x="114814" y="1587"/>
                </a:lnTo>
                <a:lnTo>
                  <a:pt x="114872" y="1664"/>
                </a:lnTo>
                <a:lnTo>
                  <a:pt x="114948" y="1702"/>
                </a:lnTo>
                <a:lnTo>
                  <a:pt x="115006" y="1702"/>
                </a:lnTo>
                <a:lnTo>
                  <a:pt x="115063" y="1721"/>
                </a:lnTo>
                <a:lnTo>
                  <a:pt x="115140" y="1702"/>
                </a:lnTo>
                <a:lnTo>
                  <a:pt x="115197" y="1664"/>
                </a:lnTo>
                <a:lnTo>
                  <a:pt x="115254" y="1626"/>
                </a:lnTo>
                <a:lnTo>
                  <a:pt x="115273" y="1549"/>
                </a:lnTo>
                <a:lnTo>
                  <a:pt x="115293" y="1473"/>
                </a:lnTo>
                <a:lnTo>
                  <a:pt x="115254" y="1377"/>
                </a:lnTo>
                <a:lnTo>
                  <a:pt x="115197" y="1320"/>
                </a:lnTo>
                <a:lnTo>
                  <a:pt x="115120" y="1281"/>
                </a:lnTo>
                <a:lnTo>
                  <a:pt x="115044" y="1262"/>
                </a:lnTo>
                <a:close/>
                <a:moveTo>
                  <a:pt x="95041" y="1090"/>
                </a:moveTo>
                <a:lnTo>
                  <a:pt x="94965" y="1109"/>
                </a:lnTo>
                <a:lnTo>
                  <a:pt x="93875" y="1358"/>
                </a:lnTo>
                <a:lnTo>
                  <a:pt x="93798" y="1396"/>
                </a:lnTo>
                <a:lnTo>
                  <a:pt x="93741" y="1454"/>
                </a:lnTo>
                <a:lnTo>
                  <a:pt x="93703" y="1549"/>
                </a:lnTo>
                <a:lnTo>
                  <a:pt x="93722" y="1626"/>
                </a:lnTo>
                <a:lnTo>
                  <a:pt x="93741" y="1702"/>
                </a:lnTo>
                <a:lnTo>
                  <a:pt x="93798" y="1740"/>
                </a:lnTo>
                <a:lnTo>
                  <a:pt x="93856" y="1779"/>
                </a:lnTo>
                <a:lnTo>
                  <a:pt x="93932" y="1798"/>
                </a:lnTo>
                <a:lnTo>
                  <a:pt x="93990" y="1798"/>
                </a:lnTo>
                <a:lnTo>
                  <a:pt x="95060" y="1530"/>
                </a:lnTo>
                <a:lnTo>
                  <a:pt x="95137" y="1492"/>
                </a:lnTo>
                <a:lnTo>
                  <a:pt x="95194" y="1434"/>
                </a:lnTo>
                <a:lnTo>
                  <a:pt x="95233" y="1358"/>
                </a:lnTo>
                <a:lnTo>
                  <a:pt x="95233" y="1262"/>
                </a:lnTo>
                <a:lnTo>
                  <a:pt x="95194" y="1186"/>
                </a:lnTo>
                <a:lnTo>
                  <a:pt x="95118" y="1128"/>
                </a:lnTo>
                <a:lnTo>
                  <a:pt x="95041" y="1090"/>
                </a:lnTo>
                <a:close/>
                <a:moveTo>
                  <a:pt x="92364" y="1760"/>
                </a:moveTo>
                <a:lnTo>
                  <a:pt x="91312" y="2085"/>
                </a:lnTo>
                <a:lnTo>
                  <a:pt x="91236" y="2123"/>
                </a:lnTo>
                <a:lnTo>
                  <a:pt x="91178" y="2199"/>
                </a:lnTo>
                <a:lnTo>
                  <a:pt x="91159" y="2276"/>
                </a:lnTo>
                <a:lnTo>
                  <a:pt x="91159" y="2371"/>
                </a:lnTo>
                <a:lnTo>
                  <a:pt x="91198" y="2429"/>
                </a:lnTo>
                <a:lnTo>
                  <a:pt x="91236" y="2486"/>
                </a:lnTo>
                <a:lnTo>
                  <a:pt x="91293" y="2505"/>
                </a:lnTo>
                <a:lnTo>
                  <a:pt x="91370" y="2524"/>
                </a:lnTo>
                <a:lnTo>
                  <a:pt x="91446" y="2505"/>
                </a:lnTo>
                <a:lnTo>
                  <a:pt x="92498" y="2199"/>
                </a:lnTo>
                <a:lnTo>
                  <a:pt x="92574" y="2142"/>
                </a:lnTo>
                <a:lnTo>
                  <a:pt x="92632" y="2085"/>
                </a:lnTo>
                <a:lnTo>
                  <a:pt x="92651" y="2008"/>
                </a:lnTo>
                <a:lnTo>
                  <a:pt x="92651" y="1913"/>
                </a:lnTo>
                <a:lnTo>
                  <a:pt x="92613" y="1836"/>
                </a:lnTo>
                <a:lnTo>
                  <a:pt x="92536" y="1779"/>
                </a:lnTo>
                <a:lnTo>
                  <a:pt x="92460" y="1760"/>
                </a:lnTo>
                <a:close/>
                <a:moveTo>
                  <a:pt x="89916" y="2563"/>
                </a:moveTo>
                <a:lnTo>
                  <a:pt x="89821" y="2582"/>
                </a:lnTo>
                <a:lnTo>
                  <a:pt x="88788" y="2964"/>
                </a:lnTo>
                <a:lnTo>
                  <a:pt x="88712" y="3022"/>
                </a:lnTo>
                <a:lnTo>
                  <a:pt x="88654" y="3079"/>
                </a:lnTo>
                <a:lnTo>
                  <a:pt x="88635" y="3156"/>
                </a:lnTo>
                <a:lnTo>
                  <a:pt x="88654" y="3251"/>
                </a:lnTo>
                <a:lnTo>
                  <a:pt x="88693" y="3309"/>
                </a:lnTo>
                <a:lnTo>
                  <a:pt x="88731" y="3366"/>
                </a:lnTo>
                <a:lnTo>
                  <a:pt x="88788" y="3385"/>
                </a:lnTo>
                <a:lnTo>
                  <a:pt x="88865" y="3404"/>
                </a:lnTo>
                <a:lnTo>
                  <a:pt x="88941" y="3385"/>
                </a:lnTo>
                <a:lnTo>
                  <a:pt x="89974" y="3003"/>
                </a:lnTo>
                <a:lnTo>
                  <a:pt x="90050" y="2945"/>
                </a:lnTo>
                <a:lnTo>
                  <a:pt x="90108" y="2888"/>
                </a:lnTo>
                <a:lnTo>
                  <a:pt x="90127" y="2811"/>
                </a:lnTo>
                <a:lnTo>
                  <a:pt x="90108" y="2716"/>
                </a:lnTo>
                <a:lnTo>
                  <a:pt x="90069" y="2639"/>
                </a:lnTo>
                <a:lnTo>
                  <a:pt x="89993" y="2582"/>
                </a:lnTo>
                <a:lnTo>
                  <a:pt x="89916" y="2563"/>
                </a:lnTo>
                <a:close/>
                <a:moveTo>
                  <a:pt x="87335" y="3538"/>
                </a:moveTo>
                <a:lnTo>
                  <a:pt x="86321" y="3997"/>
                </a:lnTo>
                <a:lnTo>
                  <a:pt x="86245" y="4054"/>
                </a:lnTo>
                <a:lnTo>
                  <a:pt x="86207" y="4112"/>
                </a:lnTo>
                <a:lnTo>
                  <a:pt x="86187" y="4207"/>
                </a:lnTo>
                <a:lnTo>
                  <a:pt x="86207" y="4284"/>
                </a:lnTo>
                <a:lnTo>
                  <a:pt x="86245" y="4341"/>
                </a:lnTo>
                <a:lnTo>
                  <a:pt x="86283" y="4379"/>
                </a:lnTo>
                <a:lnTo>
                  <a:pt x="86340" y="4418"/>
                </a:lnTo>
                <a:lnTo>
                  <a:pt x="86398" y="4418"/>
                </a:lnTo>
                <a:lnTo>
                  <a:pt x="86493" y="4399"/>
                </a:lnTo>
                <a:lnTo>
                  <a:pt x="87507" y="3959"/>
                </a:lnTo>
                <a:lnTo>
                  <a:pt x="87583" y="3901"/>
                </a:lnTo>
                <a:lnTo>
                  <a:pt x="87622" y="3844"/>
                </a:lnTo>
                <a:lnTo>
                  <a:pt x="87641" y="3748"/>
                </a:lnTo>
                <a:lnTo>
                  <a:pt x="87622" y="3672"/>
                </a:lnTo>
                <a:lnTo>
                  <a:pt x="87583" y="3595"/>
                </a:lnTo>
                <a:lnTo>
                  <a:pt x="87507" y="3538"/>
                </a:lnTo>
                <a:close/>
                <a:moveTo>
                  <a:pt x="84983" y="4647"/>
                </a:moveTo>
                <a:lnTo>
                  <a:pt x="84906" y="4666"/>
                </a:lnTo>
                <a:lnTo>
                  <a:pt x="83912" y="5163"/>
                </a:lnTo>
                <a:lnTo>
                  <a:pt x="83835" y="5221"/>
                </a:lnTo>
                <a:lnTo>
                  <a:pt x="83797" y="5297"/>
                </a:lnTo>
                <a:lnTo>
                  <a:pt x="83797" y="5374"/>
                </a:lnTo>
                <a:lnTo>
                  <a:pt x="83816" y="5469"/>
                </a:lnTo>
                <a:lnTo>
                  <a:pt x="83854" y="5527"/>
                </a:lnTo>
                <a:lnTo>
                  <a:pt x="83912" y="5546"/>
                </a:lnTo>
                <a:lnTo>
                  <a:pt x="83950" y="5584"/>
                </a:lnTo>
                <a:lnTo>
                  <a:pt x="84065" y="5584"/>
                </a:lnTo>
                <a:lnTo>
                  <a:pt x="84122" y="5565"/>
                </a:lnTo>
                <a:lnTo>
                  <a:pt x="85097" y="5049"/>
                </a:lnTo>
                <a:lnTo>
                  <a:pt x="85174" y="5010"/>
                </a:lnTo>
                <a:lnTo>
                  <a:pt x="85212" y="4934"/>
                </a:lnTo>
                <a:lnTo>
                  <a:pt x="85231" y="4838"/>
                </a:lnTo>
                <a:lnTo>
                  <a:pt x="85193" y="4762"/>
                </a:lnTo>
                <a:lnTo>
                  <a:pt x="85155" y="4685"/>
                </a:lnTo>
                <a:lnTo>
                  <a:pt x="85078" y="4647"/>
                </a:lnTo>
                <a:close/>
                <a:moveTo>
                  <a:pt x="82631" y="5890"/>
                </a:moveTo>
                <a:lnTo>
                  <a:pt x="82554" y="5928"/>
                </a:lnTo>
                <a:lnTo>
                  <a:pt x="81579" y="6483"/>
                </a:lnTo>
                <a:lnTo>
                  <a:pt x="81521" y="6540"/>
                </a:lnTo>
                <a:lnTo>
                  <a:pt x="81483" y="6617"/>
                </a:lnTo>
                <a:lnTo>
                  <a:pt x="81483" y="6712"/>
                </a:lnTo>
                <a:lnTo>
                  <a:pt x="81521" y="6789"/>
                </a:lnTo>
                <a:lnTo>
                  <a:pt x="81541" y="6846"/>
                </a:lnTo>
                <a:lnTo>
                  <a:pt x="81598" y="6865"/>
                </a:lnTo>
                <a:lnTo>
                  <a:pt x="81655" y="6885"/>
                </a:lnTo>
                <a:lnTo>
                  <a:pt x="81694" y="6904"/>
                </a:lnTo>
                <a:lnTo>
                  <a:pt x="81770" y="6885"/>
                </a:lnTo>
                <a:lnTo>
                  <a:pt x="81808" y="6865"/>
                </a:lnTo>
                <a:lnTo>
                  <a:pt x="82764" y="6311"/>
                </a:lnTo>
                <a:lnTo>
                  <a:pt x="82841" y="6253"/>
                </a:lnTo>
                <a:lnTo>
                  <a:pt x="82879" y="6177"/>
                </a:lnTo>
                <a:lnTo>
                  <a:pt x="82879" y="6081"/>
                </a:lnTo>
                <a:lnTo>
                  <a:pt x="82841" y="6005"/>
                </a:lnTo>
                <a:lnTo>
                  <a:pt x="82784" y="5928"/>
                </a:lnTo>
                <a:lnTo>
                  <a:pt x="82707" y="5890"/>
                </a:lnTo>
                <a:close/>
                <a:moveTo>
                  <a:pt x="80355" y="7286"/>
                </a:moveTo>
                <a:lnTo>
                  <a:pt x="80278" y="7324"/>
                </a:lnTo>
                <a:lnTo>
                  <a:pt x="79341" y="7955"/>
                </a:lnTo>
                <a:lnTo>
                  <a:pt x="79284" y="8013"/>
                </a:lnTo>
                <a:lnTo>
                  <a:pt x="79265" y="8089"/>
                </a:lnTo>
                <a:lnTo>
                  <a:pt x="79265" y="8185"/>
                </a:lnTo>
                <a:lnTo>
                  <a:pt x="79284" y="8261"/>
                </a:lnTo>
                <a:lnTo>
                  <a:pt x="79322" y="8300"/>
                </a:lnTo>
                <a:lnTo>
                  <a:pt x="79380" y="8319"/>
                </a:lnTo>
                <a:lnTo>
                  <a:pt x="79418" y="8338"/>
                </a:lnTo>
                <a:lnTo>
                  <a:pt x="79475" y="8357"/>
                </a:lnTo>
                <a:lnTo>
                  <a:pt x="79533" y="8338"/>
                </a:lnTo>
                <a:lnTo>
                  <a:pt x="79609" y="8319"/>
                </a:lnTo>
                <a:lnTo>
                  <a:pt x="80508" y="7688"/>
                </a:lnTo>
                <a:lnTo>
                  <a:pt x="80584" y="7630"/>
                </a:lnTo>
                <a:lnTo>
                  <a:pt x="80603" y="7554"/>
                </a:lnTo>
                <a:lnTo>
                  <a:pt x="80603" y="7458"/>
                </a:lnTo>
                <a:lnTo>
                  <a:pt x="80584" y="7382"/>
                </a:lnTo>
                <a:lnTo>
                  <a:pt x="80508" y="7324"/>
                </a:lnTo>
                <a:lnTo>
                  <a:pt x="80431" y="7286"/>
                </a:lnTo>
                <a:close/>
                <a:moveTo>
                  <a:pt x="78251" y="8816"/>
                </a:moveTo>
                <a:lnTo>
                  <a:pt x="78156" y="8835"/>
                </a:lnTo>
                <a:lnTo>
                  <a:pt x="78079" y="8873"/>
                </a:lnTo>
                <a:lnTo>
                  <a:pt x="77200" y="9543"/>
                </a:lnTo>
                <a:lnTo>
                  <a:pt x="77142" y="9619"/>
                </a:lnTo>
                <a:lnTo>
                  <a:pt x="77123" y="9696"/>
                </a:lnTo>
                <a:lnTo>
                  <a:pt x="77123" y="9791"/>
                </a:lnTo>
                <a:lnTo>
                  <a:pt x="77161" y="9868"/>
                </a:lnTo>
                <a:lnTo>
                  <a:pt x="77200" y="9906"/>
                </a:lnTo>
                <a:lnTo>
                  <a:pt x="77257" y="9925"/>
                </a:lnTo>
                <a:lnTo>
                  <a:pt x="77353" y="9944"/>
                </a:lnTo>
                <a:lnTo>
                  <a:pt x="77410" y="9925"/>
                </a:lnTo>
                <a:lnTo>
                  <a:pt x="77486" y="9887"/>
                </a:lnTo>
                <a:lnTo>
                  <a:pt x="78347" y="9218"/>
                </a:lnTo>
                <a:lnTo>
                  <a:pt x="78404" y="9160"/>
                </a:lnTo>
                <a:lnTo>
                  <a:pt x="78443" y="9065"/>
                </a:lnTo>
                <a:lnTo>
                  <a:pt x="78443" y="8988"/>
                </a:lnTo>
                <a:lnTo>
                  <a:pt x="78404" y="8912"/>
                </a:lnTo>
                <a:lnTo>
                  <a:pt x="78328" y="8854"/>
                </a:lnTo>
                <a:lnTo>
                  <a:pt x="78251" y="8816"/>
                </a:lnTo>
                <a:close/>
                <a:moveTo>
                  <a:pt x="76090" y="10499"/>
                </a:moveTo>
                <a:lnTo>
                  <a:pt x="76014" y="10537"/>
                </a:lnTo>
                <a:lnTo>
                  <a:pt x="75173" y="11283"/>
                </a:lnTo>
                <a:lnTo>
                  <a:pt x="75115" y="11359"/>
                </a:lnTo>
                <a:lnTo>
                  <a:pt x="75096" y="11436"/>
                </a:lnTo>
                <a:lnTo>
                  <a:pt x="75115" y="11531"/>
                </a:lnTo>
                <a:lnTo>
                  <a:pt x="75153" y="11589"/>
                </a:lnTo>
                <a:lnTo>
                  <a:pt x="75230" y="11646"/>
                </a:lnTo>
                <a:lnTo>
                  <a:pt x="75326" y="11665"/>
                </a:lnTo>
                <a:lnTo>
                  <a:pt x="75402" y="11665"/>
                </a:lnTo>
                <a:lnTo>
                  <a:pt x="75479" y="11608"/>
                </a:lnTo>
                <a:lnTo>
                  <a:pt x="76301" y="10881"/>
                </a:lnTo>
                <a:lnTo>
                  <a:pt x="76358" y="10805"/>
                </a:lnTo>
                <a:lnTo>
                  <a:pt x="76377" y="10728"/>
                </a:lnTo>
                <a:lnTo>
                  <a:pt x="76358" y="10652"/>
                </a:lnTo>
                <a:lnTo>
                  <a:pt x="76320" y="10575"/>
                </a:lnTo>
                <a:lnTo>
                  <a:pt x="76243" y="10518"/>
                </a:lnTo>
                <a:lnTo>
                  <a:pt x="76167" y="10499"/>
                </a:lnTo>
                <a:close/>
                <a:moveTo>
                  <a:pt x="74102" y="12296"/>
                </a:moveTo>
                <a:lnTo>
                  <a:pt x="74044" y="12354"/>
                </a:lnTo>
                <a:lnTo>
                  <a:pt x="73241" y="13138"/>
                </a:lnTo>
                <a:lnTo>
                  <a:pt x="73203" y="13214"/>
                </a:lnTo>
                <a:lnTo>
                  <a:pt x="73184" y="13291"/>
                </a:lnTo>
                <a:lnTo>
                  <a:pt x="73203" y="13367"/>
                </a:lnTo>
                <a:lnTo>
                  <a:pt x="73241" y="13444"/>
                </a:lnTo>
                <a:lnTo>
                  <a:pt x="73318" y="13501"/>
                </a:lnTo>
                <a:lnTo>
                  <a:pt x="73490" y="13501"/>
                </a:lnTo>
                <a:lnTo>
                  <a:pt x="73547" y="13444"/>
                </a:lnTo>
                <a:lnTo>
                  <a:pt x="74350" y="12679"/>
                </a:lnTo>
                <a:lnTo>
                  <a:pt x="74389" y="12602"/>
                </a:lnTo>
                <a:lnTo>
                  <a:pt x="74408" y="12507"/>
                </a:lnTo>
                <a:lnTo>
                  <a:pt x="74389" y="12430"/>
                </a:lnTo>
                <a:lnTo>
                  <a:pt x="74350" y="12354"/>
                </a:lnTo>
                <a:lnTo>
                  <a:pt x="74274" y="12315"/>
                </a:lnTo>
                <a:lnTo>
                  <a:pt x="74197" y="12296"/>
                </a:lnTo>
                <a:close/>
                <a:moveTo>
                  <a:pt x="72304" y="14170"/>
                </a:moveTo>
                <a:lnTo>
                  <a:pt x="72228" y="14190"/>
                </a:lnTo>
                <a:lnTo>
                  <a:pt x="72151" y="14247"/>
                </a:lnTo>
                <a:lnTo>
                  <a:pt x="71367" y="15031"/>
                </a:lnTo>
                <a:lnTo>
                  <a:pt x="71329" y="15107"/>
                </a:lnTo>
                <a:lnTo>
                  <a:pt x="71310" y="15184"/>
                </a:lnTo>
                <a:lnTo>
                  <a:pt x="71329" y="15280"/>
                </a:lnTo>
                <a:lnTo>
                  <a:pt x="71386" y="15356"/>
                </a:lnTo>
                <a:lnTo>
                  <a:pt x="71444" y="15394"/>
                </a:lnTo>
                <a:lnTo>
                  <a:pt x="71539" y="15413"/>
                </a:lnTo>
                <a:lnTo>
                  <a:pt x="71616" y="15394"/>
                </a:lnTo>
                <a:lnTo>
                  <a:pt x="71692" y="15337"/>
                </a:lnTo>
                <a:lnTo>
                  <a:pt x="72457" y="14553"/>
                </a:lnTo>
                <a:lnTo>
                  <a:pt x="72514" y="14476"/>
                </a:lnTo>
                <a:lnTo>
                  <a:pt x="72534" y="14381"/>
                </a:lnTo>
                <a:lnTo>
                  <a:pt x="72514" y="14304"/>
                </a:lnTo>
                <a:lnTo>
                  <a:pt x="72457" y="14228"/>
                </a:lnTo>
                <a:lnTo>
                  <a:pt x="72381" y="14190"/>
                </a:lnTo>
                <a:lnTo>
                  <a:pt x="72304" y="14170"/>
                </a:lnTo>
                <a:close/>
                <a:moveTo>
                  <a:pt x="70449" y="16083"/>
                </a:moveTo>
                <a:lnTo>
                  <a:pt x="70373" y="16102"/>
                </a:lnTo>
                <a:lnTo>
                  <a:pt x="70296" y="16140"/>
                </a:lnTo>
                <a:lnTo>
                  <a:pt x="69512" y="16943"/>
                </a:lnTo>
                <a:lnTo>
                  <a:pt x="69474" y="17020"/>
                </a:lnTo>
                <a:lnTo>
                  <a:pt x="69455" y="17096"/>
                </a:lnTo>
                <a:lnTo>
                  <a:pt x="69474" y="17173"/>
                </a:lnTo>
                <a:lnTo>
                  <a:pt x="69512" y="17249"/>
                </a:lnTo>
                <a:lnTo>
                  <a:pt x="69589" y="17307"/>
                </a:lnTo>
                <a:lnTo>
                  <a:pt x="69761" y="17307"/>
                </a:lnTo>
                <a:lnTo>
                  <a:pt x="69837" y="17249"/>
                </a:lnTo>
                <a:lnTo>
                  <a:pt x="70621" y="16465"/>
                </a:lnTo>
                <a:lnTo>
                  <a:pt x="70660" y="16389"/>
                </a:lnTo>
                <a:lnTo>
                  <a:pt x="70679" y="16293"/>
                </a:lnTo>
                <a:lnTo>
                  <a:pt x="70660" y="16217"/>
                </a:lnTo>
                <a:lnTo>
                  <a:pt x="70602" y="16140"/>
                </a:lnTo>
                <a:lnTo>
                  <a:pt x="70526" y="16102"/>
                </a:lnTo>
                <a:lnTo>
                  <a:pt x="70449" y="16083"/>
                </a:lnTo>
                <a:close/>
                <a:moveTo>
                  <a:pt x="68575" y="17957"/>
                </a:moveTo>
                <a:lnTo>
                  <a:pt x="68499" y="17976"/>
                </a:lnTo>
                <a:lnTo>
                  <a:pt x="68422" y="18033"/>
                </a:lnTo>
                <a:lnTo>
                  <a:pt x="67619" y="18798"/>
                </a:lnTo>
                <a:lnTo>
                  <a:pt x="67581" y="18856"/>
                </a:lnTo>
                <a:lnTo>
                  <a:pt x="67562" y="18951"/>
                </a:lnTo>
                <a:lnTo>
                  <a:pt x="67562" y="19028"/>
                </a:lnTo>
                <a:lnTo>
                  <a:pt x="67619" y="19104"/>
                </a:lnTo>
                <a:lnTo>
                  <a:pt x="67696" y="19162"/>
                </a:lnTo>
                <a:lnTo>
                  <a:pt x="67772" y="19181"/>
                </a:lnTo>
                <a:lnTo>
                  <a:pt x="67848" y="19162"/>
                </a:lnTo>
                <a:lnTo>
                  <a:pt x="67925" y="19123"/>
                </a:lnTo>
                <a:lnTo>
                  <a:pt x="68728" y="18339"/>
                </a:lnTo>
                <a:lnTo>
                  <a:pt x="68786" y="18282"/>
                </a:lnTo>
                <a:lnTo>
                  <a:pt x="68805" y="18186"/>
                </a:lnTo>
                <a:lnTo>
                  <a:pt x="68786" y="18110"/>
                </a:lnTo>
                <a:lnTo>
                  <a:pt x="68728" y="18033"/>
                </a:lnTo>
                <a:lnTo>
                  <a:pt x="68671" y="17976"/>
                </a:lnTo>
                <a:lnTo>
                  <a:pt x="68575" y="17957"/>
                </a:lnTo>
                <a:close/>
                <a:moveTo>
                  <a:pt x="26180" y="19754"/>
                </a:moveTo>
                <a:lnTo>
                  <a:pt x="25070" y="19793"/>
                </a:lnTo>
                <a:lnTo>
                  <a:pt x="24975" y="19831"/>
                </a:lnTo>
                <a:lnTo>
                  <a:pt x="24917" y="19869"/>
                </a:lnTo>
                <a:lnTo>
                  <a:pt x="24860" y="19946"/>
                </a:lnTo>
                <a:lnTo>
                  <a:pt x="24860" y="20041"/>
                </a:lnTo>
                <a:lnTo>
                  <a:pt x="24879" y="20118"/>
                </a:lnTo>
                <a:lnTo>
                  <a:pt x="24917" y="20175"/>
                </a:lnTo>
                <a:lnTo>
                  <a:pt x="24994" y="20232"/>
                </a:lnTo>
                <a:lnTo>
                  <a:pt x="25070" y="20252"/>
                </a:lnTo>
                <a:lnTo>
                  <a:pt x="25090" y="20252"/>
                </a:lnTo>
                <a:lnTo>
                  <a:pt x="26180" y="20213"/>
                </a:lnTo>
                <a:lnTo>
                  <a:pt x="26275" y="20194"/>
                </a:lnTo>
                <a:lnTo>
                  <a:pt x="26333" y="20137"/>
                </a:lnTo>
                <a:lnTo>
                  <a:pt x="26390" y="20060"/>
                </a:lnTo>
                <a:lnTo>
                  <a:pt x="26409" y="19984"/>
                </a:lnTo>
                <a:lnTo>
                  <a:pt x="26390" y="19888"/>
                </a:lnTo>
                <a:lnTo>
                  <a:pt x="26333" y="19831"/>
                </a:lnTo>
                <a:lnTo>
                  <a:pt x="26256" y="19773"/>
                </a:lnTo>
                <a:lnTo>
                  <a:pt x="26180" y="19754"/>
                </a:lnTo>
                <a:close/>
                <a:moveTo>
                  <a:pt x="27748" y="19773"/>
                </a:moveTo>
                <a:lnTo>
                  <a:pt x="27652" y="19793"/>
                </a:lnTo>
                <a:lnTo>
                  <a:pt x="27576" y="19831"/>
                </a:lnTo>
                <a:lnTo>
                  <a:pt x="27537" y="19907"/>
                </a:lnTo>
                <a:lnTo>
                  <a:pt x="27518" y="19984"/>
                </a:lnTo>
                <a:lnTo>
                  <a:pt x="27518" y="20079"/>
                </a:lnTo>
                <a:lnTo>
                  <a:pt x="27576" y="20156"/>
                </a:lnTo>
                <a:lnTo>
                  <a:pt x="27633" y="20194"/>
                </a:lnTo>
                <a:lnTo>
                  <a:pt x="27729" y="20213"/>
                </a:lnTo>
                <a:lnTo>
                  <a:pt x="28819" y="20271"/>
                </a:lnTo>
                <a:lnTo>
                  <a:pt x="28838" y="20271"/>
                </a:lnTo>
                <a:lnTo>
                  <a:pt x="28914" y="20252"/>
                </a:lnTo>
                <a:lnTo>
                  <a:pt x="28991" y="20213"/>
                </a:lnTo>
                <a:lnTo>
                  <a:pt x="29029" y="20156"/>
                </a:lnTo>
                <a:lnTo>
                  <a:pt x="29067" y="20079"/>
                </a:lnTo>
                <a:lnTo>
                  <a:pt x="29048" y="19984"/>
                </a:lnTo>
                <a:lnTo>
                  <a:pt x="29010" y="19907"/>
                </a:lnTo>
                <a:lnTo>
                  <a:pt x="28933" y="19850"/>
                </a:lnTo>
                <a:lnTo>
                  <a:pt x="28857" y="19831"/>
                </a:lnTo>
                <a:lnTo>
                  <a:pt x="27748" y="19773"/>
                </a:lnTo>
                <a:close/>
                <a:moveTo>
                  <a:pt x="23502" y="19926"/>
                </a:moveTo>
                <a:lnTo>
                  <a:pt x="22393" y="20060"/>
                </a:lnTo>
                <a:lnTo>
                  <a:pt x="22317" y="20079"/>
                </a:lnTo>
                <a:lnTo>
                  <a:pt x="22240" y="20137"/>
                </a:lnTo>
                <a:lnTo>
                  <a:pt x="22202" y="20213"/>
                </a:lnTo>
                <a:lnTo>
                  <a:pt x="22202" y="20309"/>
                </a:lnTo>
                <a:lnTo>
                  <a:pt x="22240" y="20385"/>
                </a:lnTo>
                <a:lnTo>
                  <a:pt x="22279" y="20443"/>
                </a:lnTo>
                <a:lnTo>
                  <a:pt x="22355" y="20481"/>
                </a:lnTo>
                <a:lnTo>
                  <a:pt x="22432" y="20500"/>
                </a:lnTo>
                <a:lnTo>
                  <a:pt x="22451" y="20481"/>
                </a:lnTo>
                <a:lnTo>
                  <a:pt x="23541" y="20366"/>
                </a:lnTo>
                <a:lnTo>
                  <a:pt x="23636" y="20328"/>
                </a:lnTo>
                <a:lnTo>
                  <a:pt x="23694" y="20271"/>
                </a:lnTo>
                <a:lnTo>
                  <a:pt x="23732" y="20213"/>
                </a:lnTo>
                <a:lnTo>
                  <a:pt x="23751" y="20118"/>
                </a:lnTo>
                <a:lnTo>
                  <a:pt x="23713" y="20041"/>
                </a:lnTo>
                <a:lnTo>
                  <a:pt x="23675" y="19965"/>
                </a:lnTo>
                <a:lnTo>
                  <a:pt x="23598" y="19926"/>
                </a:lnTo>
                <a:close/>
                <a:moveTo>
                  <a:pt x="30329" y="19984"/>
                </a:moveTo>
                <a:lnTo>
                  <a:pt x="30253" y="20022"/>
                </a:lnTo>
                <a:lnTo>
                  <a:pt x="30195" y="20099"/>
                </a:lnTo>
                <a:lnTo>
                  <a:pt x="30157" y="20175"/>
                </a:lnTo>
                <a:lnTo>
                  <a:pt x="30176" y="20271"/>
                </a:lnTo>
                <a:lnTo>
                  <a:pt x="30215" y="20347"/>
                </a:lnTo>
                <a:lnTo>
                  <a:pt x="30272" y="20404"/>
                </a:lnTo>
                <a:lnTo>
                  <a:pt x="30348" y="20424"/>
                </a:lnTo>
                <a:lnTo>
                  <a:pt x="31438" y="20577"/>
                </a:lnTo>
                <a:lnTo>
                  <a:pt x="31553" y="20577"/>
                </a:lnTo>
                <a:lnTo>
                  <a:pt x="31630" y="20538"/>
                </a:lnTo>
                <a:lnTo>
                  <a:pt x="31668" y="20462"/>
                </a:lnTo>
                <a:lnTo>
                  <a:pt x="31706" y="20385"/>
                </a:lnTo>
                <a:lnTo>
                  <a:pt x="31687" y="20309"/>
                </a:lnTo>
                <a:lnTo>
                  <a:pt x="31668" y="20232"/>
                </a:lnTo>
                <a:lnTo>
                  <a:pt x="31591" y="20175"/>
                </a:lnTo>
                <a:lnTo>
                  <a:pt x="31515" y="20137"/>
                </a:lnTo>
                <a:lnTo>
                  <a:pt x="30406" y="19984"/>
                </a:lnTo>
                <a:close/>
                <a:moveTo>
                  <a:pt x="66644" y="19773"/>
                </a:moveTo>
                <a:lnTo>
                  <a:pt x="66567" y="19793"/>
                </a:lnTo>
                <a:lnTo>
                  <a:pt x="66491" y="19831"/>
                </a:lnTo>
                <a:lnTo>
                  <a:pt x="65649" y="20538"/>
                </a:lnTo>
                <a:lnTo>
                  <a:pt x="65592" y="20615"/>
                </a:lnTo>
                <a:lnTo>
                  <a:pt x="65573" y="20691"/>
                </a:lnTo>
                <a:lnTo>
                  <a:pt x="65573" y="20787"/>
                </a:lnTo>
                <a:lnTo>
                  <a:pt x="65611" y="20863"/>
                </a:lnTo>
                <a:lnTo>
                  <a:pt x="65688" y="20921"/>
                </a:lnTo>
                <a:lnTo>
                  <a:pt x="65783" y="20940"/>
                </a:lnTo>
                <a:lnTo>
                  <a:pt x="65860" y="20921"/>
                </a:lnTo>
                <a:lnTo>
                  <a:pt x="65936" y="20883"/>
                </a:lnTo>
                <a:lnTo>
                  <a:pt x="66778" y="20156"/>
                </a:lnTo>
                <a:lnTo>
                  <a:pt x="66835" y="20099"/>
                </a:lnTo>
                <a:lnTo>
                  <a:pt x="66854" y="20022"/>
                </a:lnTo>
                <a:lnTo>
                  <a:pt x="66835" y="19926"/>
                </a:lnTo>
                <a:lnTo>
                  <a:pt x="66797" y="19850"/>
                </a:lnTo>
                <a:lnTo>
                  <a:pt x="66720" y="19793"/>
                </a:lnTo>
                <a:lnTo>
                  <a:pt x="66644" y="19773"/>
                </a:lnTo>
                <a:close/>
                <a:moveTo>
                  <a:pt x="20844" y="20290"/>
                </a:moveTo>
                <a:lnTo>
                  <a:pt x="19754" y="20519"/>
                </a:lnTo>
                <a:lnTo>
                  <a:pt x="19678" y="20557"/>
                </a:lnTo>
                <a:lnTo>
                  <a:pt x="19620" y="20615"/>
                </a:lnTo>
                <a:lnTo>
                  <a:pt x="19582" y="20691"/>
                </a:lnTo>
                <a:lnTo>
                  <a:pt x="19582" y="20787"/>
                </a:lnTo>
                <a:lnTo>
                  <a:pt x="19620" y="20863"/>
                </a:lnTo>
                <a:lnTo>
                  <a:pt x="19678" y="20902"/>
                </a:lnTo>
                <a:lnTo>
                  <a:pt x="19735" y="20940"/>
                </a:lnTo>
                <a:lnTo>
                  <a:pt x="19812" y="20959"/>
                </a:lnTo>
                <a:lnTo>
                  <a:pt x="19850" y="20959"/>
                </a:lnTo>
                <a:lnTo>
                  <a:pt x="20940" y="20730"/>
                </a:lnTo>
                <a:lnTo>
                  <a:pt x="21016" y="20710"/>
                </a:lnTo>
                <a:lnTo>
                  <a:pt x="21074" y="20634"/>
                </a:lnTo>
                <a:lnTo>
                  <a:pt x="21112" y="20557"/>
                </a:lnTo>
                <a:lnTo>
                  <a:pt x="21112" y="20481"/>
                </a:lnTo>
                <a:lnTo>
                  <a:pt x="21074" y="20385"/>
                </a:lnTo>
                <a:lnTo>
                  <a:pt x="21016" y="20328"/>
                </a:lnTo>
                <a:lnTo>
                  <a:pt x="20940" y="20309"/>
                </a:lnTo>
                <a:lnTo>
                  <a:pt x="20844" y="20290"/>
                </a:lnTo>
                <a:close/>
                <a:moveTo>
                  <a:pt x="32968" y="20424"/>
                </a:moveTo>
                <a:lnTo>
                  <a:pt x="32892" y="20462"/>
                </a:lnTo>
                <a:lnTo>
                  <a:pt x="32815" y="20519"/>
                </a:lnTo>
                <a:lnTo>
                  <a:pt x="32796" y="20596"/>
                </a:lnTo>
                <a:lnTo>
                  <a:pt x="32796" y="20691"/>
                </a:lnTo>
                <a:lnTo>
                  <a:pt x="32815" y="20768"/>
                </a:lnTo>
                <a:lnTo>
                  <a:pt x="32873" y="20825"/>
                </a:lnTo>
                <a:lnTo>
                  <a:pt x="32968" y="20863"/>
                </a:lnTo>
                <a:lnTo>
                  <a:pt x="34039" y="21093"/>
                </a:lnTo>
                <a:lnTo>
                  <a:pt x="34097" y="21112"/>
                </a:lnTo>
                <a:lnTo>
                  <a:pt x="34154" y="21093"/>
                </a:lnTo>
                <a:lnTo>
                  <a:pt x="34230" y="21055"/>
                </a:lnTo>
                <a:lnTo>
                  <a:pt x="34269" y="20997"/>
                </a:lnTo>
                <a:lnTo>
                  <a:pt x="34307" y="20940"/>
                </a:lnTo>
                <a:lnTo>
                  <a:pt x="34307" y="20844"/>
                </a:lnTo>
                <a:lnTo>
                  <a:pt x="34269" y="20768"/>
                </a:lnTo>
                <a:lnTo>
                  <a:pt x="34211" y="20710"/>
                </a:lnTo>
                <a:lnTo>
                  <a:pt x="34135" y="20672"/>
                </a:lnTo>
                <a:lnTo>
                  <a:pt x="33045" y="20424"/>
                </a:lnTo>
                <a:close/>
                <a:moveTo>
                  <a:pt x="18244" y="20883"/>
                </a:moveTo>
                <a:lnTo>
                  <a:pt x="17173" y="21208"/>
                </a:lnTo>
                <a:lnTo>
                  <a:pt x="17096" y="21246"/>
                </a:lnTo>
                <a:lnTo>
                  <a:pt x="17039" y="21303"/>
                </a:lnTo>
                <a:lnTo>
                  <a:pt x="17020" y="21380"/>
                </a:lnTo>
                <a:lnTo>
                  <a:pt x="17020" y="21475"/>
                </a:lnTo>
                <a:lnTo>
                  <a:pt x="17058" y="21533"/>
                </a:lnTo>
                <a:lnTo>
                  <a:pt x="17096" y="21590"/>
                </a:lnTo>
                <a:lnTo>
                  <a:pt x="17173" y="21628"/>
                </a:lnTo>
                <a:lnTo>
                  <a:pt x="17307" y="21628"/>
                </a:lnTo>
                <a:lnTo>
                  <a:pt x="18358" y="21322"/>
                </a:lnTo>
                <a:lnTo>
                  <a:pt x="18435" y="21284"/>
                </a:lnTo>
                <a:lnTo>
                  <a:pt x="18492" y="21208"/>
                </a:lnTo>
                <a:lnTo>
                  <a:pt x="18511" y="21131"/>
                </a:lnTo>
                <a:lnTo>
                  <a:pt x="18511" y="21055"/>
                </a:lnTo>
                <a:lnTo>
                  <a:pt x="18473" y="20978"/>
                </a:lnTo>
                <a:lnTo>
                  <a:pt x="18416" y="20921"/>
                </a:lnTo>
                <a:lnTo>
                  <a:pt x="18339" y="20883"/>
                </a:lnTo>
                <a:close/>
                <a:moveTo>
                  <a:pt x="35569" y="21055"/>
                </a:moveTo>
                <a:lnTo>
                  <a:pt x="35473" y="21074"/>
                </a:lnTo>
                <a:lnTo>
                  <a:pt x="35416" y="21131"/>
                </a:lnTo>
                <a:lnTo>
                  <a:pt x="35378" y="21208"/>
                </a:lnTo>
                <a:lnTo>
                  <a:pt x="35378" y="21303"/>
                </a:lnTo>
                <a:lnTo>
                  <a:pt x="35397" y="21380"/>
                </a:lnTo>
                <a:lnTo>
                  <a:pt x="35454" y="21437"/>
                </a:lnTo>
                <a:lnTo>
                  <a:pt x="35531" y="21475"/>
                </a:lnTo>
                <a:lnTo>
                  <a:pt x="36602" y="21781"/>
                </a:lnTo>
                <a:lnTo>
                  <a:pt x="36735" y="21781"/>
                </a:lnTo>
                <a:lnTo>
                  <a:pt x="36793" y="21743"/>
                </a:lnTo>
                <a:lnTo>
                  <a:pt x="36850" y="21686"/>
                </a:lnTo>
                <a:lnTo>
                  <a:pt x="36869" y="21628"/>
                </a:lnTo>
                <a:lnTo>
                  <a:pt x="36888" y="21533"/>
                </a:lnTo>
                <a:lnTo>
                  <a:pt x="36850" y="21456"/>
                </a:lnTo>
                <a:lnTo>
                  <a:pt x="36793" y="21399"/>
                </a:lnTo>
                <a:lnTo>
                  <a:pt x="36716" y="21361"/>
                </a:lnTo>
                <a:lnTo>
                  <a:pt x="35645" y="21055"/>
                </a:lnTo>
                <a:close/>
                <a:moveTo>
                  <a:pt x="15681" y="21686"/>
                </a:moveTo>
                <a:lnTo>
                  <a:pt x="14648" y="22087"/>
                </a:lnTo>
                <a:lnTo>
                  <a:pt x="14572" y="22126"/>
                </a:lnTo>
                <a:lnTo>
                  <a:pt x="14515" y="22202"/>
                </a:lnTo>
                <a:lnTo>
                  <a:pt x="14495" y="22279"/>
                </a:lnTo>
                <a:lnTo>
                  <a:pt x="14515" y="22374"/>
                </a:lnTo>
                <a:lnTo>
                  <a:pt x="14553" y="22432"/>
                </a:lnTo>
                <a:lnTo>
                  <a:pt x="14591" y="22470"/>
                </a:lnTo>
                <a:lnTo>
                  <a:pt x="14668" y="22508"/>
                </a:lnTo>
                <a:lnTo>
                  <a:pt x="14725" y="22508"/>
                </a:lnTo>
                <a:lnTo>
                  <a:pt x="14801" y="22489"/>
                </a:lnTo>
                <a:lnTo>
                  <a:pt x="15834" y="22106"/>
                </a:lnTo>
                <a:lnTo>
                  <a:pt x="15911" y="22068"/>
                </a:lnTo>
                <a:lnTo>
                  <a:pt x="15968" y="21992"/>
                </a:lnTo>
                <a:lnTo>
                  <a:pt x="15987" y="21915"/>
                </a:lnTo>
                <a:lnTo>
                  <a:pt x="15968" y="21820"/>
                </a:lnTo>
                <a:lnTo>
                  <a:pt x="15930" y="21743"/>
                </a:lnTo>
                <a:lnTo>
                  <a:pt x="15853" y="21705"/>
                </a:lnTo>
                <a:lnTo>
                  <a:pt x="15777" y="21686"/>
                </a:lnTo>
                <a:close/>
                <a:moveTo>
                  <a:pt x="64521" y="21456"/>
                </a:moveTo>
                <a:lnTo>
                  <a:pt x="64425" y="21495"/>
                </a:lnTo>
                <a:lnTo>
                  <a:pt x="63986" y="21820"/>
                </a:lnTo>
                <a:lnTo>
                  <a:pt x="63546" y="22126"/>
                </a:lnTo>
                <a:lnTo>
                  <a:pt x="63469" y="22183"/>
                </a:lnTo>
                <a:lnTo>
                  <a:pt x="63450" y="22259"/>
                </a:lnTo>
                <a:lnTo>
                  <a:pt x="63450" y="22355"/>
                </a:lnTo>
                <a:lnTo>
                  <a:pt x="63469" y="22432"/>
                </a:lnTo>
                <a:lnTo>
                  <a:pt x="63508" y="22470"/>
                </a:lnTo>
                <a:lnTo>
                  <a:pt x="63565" y="22508"/>
                </a:lnTo>
                <a:lnTo>
                  <a:pt x="63603" y="22527"/>
                </a:lnTo>
                <a:lnTo>
                  <a:pt x="63718" y="22527"/>
                </a:lnTo>
                <a:lnTo>
                  <a:pt x="63794" y="22489"/>
                </a:lnTo>
                <a:lnTo>
                  <a:pt x="64234" y="22183"/>
                </a:lnTo>
                <a:lnTo>
                  <a:pt x="64693" y="21858"/>
                </a:lnTo>
                <a:lnTo>
                  <a:pt x="64751" y="21781"/>
                </a:lnTo>
                <a:lnTo>
                  <a:pt x="64789" y="21705"/>
                </a:lnTo>
                <a:lnTo>
                  <a:pt x="64789" y="21628"/>
                </a:lnTo>
                <a:lnTo>
                  <a:pt x="64751" y="21533"/>
                </a:lnTo>
                <a:lnTo>
                  <a:pt x="64674" y="21475"/>
                </a:lnTo>
                <a:lnTo>
                  <a:pt x="64598" y="21456"/>
                </a:lnTo>
                <a:close/>
                <a:moveTo>
                  <a:pt x="38131" y="21781"/>
                </a:moveTo>
                <a:lnTo>
                  <a:pt x="38036" y="21820"/>
                </a:lnTo>
                <a:lnTo>
                  <a:pt x="37978" y="21858"/>
                </a:lnTo>
                <a:lnTo>
                  <a:pt x="37940" y="21934"/>
                </a:lnTo>
                <a:lnTo>
                  <a:pt x="37921" y="22030"/>
                </a:lnTo>
                <a:lnTo>
                  <a:pt x="37959" y="22106"/>
                </a:lnTo>
                <a:lnTo>
                  <a:pt x="37998" y="22183"/>
                </a:lnTo>
                <a:lnTo>
                  <a:pt x="38074" y="22221"/>
                </a:lnTo>
                <a:lnTo>
                  <a:pt x="39145" y="22546"/>
                </a:lnTo>
                <a:lnTo>
                  <a:pt x="39202" y="22565"/>
                </a:lnTo>
                <a:lnTo>
                  <a:pt x="39279" y="22546"/>
                </a:lnTo>
                <a:lnTo>
                  <a:pt x="39336" y="22508"/>
                </a:lnTo>
                <a:lnTo>
                  <a:pt x="39374" y="22470"/>
                </a:lnTo>
                <a:lnTo>
                  <a:pt x="39413" y="22412"/>
                </a:lnTo>
                <a:lnTo>
                  <a:pt x="39432" y="22317"/>
                </a:lnTo>
                <a:lnTo>
                  <a:pt x="39394" y="22240"/>
                </a:lnTo>
                <a:lnTo>
                  <a:pt x="39355" y="22164"/>
                </a:lnTo>
                <a:lnTo>
                  <a:pt x="39279" y="22126"/>
                </a:lnTo>
                <a:lnTo>
                  <a:pt x="38208" y="21800"/>
                </a:lnTo>
                <a:lnTo>
                  <a:pt x="38131" y="21781"/>
                </a:lnTo>
                <a:close/>
                <a:moveTo>
                  <a:pt x="40656" y="22585"/>
                </a:moveTo>
                <a:lnTo>
                  <a:pt x="40579" y="22604"/>
                </a:lnTo>
                <a:lnTo>
                  <a:pt x="40522" y="22661"/>
                </a:lnTo>
                <a:lnTo>
                  <a:pt x="40464" y="22738"/>
                </a:lnTo>
                <a:lnTo>
                  <a:pt x="40464" y="22833"/>
                </a:lnTo>
                <a:lnTo>
                  <a:pt x="40484" y="22910"/>
                </a:lnTo>
                <a:lnTo>
                  <a:pt x="40541" y="22967"/>
                </a:lnTo>
                <a:lnTo>
                  <a:pt x="40617" y="23024"/>
                </a:lnTo>
                <a:lnTo>
                  <a:pt x="41669" y="23349"/>
                </a:lnTo>
                <a:lnTo>
                  <a:pt x="41746" y="23369"/>
                </a:lnTo>
                <a:lnTo>
                  <a:pt x="41803" y="23349"/>
                </a:lnTo>
                <a:lnTo>
                  <a:pt x="41880" y="23311"/>
                </a:lnTo>
                <a:lnTo>
                  <a:pt x="41918" y="23273"/>
                </a:lnTo>
                <a:lnTo>
                  <a:pt x="41956" y="23196"/>
                </a:lnTo>
                <a:lnTo>
                  <a:pt x="41956" y="23120"/>
                </a:lnTo>
                <a:lnTo>
                  <a:pt x="41937" y="23043"/>
                </a:lnTo>
                <a:lnTo>
                  <a:pt x="41880" y="22967"/>
                </a:lnTo>
                <a:lnTo>
                  <a:pt x="41803" y="22929"/>
                </a:lnTo>
                <a:lnTo>
                  <a:pt x="40751" y="22604"/>
                </a:lnTo>
                <a:lnTo>
                  <a:pt x="40656" y="22585"/>
                </a:lnTo>
                <a:close/>
                <a:moveTo>
                  <a:pt x="13291" y="22680"/>
                </a:moveTo>
                <a:lnTo>
                  <a:pt x="13195" y="22699"/>
                </a:lnTo>
                <a:lnTo>
                  <a:pt x="12201" y="23158"/>
                </a:lnTo>
                <a:lnTo>
                  <a:pt x="12124" y="23216"/>
                </a:lnTo>
                <a:lnTo>
                  <a:pt x="12086" y="23292"/>
                </a:lnTo>
                <a:lnTo>
                  <a:pt x="12067" y="23369"/>
                </a:lnTo>
                <a:lnTo>
                  <a:pt x="12086" y="23464"/>
                </a:lnTo>
                <a:lnTo>
                  <a:pt x="12124" y="23522"/>
                </a:lnTo>
                <a:lnTo>
                  <a:pt x="12182" y="23560"/>
                </a:lnTo>
                <a:lnTo>
                  <a:pt x="12239" y="23579"/>
                </a:lnTo>
                <a:lnTo>
                  <a:pt x="12335" y="23579"/>
                </a:lnTo>
                <a:lnTo>
                  <a:pt x="12392" y="23560"/>
                </a:lnTo>
                <a:lnTo>
                  <a:pt x="13386" y="23101"/>
                </a:lnTo>
                <a:lnTo>
                  <a:pt x="13463" y="23043"/>
                </a:lnTo>
                <a:lnTo>
                  <a:pt x="13501" y="22967"/>
                </a:lnTo>
                <a:lnTo>
                  <a:pt x="13520" y="22890"/>
                </a:lnTo>
                <a:lnTo>
                  <a:pt x="13501" y="22795"/>
                </a:lnTo>
                <a:lnTo>
                  <a:pt x="13444" y="22738"/>
                </a:lnTo>
                <a:lnTo>
                  <a:pt x="13367" y="22680"/>
                </a:lnTo>
                <a:close/>
                <a:moveTo>
                  <a:pt x="62322" y="22910"/>
                </a:moveTo>
                <a:lnTo>
                  <a:pt x="62226" y="22948"/>
                </a:lnTo>
                <a:lnTo>
                  <a:pt x="61748" y="23196"/>
                </a:lnTo>
                <a:lnTo>
                  <a:pt x="61270" y="23464"/>
                </a:lnTo>
                <a:lnTo>
                  <a:pt x="61194" y="23502"/>
                </a:lnTo>
                <a:lnTo>
                  <a:pt x="61155" y="23579"/>
                </a:lnTo>
                <a:lnTo>
                  <a:pt x="61155" y="23675"/>
                </a:lnTo>
                <a:lnTo>
                  <a:pt x="61175" y="23751"/>
                </a:lnTo>
                <a:lnTo>
                  <a:pt x="61213" y="23808"/>
                </a:lnTo>
                <a:lnTo>
                  <a:pt x="61251" y="23847"/>
                </a:lnTo>
                <a:lnTo>
                  <a:pt x="61308" y="23866"/>
                </a:lnTo>
                <a:lnTo>
                  <a:pt x="61423" y="23866"/>
                </a:lnTo>
                <a:lnTo>
                  <a:pt x="61461" y="23847"/>
                </a:lnTo>
                <a:lnTo>
                  <a:pt x="61959" y="23598"/>
                </a:lnTo>
                <a:lnTo>
                  <a:pt x="62456" y="23330"/>
                </a:lnTo>
                <a:lnTo>
                  <a:pt x="62513" y="23273"/>
                </a:lnTo>
                <a:lnTo>
                  <a:pt x="62551" y="23196"/>
                </a:lnTo>
                <a:lnTo>
                  <a:pt x="62571" y="23101"/>
                </a:lnTo>
                <a:lnTo>
                  <a:pt x="62532" y="23024"/>
                </a:lnTo>
                <a:lnTo>
                  <a:pt x="62475" y="22948"/>
                </a:lnTo>
                <a:lnTo>
                  <a:pt x="62398" y="22910"/>
                </a:lnTo>
                <a:close/>
                <a:moveTo>
                  <a:pt x="43199" y="23369"/>
                </a:moveTo>
                <a:lnTo>
                  <a:pt x="43123" y="23407"/>
                </a:lnTo>
                <a:lnTo>
                  <a:pt x="43046" y="23464"/>
                </a:lnTo>
                <a:lnTo>
                  <a:pt x="43008" y="23541"/>
                </a:lnTo>
                <a:lnTo>
                  <a:pt x="43008" y="23617"/>
                </a:lnTo>
                <a:lnTo>
                  <a:pt x="43027" y="23694"/>
                </a:lnTo>
                <a:lnTo>
                  <a:pt x="43084" y="23770"/>
                </a:lnTo>
                <a:lnTo>
                  <a:pt x="43161" y="23808"/>
                </a:lnTo>
                <a:lnTo>
                  <a:pt x="44232" y="24114"/>
                </a:lnTo>
                <a:lnTo>
                  <a:pt x="44289" y="24133"/>
                </a:lnTo>
                <a:lnTo>
                  <a:pt x="44366" y="24114"/>
                </a:lnTo>
                <a:lnTo>
                  <a:pt x="44423" y="24095"/>
                </a:lnTo>
                <a:lnTo>
                  <a:pt x="44461" y="24038"/>
                </a:lnTo>
                <a:lnTo>
                  <a:pt x="44499" y="23961"/>
                </a:lnTo>
                <a:lnTo>
                  <a:pt x="44499" y="23885"/>
                </a:lnTo>
                <a:lnTo>
                  <a:pt x="44480" y="23808"/>
                </a:lnTo>
                <a:lnTo>
                  <a:pt x="44423" y="23732"/>
                </a:lnTo>
                <a:lnTo>
                  <a:pt x="44346" y="23694"/>
                </a:lnTo>
                <a:lnTo>
                  <a:pt x="43295" y="23388"/>
                </a:lnTo>
                <a:lnTo>
                  <a:pt x="43199" y="23369"/>
                </a:lnTo>
                <a:close/>
                <a:moveTo>
                  <a:pt x="45742" y="24095"/>
                </a:moveTo>
                <a:lnTo>
                  <a:pt x="45666" y="24133"/>
                </a:lnTo>
                <a:lnTo>
                  <a:pt x="45609" y="24191"/>
                </a:lnTo>
                <a:lnTo>
                  <a:pt x="45570" y="24267"/>
                </a:lnTo>
                <a:lnTo>
                  <a:pt x="45570" y="24344"/>
                </a:lnTo>
                <a:lnTo>
                  <a:pt x="45589" y="24439"/>
                </a:lnTo>
                <a:lnTo>
                  <a:pt x="45647" y="24497"/>
                </a:lnTo>
                <a:lnTo>
                  <a:pt x="45723" y="24535"/>
                </a:lnTo>
                <a:lnTo>
                  <a:pt x="46813" y="24803"/>
                </a:lnTo>
                <a:lnTo>
                  <a:pt x="46852" y="24803"/>
                </a:lnTo>
                <a:lnTo>
                  <a:pt x="46928" y="24784"/>
                </a:lnTo>
                <a:lnTo>
                  <a:pt x="47004" y="24765"/>
                </a:lnTo>
                <a:lnTo>
                  <a:pt x="47043" y="24707"/>
                </a:lnTo>
                <a:lnTo>
                  <a:pt x="47081" y="24631"/>
                </a:lnTo>
                <a:lnTo>
                  <a:pt x="47081" y="24554"/>
                </a:lnTo>
                <a:lnTo>
                  <a:pt x="47043" y="24459"/>
                </a:lnTo>
                <a:lnTo>
                  <a:pt x="46985" y="24401"/>
                </a:lnTo>
                <a:lnTo>
                  <a:pt x="46909" y="24363"/>
                </a:lnTo>
                <a:lnTo>
                  <a:pt x="45838" y="24095"/>
                </a:lnTo>
                <a:close/>
                <a:moveTo>
                  <a:pt x="10881" y="23866"/>
                </a:moveTo>
                <a:lnTo>
                  <a:pt x="10805" y="23885"/>
                </a:lnTo>
                <a:lnTo>
                  <a:pt x="9829" y="24439"/>
                </a:lnTo>
                <a:lnTo>
                  <a:pt x="9772" y="24497"/>
                </a:lnTo>
                <a:lnTo>
                  <a:pt x="9734" y="24573"/>
                </a:lnTo>
                <a:lnTo>
                  <a:pt x="9734" y="24650"/>
                </a:lnTo>
                <a:lnTo>
                  <a:pt x="9753" y="24745"/>
                </a:lnTo>
                <a:lnTo>
                  <a:pt x="9791" y="24784"/>
                </a:lnTo>
                <a:lnTo>
                  <a:pt x="9849" y="24822"/>
                </a:lnTo>
                <a:lnTo>
                  <a:pt x="9887" y="24841"/>
                </a:lnTo>
                <a:lnTo>
                  <a:pt x="10002" y="24841"/>
                </a:lnTo>
                <a:lnTo>
                  <a:pt x="10059" y="24822"/>
                </a:lnTo>
                <a:lnTo>
                  <a:pt x="11015" y="24267"/>
                </a:lnTo>
                <a:lnTo>
                  <a:pt x="11092" y="24210"/>
                </a:lnTo>
                <a:lnTo>
                  <a:pt x="11130" y="24133"/>
                </a:lnTo>
                <a:lnTo>
                  <a:pt x="11130" y="24057"/>
                </a:lnTo>
                <a:lnTo>
                  <a:pt x="11111" y="23981"/>
                </a:lnTo>
                <a:lnTo>
                  <a:pt x="11053" y="23904"/>
                </a:lnTo>
                <a:lnTo>
                  <a:pt x="10977" y="23866"/>
                </a:lnTo>
                <a:close/>
                <a:moveTo>
                  <a:pt x="59951" y="24057"/>
                </a:moveTo>
                <a:lnTo>
                  <a:pt x="59874" y="24076"/>
                </a:lnTo>
                <a:lnTo>
                  <a:pt x="59358" y="24267"/>
                </a:lnTo>
                <a:lnTo>
                  <a:pt x="58842" y="24439"/>
                </a:lnTo>
                <a:lnTo>
                  <a:pt x="58765" y="24478"/>
                </a:lnTo>
                <a:lnTo>
                  <a:pt x="58708" y="24554"/>
                </a:lnTo>
                <a:lnTo>
                  <a:pt x="58689" y="24631"/>
                </a:lnTo>
                <a:lnTo>
                  <a:pt x="58689" y="24726"/>
                </a:lnTo>
                <a:lnTo>
                  <a:pt x="58727" y="24784"/>
                </a:lnTo>
                <a:lnTo>
                  <a:pt x="58784" y="24822"/>
                </a:lnTo>
                <a:lnTo>
                  <a:pt x="58842" y="24860"/>
                </a:lnTo>
                <a:lnTo>
                  <a:pt x="58899" y="24879"/>
                </a:lnTo>
                <a:lnTo>
                  <a:pt x="58975" y="24860"/>
                </a:lnTo>
                <a:lnTo>
                  <a:pt x="59511" y="24688"/>
                </a:lnTo>
                <a:lnTo>
                  <a:pt x="60027" y="24497"/>
                </a:lnTo>
                <a:lnTo>
                  <a:pt x="60104" y="24439"/>
                </a:lnTo>
                <a:lnTo>
                  <a:pt x="60161" y="24363"/>
                </a:lnTo>
                <a:lnTo>
                  <a:pt x="60180" y="24286"/>
                </a:lnTo>
                <a:lnTo>
                  <a:pt x="60161" y="24210"/>
                </a:lnTo>
                <a:lnTo>
                  <a:pt x="60104" y="24133"/>
                </a:lnTo>
                <a:lnTo>
                  <a:pt x="60046" y="24076"/>
                </a:lnTo>
                <a:lnTo>
                  <a:pt x="59951" y="24057"/>
                </a:lnTo>
                <a:close/>
                <a:moveTo>
                  <a:pt x="48324" y="24688"/>
                </a:moveTo>
                <a:lnTo>
                  <a:pt x="48247" y="24726"/>
                </a:lnTo>
                <a:lnTo>
                  <a:pt x="48190" y="24784"/>
                </a:lnTo>
                <a:lnTo>
                  <a:pt x="48152" y="24860"/>
                </a:lnTo>
                <a:lnTo>
                  <a:pt x="48152" y="24956"/>
                </a:lnTo>
                <a:lnTo>
                  <a:pt x="48190" y="25032"/>
                </a:lnTo>
                <a:lnTo>
                  <a:pt x="48247" y="25090"/>
                </a:lnTo>
                <a:lnTo>
                  <a:pt x="48343" y="25128"/>
                </a:lnTo>
                <a:lnTo>
                  <a:pt x="49433" y="25319"/>
                </a:lnTo>
                <a:lnTo>
                  <a:pt x="49471" y="25319"/>
                </a:lnTo>
                <a:lnTo>
                  <a:pt x="49548" y="25300"/>
                </a:lnTo>
                <a:lnTo>
                  <a:pt x="49605" y="25262"/>
                </a:lnTo>
                <a:lnTo>
                  <a:pt x="49663" y="25204"/>
                </a:lnTo>
                <a:lnTo>
                  <a:pt x="49682" y="25128"/>
                </a:lnTo>
                <a:lnTo>
                  <a:pt x="49682" y="25032"/>
                </a:lnTo>
                <a:lnTo>
                  <a:pt x="49643" y="24956"/>
                </a:lnTo>
                <a:lnTo>
                  <a:pt x="49586" y="24898"/>
                </a:lnTo>
                <a:lnTo>
                  <a:pt x="49510" y="24879"/>
                </a:lnTo>
                <a:lnTo>
                  <a:pt x="48420" y="24688"/>
                </a:lnTo>
                <a:close/>
                <a:moveTo>
                  <a:pt x="57369" y="24822"/>
                </a:moveTo>
                <a:lnTo>
                  <a:pt x="56834" y="24937"/>
                </a:lnTo>
                <a:lnTo>
                  <a:pt x="56279" y="25013"/>
                </a:lnTo>
                <a:lnTo>
                  <a:pt x="56203" y="25051"/>
                </a:lnTo>
                <a:lnTo>
                  <a:pt x="56145" y="25109"/>
                </a:lnTo>
                <a:lnTo>
                  <a:pt x="56107" y="25185"/>
                </a:lnTo>
                <a:lnTo>
                  <a:pt x="56088" y="25262"/>
                </a:lnTo>
                <a:lnTo>
                  <a:pt x="56126" y="25338"/>
                </a:lnTo>
                <a:lnTo>
                  <a:pt x="56164" y="25396"/>
                </a:lnTo>
                <a:lnTo>
                  <a:pt x="56241" y="25453"/>
                </a:lnTo>
                <a:lnTo>
                  <a:pt x="56356" y="25453"/>
                </a:lnTo>
                <a:lnTo>
                  <a:pt x="56910" y="25357"/>
                </a:lnTo>
                <a:lnTo>
                  <a:pt x="57446" y="25262"/>
                </a:lnTo>
                <a:lnTo>
                  <a:pt x="57541" y="25223"/>
                </a:lnTo>
                <a:lnTo>
                  <a:pt x="57599" y="25166"/>
                </a:lnTo>
                <a:lnTo>
                  <a:pt x="57618" y="25090"/>
                </a:lnTo>
                <a:lnTo>
                  <a:pt x="57618" y="24994"/>
                </a:lnTo>
                <a:lnTo>
                  <a:pt x="57579" y="24918"/>
                </a:lnTo>
                <a:lnTo>
                  <a:pt x="57522" y="24860"/>
                </a:lnTo>
                <a:lnTo>
                  <a:pt x="57446" y="24822"/>
                </a:lnTo>
                <a:close/>
                <a:moveTo>
                  <a:pt x="51039" y="25071"/>
                </a:moveTo>
                <a:lnTo>
                  <a:pt x="50944" y="25090"/>
                </a:lnTo>
                <a:lnTo>
                  <a:pt x="50867" y="25128"/>
                </a:lnTo>
                <a:lnTo>
                  <a:pt x="50810" y="25185"/>
                </a:lnTo>
                <a:lnTo>
                  <a:pt x="50791" y="25281"/>
                </a:lnTo>
                <a:lnTo>
                  <a:pt x="50791" y="25357"/>
                </a:lnTo>
                <a:lnTo>
                  <a:pt x="50829" y="25434"/>
                </a:lnTo>
                <a:lnTo>
                  <a:pt x="50906" y="25491"/>
                </a:lnTo>
                <a:lnTo>
                  <a:pt x="50982" y="25510"/>
                </a:lnTo>
                <a:lnTo>
                  <a:pt x="51556" y="25568"/>
                </a:lnTo>
                <a:lnTo>
                  <a:pt x="52091" y="25606"/>
                </a:lnTo>
                <a:lnTo>
                  <a:pt x="52110" y="25606"/>
                </a:lnTo>
                <a:lnTo>
                  <a:pt x="52187" y="25587"/>
                </a:lnTo>
                <a:lnTo>
                  <a:pt x="52263" y="25549"/>
                </a:lnTo>
                <a:lnTo>
                  <a:pt x="52321" y="25491"/>
                </a:lnTo>
                <a:lnTo>
                  <a:pt x="52340" y="25396"/>
                </a:lnTo>
                <a:lnTo>
                  <a:pt x="52321" y="25319"/>
                </a:lnTo>
                <a:lnTo>
                  <a:pt x="52282" y="25243"/>
                </a:lnTo>
                <a:lnTo>
                  <a:pt x="52206" y="25185"/>
                </a:lnTo>
                <a:lnTo>
                  <a:pt x="52129" y="25166"/>
                </a:lnTo>
                <a:lnTo>
                  <a:pt x="51575" y="25128"/>
                </a:lnTo>
                <a:lnTo>
                  <a:pt x="51039" y="25071"/>
                </a:lnTo>
                <a:close/>
                <a:moveTo>
                  <a:pt x="54749" y="25166"/>
                </a:moveTo>
                <a:lnTo>
                  <a:pt x="54214" y="25204"/>
                </a:lnTo>
                <a:lnTo>
                  <a:pt x="53659" y="25204"/>
                </a:lnTo>
                <a:lnTo>
                  <a:pt x="53583" y="25223"/>
                </a:lnTo>
                <a:lnTo>
                  <a:pt x="53506" y="25281"/>
                </a:lnTo>
                <a:lnTo>
                  <a:pt x="53468" y="25338"/>
                </a:lnTo>
                <a:lnTo>
                  <a:pt x="53449" y="25434"/>
                </a:lnTo>
                <a:lnTo>
                  <a:pt x="53468" y="25510"/>
                </a:lnTo>
                <a:lnTo>
                  <a:pt x="53506" y="25587"/>
                </a:lnTo>
                <a:lnTo>
                  <a:pt x="53583" y="25644"/>
                </a:lnTo>
                <a:lnTo>
                  <a:pt x="54233" y="25644"/>
                </a:lnTo>
                <a:lnTo>
                  <a:pt x="54788" y="25606"/>
                </a:lnTo>
                <a:lnTo>
                  <a:pt x="54864" y="25587"/>
                </a:lnTo>
                <a:lnTo>
                  <a:pt x="54941" y="25549"/>
                </a:lnTo>
                <a:lnTo>
                  <a:pt x="54979" y="25472"/>
                </a:lnTo>
                <a:lnTo>
                  <a:pt x="54998" y="25376"/>
                </a:lnTo>
                <a:lnTo>
                  <a:pt x="54979" y="25300"/>
                </a:lnTo>
                <a:lnTo>
                  <a:pt x="54921" y="25223"/>
                </a:lnTo>
                <a:lnTo>
                  <a:pt x="54845" y="25185"/>
                </a:lnTo>
                <a:lnTo>
                  <a:pt x="54749" y="25166"/>
                </a:lnTo>
                <a:close/>
                <a:moveTo>
                  <a:pt x="8587" y="25223"/>
                </a:moveTo>
                <a:lnTo>
                  <a:pt x="8510" y="25262"/>
                </a:lnTo>
                <a:lnTo>
                  <a:pt x="7592" y="25893"/>
                </a:lnTo>
                <a:lnTo>
                  <a:pt x="7535" y="25950"/>
                </a:lnTo>
                <a:lnTo>
                  <a:pt x="7496" y="26027"/>
                </a:lnTo>
                <a:lnTo>
                  <a:pt x="7496" y="26122"/>
                </a:lnTo>
                <a:lnTo>
                  <a:pt x="7535" y="26199"/>
                </a:lnTo>
                <a:lnTo>
                  <a:pt x="7573" y="26237"/>
                </a:lnTo>
                <a:lnTo>
                  <a:pt x="7611" y="26275"/>
                </a:lnTo>
                <a:lnTo>
                  <a:pt x="7669" y="26294"/>
                </a:lnTo>
                <a:lnTo>
                  <a:pt x="7726" y="26294"/>
                </a:lnTo>
                <a:lnTo>
                  <a:pt x="7783" y="26275"/>
                </a:lnTo>
                <a:lnTo>
                  <a:pt x="7841" y="26256"/>
                </a:lnTo>
                <a:lnTo>
                  <a:pt x="8759" y="25625"/>
                </a:lnTo>
                <a:lnTo>
                  <a:pt x="8816" y="25568"/>
                </a:lnTo>
                <a:lnTo>
                  <a:pt x="8854" y="25491"/>
                </a:lnTo>
                <a:lnTo>
                  <a:pt x="8854" y="25415"/>
                </a:lnTo>
                <a:lnTo>
                  <a:pt x="8816" y="25319"/>
                </a:lnTo>
                <a:lnTo>
                  <a:pt x="8759" y="25262"/>
                </a:lnTo>
                <a:lnTo>
                  <a:pt x="8682" y="25223"/>
                </a:lnTo>
                <a:close/>
                <a:moveTo>
                  <a:pt x="6502" y="26772"/>
                </a:moveTo>
                <a:lnTo>
                  <a:pt x="6406" y="26792"/>
                </a:lnTo>
                <a:lnTo>
                  <a:pt x="6330" y="26830"/>
                </a:lnTo>
                <a:lnTo>
                  <a:pt x="5469" y="27518"/>
                </a:lnTo>
                <a:lnTo>
                  <a:pt x="5412" y="27595"/>
                </a:lnTo>
                <a:lnTo>
                  <a:pt x="5393" y="27671"/>
                </a:lnTo>
                <a:lnTo>
                  <a:pt x="5393" y="27767"/>
                </a:lnTo>
                <a:lnTo>
                  <a:pt x="5450" y="27843"/>
                </a:lnTo>
                <a:lnTo>
                  <a:pt x="5527" y="27901"/>
                </a:lnTo>
                <a:lnTo>
                  <a:pt x="5603" y="27920"/>
                </a:lnTo>
                <a:lnTo>
                  <a:pt x="5680" y="27901"/>
                </a:lnTo>
                <a:lnTo>
                  <a:pt x="5756" y="27862"/>
                </a:lnTo>
                <a:lnTo>
                  <a:pt x="6617" y="27174"/>
                </a:lnTo>
                <a:lnTo>
                  <a:pt x="6674" y="27098"/>
                </a:lnTo>
                <a:lnTo>
                  <a:pt x="6693" y="27021"/>
                </a:lnTo>
                <a:lnTo>
                  <a:pt x="6693" y="26945"/>
                </a:lnTo>
                <a:lnTo>
                  <a:pt x="6655" y="26868"/>
                </a:lnTo>
                <a:lnTo>
                  <a:pt x="6579" y="26811"/>
                </a:lnTo>
                <a:lnTo>
                  <a:pt x="6502" y="26772"/>
                </a:lnTo>
                <a:close/>
                <a:moveTo>
                  <a:pt x="4456" y="28494"/>
                </a:moveTo>
                <a:lnTo>
                  <a:pt x="4379" y="28513"/>
                </a:lnTo>
                <a:lnTo>
                  <a:pt x="4303" y="28551"/>
                </a:lnTo>
                <a:lnTo>
                  <a:pt x="3500" y="29335"/>
                </a:lnTo>
                <a:lnTo>
                  <a:pt x="3442" y="29411"/>
                </a:lnTo>
                <a:lnTo>
                  <a:pt x="3423" y="29488"/>
                </a:lnTo>
                <a:lnTo>
                  <a:pt x="3442" y="29564"/>
                </a:lnTo>
                <a:lnTo>
                  <a:pt x="3500" y="29641"/>
                </a:lnTo>
                <a:lnTo>
                  <a:pt x="3557" y="29698"/>
                </a:lnTo>
                <a:lnTo>
                  <a:pt x="3653" y="29717"/>
                </a:lnTo>
                <a:lnTo>
                  <a:pt x="3729" y="29698"/>
                </a:lnTo>
                <a:lnTo>
                  <a:pt x="3806" y="29641"/>
                </a:lnTo>
                <a:lnTo>
                  <a:pt x="4590" y="28876"/>
                </a:lnTo>
                <a:lnTo>
                  <a:pt x="4647" y="28819"/>
                </a:lnTo>
                <a:lnTo>
                  <a:pt x="4666" y="28723"/>
                </a:lnTo>
                <a:lnTo>
                  <a:pt x="4647" y="28647"/>
                </a:lnTo>
                <a:lnTo>
                  <a:pt x="4609" y="28570"/>
                </a:lnTo>
                <a:lnTo>
                  <a:pt x="4532" y="28513"/>
                </a:lnTo>
                <a:lnTo>
                  <a:pt x="4456" y="28494"/>
                </a:lnTo>
                <a:close/>
                <a:moveTo>
                  <a:pt x="2563" y="30387"/>
                </a:moveTo>
                <a:lnTo>
                  <a:pt x="2486" y="30406"/>
                </a:lnTo>
                <a:lnTo>
                  <a:pt x="2410" y="30463"/>
                </a:lnTo>
                <a:lnTo>
                  <a:pt x="1683" y="31305"/>
                </a:lnTo>
                <a:lnTo>
                  <a:pt x="1626" y="31381"/>
                </a:lnTo>
                <a:lnTo>
                  <a:pt x="1626" y="31458"/>
                </a:lnTo>
                <a:lnTo>
                  <a:pt x="1645" y="31534"/>
                </a:lnTo>
                <a:lnTo>
                  <a:pt x="1702" y="31611"/>
                </a:lnTo>
                <a:lnTo>
                  <a:pt x="1779" y="31649"/>
                </a:lnTo>
                <a:lnTo>
                  <a:pt x="1836" y="31668"/>
                </a:lnTo>
                <a:lnTo>
                  <a:pt x="1932" y="31649"/>
                </a:lnTo>
                <a:lnTo>
                  <a:pt x="2008" y="31591"/>
                </a:lnTo>
                <a:lnTo>
                  <a:pt x="2735" y="30750"/>
                </a:lnTo>
                <a:lnTo>
                  <a:pt x="2792" y="30674"/>
                </a:lnTo>
                <a:lnTo>
                  <a:pt x="2792" y="30597"/>
                </a:lnTo>
                <a:lnTo>
                  <a:pt x="2773" y="30521"/>
                </a:lnTo>
                <a:lnTo>
                  <a:pt x="2716" y="30444"/>
                </a:lnTo>
                <a:lnTo>
                  <a:pt x="2639" y="30406"/>
                </a:lnTo>
                <a:lnTo>
                  <a:pt x="2563" y="30387"/>
                </a:lnTo>
                <a:close/>
                <a:moveTo>
                  <a:pt x="842" y="32433"/>
                </a:moveTo>
                <a:lnTo>
                  <a:pt x="765" y="32452"/>
                </a:lnTo>
                <a:lnTo>
                  <a:pt x="689" y="32509"/>
                </a:lnTo>
                <a:lnTo>
                  <a:pt x="39" y="33427"/>
                </a:lnTo>
                <a:lnTo>
                  <a:pt x="0" y="33504"/>
                </a:lnTo>
                <a:lnTo>
                  <a:pt x="0" y="33580"/>
                </a:lnTo>
                <a:lnTo>
                  <a:pt x="39" y="33657"/>
                </a:lnTo>
                <a:lnTo>
                  <a:pt x="96" y="33733"/>
                </a:lnTo>
                <a:lnTo>
                  <a:pt x="153" y="33752"/>
                </a:lnTo>
                <a:lnTo>
                  <a:pt x="211" y="33771"/>
                </a:lnTo>
                <a:lnTo>
                  <a:pt x="268" y="33771"/>
                </a:lnTo>
                <a:lnTo>
                  <a:pt x="325" y="33752"/>
                </a:lnTo>
                <a:lnTo>
                  <a:pt x="364" y="33714"/>
                </a:lnTo>
                <a:lnTo>
                  <a:pt x="402" y="33676"/>
                </a:lnTo>
                <a:lnTo>
                  <a:pt x="1052" y="32777"/>
                </a:lnTo>
                <a:lnTo>
                  <a:pt x="1090" y="32701"/>
                </a:lnTo>
                <a:lnTo>
                  <a:pt x="1090" y="32624"/>
                </a:lnTo>
                <a:lnTo>
                  <a:pt x="1071" y="32548"/>
                </a:lnTo>
                <a:lnTo>
                  <a:pt x="1014" y="32471"/>
                </a:lnTo>
                <a:lnTo>
                  <a:pt x="937" y="324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9" name="Google Shape;579;p16"/>
          <p:cNvSpPr/>
          <p:nvPr/>
        </p:nvSpPr>
        <p:spPr>
          <a:xfrm rot="10800000" flipH="1">
            <a:off x="-358296" y="5926242"/>
            <a:ext cx="4118295" cy="1732332"/>
          </a:xfrm>
          <a:custGeom>
            <a:avLst/>
            <a:gdLst/>
            <a:ahLst/>
            <a:cxnLst/>
            <a:rect l="l" t="t" r="r" b="b"/>
            <a:pathLst>
              <a:path w="79514" h="33447" extrusionOk="0">
                <a:moveTo>
                  <a:pt x="79303" y="0"/>
                </a:moveTo>
                <a:lnTo>
                  <a:pt x="79227" y="19"/>
                </a:lnTo>
                <a:lnTo>
                  <a:pt x="78213" y="382"/>
                </a:lnTo>
                <a:lnTo>
                  <a:pt x="78137" y="440"/>
                </a:lnTo>
                <a:lnTo>
                  <a:pt x="78099" y="497"/>
                </a:lnTo>
                <a:lnTo>
                  <a:pt x="78079" y="593"/>
                </a:lnTo>
                <a:lnTo>
                  <a:pt x="78099" y="669"/>
                </a:lnTo>
                <a:lnTo>
                  <a:pt x="78118" y="727"/>
                </a:lnTo>
                <a:lnTo>
                  <a:pt x="78175" y="784"/>
                </a:lnTo>
                <a:lnTo>
                  <a:pt x="78232" y="803"/>
                </a:lnTo>
                <a:lnTo>
                  <a:pt x="78290" y="822"/>
                </a:lnTo>
                <a:lnTo>
                  <a:pt x="78385" y="803"/>
                </a:lnTo>
                <a:lnTo>
                  <a:pt x="79361" y="440"/>
                </a:lnTo>
                <a:lnTo>
                  <a:pt x="79437" y="382"/>
                </a:lnTo>
                <a:lnTo>
                  <a:pt x="79495" y="325"/>
                </a:lnTo>
                <a:lnTo>
                  <a:pt x="79514" y="229"/>
                </a:lnTo>
                <a:lnTo>
                  <a:pt x="79495" y="153"/>
                </a:lnTo>
                <a:lnTo>
                  <a:pt x="79456" y="76"/>
                </a:lnTo>
                <a:lnTo>
                  <a:pt x="79380" y="19"/>
                </a:lnTo>
                <a:lnTo>
                  <a:pt x="79303" y="0"/>
                </a:lnTo>
                <a:close/>
                <a:moveTo>
                  <a:pt x="76856" y="956"/>
                </a:moveTo>
                <a:lnTo>
                  <a:pt x="76779" y="975"/>
                </a:lnTo>
                <a:lnTo>
                  <a:pt x="75746" y="1434"/>
                </a:lnTo>
                <a:lnTo>
                  <a:pt x="75689" y="1492"/>
                </a:lnTo>
                <a:lnTo>
                  <a:pt x="75632" y="1568"/>
                </a:lnTo>
                <a:lnTo>
                  <a:pt x="75632" y="1645"/>
                </a:lnTo>
                <a:lnTo>
                  <a:pt x="75651" y="1740"/>
                </a:lnTo>
                <a:lnTo>
                  <a:pt x="75689" y="1778"/>
                </a:lnTo>
                <a:lnTo>
                  <a:pt x="75727" y="1836"/>
                </a:lnTo>
                <a:lnTo>
                  <a:pt x="75785" y="1855"/>
                </a:lnTo>
                <a:lnTo>
                  <a:pt x="75842" y="1855"/>
                </a:lnTo>
                <a:lnTo>
                  <a:pt x="75938" y="1836"/>
                </a:lnTo>
                <a:lnTo>
                  <a:pt x="76951" y="1396"/>
                </a:lnTo>
                <a:lnTo>
                  <a:pt x="77028" y="1339"/>
                </a:lnTo>
                <a:lnTo>
                  <a:pt x="77066" y="1262"/>
                </a:lnTo>
                <a:lnTo>
                  <a:pt x="77085" y="1186"/>
                </a:lnTo>
                <a:lnTo>
                  <a:pt x="77066" y="1090"/>
                </a:lnTo>
                <a:lnTo>
                  <a:pt x="77009" y="1033"/>
                </a:lnTo>
                <a:lnTo>
                  <a:pt x="76951" y="975"/>
                </a:lnTo>
                <a:lnTo>
                  <a:pt x="76856" y="956"/>
                </a:lnTo>
                <a:close/>
                <a:moveTo>
                  <a:pt x="74427" y="2104"/>
                </a:moveTo>
                <a:lnTo>
                  <a:pt x="74350" y="2123"/>
                </a:lnTo>
                <a:lnTo>
                  <a:pt x="73356" y="2639"/>
                </a:lnTo>
                <a:lnTo>
                  <a:pt x="73299" y="2696"/>
                </a:lnTo>
                <a:lnTo>
                  <a:pt x="73260" y="2773"/>
                </a:lnTo>
                <a:lnTo>
                  <a:pt x="73241" y="2868"/>
                </a:lnTo>
                <a:lnTo>
                  <a:pt x="73280" y="2945"/>
                </a:lnTo>
                <a:lnTo>
                  <a:pt x="73318" y="3002"/>
                </a:lnTo>
                <a:lnTo>
                  <a:pt x="73356" y="3021"/>
                </a:lnTo>
                <a:lnTo>
                  <a:pt x="73413" y="3060"/>
                </a:lnTo>
                <a:lnTo>
                  <a:pt x="73528" y="3060"/>
                </a:lnTo>
                <a:lnTo>
                  <a:pt x="73566" y="3041"/>
                </a:lnTo>
                <a:lnTo>
                  <a:pt x="74542" y="2524"/>
                </a:lnTo>
                <a:lnTo>
                  <a:pt x="74618" y="2467"/>
                </a:lnTo>
                <a:lnTo>
                  <a:pt x="74656" y="2390"/>
                </a:lnTo>
                <a:lnTo>
                  <a:pt x="74676" y="2314"/>
                </a:lnTo>
                <a:lnTo>
                  <a:pt x="74656" y="2218"/>
                </a:lnTo>
                <a:lnTo>
                  <a:pt x="74599" y="2161"/>
                </a:lnTo>
                <a:lnTo>
                  <a:pt x="74523" y="2104"/>
                </a:lnTo>
                <a:close/>
                <a:moveTo>
                  <a:pt x="72094" y="3385"/>
                </a:moveTo>
                <a:lnTo>
                  <a:pt x="71998" y="3404"/>
                </a:lnTo>
                <a:lnTo>
                  <a:pt x="71042" y="3997"/>
                </a:lnTo>
                <a:lnTo>
                  <a:pt x="70985" y="4054"/>
                </a:lnTo>
                <a:lnTo>
                  <a:pt x="70947" y="4131"/>
                </a:lnTo>
                <a:lnTo>
                  <a:pt x="70947" y="4207"/>
                </a:lnTo>
                <a:lnTo>
                  <a:pt x="70985" y="4303"/>
                </a:lnTo>
                <a:lnTo>
                  <a:pt x="71004" y="4341"/>
                </a:lnTo>
                <a:lnTo>
                  <a:pt x="71061" y="4379"/>
                </a:lnTo>
                <a:lnTo>
                  <a:pt x="71119" y="4398"/>
                </a:lnTo>
                <a:lnTo>
                  <a:pt x="71233" y="4398"/>
                </a:lnTo>
                <a:lnTo>
                  <a:pt x="71291" y="4360"/>
                </a:lnTo>
                <a:lnTo>
                  <a:pt x="72228" y="3786"/>
                </a:lnTo>
                <a:lnTo>
                  <a:pt x="72285" y="3729"/>
                </a:lnTo>
                <a:lnTo>
                  <a:pt x="72323" y="3652"/>
                </a:lnTo>
                <a:lnTo>
                  <a:pt x="72343" y="3576"/>
                </a:lnTo>
                <a:lnTo>
                  <a:pt x="72304" y="3500"/>
                </a:lnTo>
                <a:lnTo>
                  <a:pt x="72247" y="3423"/>
                </a:lnTo>
                <a:lnTo>
                  <a:pt x="72170" y="3385"/>
                </a:lnTo>
                <a:close/>
                <a:moveTo>
                  <a:pt x="69818" y="4800"/>
                </a:moveTo>
                <a:lnTo>
                  <a:pt x="69742" y="4838"/>
                </a:lnTo>
                <a:lnTo>
                  <a:pt x="68824" y="5469"/>
                </a:lnTo>
                <a:lnTo>
                  <a:pt x="68747" y="5546"/>
                </a:lnTo>
                <a:lnTo>
                  <a:pt x="68728" y="5622"/>
                </a:lnTo>
                <a:lnTo>
                  <a:pt x="68728" y="5699"/>
                </a:lnTo>
                <a:lnTo>
                  <a:pt x="68767" y="5775"/>
                </a:lnTo>
                <a:lnTo>
                  <a:pt x="68805" y="5813"/>
                </a:lnTo>
                <a:lnTo>
                  <a:pt x="68843" y="5852"/>
                </a:lnTo>
                <a:lnTo>
                  <a:pt x="68900" y="5871"/>
                </a:lnTo>
                <a:lnTo>
                  <a:pt x="69015" y="5871"/>
                </a:lnTo>
                <a:lnTo>
                  <a:pt x="69073" y="5833"/>
                </a:lnTo>
                <a:lnTo>
                  <a:pt x="69990" y="5201"/>
                </a:lnTo>
                <a:lnTo>
                  <a:pt x="70048" y="5144"/>
                </a:lnTo>
                <a:lnTo>
                  <a:pt x="70086" y="5068"/>
                </a:lnTo>
                <a:lnTo>
                  <a:pt x="70086" y="4991"/>
                </a:lnTo>
                <a:lnTo>
                  <a:pt x="70048" y="4895"/>
                </a:lnTo>
                <a:lnTo>
                  <a:pt x="69990" y="4838"/>
                </a:lnTo>
                <a:lnTo>
                  <a:pt x="69895" y="4800"/>
                </a:lnTo>
                <a:close/>
                <a:moveTo>
                  <a:pt x="67638" y="6349"/>
                </a:moveTo>
                <a:lnTo>
                  <a:pt x="67562" y="6387"/>
                </a:lnTo>
                <a:lnTo>
                  <a:pt x="66682" y="7076"/>
                </a:lnTo>
                <a:lnTo>
                  <a:pt x="66625" y="7152"/>
                </a:lnTo>
                <a:lnTo>
                  <a:pt x="66587" y="7229"/>
                </a:lnTo>
                <a:lnTo>
                  <a:pt x="66606" y="7305"/>
                </a:lnTo>
                <a:lnTo>
                  <a:pt x="66644" y="7381"/>
                </a:lnTo>
                <a:lnTo>
                  <a:pt x="66682" y="7420"/>
                </a:lnTo>
                <a:lnTo>
                  <a:pt x="66720" y="7458"/>
                </a:lnTo>
                <a:lnTo>
                  <a:pt x="66816" y="7477"/>
                </a:lnTo>
                <a:lnTo>
                  <a:pt x="66893" y="7458"/>
                </a:lnTo>
                <a:lnTo>
                  <a:pt x="66950" y="7420"/>
                </a:lnTo>
                <a:lnTo>
                  <a:pt x="67830" y="6750"/>
                </a:lnTo>
                <a:lnTo>
                  <a:pt x="67887" y="6674"/>
                </a:lnTo>
                <a:lnTo>
                  <a:pt x="67906" y="6597"/>
                </a:lnTo>
                <a:lnTo>
                  <a:pt x="67906" y="6521"/>
                </a:lnTo>
                <a:lnTo>
                  <a:pt x="67868" y="6444"/>
                </a:lnTo>
                <a:lnTo>
                  <a:pt x="67791" y="6387"/>
                </a:lnTo>
                <a:lnTo>
                  <a:pt x="67715" y="6349"/>
                </a:lnTo>
                <a:close/>
                <a:moveTo>
                  <a:pt x="65630" y="8013"/>
                </a:moveTo>
                <a:lnTo>
                  <a:pt x="65554" y="8032"/>
                </a:lnTo>
                <a:lnTo>
                  <a:pt x="65477" y="8070"/>
                </a:lnTo>
                <a:lnTo>
                  <a:pt x="64617" y="8797"/>
                </a:lnTo>
                <a:lnTo>
                  <a:pt x="64579" y="8873"/>
                </a:lnTo>
                <a:lnTo>
                  <a:pt x="64560" y="8950"/>
                </a:lnTo>
                <a:lnTo>
                  <a:pt x="64560" y="9045"/>
                </a:lnTo>
                <a:lnTo>
                  <a:pt x="64598" y="9122"/>
                </a:lnTo>
                <a:lnTo>
                  <a:pt x="64674" y="9160"/>
                </a:lnTo>
                <a:lnTo>
                  <a:pt x="64770" y="9179"/>
                </a:lnTo>
                <a:lnTo>
                  <a:pt x="64846" y="9179"/>
                </a:lnTo>
                <a:lnTo>
                  <a:pt x="64923" y="9141"/>
                </a:lnTo>
                <a:lnTo>
                  <a:pt x="65764" y="8414"/>
                </a:lnTo>
                <a:lnTo>
                  <a:pt x="65802" y="8338"/>
                </a:lnTo>
                <a:lnTo>
                  <a:pt x="65841" y="8261"/>
                </a:lnTo>
                <a:lnTo>
                  <a:pt x="65822" y="8166"/>
                </a:lnTo>
                <a:lnTo>
                  <a:pt x="65783" y="8089"/>
                </a:lnTo>
                <a:lnTo>
                  <a:pt x="65707" y="8032"/>
                </a:lnTo>
                <a:lnTo>
                  <a:pt x="65630" y="8013"/>
                </a:lnTo>
                <a:close/>
                <a:moveTo>
                  <a:pt x="63642" y="9791"/>
                </a:moveTo>
                <a:lnTo>
                  <a:pt x="63546" y="9810"/>
                </a:lnTo>
                <a:lnTo>
                  <a:pt x="63470" y="9848"/>
                </a:lnTo>
                <a:lnTo>
                  <a:pt x="62666" y="10632"/>
                </a:lnTo>
                <a:lnTo>
                  <a:pt x="62628" y="10709"/>
                </a:lnTo>
                <a:lnTo>
                  <a:pt x="62609" y="10785"/>
                </a:lnTo>
                <a:lnTo>
                  <a:pt x="62628" y="10881"/>
                </a:lnTo>
                <a:lnTo>
                  <a:pt x="62666" y="10938"/>
                </a:lnTo>
                <a:lnTo>
                  <a:pt x="62743" y="10996"/>
                </a:lnTo>
                <a:lnTo>
                  <a:pt x="62838" y="11015"/>
                </a:lnTo>
                <a:lnTo>
                  <a:pt x="62915" y="10996"/>
                </a:lnTo>
                <a:lnTo>
                  <a:pt x="62991" y="10938"/>
                </a:lnTo>
                <a:lnTo>
                  <a:pt x="63775" y="10173"/>
                </a:lnTo>
                <a:lnTo>
                  <a:pt x="63833" y="10097"/>
                </a:lnTo>
                <a:lnTo>
                  <a:pt x="63852" y="10020"/>
                </a:lnTo>
                <a:lnTo>
                  <a:pt x="63833" y="9944"/>
                </a:lnTo>
                <a:lnTo>
                  <a:pt x="63795" y="9867"/>
                </a:lnTo>
                <a:lnTo>
                  <a:pt x="63718" y="9810"/>
                </a:lnTo>
                <a:lnTo>
                  <a:pt x="63642" y="9791"/>
                </a:lnTo>
                <a:close/>
                <a:moveTo>
                  <a:pt x="61748" y="11684"/>
                </a:moveTo>
                <a:lnTo>
                  <a:pt x="61653" y="11703"/>
                </a:lnTo>
                <a:lnTo>
                  <a:pt x="61576" y="11742"/>
                </a:lnTo>
                <a:lnTo>
                  <a:pt x="60831" y="12564"/>
                </a:lnTo>
                <a:lnTo>
                  <a:pt x="60773" y="12640"/>
                </a:lnTo>
                <a:lnTo>
                  <a:pt x="60773" y="12717"/>
                </a:lnTo>
                <a:lnTo>
                  <a:pt x="60792" y="12812"/>
                </a:lnTo>
                <a:lnTo>
                  <a:pt x="60850" y="12889"/>
                </a:lnTo>
                <a:lnTo>
                  <a:pt x="60907" y="12927"/>
                </a:lnTo>
                <a:lnTo>
                  <a:pt x="60984" y="12946"/>
                </a:lnTo>
                <a:lnTo>
                  <a:pt x="61079" y="12927"/>
                </a:lnTo>
                <a:lnTo>
                  <a:pt x="61156" y="12870"/>
                </a:lnTo>
                <a:lnTo>
                  <a:pt x="61901" y="12048"/>
                </a:lnTo>
                <a:lnTo>
                  <a:pt x="61959" y="11971"/>
                </a:lnTo>
                <a:lnTo>
                  <a:pt x="61959" y="11895"/>
                </a:lnTo>
                <a:lnTo>
                  <a:pt x="61940" y="11818"/>
                </a:lnTo>
                <a:lnTo>
                  <a:pt x="61901" y="11742"/>
                </a:lnTo>
                <a:lnTo>
                  <a:pt x="61825" y="11684"/>
                </a:lnTo>
                <a:close/>
                <a:moveTo>
                  <a:pt x="59951" y="13654"/>
                </a:moveTo>
                <a:lnTo>
                  <a:pt x="59874" y="13692"/>
                </a:lnTo>
                <a:lnTo>
                  <a:pt x="59798" y="13730"/>
                </a:lnTo>
                <a:lnTo>
                  <a:pt x="59090" y="14591"/>
                </a:lnTo>
                <a:lnTo>
                  <a:pt x="59052" y="14667"/>
                </a:lnTo>
                <a:lnTo>
                  <a:pt x="59033" y="14763"/>
                </a:lnTo>
                <a:lnTo>
                  <a:pt x="59071" y="14839"/>
                </a:lnTo>
                <a:lnTo>
                  <a:pt x="59109" y="14916"/>
                </a:lnTo>
                <a:lnTo>
                  <a:pt x="59186" y="14954"/>
                </a:lnTo>
                <a:lnTo>
                  <a:pt x="59262" y="14954"/>
                </a:lnTo>
                <a:lnTo>
                  <a:pt x="59358" y="14935"/>
                </a:lnTo>
                <a:lnTo>
                  <a:pt x="59396" y="14916"/>
                </a:lnTo>
                <a:lnTo>
                  <a:pt x="59435" y="14878"/>
                </a:lnTo>
                <a:lnTo>
                  <a:pt x="60142" y="14036"/>
                </a:lnTo>
                <a:lnTo>
                  <a:pt x="60180" y="13941"/>
                </a:lnTo>
                <a:lnTo>
                  <a:pt x="60180" y="13864"/>
                </a:lnTo>
                <a:lnTo>
                  <a:pt x="60161" y="13788"/>
                </a:lnTo>
                <a:lnTo>
                  <a:pt x="60104" y="13711"/>
                </a:lnTo>
                <a:lnTo>
                  <a:pt x="60027" y="13673"/>
                </a:lnTo>
                <a:lnTo>
                  <a:pt x="59951" y="13654"/>
                </a:lnTo>
                <a:close/>
                <a:moveTo>
                  <a:pt x="58268" y="15738"/>
                </a:moveTo>
                <a:lnTo>
                  <a:pt x="58192" y="15757"/>
                </a:lnTo>
                <a:lnTo>
                  <a:pt x="58115" y="15834"/>
                </a:lnTo>
                <a:lnTo>
                  <a:pt x="57465" y="16714"/>
                </a:lnTo>
                <a:lnTo>
                  <a:pt x="57427" y="16809"/>
                </a:lnTo>
                <a:lnTo>
                  <a:pt x="57408" y="16886"/>
                </a:lnTo>
                <a:lnTo>
                  <a:pt x="57446" y="16962"/>
                </a:lnTo>
                <a:lnTo>
                  <a:pt x="57503" y="17039"/>
                </a:lnTo>
                <a:lnTo>
                  <a:pt x="57561" y="17058"/>
                </a:lnTo>
                <a:lnTo>
                  <a:pt x="57637" y="17077"/>
                </a:lnTo>
                <a:lnTo>
                  <a:pt x="57694" y="17058"/>
                </a:lnTo>
                <a:lnTo>
                  <a:pt x="57733" y="17058"/>
                </a:lnTo>
                <a:lnTo>
                  <a:pt x="57771" y="17019"/>
                </a:lnTo>
                <a:lnTo>
                  <a:pt x="57809" y="16981"/>
                </a:lnTo>
                <a:lnTo>
                  <a:pt x="58478" y="16102"/>
                </a:lnTo>
                <a:lnTo>
                  <a:pt x="58517" y="16006"/>
                </a:lnTo>
                <a:lnTo>
                  <a:pt x="58517" y="15929"/>
                </a:lnTo>
                <a:lnTo>
                  <a:pt x="58498" y="15853"/>
                </a:lnTo>
                <a:lnTo>
                  <a:pt x="58440" y="15776"/>
                </a:lnTo>
                <a:lnTo>
                  <a:pt x="58345" y="15738"/>
                </a:lnTo>
                <a:close/>
                <a:moveTo>
                  <a:pt x="56700" y="17899"/>
                </a:moveTo>
                <a:lnTo>
                  <a:pt x="56623" y="17937"/>
                </a:lnTo>
                <a:lnTo>
                  <a:pt x="56566" y="17995"/>
                </a:lnTo>
                <a:lnTo>
                  <a:pt x="55935" y="18932"/>
                </a:lnTo>
                <a:lnTo>
                  <a:pt x="55916" y="19008"/>
                </a:lnTo>
                <a:lnTo>
                  <a:pt x="55916" y="19085"/>
                </a:lnTo>
                <a:lnTo>
                  <a:pt x="55954" y="19180"/>
                </a:lnTo>
                <a:lnTo>
                  <a:pt x="56012" y="19238"/>
                </a:lnTo>
                <a:lnTo>
                  <a:pt x="56069" y="19257"/>
                </a:lnTo>
                <a:lnTo>
                  <a:pt x="56126" y="19276"/>
                </a:lnTo>
                <a:lnTo>
                  <a:pt x="56184" y="19257"/>
                </a:lnTo>
                <a:lnTo>
                  <a:pt x="56241" y="19238"/>
                </a:lnTo>
                <a:lnTo>
                  <a:pt x="56279" y="19219"/>
                </a:lnTo>
                <a:lnTo>
                  <a:pt x="56318" y="19161"/>
                </a:lnTo>
                <a:lnTo>
                  <a:pt x="56929" y="18243"/>
                </a:lnTo>
                <a:lnTo>
                  <a:pt x="56968" y="18167"/>
                </a:lnTo>
                <a:lnTo>
                  <a:pt x="56968" y="18071"/>
                </a:lnTo>
                <a:lnTo>
                  <a:pt x="56929" y="17995"/>
                </a:lnTo>
                <a:lnTo>
                  <a:pt x="56872" y="17937"/>
                </a:lnTo>
                <a:lnTo>
                  <a:pt x="56796" y="17899"/>
                </a:lnTo>
                <a:close/>
                <a:moveTo>
                  <a:pt x="16982" y="20060"/>
                </a:moveTo>
                <a:lnTo>
                  <a:pt x="16905" y="20117"/>
                </a:lnTo>
                <a:lnTo>
                  <a:pt x="16867" y="20175"/>
                </a:lnTo>
                <a:lnTo>
                  <a:pt x="16848" y="20270"/>
                </a:lnTo>
                <a:lnTo>
                  <a:pt x="16867" y="20347"/>
                </a:lnTo>
                <a:lnTo>
                  <a:pt x="16905" y="20423"/>
                </a:lnTo>
                <a:lnTo>
                  <a:pt x="16982" y="20481"/>
                </a:lnTo>
                <a:lnTo>
                  <a:pt x="17058" y="20500"/>
                </a:lnTo>
                <a:lnTo>
                  <a:pt x="17613" y="20519"/>
                </a:lnTo>
                <a:lnTo>
                  <a:pt x="18148" y="20557"/>
                </a:lnTo>
                <a:lnTo>
                  <a:pt x="18167" y="20557"/>
                </a:lnTo>
                <a:lnTo>
                  <a:pt x="18263" y="20538"/>
                </a:lnTo>
                <a:lnTo>
                  <a:pt x="18320" y="20481"/>
                </a:lnTo>
                <a:lnTo>
                  <a:pt x="18378" y="20423"/>
                </a:lnTo>
                <a:lnTo>
                  <a:pt x="18397" y="20347"/>
                </a:lnTo>
                <a:lnTo>
                  <a:pt x="18378" y="20251"/>
                </a:lnTo>
                <a:lnTo>
                  <a:pt x="18339" y="20175"/>
                </a:lnTo>
                <a:lnTo>
                  <a:pt x="18263" y="20137"/>
                </a:lnTo>
                <a:lnTo>
                  <a:pt x="18186" y="20098"/>
                </a:lnTo>
                <a:lnTo>
                  <a:pt x="17632" y="20079"/>
                </a:lnTo>
                <a:lnTo>
                  <a:pt x="17077" y="20060"/>
                </a:lnTo>
                <a:close/>
                <a:moveTo>
                  <a:pt x="15509" y="20060"/>
                </a:moveTo>
                <a:lnTo>
                  <a:pt x="14955" y="20079"/>
                </a:lnTo>
                <a:lnTo>
                  <a:pt x="14381" y="20117"/>
                </a:lnTo>
                <a:lnTo>
                  <a:pt x="14304" y="20156"/>
                </a:lnTo>
                <a:lnTo>
                  <a:pt x="14247" y="20194"/>
                </a:lnTo>
                <a:lnTo>
                  <a:pt x="14190" y="20270"/>
                </a:lnTo>
                <a:lnTo>
                  <a:pt x="14190" y="20366"/>
                </a:lnTo>
                <a:lnTo>
                  <a:pt x="14209" y="20443"/>
                </a:lnTo>
                <a:lnTo>
                  <a:pt x="14266" y="20500"/>
                </a:lnTo>
                <a:lnTo>
                  <a:pt x="14324" y="20557"/>
                </a:lnTo>
                <a:lnTo>
                  <a:pt x="14400" y="20576"/>
                </a:lnTo>
                <a:lnTo>
                  <a:pt x="14419" y="20576"/>
                </a:lnTo>
                <a:lnTo>
                  <a:pt x="14974" y="20538"/>
                </a:lnTo>
                <a:lnTo>
                  <a:pt x="15528" y="20500"/>
                </a:lnTo>
                <a:lnTo>
                  <a:pt x="15605" y="20481"/>
                </a:lnTo>
                <a:lnTo>
                  <a:pt x="15681" y="20443"/>
                </a:lnTo>
                <a:lnTo>
                  <a:pt x="15720" y="20366"/>
                </a:lnTo>
                <a:lnTo>
                  <a:pt x="15739" y="20270"/>
                </a:lnTo>
                <a:lnTo>
                  <a:pt x="15720" y="20194"/>
                </a:lnTo>
                <a:lnTo>
                  <a:pt x="15662" y="20117"/>
                </a:lnTo>
                <a:lnTo>
                  <a:pt x="15586" y="20079"/>
                </a:lnTo>
                <a:lnTo>
                  <a:pt x="15509" y="20060"/>
                </a:lnTo>
                <a:close/>
                <a:moveTo>
                  <a:pt x="19659" y="20270"/>
                </a:moveTo>
                <a:lnTo>
                  <a:pt x="19582" y="20309"/>
                </a:lnTo>
                <a:lnTo>
                  <a:pt x="19525" y="20366"/>
                </a:lnTo>
                <a:lnTo>
                  <a:pt x="19487" y="20462"/>
                </a:lnTo>
                <a:lnTo>
                  <a:pt x="19506" y="20538"/>
                </a:lnTo>
                <a:lnTo>
                  <a:pt x="19544" y="20615"/>
                </a:lnTo>
                <a:lnTo>
                  <a:pt x="19601" y="20672"/>
                </a:lnTo>
                <a:lnTo>
                  <a:pt x="19678" y="20710"/>
                </a:lnTo>
                <a:lnTo>
                  <a:pt x="20443" y="20806"/>
                </a:lnTo>
                <a:lnTo>
                  <a:pt x="20768" y="20863"/>
                </a:lnTo>
                <a:lnTo>
                  <a:pt x="20883" y="20863"/>
                </a:lnTo>
                <a:lnTo>
                  <a:pt x="20959" y="20825"/>
                </a:lnTo>
                <a:lnTo>
                  <a:pt x="20997" y="20768"/>
                </a:lnTo>
                <a:lnTo>
                  <a:pt x="21036" y="20691"/>
                </a:lnTo>
                <a:lnTo>
                  <a:pt x="21036" y="20595"/>
                </a:lnTo>
                <a:lnTo>
                  <a:pt x="20997" y="20519"/>
                </a:lnTo>
                <a:lnTo>
                  <a:pt x="20940" y="20462"/>
                </a:lnTo>
                <a:lnTo>
                  <a:pt x="20844" y="20423"/>
                </a:lnTo>
                <a:lnTo>
                  <a:pt x="20500" y="20366"/>
                </a:lnTo>
                <a:lnTo>
                  <a:pt x="19735" y="20270"/>
                </a:lnTo>
                <a:close/>
                <a:moveTo>
                  <a:pt x="12832" y="20309"/>
                </a:moveTo>
                <a:lnTo>
                  <a:pt x="12277" y="20385"/>
                </a:lnTo>
                <a:lnTo>
                  <a:pt x="11723" y="20481"/>
                </a:lnTo>
                <a:lnTo>
                  <a:pt x="11646" y="20519"/>
                </a:lnTo>
                <a:lnTo>
                  <a:pt x="11589" y="20576"/>
                </a:lnTo>
                <a:lnTo>
                  <a:pt x="11551" y="20653"/>
                </a:lnTo>
                <a:lnTo>
                  <a:pt x="11551" y="20748"/>
                </a:lnTo>
                <a:lnTo>
                  <a:pt x="11589" y="20825"/>
                </a:lnTo>
                <a:lnTo>
                  <a:pt x="11627" y="20882"/>
                </a:lnTo>
                <a:lnTo>
                  <a:pt x="11704" y="20901"/>
                </a:lnTo>
                <a:lnTo>
                  <a:pt x="11780" y="20921"/>
                </a:lnTo>
                <a:lnTo>
                  <a:pt x="11818" y="20921"/>
                </a:lnTo>
                <a:lnTo>
                  <a:pt x="12354" y="20825"/>
                </a:lnTo>
                <a:lnTo>
                  <a:pt x="12889" y="20729"/>
                </a:lnTo>
                <a:lnTo>
                  <a:pt x="12985" y="20710"/>
                </a:lnTo>
                <a:lnTo>
                  <a:pt x="13042" y="20653"/>
                </a:lnTo>
                <a:lnTo>
                  <a:pt x="13081" y="20576"/>
                </a:lnTo>
                <a:lnTo>
                  <a:pt x="13081" y="20481"/>
                </a:lnTo>
                <a:lnTo>
                  <a:pt x="13061" y="20404"/>
                </a:lnTo>
                <a:lnTo>
                  <a:pt x="13004" y="20347"/>
                </a:lnTo>
                <a:lnTo>
                  <a:pt x="12928" y="20309"/>
                </a:lnTo>
                <a:close/>
                <a:moveTo>
                  <a:pt x="22298" y="20729"/>
                </a:moveTo>
                <a:lnTo>
                  <a:pt x="22221" y="20768"/>
                </a:lnTo>
                <a:lnTo>
                  <a:pt x="22145" y="20825"/>
                </a:lnTo>
                <a:lnTo>
                  <a:pt x="22126" y="20901"/>
                </a:lnTo>
                <a:lnTo>
                  <a:pt x="22107" y="20997"/>
                </a:lnTo>
                <a:lnTo>
                  <a:pt x="22145" y="21074"/>
                </a:lnTo>
                <a:lnTo>
                  <a:pt x="22202" y="21131"/>
                </a:lnTo>
                <a:lnTo>
                  <a:pt x="22279" y="21169"/>
                </a:lnTo>
                <a:lnTo>
                  <a:pt x="23350" y="21437"/>
                </a:lnTo>
                <a:lnTo>
                  <a:pt x="23407" y="21437"/>
                </a:lnTo>
                <a:lnTo>
                  <a:pt x="23483" y="21418"/>
                </a:lnTo>
                <a:lnTo>
                  <a:pt x="23541" y="21399"/>
                </a:lnTo>
                <a:lnTo>
                  <a:pt x="23598" y="21341"/>
                </a:lnTo>
                <a:lnTo>
                  <a:pt x="23617" y="21265"/>
                </a:lnTo>
                <a:lnTo>
                  <a:pt x="23636" y="21188"/>
                </a:lnTo>
                <a:lnTo>
                  <a:pt x="23598" y="21112"/>
                </a:lnTo>
                <a:lnTo>
                  <a:pt x="23541" y="21035"/>
                </a:lnTo>
                <a:lnTo>
                  <a:pt x="23464" y="20997"/>
                </a:lnTo>
                <a:lnTo>
                  <a:pt x="22374" y="20729"/>
                </a:lnTo>
                <a:close/>
                <a:moveTo>
                  <a:pt x="55342" y="20137"/>
                </a:moveTo>
                <a:lnTo>
                  <a:pt x="55247" y="20156"/>
                </a:lnTo>
                <a:lnTo>
                  <a:pt x="55170" y="20194"/>
                </a:lnTo>
                <a:lnTo>
                  <a:pt x="55113" y="20251"/>
                </a:lnTo>
                <a:lnTo>
                  <a:pt x="54558" y="21207"/>
                </a:lnTo>
                <a:lnTo>
                  <a:pt x="54520" y="21303"/>
                </a:lnTo>
                <a:lnTo>
                  <a:pt x="54539" y="21380"/>
                </a:lnTo>
                <a:lnTo>
                  <a:pt x="54577" y="21456"/>
                </a:lnTo>
                <a:lnTo>
                  <a:pt x="54635" y="21513"/>
                </a:lnTo>
                <a:lnTo>
                  <a:pt x="54692" y="21533"/>
                </a:lnTo>
                <a:lnTo>
                  <a:pt x="54749" y="21552"/>
                </a:lnTo>
                <a:lnTo>
                  <a:pt x="54807" y="21533"/>
                </a:lnTo>
                <a:lnTo>
                  <a:pt x="54864" y="21513"/>
                </a:lnTo>
                <a:lnTo>
                  <a:pt x="54902" y="21475"/>
                </a:lnTo>
                <a:lnTo>
                  <a:pt x="54941" y="21437"/>
                </a:lnTo>
                <a:lnTo>
                  <a:pt x="55495" y="20481"/>
                </a:lnTo>
                <a:lnTo>
                  <a:pt x="55533" y="20404"/>
                </a:lnTo>
                <a:lnTo>
                  <a:pt x="55514" y="20309"/>
                </a:lnTo>
                <a:lnTo>
                  <a:pt x="55495" y="20232"/>
                </a:lnTo>
                <a:lnTo>
                  <a:pt x="55419" y="20175"/>
                </a:lnTo>
                <a:lnTo>
                  <a:pt x="55342" y="20137"/>
                </a:lnTo>
                <a:close/>
                <a:moveTo>
                  <a:pt x="10212" y="20825"/>
                </a:moveTo>
                <a:lnTo>
                  <a:pt x="9658" y="20978"/>
                </a:lnTo>
                <a:lnTo>
                  <a:pt x="9122" y="21131"/>
                </a:lnTo>
                <a:lnTo>
                  <a:pt x="9046" y="21188"/>
                </a:lnTo>
                <a:lnTo>
                  <a:pt x="8988" y="21246"/>
                </a:lnTo>
                <a:lnTo>
                  <a:pt x="8969" y="21322"/>
                </a:lnTo>
                <a:lnTo>
                  <a:pt x="8988" y="21418"/>
                </a:lnTo>
                <a:lnTo>
                  <a:pt x="9007" y="21475"/>
                </a:lnTo>
                <a:lnTo>
                  <a:pt x="9065" y="21533"/>
                </a:lnTo>
                <a:lnTo>
                  <a:pt x="9122" y="21552"/>
                </a:lnTo>
                <a:lnTo>
                  <a:pt x="9199" y="21571"/>
                </a:lnTo>
                <a:lnTo>
                  <a:pt x="9256" y="21571"/>
                </a:lnTo>
                <a:lnTo>
                  <a:pt x="9791" y="21399"/>
                </a:lnTo>
                <a:lnTo>
                  <a:pt x="10308" y="21265"/>
                </a:lnTo>
                <a:lnTo>
                  <a:pt x="10403" y="21227"/>
                </a:lnTo>
                <a:lnTo>
                  <a:pt x="10442" y="21150"/>
                </a:lnTo>
                <a:lnTo>
                  <a:pt x="10480" y="21074"/>
                </a:lnTo>
                <a:lnTo>
                  <a:pt x="10480" y="20997"/>
                </a:lnTo>
                <a:lnTo>
                  <a:pt x="10442" y="20901"/>
                </a:lnTo>
                <a:lnTo>
                  <a:pt x="10365" y="20844"/>
                </a:lnTo>
                <a:lnTo>
                  <a:pt x="10289" y="20825"/>
                </a:lnTo>
                <a:close/>
                <a:moveTo>
                  <a:pt x="24879" y="21437"/>
                </a:moveTo>
                <a:lnTo>
                  <a:pt x="24803" y="21456"/>
                </a:lnTo>
                <a:lnTo>
                  <a:pt x="24726" y="21513"/>
                </a:lnTo>
                <a:lnTo>
                  <a:pt x="24688" y="21590"/>
                </a:lnTo>
                <a:lnTo>
                  <a:pt x="24669" y="21666"/>
                </a:lnTo>
                <a:lnTo>
                  <a:pt x="24707" y="21743"/>
                </a:lnTo>
                <a:lnTo>
                  <a:pt x="24746" y="21819"/>
                </a:lnTo>
                <a:lnTo>
                  <a:pt x="24841" y="21858"/>
                </a:lnTo>
                <a:lnTo>
                  <a:pt x="25874" y="22202"/>
                </a:lnTo>
                <a:lnTo>
                  <a:pt x="25950" y="22221"/>
                </a:lnTo>
                <a:lnTo>
                  <a:pt x="26008" y="22202"/>
                </a:lnTo>
                <a:lnTo>
                  <a:pt x="26084" y="22183"/>
                </a:lnTo>
                <a:lnTo>
                  <a:pt x="26122" y="22125"/>
                </a:lnTo>
                <a:lnTo>
                  <a:pt x="26161" y="22068"/>
                </a:lnTo>
                <a:lnTo>
                  <a:pt x="26180" y="21991"/>
                </a:lnTo>
                <a:lnTo>
                  <a:pt x="26142" y="21896"/>
                </a:lnTo>
                <a:lnTo>
                  <a:pt x="26103" y="21838"/>
                </a:lnTo>
                <a:lnTo>
                  <a:pt x="26027" y="21781"/>
                </a:lnTo>
                <a:lnTo>
                  <a:pt x="24975" y="21437"/>
                </a:lnTo>
                <a:close/>
                <a:moveTo>
                  <a:pt x="7745" y="21647"/>
                </a:moveTo>
                <a:lnTo>
                  <a:pt x="7650" y="21666"/>
                </a:lnTo>
                <a:lnTo>
                  <a:pt x="7133" y="21877"/>
                </a:lnTo>
                <a:lnTo>
                  <a:pt x="6617" y="22087"/>
                </a:lnTo>
                <a:lnTo>
                  <a:pt x="6541" y="22144"/>
                </a:lnTo>
                <a:lnTo>
                  <a:pt x="6502" y="22221"/>
                </a:lnTo>
                <a:lnTo>
                  <a:pt x="6483" y="22297"/>
                </a:lnTo>
                <a:lnTo>
                  <a:pt x="6502" y="22393"/>
                </a:lnTo>
                <a:lnTo>
                  <a:pt x="6541" y="22431"/>
                </a:lnTo>
                <a:lnTo>
                  <a:pt x="6598" y="22489"/>
                </a:lnTo>
                <a:lnTo>
                  <a:pt x="6655" y="22508"/>
                </a:lnTo>
                <a:lnTo>
                  <a:pt x="6713" y="22508"/>
                </a:lnTo>
                <a:lnTo>
                  <a:pt x="6808" y="22489"/>
                </a:lnTo>
                <a:lnTo>
                  <a:pt x="7305" y="22278"/>
                </a:lnTo>
                <a:lnTo>
                  <a:pt x="7803" y="22068"/>
                </a:lnTo>
                <a:lnTo>
                  <a:pt x="7879" y="22030"/>
                </a:lnTo>
                <a:lnTo>
                  <a:pt x="7936" y="21953"/>
                </a:lnTo>
                <a:lnTo>
                  <a:pt x="7956" y="21877"/>
                </a:lnTo>
                <a:lnTo>
                  <a:pt x="7936" y="21781"/>
                </a:lnTo>
                <a:lnTo>
                  <a:pt x="7898" y="21705"/>
                </a:lnTo>
                <a:lnTo>
                  <a:pt x="7822" y="21666"/>
                </a:lnTo>
                <a:lnTo>
                  <a:pt x="7745" y="21647"/>
                </a:lnTo>
                <a:close/>
                <a:moveTo>
                  <a:pt x="27404" y="22317"/>
                </a:moveTo>
                <a:lnTo>
                  <a:pt x="27308" y="22336"/>
                </a:lnTo>
                <a:lnTo>
                  <a:pt x="27251" y="22393"/>
                </a:lnTo>
                <a:lnTo>
                  <a:pt x="27193" y="22470"/>
                </a:lnTo>
                <a:lnTo>
                  <a:pt x="27174" y="22546"/>
                </a:lnTo>
                <a:lnTo>
                  <a:pt x="27193" y="22642"/>
                </a:lnTo>
                <a:lnTo>
                  <a:pt x="27251" y="22699"/>
                </a:lnTo>
                <a:lnTo>
                  <a:pt x="27327" y="22756"/>
                </a:lnTo>
                <a:lnTo>
                  <a:pt x="28341" y="23177"/>
                </a:lnTo>
                <a:lnTo>
                  <a:pt x="28417" y="23196"/>
                </a:lnTo>
                <a:lnTo>
                  <a:pt x="28494" y="23177"/>
                </a:lnTo>
                <a:lnTo>
                  <a:pt x="28551" y="23158"/>
                </a:lnTo>
                <a:lnTo>
                  <a:pt x="28589" y="23120"/>
                </a:lnTo>
                <a:lnTo>
                  <a:pt x="28628" y="23062"/>
                </a:lnTo>
                <a:lnTo>
                  <a:pt x="28647" y="22967"/>
                </a:lnTo>
                <a:lnTo>
                  <a:pt x="28628" y="22890"/>
                </a:lnTo>
                <a:lnTo>
                  <a:pt x="28589" y="22814"/>
                </a:lnTo>
                <a:lnTo>
                  <a:pt x="28513" y="22776"/>
                </a:lnTo>
                <a:lnTo>
                  <a:pt x="27480" y="22336"/>
                </a:lnTo>
                <a:lnTo>
                  <a:pt x="27404" y="22317"/>
                </a:lnTo>
                <a:close/>
                <a:moveTo>
                  <a:pt x="5298" y="22756"/>
                </a:moveTo>
                <a:lnTo>
                  <a:pt x="5221" y="22795"/>
                </a:lnTo>
                <a:lnTo>
                  <a:pt x="4724" y="23062"/>
                </a:lnTo>
                <a:lnTo>
                  <a:pt x="4246" y="23349"/>
                </a:lnTo>
                <a:lnTo>
                  <a:pt x="4169" y="23407"/>
                </a:lnTo>
                <a:lnTo>
                  <a:pt x="4150" y="23483"/>
                </a:lnTo>
                <a:lnTo>
                  <a:pt x="4131" y="23560"/>
                </a:lnTo>
                <a:lnTo>
                  <a:pt x="4169" y="23655"/>
                </a:lnTo>
                <a:lnTo>
                  <a:pt x="4208" y="23693"/>
                </a:lnTo>
                <a:lnTo>
                  <a:pt x="4246" y="23732"/>
                </a:lnTo>
                <a:lnTo>
                  <a:pt x="4303" y="23751"/>
                </a:lnTo>
                <a:lnTo>
                  <a:pt x="4418" y="23751"/>
                </a:lnTo>
                <a:lnTo>
                  <a:pt x="4475" y="23732"/>
                </a:lnTo>
                <a:lnTo>
                  <a:pt x="4934" y="23445"/>
                </a:lnTo>
                <a:lnTo>
                  <a:pt x="5431" y="23177"/>
                </a:lnTo>
                <a:lnTo>
                  <a:pt x="5489" y="23120"/>
                </a:lnTo>
                <a:lnTo>
                  <a:pt x="5527" y="23043"/>
                </a:lnTo>
                <a:lnTo>
                  <a:pt x="5546" y="22967"/>
                </a:lnTo>
                <a:lnTo>
                  <a:pt x="5508" y="22871"/>
                </a:lnTo>
                <a:lnTo>
                  <a:pt x="5450" y="22814"/>
                </a:lnTo>
                <a:lnTo>
                  <a:pt x="5374" y="22776"/>
                </a:lnTo>
                <a:lnTo>
                  <a:pt x="5298" y="22756"/>
                </a:lnTo>
                <a:close/>
                <a:moveTo>
                  <a:pt x="53927" y="22470"/>
                </a:moveTo>
                <a:lnTo>
                  <a:pt x="53851" y="22508"/>
                </a:lnTo>
                <a:lnTo>
                  <a:pt x="53793" y="22584"/>
                </a:lnTo>
                <a:lnTo>
                  <a:pt x="53296" y="23579"/>
                </a:lnTo>
                <a:lnTo>
                  <a:pt x="53277" y="23655"/>
                </a:lnTo>
                <a:lnTo>
                  <a:pt x="53277" y="23732"/>
                </a:lnTo>
                <a:lnTo>
                  <a:pt x="53315" y="23808"/>
                </a:lnTo>
                <a:lnTo>
                  <a:pt x="53392" y="23866"/>
                </a:lnTo>
                <a:lnTo>
                  <a:pt x="53430" y="23885"/>
                </a:lnTo>
                <a:lnTo>
                  <a:pt x="53545" y="23885"/>
                </a:lnTo>
                <a:lnTo>
                  <a:pt x="53602" y="23866"/>
                </a:lnTo>
                <a:lnTo>
                  <a:pt x="53659" y="23827"/>
                </a:lnTo>
                <a:lnTo>
                  <a:pt x="53679" y="23770"/>
                </a:lnTo>
                <a:lnTo>
                  <a:pt x="54195" y="22795"/>
                </a:lnTo>
                <a:lnTo>
                  <a:pt x="54214" y="22699"/>
                </a:lnTo>
                <a:lnTo>
                  <a:pt x="54214" y="22623"/>
                </a:lnTo>
                <a:lnTo>
                  <a:pt x="54176" y="22546"/>
                </a:lnTo>
                <a:lnTo>
                  <a:pt x="54099" y="22489"/>
                </a:lnTo>
                <a:lnTo>
                  <a:pt x="54023" y="22470"/>
                </a:lnTo>
                <a:close/>
                <a:moveTo>
                  <a:pt x="29851" y="23387"/>
                </a:moveTo>
                <a:lnTo>
                  <a:pt x="29756" y="23407"/>
                </a:lnTo>
                <a:lnTo>
                  <a:pt x="29679" y="23445"/>
                </a:lnTo>
                <a:lnTo>
                  <a:pt x="29641" y="23521"/>
                </a:lnTo>
                <a:lnTo>
                  <a:pt x="29622" y="23598"/>
                </a:lnTo>
                <a:lnTo>
                  <a:pt x="29622" y="23693"/>
                </a:lnTo>
                <a:lnTo>
                  <a:pt x="29660" y="23770"/>
                </a:lnTo>
                <a:lnTo>
                  <a:pt x="29737" y="23808"/>
                </a:lnTo>
                <a:lnTo>
                  <a:pt x="30731" y="24305"/>
                </a:lnTo>
                <a:lnTo>
                  <a:pt x="30769" y="24324"/>
                </a:lnTo>
                <a:lnTo>
                  <a:pt x="30884" y="24324"/>
                </a:lnTo>
                <a:lnTo>
                  <a:pt x="30941" y="24305"/>
                </a:lnTo>
                <a:lnTo>
                  <a:pt x="30980" y="24267"/>
                </a:lnTo>
                <a:lnTo>
                  <a:pt x="31018" y="24210"/>
                </a:lnTo>
                <a:lnTo>
                  <a:pt x="31056" y="24133"/>
                </a:lnTo>
                <a:lnTo>
                  <a:pt x="31037" y="24038"/>
                </a:lnTo>
                <a:lnTo>
                  <a:pt x="30999" y="23961"/>
                </a:lnTo>
                <a:lnTo>
                  <a:pt x="30922" y="23904"/>
                </a:lnTo>
                <a:lnTo>
                  <a:pt x="29928" y="23426"/>
                </a:lnTo>
                <a:lnTo>
                  <a:pt x="29851" y="23387"/>
                </a:lnTo>
                <a:close/>
                <a:moveTo>
                  <a:pt x="3022" y="24171"/>
                </a:moveTo>
                <a:lnTo>
                  <a:pt x="2926" y="24210"/>
                </a:lnTo>
                <a:lnTo>
                  <a:pt x="2486" y="24535"/>
                </a:lnTo>
                <a:lnTo>
                  <a:pt x="2047" y="24879"/>
                </a:lnTo>
                <a:lnTo>
                  <a:pt x="1989" y="24956"/>
                </a:lnTo>
                <a:lnTo>
                  <a:pt x="1951" y="25032"/>
                </a:lnTo>
                <a:lnTo>
                  <a:pt x="1970" y="25128"/>
                </a:lnTo>
                <a:lnTo>
                  <a:pt x="2008" y="25204"/>
                </a:lnTo>
                <a:lnTo>
                  <a:pt x="2047" y="25242"/>
                </a:lnTo>
                <a:lnTo>
                  <a:pt x="2085" y="25262"/>
                </a:lnTo>
                <a:lnTo>
                  <a:pt x="2180" y="25281"/>
                </a:lnTo>
                <a:lnTo>
                  <a:pt x="2257" y="25262"/>
                </a:lnTo>
                <a:lnTo>
                  <a:pt x="2314" y="25242"/>
                </a:lnTo>
                <a:lnTo>
                  <a:pt x="2754" y="24898"/>
                </a:lnTo>
                <a:lnTo>
                  <a:pt x="3194" y="24573"/>
                </a:lnTo>
                <a:lnTo>
                  <a:pt x="3251" y="24497"/>
                </a:lnTo>
                <a:lnTo>
                  <a:pt x="3290" y="24420"/>
                </a:lnTo>
                <a:lnTo>
                  <a:pt x="3270" y="24344"/>
                </a:lnTo>
                <a:lnTo>
                  <a:pt x="3251" y="24267"/>
                </a:lnTo>
                <a:lnTo>
                  <a:pt x="3175" y="24210"/>
                </a:lnTo>
                <a:lnTo>
                  <a:pt x="3098" y="24171"/>
                </a:lnTo>
                <a:close/>
                <a:moveTo>
                  <a:pt x="32223" y="24611"/>
                </a:moveTo>
                <a:lnTo>
                  <a:pt x="32127" y="24630"/>
                </a:lnTo>
                <a:lnTo>
                  <a:pt x="32051" y="24669"/>
                </a:lnTo>
                <a:lnTo>
                  <a:pt x="32012" y="24726"/>
                </a:lnTo>
                <a:lnTo>
                  <a:pt x="31974" y="24822"/>
                </a:lnTo>
                <a:lnTo>
                  <a:pt x="31993" y="24898"/>
                </a:lnTo>
                <a:lnTo>
                  <a:pt x="32031" y="24975"/>
                </a:lnTo>
                <a:lnTo>
                  <a:pt x="32089" y="25032"/>
                </a:lnTo>
                <a:lnTo>
                  <a:pt x="33045" y="25567"/>
                </a:lnTo>
                <a:lnTo>
                  <a:pt x="33102" y="25606"/>
                </a:lnTo>
                <a:lnTo>
                  <a:pt x="33217" y="25606"/>
                </a:lnTo>
                <a:lnTo>
                  <a:pt x="33274" y="25567"/>
                </a:lnTo>
                <a:lnTo>
                  <a:pt x="33313" y="25548"/>
                </a:lnTo>
                <a:lnTo>
                  <a:pt x="33351" y="25491"/>
                </a:lnTo>
                <a:lnTo>
                  <a:pt x="33389" y="25414"/>
                </a:lnTo>
                <a:lnTo>
                  <a:pt x="33370" y="25319"/>
                </a:lnTo>
                <a:lnTo>
                  <a:pt x="33332" y="25242"/>
                </a:lnTo>
                <a:lnTo>
                  <a:pt x="33274" y="25185"/>
                </a:lnTo>
                <a:lnTo>
                  <a:pt x="32299" y="24650"/>
                </a:lnTo>
                <a:lnTo>
                  <a:pt x="32223" y="24611"/>
                </a:lnTo>
                <a:close/>
                <a:moveTo>
                  <a:pt x="52818" y="24841"/>
                </a:moveTo>
                <a:lnTo>
                  <a:pt x="52742" y="24860"/>
                </a:lnTo>
                <a:lnTo>
                  <a:pt x="52665" y="24898"/>
                </a:lnTo>
                <a:lnTo>
                  <a:pt x="52608" y="24975"/>
                </a:lnTo>
                <a:lnTo>
                  <a:pt x="52168" y="25988"/>
                </a:lnTo>
                <a:lnTo>
                  <a:pt x="52149" y="26084"/>
                </a:lnTo>
                <a:lnTo>
                  <a:pt x="52149" y="26160"/>
                </a:lnTo>
                <a:lnTo>
                  <a:pt x="52206" y="26237"/>
                </a:lnTo>
                <a:lnTo>
                  <a:pt x="52283" y="26294"/>
                </a:lnTo>
                <a:lnTo>
                  <a:pt x="52359" y="26313"/>
                </a:lnTo>
                <a:lnTo>
                  <a:pt x="52436" y="26294"/>
                </a:lnTo>
                <a:lnTo>
                  <a:pt x="52493" y="26275"/>
                </a:lnTo>
                <a:lnTo>
                  <a:pt x="52531" y="26237"/>
                </a:lnTo>
                <a:lnTo>
                  <a:pt x="52569" y="26179"/>
                </a:lnTo>
                <a:lnTo>
                  <a:pt x="53009" y="25166"/>
                </a:lnTo>
                <a:lnTo>
                  <a:pt x="53047" y="25070"/>
                </a:lnTo>
                <a:lnTo>
                  <a:pt x="53028" y="24994"/>
                </a:lnTo>
                <a:lnTo>
                  <a:pt x="52990" y="24917"/>
                </a:lnTo>
                <a:lnTo>
                  <a:pt x="52914" y="24860"/>
                </a:lnTo>
                <a:lnTo>
                  <a:pt x="52818" y="24841"/>
                </a:lnTo>
                <a:close/>
                <a:moveTo>
                  <a:pt x="34441" y="25969"/>
                </a:moveTo>
                <a:lnTo>
                  <a:pt x="34364" y="26007"/>
                </a:lnTo>
                <a:lnTo>
                  <a:pt x="34307" y="26065"/>
                </a:lnTo>
                <a:lnTo>
                  <a:pt x="34269" y="26141"/>
                </a:lnTo>
                <a:lnTo>
                  <a:pt x="34269" y="26237"/>
                </a:lnTo>
                <a:lnTo>
                  <a:pt x="34307" y="26313"/>
                </a:lnTo>
                <a:lnTo>
                  <a:pt x="34384" y="26371"/>
                </a:lnTo>
                <a:lnTo>
                  <a:pt x="35301" y="26963"/>
                </a:lnTo>
                <a:lnTo>
                  <a:pt x="35359" y="26983"/>
                </a:lnTo>
                <a:lnTo>
                  <a:pt x="35435" y="27002"/>
                </a:lnTo>
                <a:lnTo>
                  <a:pt x="35474" y="26983"/>
                </a:lnTo>
                <a:lnTo>
                  <a:pt x="35531" y="26963"/>
                </a:lnTo>
                <a:lnTo>
                  <a:pt x="35569" y="26944"/>
                </a:lnTo>
                <a:lnTo>
                  <a:pt x="35607" y="26887"/>
                </a:lnTo>
                <a:lnTo>
                  <a:pt x="35646" y="26810"/>
                </a:lnTo>
                <a:lnTo>
                  <a:pt x="35646" y="26734"/>
                </a:lnTo>
                <a:lnTo>
                  <a:pt x="35607" y="26657"/>
                </a:lnTo>
                <a:lnTo>
                  <a:pt x="35550" y="26581"/>
                </a:lnTo>
                <a:lnTo>
                  <a:pt x="34613" y="25988"/>
                </a:lnTo>
                <a:lnTo>
                  <a:pt x="34517" y="25969"/>
                </a:lnTo>
                <a:close/>
                <a:moveTo>
                  <a:pt x="1014" y="25854"/>
                </a:moveTo>
                <a:lnTo>
                  <a:pt x="937" y="25873"/>
                </a:lnTo>
                <a:lnTo>
                  <a:pt x="861" y="25912"/>
                </a:lnTo>
                <a:lnTo>
                  <a:pt x="459" y="26294"/>
                </a:lnTo>
                <a:lnTo>
                  <a:pt x="58" y="26696"/>
                </a:lnTo>
                <a:lnTo>
                  <a:pt x="0" y="26772"/>
                </a:lnTo>
                <a:lnTo>
                  <a:pt x="0" y="26849"/>
                </a:lnTo>
                <a:lnTo>
                  <a:pt x="20" y="26944"/>
                </a:lnTo>
                <a:lnTo>
                  <a:pt x="58" y="27021"/>
                </a:lnTo>
                <a:lnTo>
                  <a:pt x="134" y="27059"/>
                </a:lnTo>
                <a:lnTo>
                  <a:pt x="211" y="27078"/>
                </a:lnTo>
                <a:lnTo>
                  <a:pt x="306" y="27059"/>
                </a:lnTo>
                <a:lnTo>
                  <a:pt x="383" y="27002"/>
                </a:lnTo>
                <a:lnTo>
                  <a:pt x="765" y="26619"/>
                </a:lnTo>
                <a:lnTo>
                  <a:pt x="1148" y="26237"/>
                </a:lnTo>
                <a:lnTo>
                  <a:pt x="1205" y="26160"/>
                </a:lnTo>
                <a:lnTo>
                  <a:pt x="1224" y="26084"/>
                </a:lnTo>
                <a:lnTo>
                  <a:pt x="1205" y="26007"/>
                </a:lnTo>
                <a:lnTo>
                  <a:pt x="1167" y="25931"/>
                </a:lnTo>
                <a:lnTo>
                  <a:pt x="1090" y="25873"/>
                </a:lnTo>
                <a:lnTo>
                  <a:pt x="1014" y="25854"/>
                </a:lnTo>
                <a:close/>
                <a:moveTo>
                  <a:pt x="36678" y="27422"/>
                </a:moveTo>
                <a:lnTo>
                  <a:pt x="36602" y="27442"/>
                </a:lnTo>
                <a:lnTo>
                  <a:pt x="36544" y="27518"/>
                </a:lnTo>
                <a:lnTo>
                  <a:pt x="36506" y="27595"/>
                </a:lnTo>
                <a:lnTo>
                  <a:pt x="36506" y="27671"/>
                </a:lnTo>
                <a:lnTo>
                  <a:pt x="36525" y="27747"/>
                </a:lnTo>
                <a:lnTo>
                  <a:pt x="36602" y="27824"/>
                </a:lnTo>
                <a:lnTo>
                  <a:pt x="37501" y="28455"/>
                </a:lnTo>
                <a:lnTo>
                  <a:pt x="37558" y="28474"/>
                </a:lnTo>
                <a:lnTo>
                  <a:pt x="37634" y="28493"/>
                </a:lnTo>
                <a:lnTo>
                  <a:pt x="37673" y="28474"/>
                </a:lnTo>
                <a:lnTo>
                  <a:pt x="37730" y="28474"/>
                </a:lnTo>
                <a:lnTo>
                  <a:pt x="37768" y="28436"/>
                </a:lnTo>
                <a:lnTo>
                  <a:pt x="37807" y="28398"/>
                </a:lnTo>
                <a:lnTo>
                  <a:pt x="37845" y="28321"/>
                </a:lnTo>
                <a:lnTo>
                  <a:pt x="37845" y="28226"/>
                </a:lnTo>
                <a:lnTo>
                  <a:pt x="37826" y="28149"/>
                </a:lnTo>
                <a:lnTo>
                  <a:pt x="37749" y="28092"/>
                </a:lnTo>
                <a:lnTo>
                  <a:pt x="36850" y="27461"/>
                </a:lnTo>
                <a:lnTo>
                  <a:pt x="36755" y="27422"/>
                </a:lnTo>
                <a:close/>
                <a:moveTo>
                  <a:pt x="51766" y="27289"/>
                </a:moveTo>
                <a:lnTo>
                  <a:pt x="51690" y="27308"/>
                </a:lnTo>
                <a:lnTo>
                  <a:pt x="51613" y="27365"/>
                </a:lnTo>
                <a:lnTo>
                  <a:pt x="51556" y="27442"/>
                </a:lnTo>
                <a:lnTo>
                  <a:pt x="51518" y="27575"/>
                </a:lnTo>
                <a:lnTo>
                  <a:pt x="51154" y="28455"/>
                </a:lnTo>
                <a:lnTo>
                  <a:pt x="51135" y="28551"/>
                </a:lnTo>
                <a:lnTo>
                  <a:pt x="51154" y="28627"/>
                </a:lnTo>
                <a:lnTo>
                  <a:pt x="51193" y="28704"/>
                </a:lnTo>
                <a:lnTo>
                  <a:pt x="51269" y="28761"/>
                </a:lnTo>
                <a:lnTo>
                  <a:pt x="51422" y="28761"/>
                </a:lnTo>
                <a:lnTo>
                  <a:pt x="51479" y="28742"/>
                </a:lnTo>
                <a:lnTo>
                  <a:pt x="51518" y="28685"/>
                </a:lnTo>
                <a:lnTo>
                  <a:pt x="51556" y="28627"/>
                </a:lnTo>
                <a:lnTo>
                  <a:pt x="51919" y="27728"/>
                </a:lnTo>
                <a:lnTo>
                  <a:pt x="51977" y="27595"/>
                </a:lnTo>
                <a:lnTo>
                  <a:pt x="51996" y="27518"/>
                </a:lnTo>
                <a:lnTo>
                  <a:pt x="51977" y="27422"/>
                </a:lnTo>
                <a:lnTo>
                  <a:pt x="51919" y="27365"/>
                </a:lnTo>
                <a:lnTo>
                  <a:pt x="51843" y="27308"/>
                </a:lnTo>
                <a:lnTo>
                  <a:pt x="51766" y="27289"/>
                </a:lnTo>
                <a:close/>
                <a:moveTo>
                  <a:pt x="38858" y="28952"/>
                </a:moveTo>
                <a:lnTo>
                  <a:pt x="38782" y="28990"/>
                </a:lnTo>
                <a:lnTo>
                  <a:pt x="38705" y="29048"/>
                </a:lnTo>
                <a:lnTo>
                  <a:pt x="38667" y="29124"/>
                </a:lnTo>
                <a:lnTo>
                  <a:pt x="38667" y="29201"/>
                </a:lnTo>
                <a:lnTo>
                  <a:pt x="38705" y="29296"/>
                </a:lnTo>
                <a:lnTo>
                  <a:pt x="38763" y="29354"/>
                </a:lnTo>
                <a:lnTo>
                  <a:pt x="39642" y="30023"/>
                </a:lnTo>
                <a:lnTo>
                  <a:pt x="39700" y="30042"/>
                </a:lnTo>
                <a:lnTo>
                  <a:pt x="39776" y="30061"/>
                </a:lnTo>
                <a:lnTo>
                  <a:pt x="39872" y="30042"/>
                </a:lnTo>
                <a:lnTo>
                  <a:pt x="39910" y="30004"/>
                </a:lnTo>
                <a:lnTo>
                  <a:pt x="39948" y="29966"/>
                </a:lnTo>
                <a:lnTo>
                  <a:pt x="39987" y="29889"/>
                </a:lnTo>
                <a:lnTo>
                  <a:pt x="39987" y="29813"/>
                </a:lnTo>
                <a:lnTo>
                  <a:pt x="39967" y="29736"/>
                </a:lnTo>
                <a:lnTo>
                  <a:pt x="39910" y="29660"/>
                </a:lnTo>
                <a:lnTo>
                  <a:pt x="39011" y="28990"/>
                </a:lnTo>
                <a:lnTo>
                  <a:pt x="38935" y="28952"/>
                </a:lnTo>
                <a:close/>
                <a:moveTo>
                  <a:pt x="50734" y="29736"/>
                </a:moveTo>
                <a:lnTo>
                  <a:pt x="50657" y="29755"/>
                </a:lnTo>
                <a:lnTo>
                  <a:pt x="50581" y="29794"/>
                </a:lnTo>
                <a:lnTo>
                  <a:pt x="50523" y="29870"/>
                </a:lnTo>
                <a:lnTo>
                  <a:pt x="50256" y="30367"/>
                </a:lnTo>
                <a:lnTo>
                  <a:pt x="49988" y="30807"/>
                </a:lnTo>
                <a:lnTo>
                  <a:pt x="49950" y="30884"/>
                </a:lnTo>
                <a:lnTo>
                  <a:pt x="49950" y="30979"/>
                </a:lnTo>
                <a:lnTo>
                  <a:pt x="49988" y="31056"/>
                </a:lnTo>
                <a:lnTo>
                  <a:pt x="50045" y="31113"/>
                </a:lnTo>
                <a:lnTo>
                  <a:pt x="50103" y="31132"/>
                </a:lnTo>
                <a:lnTo>
                  <a:pt x="50179" y="31151"/>
                </a:lnTo>
                <a:lnTo>
                  <a:pt x="50217" y="31132"/>
                </a:lnTo>
                <a:lnTo>
                  <a:pt x="50275" y="31113"/>
                </a:lnTo>
                <a:lnTo>
                  <a:pt x="50313" y="31094"/>
                </a:lnTo>
                <a:lnTo>
                  <a:pt x="50351" y="31056"/>
                </a:lnTo>
                <a:lnTo>
                  <a:pt x="50638" y="30578"/>
                </a:lnTo>
                <a:lnTo>
                  <a:pt x="50925" y="30061"/>
                </a:lnTo>
                <a:lnTo>
                  <a:pt x="50944" y="29985"/>
                </a:lnTo>
                <a:lnTo>
                  <a:pt x="50925" y="29889"/>
                </a:lnTo>
                <a:lnTo>
                  <a:pt x="50887" y="29813"/>
                </a:lnTo>
                <a:lnTo>
                  <a:pt x="50810" y="29755"/>
                </a:lnTo>
                <a:lnTo>
                  <a:pt x="50734" y="29736"/>
                </a:lnTo>
                <a:close/>
                <a:moveTo>
                  <a:pt x="40981" y="30559"/>
                </a:moveTo>
                <a:lnTo>
                  <a:pt x="40904" y="30597"/>
                </a:lnTo>
                <a:lnTo>
                  <a:pt x="40828" y="30654"/>
                </a:lnTo>
                <a:lnTo>
                  <a:pt x="40790" y="30731"/>
                </a:lnTo>
                <a:lnTo>
                  <a:pt x="40790" y="30807"/>
                </a:lnTo>
                <a:lnTo>
                  <a:pt x="40809" y="30903"/>
                </a:lnTo>
                <a:lnTo>
                  <a:pt x="40885" y="30960"/>
                </a:lnTo>
                <a:lnTo>
                  <a:pt x="41784" y="31610"/>
                </a:lnTo>
                <a:lnTo>
                  <a:pt x="41841" y="31629"/>
                </a:lnTo>
                <a:lnTo>
                  <a:pt x="41918" y="31649"/>
                </a:lnTo>
                <a:lnTo>
                  <a:pt x="41956" y="31649"/>
                </a:lnTo>
                <a:lnTo>
                  <a:pt x="42014" y="31629"/>
                </a:lnTo>
                <a:lnTo>
                  <a:pt x="42052" y="31591"/>
                </a:lnTo>
                <a:lnTo>
                  <a:pt x="42090" y="31553"/>
                </a:lnTo>
                <a:lnTo>
                  <a:pt x="42128" y="31476"/>
                </a:lnTo>
                <a:lnTo>
                  <a:pt x="42128" y="31381"/>
                </a:lnTo>
                <a:lnTo>
                  <a:pt x="42090" y="31304"/>
                </a:lnTo>
                <a:lnTo>
                  <a:pt x="42033" y="31247"/>
                </a:lnTo>
                <a:lnTo>
                  <a:pt x="41134" y="30597"/>
                </a:lnTo>
                <a:lnTo>
                  <a:pt x="41057" y="30559"/>
                </a:lnTo>
                <a:close/>
                <a:moveTo>
                  <a:pt x="43257" y="32012"/>
                </a:moveTo>
                <a:lnTo>
                  <a:pt x="43161" y="32031"/>
                </a:lnTo>
                <a:lnTo>
                  <a:pt x="43084" y="32069"/>
                </a:lnTo>
                <a:lnTo>
                  <a:pt x="43046" y="32127"/>
                </a:lnTo>
                <a:lnTo>
                  <a:pt x="43008" y="32222"/>
                </a:lnTo>
                <a:lnTo>
                  <a:pt x="43027" y="32299"/>
                </a:lnTo>
                <a:lnTo>
                  <a:pt x="43065" y="32375"/>
                </a:lnTo>
                <a:lnTo>
                  <a:pt x="43123" y="32433"/>
                </a:lnTo>
                <a:lnTo>
                  <a:pt x="43639" y="32700"/>
                </a:lnTo>
                <a:lnTo>
                  <a:pt x="44136" y="32930"/>
                </a:lnTo>
                <a:lnTo>
                  <a:pt x="44232" y="32949"/>
                </a:lnTo>
                <a:lnTo>
                  <a:pt x="44289" y="32930"/>
                </a:lnTo>
                <a:lnTo>
                  <a:pt x="44347" y="32911"/>
                </a:lnTo>
                <a:lnTo>
                  <a:pt x="44404" y="32872"/>
                </a:lnTo>
                <a:lnTo>
                  <a:pt x="44442" y="32815"/>
                </a:lnTo>
                <a:lnTo>
                  <a:pt x="44442" y="32719"/>
                </a:lnTo>
                <a:lnTo>
                  <a:pt x="44442" y="32643"/>
                </a:lnTo>
                <a:lnTo>
                  <a:pt x="44385" y="32566"/>
                </a:lnTo>
                <a:lnTo>
                  <a:pt x="44308" y="32509"/>
                </a:lnTo>
                <a:lnTo>
                  <a:pt x="43830" y="32299"/>
                </a:lnTo>
                <a:lnTo>
                  <a:pt x="43333" y="32050"/>
                </a:lnTo>
                <a:lnTo>
                  <a:pt x="43257" y="32012"/>
                </a:lnTo>
                <a:close/>
                <a:moveTo>
                  <a:pt x="49204" y="31897"/>
                </a:moveTo>
                <a:lnTo>
                  <a:pt x="49108" y="31916"/>
                </a:lnTo>
                <a:lnTo>
                  <a:pt x="49032" y="31955"/>
                </a:lnTo>
                <a:lnTo>
                  <a:pt x="48860" y="32108"/>
                </a:lnTo>
                <a:lnTo>
                  <a:pt x="48687" y="32261"/>
                </a:lnTo>
                <a:lnTo>
                  <a:pt x="48496" y="32394"/>
                </a:lnTo>
                <a:lnTo>
                  <a:pt x="48324" y="32509"/>
                </a:lnTo>
                <a:lnTo>
                  <a:pt x="48190" y="32566"/>
                </a:lnTo>
                <a:lnTo>
                  <a:pt x="48114" y="32624"/>
                </a:lnTo>
                <a:lnTo>
                  <a:pt x="48076" y="32700"/>
                </a:lnTo>
                <a:lnTo>
                  <a:pt x="48076" y="32796"/>
                </a:lnTo>
                <a:lnTo>
                  <a:pt x="48095" y="32872"/>
                </a:lnTo>
                <a:lnTo>
                  <a:pt x="48133" y="32930"/>
                </a:lnTo>
                <a:lnTo>
                  <a:pt x="48190" y="32968"/>
                </a:lnTo>
                <a:lnTo>
                  <a:pt x="48229" y="32987"/>
                </a:lnTo>
                <a:lnTo>
                  <a:pt x="48343" y="32987"/>
                </a:lnTo>
                <a:lnTo>
                  <a:pt x="48401" y="32968"/>
                </a:lnTo>
                <a:lnTo>
                  <a:pt x="48534" y="32892"/>
                </a:lnTo>
                <a:lnTo>
                  <a:pt x="48745" y="32758"/>
                </a:lnTo>
                <a:lnTo>
                  <a:pt x="48955" y="32605"/>
                </a:lnTo>
                <a:lnTo>
                  <a:pt x="49146" y="32452"/>
                </a:lnTo>
                <a:lnTo>
                  <a:pt x="49338" y="32280"/>
                </a:lnTo>
                <a:lnTo>
                  <a:pt x="49395" y="32222"/>
                </a:lnTo>
                <a:lnTo>
                  <a:pt x="49414" y="32127"/>
                </a:lnTo>
                <a:lnTo>
                  <a:pt x="49395" y="32050"/>
                </a:lnTo>
                <a:lnTo>
                  <a:pt x="49357" y="31974"/>
                </a:lnTo>
                <a:lnTo>
                  <a:pt x="49280" y="31916"/>
                </a:lnTo>
                <a:lnTo>
                  <a:pt x="49204" y="31897"/>
                </a:lnTo>
                <a:close/>
                <a:moveTo>
                  <a:pt x="45666" y="32949"/>
                </a:moveTo>
                <a:lnTo>
                  <a:pt x="45590" y="32987"/>
                </a:lnTo>
                <a:lnTo>
                  <a:pt x="45532" y="33045"/>
                </a:lnTo>
                <a:lnTo>
                  <a:pt x="45494" y="33121"/>
                </a:lnTo>
                <a:lnTo>
                  <a:pt x="45494" y="33217"/>
                </a:lnTo>
                <a:lnTo>
                  <a:pt x="45532" y="33293"/>
                </a:lnTo>
                <a:lnTo>
                  <a:pt x="45590" y="33351"/>
                </a:lnTo>
                <a:lnTo>
                  <a:pt x="45685" y="33389"/>
                </a:lnTo>
                <a:lnTo>
                  <a:pt x="46068" y="33427"/>
                </a:lnTo>
                <a:lnTo>
                  <a:pt x="46450" y="33446"/>
                </a:lnTo>
                <a:lnTo>
                  <a:pt x="46833" y="33427"/>
                </a:lnTo>
                <a:lnTo>
                  <a:pt x="46928" y="33408"/>
                </a:lnTo>
                <a:lnTo>
                  <a:pt x="46986" y="33351"/>
                </a:lnTo>
                <a:lnTo>
                  <a:pt x="47024" y="33274"/>
                </a:lnTo>
                <a:lnTo>
                  <a:pt x="47043" y="33178"/>
                </a:lnTo>
                <a:lnTo>
                  <a:pt x="47005" y="33102"/>
                </a:lnTo>
                <a:lnTo>
                  <a:pt x="46966" y="33045"/>
                </a:lnTo>
                <a:lnTo>
                  <a:pt x="46890" y="32987"/>
                </a:lnTo>
                <a:lnTo>
                  <a:pt x="46794" y="32987"/>
                </a:lnTo>
                <a:lnTo>
                  <a:pt x="46546" y="33006"/>
                </a:lnTo>
                <a:lnTo>
                  <a:pt x="46278" y="33006"/>
                </a:lnTo>
                <a:lnTo>
                  <a:pt x="46010" y="32987"/>
                </a:lnTo>
                <a:lnTo>
                  <a:pt x="45743" y="329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23635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18"/>
          <p:cNvGrpSpPr/>
          <p:nvPr/>
        </p:nvGrpSpPr>
        <p:grpSpPr>
          <a:xfrm>
            <a:off x="-3149597" y="-1320887"/>
            <a:ext cx="15398133" cy="8178885"/>
            <a:chOff x="-2362198" y="-990665"/>
            <a:chExt cx="11548600" cy="6134164"/>
          </a:xfrm>
        </p:grpSpPr>
        <p:sp>
          <p:nvSpPr>
            <p:cNvPr id="616" name="Google Shape;616;p18"/>
            <p:cNvSpPr/>
            <p:nvPr/>
          </p:nvSpPr>
          <p:spPr>
            <a:xfrm rot="10800000" flipH="1">
              <a:off x="5827952" y="-99066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18"/>
            <p:cNvSpPr/>
            <p:nvPr/>
          </p:nvSpPr>
          <p:spPr>
            <a:xfrm flipH="1">
              <a:off x="-2362198" y="322598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18" name="Google Shape;618;p18"/>
          <p:cNvSpPr txBox="1">
            <a:spLocks noGrp="1"/>
          </p:cNvSpPr>
          <p:nvPr>
            <p:ph type="title"/>
          </p:nvPr>
        </p:nvSpPr>
        <p:spPr>
          <a:xfrm>
            <a:off x="947881" y="2648884"/>
            <a:ext cx="28432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9" name="Google Shape;619;p18"/>
          <p:cNvSpPr txBox="1">
            <a:spLocks noGrp="1"/>
          </p:cNvSpPr>
          <p:nvPr>
            <p:ph type="subTitle" idx="1"/>
          </p:nvPr>
        </p:nvSpPr>
        <p:spPr>
          <a:xfrm>
            <a:off x="947881" y="2935615"/>
            <a:ext cx="28432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0" name="Google Shape;620;p18"/>
          <p:cNvSpPr txBox="1">
            <a:spLocks noGrp="1"/>
          </p:cNvSpPr>
          <p:nvPr>
            <p:ph type="title" idx="2"/>
          </p:nvPr>
        </p:nvSpPr>
        <p:spPr>
          <a:xfrm>
            <a:off x="4674400" y="2648884"/>
            <a:ext cx="28432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1" name="Google Shape;621;p18"/>
          <p:cNvSpPr txBox="1">
            <a:spLocks noGrp="1"/>
          </p:cNvSpPr>
          <p:nvPr>
            <p:ph type="subTitle" idx="3"/>
          </p:nvPr>
        </p:nvSpPr>
        <p:spPr>
          <a:xfrm>
            <a:off x="4674400" y="2935615"/>
            <a:ext cx="28432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2" name="Google Shape;622;p18"/>
          <p:cNvSpPr txBox="1">
            <a:spLocks noGrp="1"/>
          </p:cNvSpPr>
          <p:nvPr>
            <p:ph type="title" idx="4"/>
          </p:nvPr>
        </p:nvSpPr>
        <p:spPr>
          <a:xfrm>
            <a:off x="947881" y="5033976"/>
            <a:ext cx="28432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3" name="Google Shape;623;p18"/>
          <p:cNvSpPr txBox="1">
            <a:spLocks noGrp="1"/>
          </p:cNvSpPr>
          <p:nvPr>
            <p:ph type="subTitle" idx="5"/>
          </p:nvPr>
        </p:nvSpPr>
        <p:spPr>
          <a:xfrm>
            <a:off x="947881" y="5320707"/>
            <a:ext cx="28432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4" name="Google Shape;624;p18"/>
          <p:cNvSpPr txBox="1">
            <a:spLocks noGrp="1"/>
          </p:cNvSpPr>
          <p:nvPr>
            <p:ph type="title" idx="6"/>
          </p:nvPr>
        </p:nvSpPr>
        <p:spPr>
          <a:xfrm>
            <a:off x="4674400" y="5033976"/>
            <a:ext cx="28432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5" name="Google Shape;625;p18"/>
          <p:cNvSpPr txBox="1">
            <a:spLocks noGrp="1"/>
          </p:cNvSpPr>
          <p:nvPr>
            <p:ph type="subTitle" idx="7"/>
          </p:nvPr>
        </p:nvSpPr>
        <p:spPr>
          <a:xfrm>
            <a:off x="4674400" y="5320707"/>
            <a:ext cx="28432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6" name="Google Shape;626;p18"/>
          <p:cNvSpPr txBox="1">
            <a:spLocks noGrp="1"/>
          </p:cNvSpPr>
          <p:nvPr>
            <p:ph type="title" idx="8"/>
          </p:nvPr>
        </p:nvSpPr>
        <p:spPr>
          <a:xfrm>
            <a:off x="8406213" y="2648884"/>
            <a:ext cx="28432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7" name="Google Shape;627;p18"/>
          <p:cNvSpPr txBox="1">
            <a:spLocks noGrp="1"/>
          </p:cNvSpPr>
          <p:nvPr>
            <p:ph type="subTitle" idx="9"/>
          </p:nvPr>
        </p:nvSpPr>
        <p:spPr>
          <a:xfrm>
            <a:off x="8406213" y="2935615"/>
            <a:ext cx="28432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8" name="Google Shape;628;p18"/>
          <p:cNvSpPr txBox="1">
            <a:spLocks noGrp="1"/>
          </p:cNvSpPr>
          <p:nvPr>
            <p:ph type="title" idx="13"/>
          </p:nvPr>
        </p:nvSpPr>
        <p:spPr>
          <a:xfrm>
            <a:off x="8406213" y="5033976"/>
            <a:ext cx="28432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9" name="Google Shape;629;p18"/>
          <p:cNvSpPr txBox="1">
            <a:spLocks noGrp="1"/>
          </p:cNvSpPr>
          <p:nvPr>
            <p:ph type="subTitle" idx="14"/>
          </p:nvPr>
        </p:nvSpPr>
        <p:spPr>
          <a:xfrm>
            <a:off x="8406213" y="5320707"/>
            <a:ext cx="28432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0" name="Google Shape;630;p18"/>
          <p:cNvSpPr txBox="1">
            <a:spLocks noGrp="1"/>
          </p:cNvSpPr>
          <p:nvPr>
            <p:ph type="title" idx="15"/>
          </p:nvPr>
        </p:nvSpPr>
        <p:spPr>
          <a:xfrm>
            <a:off x="960000" y="512064"/>
            <a:ext cx="10272000" cy="60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31" name="Google Shape;631;p18"/>
          <p:cNvGrpSpPr/>
          <p:nvPr/>
        </p:nvGrpSpPr>
        <p:grpSpPr>
          <a:xfrm>
            <a:off x="-2557998" y="-1724563"/>
            <a:ext cx="5211196" cy="4424851"/>
            <a:chOff x="-1308899" y="-1293422"/>
            <a:chExt cx="3908397" cy="3318638"/>
          </a:xfrm>
        </p:grpSpPr>
        <p:sp>
          <p:nvSpPr>
            <p:cNvPr id="632" name="Google Shape;632;p18"/>
            <p:cNvSpPr/>
            <p:nvPr/>
          </p:nvSpPr>
          <p:spPr>
            <a:xfrm>
              <a:off x="-874760" y="6908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extrusionOk="0">
                  <a:moveTo>
                    <a:pt x="1" y="0"/>
                  </a:moveTo>
                  <a:lnTo>
                    <a:pt x="1" y="51957"/>
                  </a:lnTo>
                  <a:lnTo>
                    <a:pt x="173" y="51709"/>
                  </a:lnTo>
                  <a:lnTo>
                    <a:pt x="345" y="51422"/>
                  </a:lnTo>
                  <a:lnTo>
                    <a:pt x="498" y="51135"/>
                  </a:lnTo>
                  <a:lnTo>
                    <a:pt x="632" y="50810"/>
                  </a:lnTo>
                  <a:lnTo>
                    <a:pt x="900" y="50141"/>
                  </a:lnTo>
                  <a:lnTo>
                    <a:pt x="1148" y="49452"/>
                  </a:lnTo>
                  <a:lnTo>
                    <a:pt x="1588" y="48133"/>
                  </a:lnTo>
                  <a:lnTo>
                    <a:pt x="1799" y="47578"/>
                  </a:lnTo>
                  <a:lnTo>
                    <a:pt x="1894" y="47330"/>
                  </a:lnTo>
                  <a:lnTo>
                    <a:pt x="2009" y="47119"/>
                  </a:lnTo>
                  <a:lnTo>
                    <a:pt x="2334" y="46526"/>
                  </a:lnTo>
                  <a:lnTo>
                    <a:pt x="2697" y="45953"/>
                  </a:lnTo>
                  <a:lnTo>
                    <a:pt x="3099" y="45398"/>
                  </a:lnTo>
                  <a:lnTo>
                    <a:pt x="3520" y="44844"/>
                  </a:lnTo>
                  <a:lnTo>
                    <a:pt x="3959" y="44308"/>
                  </a:lnTo>
                  <a:lnTo>
                    <a:pt x="4437" y="43792"/>
                  </a:lnTo>
                  <a:lnTo>
                    <a:pt x="4916" y="43276"/>
                  </a:lnTo>
                  <a:lnTo>
                    <a:pt x="5413" y="42778"/>
                  </a:lnTo>
                  <a:lnTo>
                    <a:pt x="5929" y="42300"/>
                  </a:lnTo>
                  <a:lnTo>
                    <a:pt x="6445" y="41841"/>
                  </a:lnTo>
                  <a:lnTo>
                    <a:pt x="6981" y="41401"/>
                  </a:lnTo>
                  <a:lnTo>
                    <a:pt x="7497" y="40962"/>
                  </a:lnTo>
                  <a:lnTo>
                    <a:pt x="8549" y="40158"/>
                  </a:lnTo>
                  <a:lnTo>
                    <a:pt x="9562" y="39413"/>
                  </a:lnTo>
                  <a:lnTo>
                    <a:pt x="10098" y="39049"/>
                  </a:lnTo>
                  <a:lnTo>
                    <a:pt x="10633" y="38686"/>
                  </a:lnTo>
                  <a:lnTo>
                    <a:pt x="11188" y="38342"/>
                  </a:lnTo>
                  <a:lnTo>
                    <a:pt x="11742" y="37998"/>
                  </a:lnTo>
                  <a:lnTo>
                    <a:pt x="12316" y="37672"/>
                  </a:lnTo>
                  <a:lnTo>
                    <a:pt x="12871" y="37367"/>
                  </a:lnTo>
                  <a:lnTo>
                    <a:pt x="13444" y="37080"/>
                  </a:lnTo>
                  <a:lnTo>
                    <a:pt x="14037" y="36812"/>
                  </a:lnTo>
                  <a:lnTo>
                    <a:pt x="14611" y="36544"/>
                  </a:lnTo>
                  <a:lnTo>
                    <a:pt x="15204" y="36296"/>
                  </a:lnTo>
                  <a:lnTo>
                    <a:pt x="15797" y="36066"/>
                  </a:lnTo>
                  <a:lnTo>
                    <a:pt x="16389" y="35837"/>
                  </a:lnTo>
                  <a:lnTo>
                    <a:pt x="16982" y="35626"/>
                  </a:lnTo>
                  <a:lnTo>
                    <a:pt x="17594" y="35435"/>
                  </a:lnTo>
                  <a:lnTo>
                    <a:pt x="18206" y="35263"/>
                  </a:lnTo>
                  <a:lnTo>
                    <a:pt x="18818" y="35110"/>
                  </a:lnTo>
                  <a:lnTo>
                    <a:pt x="19430" y="34957"/>
                  </a:lnTo>
                  <a:lnTo>
                    <a:pt x="20042" y="34842"/>
                  </a:lnTo>
                  <a:lnTo>
                    <a:pt x="20654" y="34728"/>
                  </a:lnTo>
                  <a:lnTo>
                    <a:pt x="21266" y="34632"/>
                  </a:lnTo>
                  <a:lnTo>
                    <a:pt x="21897" y="34536"/>
                  </a:lnTo>
                  <a:lnTo>
                    <a:pt x="22509" y="34479"/>
                  </a:lnTo>
                  <a:lnTo>
                    <a:pt x="23140" y="34422"/>
                  </a:lnTo>
                  <a:lnTo>
                    <a:pt x="23752" y="34402"/>
                  </a:lnTo>
                  <a:lnTo>
                    <a:pt x="24383" y="34383"/>
                  </a:lnTo>
                  <a:lnTo>
                    <a:pt x="24995" y="34383"/>
                  </a:lnTo>
                  <a:lnTo>
                    <a:pt x="25626" y="34402"/>
                  </a:lnTo>
                  <a:lnTo>
                    <a:pt x="26238" y="34422"/>
                  </a:lnTo>
                  <a:lnTo>
                    <a:pt x="26869" y="34479"/>
                  </a:lnTo>
                  <a:lnTo>
                    <a:pt x="27481" y="34555"/>
                  </a:lnTo>
                  <a:lnTo>
                    <a:pt x="28112" y="34632"/>
                  </a:lnTo>
                  <a:lnTo>
                    <a:pt x="28724" y="34747"/>
                  </a:lnTo>
                  <a:lnTo>
                    <a:pt x="29737" y="34938"/>
                  </a:lnTo>
                  <a:lnTo>
                    <a:pt x="30732" y="35167"/>
                  </a:lnTo>
                  <a:lnTo>
                    <a:pt x="31745" y="35378"/>
                  </a:lnTo>
                  <a:lnTo>
                    <a:pt x="32759" y="35588"/>
                  </a:lnTo>
                  <a:lnTo>
                    <a:pt x="33275" y="35684"/>
                  </a:lnTo>
                  <a:lnTo>
                    <a:pt x="33772" y="35760"/>
                  </a:lnTo>
                  <a:lnTo>
                    <a:pt x="34269" y="35837"/>
                  </a:lnTo>
                  <a:lnTo>
                    <a:pt x="34786" y="35894"/>
                  </a:lnTo>
                  <a:lnTo>
                    <a:pt x="35283" y="35913"/>
                  </a:lnTo>
                  <a:lnTo>
                    <a:pt x="35780" y="35932"/>
                  </a:lnTo>
                  <a:lnTo>
                    <a:pt x="36277" y="35932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6871" y="25013"/>
                  </a:lnTo>
                  <a:lnTo>
                    <a:pt x="47541" y="23751"/>
                  </a:lnTo>
                  <a:lnTo>
                    <a:pt x="47885" y="23139"/>
                  </a:lnTo>
                  <a:lnTo>
                    <a:pt x="48229" y="22546"/>
                  </a:lnTo>
                  <a:lnTo>
                    <a:pt x="48688" y="21800"/>
                  </a:lnTo>
                  <a:lnTo>
                    <a:pt x="49166" y="21074"/>
                  </a:lnTo>
                  <a:lnTo>
                    <a:pt x="49682" y="20366"/>
                  </a:lnTo>
                  <a:lnTo>
                    <a:pt x="50199" y="19678"/>
                  </a:lnTo>
                  <a:lnTo>
                    <a:pt x="50734" y="19008"/>
                  </a:lnTo>
                  <a:lnTo>
                    <a:pt x="51289" y="18358"/>
                  </a:lnTo>
                  <a:lnTo>
                    <a:pt x="51843" y="17746"/>
                  </a:lnTo>
                  <a:lnTo>
                    <a:pt x="52436" y="17134"/>
                  </a:lnTo>
                  <a:lnTo>
                    <a:pt x="53029" y="16561"/>
                  </a:lnTo>
                  <a:lnTo>
                    <a:pt x="53641" y="15987"/>
                  </a:lnTo>
                  <a:lnTo>
                    <a:pt x="54272" y="15452"/>
                  </a:lnTo>
                  <a:lnTo>
                    <a:pt x="54922" y="14916"/>
                  </a:lnTo>
                  <a:lnTo>
                    <a:pt x="55572" y="14419"/>
                  </a:lnTo>
                  <a:lnTo>
                    <a:pt x="56222" y="13922"/>
                  </a:lnTo>
                  <a:lnTo>
                    <a:pt x="56892" y="13444"/>
                  </a:lnTo>
                  <a:lnTo>
                    <a:pt x="57580" y="12985"/>
                  </a:lnTo>
                  <a:lnTo>
                    <a:pt x="58269" y="12545"/>
                  </a:lnTo>
                  <a:lnTo>
                    <a:pt x="58976" y="12105"/>
                  </a:lnTo>
                  <a:lnTo>
                    <a:pt x="59684" y="11703"/>
                  </a:lnTo>
                  <a:lnTo>
                    <a:pt x="60391" y="11302"/>
                  </a:lnTo>
                  <a:lnTo>
                    <a:pt x="61118" y="10919"/>
                  </a:lnTo>
                  <a:lnTo>
                    <a:pt x="61845" y="10537"/>
                  </a:lnTo>
                  <a:lnTo>
                    <a:pt x="62590" y="10174"/>
                  </a:lnTo>
                  <a:lnTo>
                    <a:pt x="63317" y="9829"/>
                  </a:lnTo>
                  <a:lnTo>
                    <a:pt x="64063" y="9504"/>
                  </a:lnTo>
                  <a:lnTo>
                    <a:pt x="64809" y="9179"/>
                  </a:lnTo>
                  <a:lnTo>
                    <a:pt x="66319" y="8567"/>
                  </a:lnTo>
                  <a:lnTo>
                    <a:pt x="67830" y="7994"/>
                  </a:lnTo>
                  <a:lnTo>
                    <a:pt x="69322" y="7458"/>
                  </a:lnTo>
                  <a:lnTo>
                    <a:pt x="70603" y="7018"/>
                  </a:lnTo>
                  <a:lnTo>
                    <a:pt x="71865" y="6617"/>
                  </a:lnTo>
                  <a:lnTo>
                    <a:pt x="74427" y="5794"/>
                  </a:lnTo>
                  <a:lnTo>
                    <a:pt x="76990" y="4991"/>
                  </a:lnTo>
                  <a:lnTo>
                    <a:pt x="78252" y="4590"/>
                  </a:lnTo>
                  <a:lnTo>
                    <a:pt x="79533" y="4150"/>
                  </a:lnTo>
                  <a:lnTo>
                    <a:pt x="80795" y="3729"/>
                  </a:lnTo>
                  <a:lnTo>
                    <a:pt x="82058" y="3270"/>
                  </a:lnTo>
                  <a:lnTo>
                    <a:pt x="83320" y="2792"/>
                  </a:lnTo>
                  <a:lnTo>
                    <a:pt x="84563" y="2295"/>
                  </a:lnTo>
                  <a:lnTo>
                    <a:pt x="85806" y="1779"/>
                  </a:lnTo>
                  <a:lnTo>
                    <a:pt x="87029" y="1224"/>
                  </a:lnTo>
                  <a:lnTo>
                    <a:pt x="88234" y="631"/>
                  </a:lnTo>
                  <a:lnTo>
                    <a:pt x="894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857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-874760" y="6908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fill="none" extrusionOk="0">
                  <a:moveTo>
                    <a:pt x="89439" y="0"/>
                  </a:moveTo>
                  <a:lnTo>
                    <a:pt x="89439" y="0"/>
                  </a:lnTo>
                  <a:lnTo>
                    <a:pt x="88234" y="631"/>
                  </a:lnTo>
                  <a:lnTo>
                    <a:pt x="87029" y="1224"/>
                  </a:lnTo>
                  <a:lnTo>
                    <a:pt x="85806" y="1779"/>
                  </a:lnTo>
                  <a:lnTo>
                    <a:pt x="84563" y="2295"/>
                  </a:lnTo>
                  <a:lnTo>
                    <a:pt x="83320" y="2792"/>
                  </a:lnTo>
                  <a:lnTo>
                    <a:pt x="82058" y="3270"/>
                  </a:lnTo>
                  <a:lnTo>
                    <a:pt x="80795" y="3729"/>
                  </a:lnTo>
                  <a:lnTo>
                    <a:pt x="79533" y="4150"/>
                  </a:lnTo>
                  <a:lnTo>
                    <a:pt x="78252" y="4590"/>
                  </a:lnTo>
                  <a:lnTo>
                    <a:pt x="76990" y="4991"/>
                  </a:lnTo>
                  <a:lnTo>
                    <a:pt x="74427" y="5794"/>
                  </a:lnTo>
                  <a:lnTo>
                    <a:pt x="71865" y="6617"/>
                  </a:lnTo>
                  <a:lnTo>
                    <a:pt x="70603" y="7018"/>
                  </a:lnTo>
                  <a:lnTo>
                    <a:pt x="69322" y="7458"/>
                  </a:lnTo>
                  <a:lnTo>
                    <a:pt x="69322" y="7458"/>
                  </a:lnTo>
                  <a:lnTo>
                    <a:pt x="67830" y="7994"/>
                  </a:lnTo>
                  <a:lnTo>
                    <a:pt x="66319" y="8567"/>
                  </a:lnTo>
                  <a:lnTo>
                    <a:pt x="64809" y="9179"/>
                  </a:lnTo>
                  <a:lnTo>
                    <a:pt x="64063" y="9504"/>
                  </a:lnTo>
                  <a:lnTo>
                    <a:pt x="63317" y="9829"/>
                  </a:lnTo>
                  <a:lnTo>
                    <a:pt x="62590" y="10174"/>
                  </a:lnTo>
                  <a:lnTo>
                    <a:pt x="61845" y="10537"/>
                  </a:lnTo>
                  <a:lnTo>
                    <a:pt x="61118" y="10919"/>
                  </a:lnTo>
                  <a:lnTo>
                    <a:pt x="60391" y="11302"/>
                  </a:lnTo>
                  <a:lnTo>
                    <a:pt x="59684" y="11703"/>
                  </a:lnTo>
                  <a:lnTo>
                    <a:pt x="58976" y="12105"/>
                  </a:lnTo>
                  <a:lnTo>
                    <a:pt x="58269" y="12545"/>
                  </a:lnTo>
                  <a:lnTo>
                    <a:pt x="57580" y="12985"/>
                  </a:lnTo>
                  <a:lnTo>
                    <a:pt x="56892" y="13444"/>
                  </a:lnTo>
                  <a:lnTo>
                    <a:pt x="56222" y="13922"/>
                  </a:lnTo>
                  <a:lnTo>
                    <a:pt x="55572" y="14419"/>
                  </a:lnTo>
                  <a:lnTo>
                    <a:pt x="54922" y="14916"/>
                  </a:lnTo>
                  <a:lnTo>
                    <a:pt x="54272" y="15452"/>
                  </a:lnTo>
                  <a:lnTo>
                    <a:pt x="53641" y="15987"/>
                  </a:lnTo>
                  <a:lnTo>
                    <a:pt x="53029" y="16561"/>
                  </a:lnTo>
                  <a:lnTo>
                    <a:pt x="52436" y="17134"/>
                  </a:lnTo>
                  <a:lnTo>
                    <a:pt x="51843" y="17746"/>
                  </a:lnTo>
                  <a:lnTo>
                    <a:pt x="51289" y="18358"/>
                  </a:lnTo>
                  <a:lnTo>
                    <a:pt x="50734" y="19008"/>
                  </a:lnTo>
                  <a:lnTo>
                    <a:pt x="50199" y="19678"/>
                  </a:lnTo>
                  <a:lnTo>
                    <a:pt x="49682" y="20366"/>
                  </a:lnTo>
                  <a:lnTo>
                    <a:pt x="49166" y="21074"/>
                  </a:lnTo>
                  <a:lnTo>
                    <a:pt x="48688" y="21800"/>
                  </a:lnTo>
                  <a:lnTo>
                    <a:pt x="48229" y="22546"/>
                  </a:lnTo>
                  <a:lnTo>
                    <a:pt x="48229" y="22546"/>
                  </a:lnTo>
                  <a:lnTo>
                    <a:pt x="47885" y="23139"/>
                  </a:lnTo>
                  <a:lnTo>
                    <a:pt x="47541" y="23751"/>
                  </a:lnTo>
                  <a:lnTo>
                    <a:pt x="46871" y="25013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4921" y="28799"/>
                  </a:lnTo>
                  <a:lnTo>
                    <a:pt x="44596" y="29411"/>
                  </a:lnTo>
                  <a:lnTo>
                    <a:pt x="44251" y="30004"/>
                  </a:lnTo>
                  <a:lnTo>
                    <a:pt x="43907" y="30578"/>
                  </a:lnTo>
                  <a:lnTo>
                    <a:pt x="43544" y="31132"/>
                  </a:lnTo>
                  <a:lnTo>
                    <a:pt x="43181" y="31687"/>
                  </a:lnTo>
                  <a:lnTo>
                    <a:pt x="42798" y="32203"/>
                  </a:lnTo>
                  <a:lnTo>
                    <a:pt x="42397" y="32700"/>
                  </a:lnTo>
                  <a:lnTo>
                    <a:pt x="41976" y="33179"/>
                  </a:lnTo>
                  <a:lnTo>
                    <a:pt x="41536" y="33618"/>
                  </a:lnTo>
                  <a:lnTo>
                    <a:pt x="41077" y="34020"/>
                  </a:lnTo>
                  <a:lnTo>
                    <a:pt x="40618" y="34402"/>
                  </a:lnTo>
                  <a:lnTo>
                    <a:pt x="40121" y="34747"/>
                  </a:lnTo>
                  <a:lnTo>
                    <a:pt x="39853" y="34900"/>
                  </a:lnTo>
                  <a:lnTo>
                    <a:pt x="39585" y="35053"/>
                  </a:lnTo>
                  <a:lnTo>
                    <a:pt x="39318" y="3518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8763" y="35416"/>
                  </a:lnTo>
                  <a:lnTo>
                    <a:pt x="38476" y="35531"/>
                  </a:lnTo>
                  <a:lnTo>
                    <a:pt x="38209" y="35607"/>
                  </a:lnTo>
                  <a:lnTo>
                    <a:pt x="37922" y="35684"/>
                  </a:lnTo>
                  <a:lnTo>
                    <a:pt x="37348" y="35818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6277" y="35932"/>
                  </a:lnTo>
                  <a:lnTo>
                    <a:pt x="35780" y="35932"/>
                  </a:lnTo>
                  <a:lnTo>
                    <a:pt x="35283" y="35913"/>
                  </a:lnTo>
                  <a:lnTo>
                    <a:pt x="34786" y="35894"/>
                  </a:lnTo>
                  <a:lnTo>
                    <a:pt x="34269" y="35837"/>
                  </a:lnTo>
                  <a:lnTo>
                    <a:pt x="33772" y="35760"/>
                  </a:lnTo>
                  <a:lnTo>
                    <a:pt x="33275" y="35684"/>
                  </a:lnTo>
                  <a:lnTo>
                    <a:pt x="32759" y="35588"/>
                  </a:lnTo>
                  <a:lnTo>
                    <a:pt x="31745" y="35378"/>
                  </a:lnTo>
                  <a:lnTo>
                    <a:pt x="30732" y="35167"/>
                  </a:lnTo>
                  <a:lnTo>
                    <a:pt x="29737" y="34938"/>
                  </a:lnTo>
                  <a:lnTo>
                    <a:pt x="28724" y="34747"/>
                  </a:lnTo>
                  <a:lnTo>
                    <a:pt x="28724" y="34747"/>
                  </a:lnTo>
                  <a:lnTo>
                    <a:pt x="28112" y="34632"/>
                  </a:lnTo>
                  <a:lnTo>
                    <a:pt x="27481" y="34555"/>
                  </a:lnTo>
                  <a:lnTo>
                    <a:pt x="26869" y="34479"/>
                  </a:lnTo>
                  <a:lnTo>
                    <a:pt x="26238" y="34422"/>
                  </a:lnTo>
                  <a:lnTo>
                    <a:pt x="25626" y="34402"/>
                  </a:lnTo>
                  <a:lnTo>
                    <a:pt x="24995" y="34383"/>
                  </a:lnTo>
                  <a:lnTo>
                    <a:pt x="24383" y="34383"/>
                  </a:lnTo>
                  <a:lnTo>
                    <a:pt x="23752" y="34402"/>
                  </a:lnTo>
                  <a:lnTo>
                    <a:pt x="23140" y="34422"/>
                  </a:lnTo>
                  <a:lnTo>
                    <a:pt x="22509" y="34479"/>
                  </a:lnTo>
                  <a:lnTo>
                    <a:pt x="21897" y="34536"/>
                  </a:lnTo>
                  <a:lnTo>
                    <a:pt x="21266" y="34632"/>
                  </a:lnTo>
                  <a:lnTo>
                    <a:pt x="20654" y="34728"/>
                  </a:lnTo>
                  <a:lnTo>
                    <a:pt x="20042" y="34842"/>
                  </a:lnTo>
                  <a:lnTo>
                    <a:pt x="19430" y="34957"/>
                  </a:lnTo>
                  <a:lnTo>
                    <a:pt x="18818" y="35110"/>
                  </a:lnTo>
                  <a:lnTo>
                    <a:pt x="18206" y="35263"/>
                  </a:lnTo>
                  <a:lnTo>
                    <a:pt x="17594" y="35435"/>
                  </a:lnTo>
                  <a:lnTo>
                    <a:pt x="16982" y="35626"/>
                  </a:lnTo>
                  <a:lnTo>
                    <a:pt x="16389" y="35837"/>
                  </a:lnTo>
                  <a:lnTo>
                    <a:pt x="15797" y="36066"/>
                  </a:lnTo>
                  <a:lnTo>
                    <a:pt x="15204" y="36296"/>
                  </a:lnTo>
                  <a:lnTo>
                    <a:pt x="14611" y="36544"/>
                  </a:lnTo>
                  <a:lnTo>
                    <a:pt x="14037" y="36812"/>
                  </a:lnTo>
                  <a:lnTo>
                    <a:pt x="13444" y="37080"/>
                  </a:lnTo>
                  <a:lnTo>
                    <a:pt x="12871" y="37367"/>
                  </a:lnTo>
                  <a:lnTo>
                    <a:pt x="12316" y="37672"/>
                  </a:lnTo>
                  <a:lnTo>
                    <a:pt x="11742" y="37998"/>
                  </a:lnTo>
                  <a:lnTo>
                    <a:pt x="11188" y="38342"/>
                  </a:lnTo>
                  <a:lnTo>
                    <a:pt x="10633" y="38686"/>
                  </a:lnTo>
                  <a:lnTo>
                    <a:pt x="10098" y="39049"/>
                  </a:lnTo>
                  <a:lnTo>
                    <a:pt x="9562" y="39413"/>
                  </a:lnTo>
                  <a:lnTo>
                    <a:pt x="9562" y="39413"/>
                  </a:lnTo>
                  <a:lnTo>
                    <a:pt x="8549" y="40158"/>
                  </a:lnTo>
                  <a:lnTo>
                    <a:pt x="7497" y="40962"/>
                  </a:lnTo>
                  <a:lnTo>
                    <a:pt x="6981" y="41401"/>
                  </a:lnTo>
                  <a:lnTo>
                    <a:pt x="6445" y="41841"/>
                  </a:lnTo>
                  <a:lnTo>
                    <a:pt x="5929" y="42300"/>
                  </a:lnTo>
                  <a:lnTo>
                    <a:pt x="5413" y="42778"/>
                  </a:lnTo>
                  <a:lnTo>
                    <a:pt x="4916" y="43276"/>
                  </a:lnTo>
                  <a:lnTo>
                    <a:pt x="4437" y="43792"/>
                  </a:lnTo>
                  <a:lnTo>
                    <a:pt x="3959" y="44308"/>
                  </a:lnTo>
                  <a:lnTo>
                    <a:pt x="3520" y="44844"/>
                  </a:lnTo>
                  <a:lnTo>
                    <a:pt x="3099" y="45398"/>
                  </a:lnTo>
                  <a:lnTo>
                    <a:pt x="2697" y="45953"/>
                  </a:lnTo>
                  <a:lnTo>
                    <a:pt x="2334" y="46526"/>
                  </a:lnTo>
                  <a:lnTo>
                    <a:pt x="2009" y="47119"/>
                  </a:lnTo>
                  <a:lnTo>
                    <a:pt x="2009" y="47119"/>
                  </a:lnTo>
                  <a:lnTo>
                    <a:pt x="1894" y="47330"/>
                  </a:lnTo>
                  <a:lnTo>
                    <a:pt x="1799" y="47578"/>
                  </a:lnTo>
                  <a:lnTo>
                    <a:pt x="1588" y="48133"/>
                  </a:lnTo>
                  <a:lnTo>
                    <a:pt x="1148" y="49452"/>
                  </a:lnTo>
                  <a:lnTo>
                    <a:pt x="900" y="50141"/>
                  </a:lnTo>
                  <a:lnTo>
                    <a:pt x="632" y="50810"/>
                  </a:lnTo>
                  <a:lnTo>
                    <a:pt x="498" y="51135"/>
                  </a:lnTo>
                  <a:lnTo>
                    <a:pt x="345" y="51422"/>
                  </a:lnTo>
                  <a:lnTo>
                    <a:pt x="173" y="51709"/>
                  </a:lnTo>
                  <a:lnTo>
                    <a:pt x="1" y="51957"/>
                  </a:lnTo>
                  <a:lnTo>
                    <a:pt x="1" y="0"/>
                  </a:lnTo>
                  <a:lnTo>
                    <a:pt x="894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-874760" y="6908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extrusionOk="0">
                  <a:moveTo>
                    <a:pt x="43085" y="0"/>
                  </a:move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-874760" y="6908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fill="none" extrusionOk="0">
                  <a:moveTo>
                    <a:pt x="60296" y="0"/>
                  </a:moveTo>
                  <a:lnTo>
                    <a:pt x="43085" y="0"/>
                  </a:lnTo>
                  <a:lnTo>
                    <a:pt x="43085" y="0"/>
                  </a:ln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2547" y="19257"/>
                  </a:lnTo>
                  <a:lnTo>
                    <a:pt x="22547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374" y="10460"/>
                  </a:lnTo>
                  <a:lnTo>
                    <a:pt x="12374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520" y="12411"/>
                  </a:lnTo>
                  <a:lnTo>
                    <a:pt x="20520" y="12411"/>
                  </a:lnTo>
                  <a:lnTo>
                    <a:pt x="20654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515" y="4150"/>
                  </a:lnTo>
                  <a:lnTo>
                    <a:pt x="14515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8"/>
            <p:cNvSpPr/>
            <p:nvPr/>
          </p:nvSpPr>
          <p:spPr>
            <a:xfrm rot="-2140285">
              <a:off x="-1219838" y="-514716"/>
              <a:ext cx="3088801" cy="1299282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7" name="Google Shape;637;p18"/>
          <p:cNvGrpSpPr/>
          <p:nvPr/>
        </p:nvGrpSpPr>
        <p:grpSpPr>
          <a:xfrm rot="10800000" flipH="1">
            <a:off x="123667" y="2109333"/>
            <a:ext cx="836333" cy="782800"/>
            <a:chOff x="1313500" y="4889775"/>
            <a:chExt cx="627250" cy="587100"/>
          </a:xfrm>
        </p:grpSpPr>
        <p:sp>
          <p:nvSpPr>
            <p:cNvPr id="638" name="Google Shape;638;p18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3" name="Google Shape;643;p18"/>
          <p:cNvGrpSpPr/>
          <p:nvPr/>
        </p:nvGrpSpPr>
        <p:grpSpPr>
          <a:xfrm>
            <a:off x="11232000" y="4011900"/>
            <a:ext cx="836333" cy="782800"/>
            <a:chOff x="1313500" y="4889775"/>
            <a:chExt cx="627250" cy="587100"/>
          </a:xfrm>
        </p:grpSpPr>
        <p:sp>
          <p:nvSpPr>
            <p:cNvPr id="644" name="Google Shape;644;p18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9" name="Google Shape;649;p18"/>
          <p:cNvGrpSpPr/>
          <p:nvPr/>
        </p:nvGrpSpPr>
        <p:grpSpPr>
          <a:xfrm flipH="1">
            <a:off x="9502102" y="-1724563"/>
            <a:ext cx="5211196" cy="4424851"/>
            <a:chOff x="-1308899" y="-1293422"/>
            <a:chExt cx="3908397" cy="3318638"/>
          </a:xfrm>
        </p:grpSpPr>
        <p:sp>
          <p:nvSpPr>
            <p:cNvPr id="650" name="Google Shape;650;p18"/>
            <p:cNvSpPr/>
            <p:nvPr/>
          </p:nvSpPr>
          <p:spPr>
            <a:xfrm>
              <a:off x="-874760" y="6908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extrusionOk="0">
                  <a:moveTo>
                    <a:pt x="1" y="0"/>
                  </a:moveTo>
                  <a:lnTo>
                    <a:pt x="1" y="51957"/>
                  </a:lnTo>
                  <a:lnTo>
                    <a:pt x="173" y="51709"/>
                  </a:lnTo>
                  <a:lnTo>
                    <a:pt x="345" y="51422"/>
                  </a:lnTo>
                  <a:lnTo>
                    <a:pt x="498" y="51135"/>
                  </a:lnTo>
                  <a:lnTo>
                    <a:pt x="632" y="50810"/>
                  </a:lnTo>
                  <a:lnTo>
                    <a:pt x="900" y="50141"/>
                  </a:lnTo>
                  <a:lnTo>
                    <a:pt x="1148" y="49452"/>
                  </a:lnTo>
                  <a:lnTo>
                    <a:pt x="1588" y="48133"/>
                  </a:lnTo>
                  <a:lnTo>
                    <a:pt x="1799" y="47578"/>
                  </a:lnTo>
                  <a:lnTo>
                    <a:pt x="1894" y="47330"/>
                  </a:lnTo>
                  <a:lnTo>
                    <a:pt x="2009" y="47119"/>
                  </a:lnTo>
                  <a:lnTo>
                    <a:pt x="2334" y="46526"/>
                  </a:lnTo>
                  <a:lnTo>
                    <a:pt x="2697" y="45953"/>
                  </a:lnTo>
                  <a:lnTo>
                    <a:pt x="3099" y="45398"/>
                  </a:lnTo>
                  <a:lnTo>
                    <a:pt x="3520" y="44844"/>
                  </a:lnTo>
                  <a:lnTo>
                    <a:pt x="3959" y="44308"/>
                  </a:lnTo>
                  <a:lnTo>
                    <a:pt x="4437" y="43792"/>
                  </a:lnTo>
                  <a:lnTo>
                    <a:pt x="4916" y="43276"/>
                  </a:lnTo>
                  <a:lnTo>
                    <a:pt x="5413" y="42778"/>
                  </a:lnTo>
                  <a:lnTo>
                    <a:pt x="5929" y="42300"/>
                  </a:lnTo>
                  <a:lnTo>
                    <a:pt x="6445" y="41841"/>
                  </a:lnTo>
                  <a:lnTo>
                    <a:pt x="6981" y="41401"/>
                  </a:lnTo>
                  <a:lnTo>
                    <a:pt x="7497" y="40962"/>
                  </a:lnTo>
                  <a:lnTo>
                    <a:pt x="8549" y="40158"/>
                  </a:lnTo>
                  <a:lnTo>
                    <a:pt x="9562" y="39413"/>
                  </a:lnTo>
                  <a:lnTo>
                    <a:pt x="10098" y="39049"/>
                  </a:lnTo>
                  <a:lnTo>
                    <a:pt x="10633" y="38686"/>
                  </a:lnTo>
                  <a:lnTo>
                    <a:pt x="11188" y="38342"/>
                  </a:lnTo>
                  <a:lnTo>
                    <a:pt x="11742" y="37998"/>
                  </a:lnTo>
                  <a:lnTo>
                    <a:pt x="12316" y="37672"/>
                  </a:lnTo>
                  <a:lnTo>
                    <a:pt x="12871" y="37367"/>
                  </a:lnTo>
                  <a:lnTo>
                    <a:pt x="13444" y="37080"/>
                  </a:lnTo>
                  <a:lnTo>
                    <a:pt x="14037" y="36812"/>
                  </a:lnTo>
                  <a:lnTo>
                    <a:pt x="14611" y="36544"/>
                  </a:lnTo>
                  <a:lnTo>
                    <a:pt x="15204" y="36296"/>
                  </a:lnTo>
                  <a:lnTo>
                    <a:pt x="15797" y="36066"/>
                  </a:lnTo>
                  <a:lnTo>
                    <a:pt x="16389" y="35837"/>
                  </a:lnTo>
                  <a:lnTo>
                    <a:pt x="16982" y="35626"/>
                  </a:lnTo>
                  <a:lnTo>
                    <a:pt x="17594" y="35435"/>
                  </a:lnTo>
                  <a:lnTo>
                    <a:pt x="18206" y="35263"/>
                  </a:lnTo>
                  <a:lnTo>
                    <a:pt x="18818" y="35110"/>
                  </a:lnTo>
                  <a:lnTo>
                    <a:pt x="19430" y="34957"/>
                  </a:lnTo>
                  <a:lnTo>
                    <a:pt x="20042" y="34842"/>
                  </a:lnTo>
                  <a:lnTo>
                    <a:pt x="20654" y="34728"/>
                  </a:lnTo>
                  <a:lnTo>
                    <a:pt x="21266" y="34632"/>
                  </a:lnTo>
                  <a:lnTo>
                    <a:pt x="21897" y="34536"/>
                  </a:lnTo>
                  <a:lnTo>
                    <a:pt x="22509" y="34479"/>
                  </a:lnTo>
                  <a:lnTo>
                    <a:pt x="23140" y="34422"/>
                  </a:lnTo>
                  <a:lnTo>
                    <a:pt x="23752" y="34402"/>
                  </a:lnTo>
                  <a:lnTo>
                    <a:pt x="24383" y="34383"/>
                  </a:lnTo>
                  <a:lnTo>
                    <a:pt x="24995" y="34383"/>
                  </a:lnTo>
                  <a:lnTo>
                    <a:pt x="25626" y="34402"/>
                  </a:lnTo>
                  <a:lnTo>
                    <a:pt x="26238" y="34422"/>
                  </a:lnTo>
                  <a:lnTo>
                    <a:pt x="26869" y="34479"/>
                  </a:lnTo>
                  <a:lnTo>
                    <a:pt x="27481" y="34555"/>
                  </a:lnTo>
                  <a:lnTo>
                    <a:pt x="28112" y="34632"/>
                  </a:lnTo>
                  <a:lnTo>
                    <a:pt x="28724" y="34747"/>
                  </a:lnTo>
                  <a:lnTo>
                    <a:pt x="29737" y="34938"/>
                  </a:lnTo>
                  <a:lnTo>
                    <a:pt x="30732" y="35167"/>
                  </a:lnTo>
                  <a:lnTo>
                    <a:pt x="31745" y="35378"/>
                  </a:lnTo>
                  <a:lnTo>
                    <a:pt x="32759" y="35588"/>
                  </a:lnTo>
                  <a:lnTo>
                    <a:pt x="33275" y="35684"/>
                  </a:lnTo>
                  <a:lnTo>
                    <a:pt x="33772" y="35760"/>
                  </a:lnTo>
                  <a:lnTo>
                    <a:pt x="34269" y="35837"/>
                  </a:lnTo>
                  <a:lnTo>
                    <a:pt x="34786" y="35894"/>
                  </a:lnTo>
                  <a:lnTo>
                    <a:pt x="35283" y="35913"/>
                  </a:lnTo>
                  <a:lnTo>
                    <a:pt x="35780" y="35932"/>
                  </a:lnTo>
                  <a:lnTo>
                    <a:pt x="36277" y="35932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6871" y="25013"/>
                  </a:lnTo>
                  <a:lnTo>
                    <a:pt x="47541" y="23751"/>
                  </a:lnTo>
                  <a:lnTo>
                    <a:pt x="47885" y="23139"/>
                  </a:lnTo>
                  <a:lnTo>
                    <a:pt x="48229" y="22546"/>
                  </a:lnTo>
                  <a:lnTo>
                    <a:pt x="48688" y="21800"/>
                  </a:lnTo>
                  <a:lnTo>
                    <a:pt x="49166" y="21074"/>
                  </a:lnTo>
                  <a:lnTo>
                    <a:pt x="49682" y="20366"/>
                  </a:lnTo>
                  <a:lnTo>
                    <a:pt x="50199" y="19678"/>
                  </a:lnTo>
                  <a:lnTo>
                    <a:pt x="50734" y="19008"/>
                  </a:lnTo>
                  <a:lnTo>
                    <a:pt x="51289" y="18358"/>
                  </a:lnTo>
                  <a:lnTo>
                    <a:pt x="51843" y="17746"/>
                  </a:lnTo>
                  <a:lnTo>
                    <a:pt x="52436" y="17134"/>
                  </a:lnTo>
                  <a:lnTo>
                    <a:pt x="53029" y="16561"/>
                  </a:lnTo>
                  <a:lnTo>
                    <a:pt x="53641" y="15987"/>
                  </a:lnTo>
                  <a:lnTo>
                    <a:pt x="54272" y="15452"/>
                  </a:lnTo>
                  <a:lnTo>
                    <a:pt x="54922" y="14916"/>
                  </a:lnTo>
                  <a:lnTo>
                    <a:pt x="55572" y="14419"/>
                  </a:lnTo>
                  <a:lnTo>
                    <a:pt x="56222" y="13922"/>
                  </a:lnTo>
                  <a:lnTo>
                    <a:pt x="56892" y="13444"/>
                  </a:lnTo>
                  <a:lnTo>
                    <a:pt x="57580" y="12985"/>
                  </a:lnTo>
                  <a:lnTo>
                    <a:pt x="58269" y="12545"/>
                  </a:lnTo>
                  <a:lnTo>
                    <a:pt x="58976" y="12105"/>
                  </a:lnTo>
                  <a:lnTo>
                    <a:pt x="59684" y="11703"/>
                  </a:lnTo>
                  <a:lnTo>
                    <a:pt x="60391" y="11302"/>
                  </a:lnTo>
                  <a:lnTo>
                    <a:pt x="61118" y="10919"/>
                  </a:lnTo>
                  <a:lnTo>
                    <a:pt x="61845" y="10537"/>
                  </a:lnTo>
                  <a:lnTo>
                    <a:pt x="62590" y="10174"/>
                  </a:lnTo>
                  <a:lnTo>
                    <a:pt x="63317" y="9829"/>
                  </a:lnTo>
                  <a:lnTo>
                    <a:pt x="64063" y="9504"/>
                  </a:lnTo>
                  <a:lnTo>
                    <a:pt x="64809" y="9179"/>
                  </a:lnTo>
                  <a:lnTo>
                    <a:pt x="66319" y="8567"/>
                  </a:lnTo>
                  <a:lnTo>
                    <a:pt x="67830" y="7994"/>
                  </a:lnTo>
                  <a:lnTo>
                    <a:pt x="69322" y="7458"/>
                  </a:lnTo>
                  <a:lnTo>
                    <a:pt x="70603" y="7018"/>
                  </a:lnTo>
                  <a:lnTo>
                    <a:pt x="71865" y="6617"/>
                  </a:lnTo>
                  <a:lnTo>
                    <a:pt x="74427" y="5794"/>
                  </a:lnTo>
                  <a:lnTo>
                    <a:pt x="76990" y="4991"/>
                  </a:lnTo>
                  <a:lnTo>
                    <a:pt x="78252" y="4590"/>
                  </a:lnTo>
                  <a:lnTo>
                    <a:pt x="79533" y="4150"/>
                  </a:lnTo>
                  <a:lnTo>
                    <a:pt x="80795" y="3729"/>
                  </a:lnTo>
                  <a:lnTo>
                    <a:pt x="82058" y="3270"/>
                  </a:lnTo>
                  <a:lnTo>
                    <a:pt x="83320" y="2792"/>
                  </a:lnTo>
                  <a:lnTo>
                    <a:pt x="84563" y="2295"/>
                  </a:lnTo>
                  <a:lnTo>
                    <a:pt x="85806" y="1779"/>
                  </a:lnTo>
                  <a:lnTo>
                    <a:pt x="87029" y="1224"/>
                  </a:lnTo>
                  <a:lnTo>
                    <a:pt x="88234" y="631"/>
                  </a:lnTo>
                  <a:lnTo>
                    <a:pt x="894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857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-874760" y="6908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fill="none" extrusionOk="0">
                  <a:moveTo>
                    <a:pt x="89439" y="0"/>
                  </a:moveTo>
                  <a:lnTo>
                    <a:pt x="89439" y="0"/>
                  </a:lnTo>
                  <a:lnTo>
                    <a:pt x="88234" y="631"/>
                  </a:lnTo>
                  <a:lnTo>
                    <a:pt x="87029" y="1224"/>
                  </a:lnTo>
                  <a:lnTo>
                    <a:pt x="85806" y="1779"/>
                  </a:lnTo>
                  <a:lnTo>
                    <a:pt x="84563" y="2295"/>
                  </a:lnTo>
                  <a:lnTo>
                    <a:pt x="83320" y="2792"/>
                  </a:lnTo>
                  <a:lnTo>
                    <a:pt x="82058" y="3270"/>
                  </a:lnTo>
                  <a:lnTo>
                    <a:pt x="80795" y="3729"/>
                  </a:lnTo>
                  <a:lnTo>
                    <a:pt x="79533" y="4150"/>
                  </a:lnTo>
                  <a:lnTo>
                    <a:pt x="78252" y="4590"/>
                  </a:lnTo>
                  <a:lnTo>
                    <a:pt x="76990" y="4991"/>
                  </a:lnTo>
                  <a:lnTo>
                    <a:pt x="74427" y="5794"/>
                  </a:lnTo>
                  <a:lnTo>
                    <a:pt x="71865" y="6617"/>
                  </a:lnTo>
                  <a:lnTo>
                    <a:pt x="70603" y="7018"/>
                  </a:lnTo>
                  <a:lnTo>
                    <a:pt x="69322" y="7458"/>
                  </a:lnTo>
                  <a:lnTo>
                    <a:pt x="69322" y="7458"/>
                  </a:lnTo>
                  <a:lnTo>
                    <a:pt x="67830" y="7994"/>
                  </a:lnTo>
                  <a:lnTo>
                    <a:pt x="66319" y="8567"/>
                  </a:lnTo>
                  <a:lnTo>
                    <a:pt x="64809" y="9179"/>
                  </a:lnTo>
                  <a:lnTo>
                    <a:pt x="64063" y="9504"/>
                  </a:lnTo>
                  <a:lnTo>
                    <a:pt x="63317" y="9829"/>
                  </a:lnTo>
                  <a:lnTo>
                    <a:pt x="62590" y="10174"/>
                  </a:lnTo>
                  <a:lnTo>
                    <a:pt x="61845" y="10537"/>
                  </a:lnTo>
                  <a:lnTo>
                    <a:pt x="61118" y="10919"/>
                  </a:lnTo>
                  <a:lnTo>
                    <a:pt x="60391" y="11302"/>
                  </a:lnTo>
                  <a:lnTo>
                    <a:pt x="59684" y="11703"/>
                  </a:lnTo>
                  <a:lnTo>
                    <a:pt x="58976" y="12105"/>
                  </a:lnTo>
                  <a:lnTo>
                    <a:pt x="58269" y="12545"/>
                  </a:lnTo>
                  <a:lnTo>
                    <a:pt x="57580" y="12985"/>
                  </a:lnTo>
                  <a:lnTo>
                    <a:pt x="56892" y="13444"/>
                  </a:lnTo>
                  <a:lnTo>
                    <a:pt x="56222" y="13922"/>
                  </a:lnTo>
                  <a:lnTo>
                    <a:pt x="55572" y="14419"/>
                  </a:lnTo>
                  <a:lnTo>
                    <a:pt x="54922" y="14916"/>
                  </a:lnTo>
                  <a:lnTo>
                    <a:pt x="54272" y="15452"/>
                  </a:lnTo>
                  <a:lnTo>
                    <a:pt x="53641" y="15987"/>
                  </a:lnTo>
                  <a:lnTo>
                    <a:pt x="53029" y="16561"/>
                  </a:lnTo>
                  <a:lnTo>
                    <a:pt x="52436" y="17134"/>
                  </a:lnTo>
                  <a:lnTo>
                    <a:pt x="51843" y="17746"/>
                  </a:lnTo>
                  <a:lnTo>
                    <a:pt x="51289" y="18358"/>
                  </a:lnTo>
                  <a:lnTo>
                    <a:pt x="50734" y="19008"/>
                  </a:lnTo>
                  <a:lnTo>
                    <a:pt x="50199" y="19678"/>
                  </a:lnTo>
                  <a:lnTo>
                    <a:pt x="49682" y="20366"/>
                  </a:lnTo>
                  <a:lnTo>
                    <a:pt x="49166" y="21074"/>
                  </a:lnTo>
                  <a:lnTo>
                    <a:pt x="48688" y="21800"/>
                  </a:lnTo>
                  <a:lnTo>
                    <a:pt x="48229" y="22546"/>
                  </a:lnTo>
                  <a:lnTo>
                    <a:pt x="48229" y="22546"/>
                  </a:lnTo>
                  <a:lnTo>
                    <a:pt x="47885" y="23139"/>
                  </a:lnTo>
                  <a:lnTo>
                    <a:pt x="47541" y="23751"/>
                  </a:lnTo>
                  <a:lnTo>
                    <a:pt x="46871" y="25013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4921" y="28799"/>
                  </a:lnTo>
                  <a:lnTo>
                    <a:pt x="44596" y="29411"/>
                  </a:lnTo>
                  <a:lnTo>
                    <a:pt x="44251" y="30004"/>
                  </a:lnTo>
                  <a:lnTo>
                    <a:pt x="43907" y="30578"/>
                  </a:lnTo>
                  <a:lnTo>
                    <a:pt x="43544" y="31132"/>
                  </a:lnTo>
                  <a:lnTo>
                    <a:pt x="43181" y="31687"/>
                  </a:lnTo>
                  <a:lnTo>
                    <a:pt x="42798" y="32203"/>
                  </a:lnTo>
                  <a:lnTo>
                    <a:pt x="42397" y="32700"/>
                  </a:lnTo>
                  <a:lnTo>
                    <a:pt x="41976" y="33179"/>
                  </a:lnTo>
                  <a:lnTo>
                    <a:pt x="41536" y="33618"/>
                  </a:lnTo>
                  <a:lnTo>
                    <a:pt x="41077" y="34020"/>
                  </a:lnTo>
                  <a:lnTo>
                    <a:pt x="40618" y="34402"/>
                  </a:lnTo>
                  <a:lnTo>
                    <a:pt x="40121" y="34747"/>
                  </a:lnTo>
                  <a:lnTo>
                    <a:pt x="39853" y="34900"/>
                  </a:lnTo>
                  <a:lnTo>
                    <a:pt x="39585" y="35053"/>
                  </a:lnTo>
                  <a:lnTo>
                    <a:pt x="39318" y="3518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8763" y="35416"/>
                  </a:lnTo>
                  <a:lnTo>
                    <a:pt x="38476" y="35531"/>
                  </a:lnTo>
                  <a:lnTo>
                    <a:pt x="38209" y="35607"/>
                  </a:lnTo>
                  <a:lnTo>
                    <a:pt x="37922" y="35684"/>
                  </a:lnTo>
                  <a:lnTo>
                    <a:pt x="37348" y="35818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6277" y="35932"/>
                  </a:lnTo>
                  <a:lnTo>
                    <a:pt x="35780" y="35932"/>
                  </a:lnTo>
                  <a:lnTo>
                    <a:pt x="35283" y="35913"/>
                  </a:lnTo>
                  <a:lnTo>
                    <a:pt x="34786" y="35894"/>
                  </a:lnTo>
                  <a:lnTo>
                    <a:pt x="34269" y="35837"/>
                  </a:lnTo>
                  <a:lnTo>
                    <a:pt x="33772" y="35760"/>
                  </a:lnTo>
                  <a:lnTo>
                    <a:pt x="33275" y="35684"/>
                  </a:lnTo>
                  <a:lnTo>
                    <a:pt x="32759" y="35588"/>
                  </a:lnTo>
                  <a:lnTo>
                    <a:pt x="31745" y="35378"/>
                  </a:lnTo>
                  <a:lnTo>
                    <a:pt x="30732" y="35167"/>
                  </a:lnTo>
                  <a:lnTo>
                    <a:pt x="29737" y="34938"/>
                  </a:lnTo>
                  <a:lnTo>
                    <a:pt x="28724" y="34747"/>
                  </a:lnTo>
                  <a:lnTo>
                    <a:pt x="28724" y="34747"/>
                  </a:lnTo>
                  <a:lnTo>
                    <a:pt x="28112" y="34632"/>
                  </a:lnTo>
                  <a:lnTo>
                    <a:pt x="27481" y="34555"/>
                  </a:lnTo>
                  <a:lnTo>
                    <a:pt x="26869" y="34479"/>
                  </a:lnTo>
                  <a:lnTo>
                    <a:pt x="26238" y="34422"/>
                  </a:lnTo>
                  <a:lnTo>
                    <a:pt x="25626" y="34402"/>
                  </a:lnTo>
                  <a:lnTo>
                    <a:pt x="24995" y="34383"/>
                  </a:lnTo>
                  <a:lnTo>
                    <a:pt x="24383" y="34383"/>
                  </a:lnTo>
                  <a:lnTo>
                    <a:pt x="23752" y="34402"/>
                  </a:lnTo>
                  <a:lnTo>
                    <a:pt x="23140" y="34422"/>
                  </a:lnTo>
                  <a:lnTo>
                    <a:pt x="22509" y="34479"/>
                  </a:lnTo>
                  <a:lnTo>
                    <a:pt x="21897" y="34536"/>
                  </a:lnTo>
                  <a:lnTo>
                    <a:pt x="21266" y="34632"/>
                  </a:lnTo>
                  <a:lnTo>
                    <a:pt x="20654" y="34728"/>
                  </a:lnTo>
                  <a:lnTo>
                    <a:pt x="20042" y="34842"/>
                  </a:lnTo>
                  <a:lnTo>
                    <a:pt x="19430" y="34957"/>
                  </a:lnTo>
                  <a:lnTo>
                    <a:pt x="18818" y="35110"/>
                  </a:lnTo>
                  <a:lnTo>
                    <a:pt x="18206" y="35263"/>
                  </a:lnTo>
                  <a:lnTo>
                    <a:pt x="17594" y="35435"/>
                  </a:lnTo>
                  <a:lnTo>
                    <a:pt x="16982" y="35626"/>
                  </a:lnTo>
                  <a:lnTo>
                    <a:pt x="16389" y="35837"/>
                  </a:lnTo>
                  <a:lnTo>
                    <a:pt x="15797" y="36066"/>
                  </a:lnTo>
                  <a:lnTo>
                    <a:pt x="15204" y="36296"/>
                  </a:lnTo>
                  <a:lnTo>
                    <a:pt x="14611" y="36544"/>
                  </a:lnTo>
                  <a:lnTo>
                    <a:pt x="14037" y="36812"/>
                  </a:lnTo>
                  <a:lnTo>
                    <a:pt x="13444" y="37080"/>
                  </a:lnTo>
                  <a:lnTo>
                    <a:pt x="12871" y="37367"/>
                  </a:lnTo>
                  <a:lnTo>
                    <a:pt x="12316" y="37672"/>
                  </a:lnTo>
                  <a:lnTo>
                    <a:pt x="11742" y="37998"/>
                  </a:lnTo>
                  <a:lnTo>
                    <a:pt x="11188" y="38342"/>
                  </a:lnTo>
                  <a:lnTo>
                    <a:pt x="10633" y="38686"/>
                  </a:lnTo>
                  <a:lnTo>
                    <a:pt x="10098" y="39049"/>
                  </a:lnTo>
                  <a:lnTo>
                    <a:pt x="9562" y="39413"/>
                  </a:lnTo>
                  <a:lnTo>
                    <a:pt x="9562" y="39413"/>
                  </a:lnTo>
                  <a:lnTo>
                    <a:pt x="8549" y="40158"/>
                  </a:lnTo>
                  <a:lnTo>
                    <a:pt x="7497" y="40962"/>
                  </a:lnTo>
                  <a:lnTo>
                    <a:pt x="6981" y="41401"/>
                  </a:lnTo>
                  <a:lnTo>
                    <a:pt x="6445" y="41841"/>
                  </a:lnTo>
                  <a:lnTo>
                    <a:pt x="5929" y="42300"/>
                  </a:lnTo>
                  <a:lnTo>
                    <a:pt x="5413" y="42778"/>
                  </a:lnTo>
                  <a:lnTo>
                    <a:pt x="4916" y="43276"/>
                  </a:lnTo>
                  <a:lnTo>
                    <a:pt x="4437" y="43792"/>
                  </a:lnTo>
                  <a:lnTo>
                    <a:pt x="3959" y="44308"/>
                  </a:lnTo>
                  <a:lnTo>
                    <a:pt x="3520" y="44844"/>
                  </a:lnTo>
                  <a:lnTo>
                    <a:pt x="3099" y="45398"/>
                  </a:lnTo>
                  <a:lnTo>
                    <a:pt x="2697" y="45953"/>
                  </a:lnTo>
                  <a:lnTo>
                    <a:pt x="2334" y="46526"/>
                  </a:lnTo>
                  <a:lnTo>
                    <a:pt x="2009" y="47119"/>
                  </a:lnTo>
                  <a:lnTo>
                    <a:pt x="2009" y="47119"/>
                  </a:lnTo>
                  <a:lnTo>
                    <a:pt x="1894" y="47330"/>
                  </a:lnTo>
                  <a:lnTo>
                    <a:pt x="1799" y="47578"/>
                  </a:lnTo>
                  <a:lnTo>
                    <a:pt x="1588" y="48133"/>
                  </a:lnTo>
                  <a:lnTo>
                    <a:pt x="1148" y="49452"/>
                  </a:lnTo>
                  <a:lnTo>
                    <a:pt x="900" y="50141"/>
                  </a:lnTo>
                  <a:lnTo>
                    <a:pt x="632" y="50810"/>
                  </a:lnTo>
                  <a:lnTo>
                    <a:pt x="498" y="51135"/>
                  </a:lnTo>
                  <a:lnTo>
                    <a:pt x="345" y="51422"/>
                  </a:lnTo>
                  <a:lnTo>
                    <a:pt x="173" y="51709"/>
                  </a:lnTo>
                  <a:lnTo>
                    <a:pt x="1" y="51957"/>
                  </a:lnTo>
                  <a:lnTo>
                    <a:pt x="1" y="0"/>
                  </a:lnTo>
                  <a:lnTo>
                    <a:pt x="894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-874760" y="6908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extrusionOk="0">
                  <a:moveTo>
                    <a:pt x="43085" y="0"/>
                  </a:move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-874760" y="6908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fill="none" extrusionOk="0">
                  <a:moveTo>
                    <a:pt x="60296" y="0"/>
                  </a:moveTo>
                  <a:lnTo>
                    <a:pt x="43085" y="0"/>
                  </a:lnTo>
                  <a:lnTo>
                    <a:pt x="43085" y="0"/>
                  </a:ln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2547" y="19257"/>
                  </a:lnTo>
                  <a:lnTo>
                    <a:pt x="22547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374" y="10460"/>
                  </a:lnTo>
                  <a:lnTo>
                    <a:pt x="12374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520" y="12411"/>
                  </a:lnTo>
                  <a:lnTo>
                    <a:pt x="20520" y="12411"/>
                  </a:lnTo>
                  <a:lnTo>
                    <a:pt x="20654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515" y="4150"/>
                  </a:lnTo>
                  <a:lnTo>
                    <a:pt x="14515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18"/>
            <p:cNvSpPr/>
            <p:nvPr/>
          </p:nvSpPr>
          <p:spPr>
            <a:xfrm rot="-2140285">
              <a:off x="-1219838" y="-514716"/>
              <a:ext cx="3088801" cy="1299282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13969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9"/>
          <p:cNvSpPr/>
          <p:nvPr/>
        </p:nvSpPr>
        <p:spPr>
          <a:xfrm rot="10800000" flipH="1">
            <a:off x="7917270" y="-1320887"/>
            <a:ext cx="4477933" cy="2556685"/>
          </a:xfrm>
          <a:custGeom>
            <a:avLst/>
            <a:gdLst/>
            <a:ahLst/>
            <a:cxnLst/>
            <a:rect l="l" t="t" r="r" b="b"/>
            <a:pathLst>
              <a:path w="192186" h="109729" extrusionOk="0">
                <a:moveTo>
                  <a:pt x="180846" y="0"/>
                </a:moveTo>
                <a:lnTo>
                  <a:pt x="180215" y="19"/>
                </a:lnTo>
                <a:lnTo>
                  <a:pt x="179584" y="77"/>
                </a:lnTo>
                <a:lnTo>
                  <a:pt x="178952" y="134"/>
                </a:lnTo>
                <a:lnTo>
                  <a:pt x="178321" y="230"/>
                </a:lnTo>
                <a:lnTo>
                  <a:pt x="177671" y="325"/>
                </a:lnTo>
                <a:lnTo>
                  <a:pt x="177040" y="440"/>
                </a:lnTo>
                <a:lnTo>
                  <a:pt x="176409" y="593"/>
                </a:lnTo>
                <a:lnTo>
                  <a:pt x="175759" y="746"/>
                </a:lnTo>
                <a:lnTo>
                  <a:pt x="175128" y="918"/>
                </a:lnTo>
                <a:lnTo>
                  <a:pt x="174497" y="1109"/>
                </a:lnTo>
                <a:lnTo>
                  <a:pt x="173885" y="1301"/>
                </a:lnTo>
                <a:lnTo>
                  <a:pt x="173254" y="1511"/>
                </a:lnTo>
                <a:lnTo>
                  <a:pt x="172642" y="1740"/>
                </a:lnTo>
                <a:lnTo>
                  <a:pt x="172049" y="1970"/>
                </a:lnTo>
                <a:lnTo>
                  <a:pt x="171456" y="2219"/>
                </a:lnTo>
                <a:lnTo>
                  <a:pt x="170863" y="2467"/>
                </a:lnTo>
                <a:lnTo>
                  <a:pt x="170290" y="2735"/>
                </a:lnTo>
                <a:lnTo>
                  <a:pt x="169735" y="3003"/>
                </a:lnTo>
                <a:lnTo>
                  <a:pt x="168932" y="3404"/>
                </a:lnTo>
                <a:lnTo>
                  <a:pt x="168129" y="3806"/>
                </a:lnTo>
                <a:lnTo>
                  <a:pt x="167345" y="4226"/>
                </a:lnTo>
                <a:lnTo>
                  <a:pt x="166561" y="4666"/>
                </a:lnTo>
                <a:lnTo>
                  <a:pt x="165777" y="5106"/>
                </a:lnTo>
                <a:lnTo>
                  <a:pt x="165012" y="5546"/>
                </a:lnTo>
                <a:lnTo>
                  <a:pt x="164266" y="6005"/>
                </a:lnTo>
                <a:lnTo>
                  <a:pt x="163501" y="6483"/>
                </a:lnTo>
                <a:lnTo>
                  <a:pt x="162755" y="6961"/>
                </a:lnTo>
                <a:lnTo>
                  <a:pt x="162029" y="7439"/>
                </a:lnTo>
                <a:lnTo>
                  <a:pt x="161302" y="7955"/>
                </a:lnTo>
                <a:lnTo>
                  <a:pt x="160575" y="8453"/>
                </a:lnTo>
                <a:lnTo>
                  <a:pt x="159868" y="8969"/>
                </a:lnTo>
                <a:lnTo>
                  <a:pt x="159160" y="9485"/>
                </a:lnTo>
                <a:lnTo>
                  <a:pt x="158472" y="10021"/>
                </a:lnTo>
                <a:lnTo>
                  <a:pt x="157783" y="10575"/>
                </a:lnTo>
                <a:lnTo>
                  <a:pt x="157114" y="11130"/>
                </a:lnTo>
                <a:lnTo>
                  <a:pt x="156445" y="11684"/>
                </a:lnTo>
                <a:lnTo>
                  <a:pt x="155775" y="12239"/>
                </a:lnTo>
                <a:lnTo>
                  <a:pt x="155125" y="12832"/>
                </a:lnTo>
                <a:lnTo>
                  <a:pt x="154494" y="13405"/>
                </a:lnTo>
                <a:lnTo>
                  <a:pt x="153863" y="13998"/>
                </a:lnTo>
                <a:lnTo>
                  <a:pt x="153251" y="14610"/>
                </a:lnTo>
                <a:lnTo>
                  <a:pt x="152639" y="15203"/>
                </a:lnTo>
                <a:lnTo>
                  <a:pt x="152027" y="15815"/>
                </a:lnTo>
                <a:lnTo>
                  <a:pt x="151435" y="16446"/>
                </a:lnTo>
                <a:lnTo>
                  <a:pt x="150861" y="17077"/>
                </a:lnTo>
                <a:lnTo>
                  <a:pt x="150287" y="17708"/>
                </a:lnTo>
                <a:lnTo>
                  <a:pt x="149733" y="18358"/>
                </a:lnTo>
                <a:lnTo>
                  <a:pt x="149197" y="19009"/>
                </a:lnTo>
                <a:lnTo>
                  <a:pt x="148662" y="19678"/>
                </a:lnTo>
                <a:lnTo>
                  <a:pt x="148126" y="20328"/>
                </a:lnTo>
                <a:lnTo>
                  <a:pt x="147228" y="21514"/>
                </a:lnTo>
                <a:lnTo>
                  <a:pt x="146329" y="22718"/>
                </a:lnTo>
                <a:lnTo>
                  <a:pt x="145411" y="23942"/>
                </a:lnTo>
                <a:lnTo>
                  <a:pt x="144455" y="25166"/>
                </a:lnTo>
                <a:lnTo>
                  <a:pt x="143499" y="26371"/>
                </a:lnTo>
                <a:lnTo>
                  <a:pt x="143001" y="26983"/>
                </a:lnTo>
                <a:lnTo>
                  <a:pt x="142504" y="27576"/>
                </a:lnTo>
                <a:lnTo>
                  <a:pt x="141988" y="28149"/>
                </a:lnTo>
                <a:lnTo>
                  <a:pt x="141472" y="28723"/>
                </a:lnTo>
                <a:lnTo>
                  <a:pt x="140936" y="29278"/>
                </a:lnTo>
                <a:lnTo>
                  <a:pt x="140382" y="29832"/>
                </a:lnTo>
                <a:lnTo>
                  <a:pt x="139827" y="30368"/>
                </a:lnTo>
                <a:lnTo>
                  <a:pt x="139253" y="30884"/>
                </a:lnTo>
                <a:lnTo>
                  <a:pt x="138680" y="31381"/>
                </a:lnTo>
                <a:lnTo>
                  <a:pt x="138068" y="31859"/>
                </a:lnTo>
                <a:lnTo>
                  <a:pt x="137456" y="32299"/>
                </a:lnTo>
                <a:lnTo>
                  <a:pt x="136825" y="32739"/>
                </a:lnTo>
                <a:lnTo>
                  <a:pt x="136174" y="33140"/>
                </a:lnTo>
                <a:lnTo>
                  <a:pt x="135505" y="33523"/>
                </a:lnTo>
                <a:lnTo>
                  <a:pt x="134836" y="33867"/>
                </a:lnTo>
                <a:lnTo>
                  <a:pt x="134128" y="34192"/>
                </a:lnTo>
                <a:lnTo>
                  <a:pt x="133402" y="34479"/>
                </a:lnTo>
                <a:lnTo>
                  <a:pt x="132656" y="34747"/>
                </a:lnTo>
                <a:lnTo>
                  <a:pt x="131872" y="34957"/>
                </a:lnTo>
                <a:lnTo>
                  <a:pt x="131088" y="35148"/>
                </a:lnTo>
                <a:lnTo>
                  <a:pt x="130285" y="35301"/>
                </a:lnTo>
                <a:lnTo>
                  <a:pt x="129443" y="35397"/>
                </a:lnTo>
                <a:lnTo>
                  <a:pt x="128525" y="35473"/>
                </a:lnTo>
                <a:lnTo>
                  <a:pt x="127627" y="35512"/>
                </a:lnTo>
                <a:lnTo>
                  <a:pt x="126709" y="35512"/>
                </a:lnTo>
                <a:lnTo>
                  <a:pt x="125810" y="35473"/>
                </a:lnTo>
                <a:lnTo>
                  <a:pt x="124911" y="35416"/>
                </a:lnTo>
                <a:lnTo>
                  <a:pt x="123993" y="35301"/>
                </a:lnTo>
                <a:lnTo>
                  <a:pt x="123094" y="35187"/>
                </a:lnTo>
                <a:lnTo>
                  <a:pt x="122196" y="35034"/>
                </a:lnTo>
                <a:lnTo>
                  <a:pt x="121297" y="34842"/>
                </a:lnTo>
                <a:lnTo>
                  <a:pt x="120417" y="34651"/>
                </a:lnTo>
                <a:lnTo>
                  <a:pt x="119518" y="34441"/>
                </a:lnTo>
                <a:lnTo>
                  <a:pt x="118639" y="34192"/>
                </a:lnTo>
                <a:lnTo>
                  <a:pt x="117759" y="33944"/>
                </a:lnTo>
                <a:lnTo>
                  <a:pt x="116899" y="33676"/>
                </a:lnTo>
                <a:lnTo>
                  <a:pt x="116019" y="33389"/>
                </a:lnTo>
                <a:lnTo>
                  <a:pt x="115158" y="33102"/>
                </a:lnTo>
                <a:lnTo>
                  <a:pt x="113456" y="32509"/>
                </a:lnTo>
                <a:lnTo>
                  <a:pt x="111754" y="31897"/>
                </a:lnTo>
                <a:lnTo>
                  <a:pt x="110033" y="31285"/>
                </a:lnTo>
                <a:lnTo>
                  <a:pt x="108331" y="30693"/>
                </a:lnTo>
                <a:lnTo>
                  <a:pt x="106610" y="30119"/>
                </a:lnTo>
                <a:lnTo>
                  <a:pt x="105750" y="29851"/>
                </a:lnTo>
                <a:lnTo>
                  <a:pt x="104870" y="29603"/>
                </a:lnTo>
                <a:lnTo>
                  <a:pt x="104010" y="29373"/>
                </a:lnTo>
                <a:lnTo>
                  <a:pt x="103130" y="29144"/>
                </a:lnTo>
                <a:lnTo>
                  <a:pt x="102231" y="28952"/>
                </a:lnTo>
                <a:lnTo>
                  <a:pt x="101352" y="28780"/>
                </a:lnTo>
                <a:lnTo>
                  <a:pt x="100587" y="28647"/>
                </a:lnTo>
                <a:lnTo>
                  <a:pt x="99841" y="28532"/>
                </a:lnTo>
                <a:lnTo>
                  <a:pt x="99095" y="28436"/>
                </a:lnTo>
                <a:lnTo>
                  <a:pt x="98330" y="28360"/>
                </a:lnTo>
                <a:lnTo>
                  <a:pt x="97584" y="28302"/>
                </a:lnTo>
                <a:lnTo>
                  <a:pt x="96819" y="28245"/>
                </a:lnTo>
                <a:lnTo>
                  <a:pt x="96055" y="28226"/>
                </a:lnTo>
                <a:lnTo>
                  <a:pt x="95290" y="28207"/>
                </a:lnTo>
                <a:lnTo>
                  <a:pt x="94544" y="28226"/>
                </a:lnTo>
                <a:lnTo>
                  <a:pt x="93779" y="28245"/>
                </a:lnTo>
                <a:lnTo>
                  <a:pt x="93014" y="28283"/>
                </a:lnTo>
                <a:lnTo>
                  <a:pt x="92268" y="28341"/>
                </a:lnTo>
                <a:lnTo>
                  <a:pt x="91503" y="28417"/>
                </a:lnTo>
                <a:lnTo>
                  <a:pt x="90757" y="28494"/>
                </a:lnTo>
                <a:lnTo>
                  <a:pt x="89993" y="28608"/>
                </a:lnTo>
                <a:lnTo>
                  <a:pt x="89247" y="28723"/>
                </a:lnTo>
                <a:lnTo>
                  <a:pt x="88501" y="28876"/>
                </a:lnTo>
                <a:lnTo>
                  <a:pt x="87755" y="29029"/>
                </a:lnTo>
                <a:lnTo>
                  <a:pt x="87029" y="29201"/>
                </a:lnTo>
                <a:lnTo>
                  <a:pt x="86283" y="29373"/>
                </a:lnTo>
                <a:lnTo>
                  <a:pt x="85556" y="29584"/>
                </a:lnTo>
                <a:lnTo>
                  <a:pt x="84829" y="29794"/>
                </a:lnTo>
                <a:lnTo>
                  <a:pt x="84122" y="30042"/>
                </a:lnTo>
                <a:lnTo>
                  <a:pt x="83414" y="30291"/>
                </a:lnTo>
                <a:lnTo>
                  <a:pt x="82707" y="30559"/>
                </a:lnTo>
                <a:lnTo>
                  <a:pt x="81999" y="30827"/>
                </a:lnTo>
                <a:lnTo>
                  <a:pt x="81311" y="31132"/>
                </a:lnTo>
                <a:lnTo>
                  <a:pt x="80641" y="31438"/>
                </a:lnTo>
                <a:lnTo>
                  <a:pt x="79972" y="31764"/>
                </a:lnTo>
                <a:lnTo>
                  <a:pt x="79303" y="32108"/>
                </a:lnTo>
                <a:lnTo>
                  <a:pt x="78653" y="32471"/>
                </a:lnTo>
                <a:lnTo>
                  <a:pt x="78002" y="32834"/>
                </a:lnTo>
                <a:lnTo>
                  <a:pt x="77486" y="33160"/>
                </a:lnTo>
                <a:lnTo>
                  <a:pt x="76970" y="33485"/>
                </a:lnTo>
                <a:lnTo>
                  <a:pt x="76454" y="33829"/>
                </a:lnTo>
                <a:lnTo>
                  <a:pt x="75956" y="34192"/>
                </a:lnTo>
                <a:lnTo>
                  <a:pt x="75478" y="34556"/>
                </a:lnTo>
                <a:lnTo>
                  <a:pt x="75000" y="34919"/>
                </a:lnTo>
                <a:lnTo>
                  <a:pt x="74541" y="35320"/>
                </a:lnTo>
                <a:lnTo>
                  <a:pt x="74082" y="35722"/>
                </a:lnTo>
                <a:lnTo>
                  <a:pt x="73662" y="36143"/>
                </a:lnTo>
                <a:lnTo>
                  <a:pt x="73241" y="36563"/>
                </a:lnTo>
                <a:lnTo>
                  <a:pt x="72839" y="37003"/>
                </a:lnTo>
                <a:lnTo>
                  <a:pt x="72476" y="37462"/>
                </a:lnTo>
                <a:lnTo>
                  <a:pt x="72113" y="37940"/>
                </a:lnTo>
                <a:lnTo>
                  <a:pt x="71788" y="38418"/>
                </a:lnTo>
                <a:lnTo>
                  <a:pt x="71462" y="38916"/>
                </a:lnTo>
                <a:lnTo>
                  <a:pt x="71176" y="39432"/>
                </a:lnTo>
                <a:lnTo>
                  <a:pt x="70927" y="39948"/>
                </a:lnTo>
                <a:lnTo>
                  <a:pt x="70698" y="40503"/>
                </a:lnTo>
                <a:lnTo>
                  <a:pt x="70506" y="41038"/>
                </a:lnTo>
                <a:lnTo>
                  <a:pt x="70353" y="41612"/>
                </a:lnTo>
                <a:lnTo>
                  <a:pt x="70219" y="42186"/>
                </a:lnTo>
                <a:lnTo>
                  <a:pt x="70124" y="42759"/>
                </a:lnTo>
                <a:lnTo>
                  <a:pt x="70066" y="43333"/>
                </a:lnTo>
                <a:lnTo>
                  <a:pt x="70047" y="43907"/>
                </a:lnTo>
                <a:lnTo>
                  <a:pt x="70066" y="44480"/>
                </a:lnTo>
                <a:lnTo>
                  <a:pt x="70124" y="45054"/>
                </a:lnTo>
                <a:lnTo>
                  <a:pt x="70219" y="45609"/>
                </a:lnTo>
                <a:lnTo>
                  <a:pt x="70372" y="46182"/>
                </a:lnTo>
                <a:lnTo>
                  <a:pt x="70545" y="46718"/>
                </a:lnTo>
                <a:lnTo>
                  <a:pt x="70774" y="47253"/>
                </a:lnTo>
                <a:lnTo>
                  <a:pt x="70889" y="47502"/>
                </a:lnTo>
                <a:lnTo>
                  <a:pt x="71023" y="47770"/>
                </a:lnTo>
                <a:lnTo>
                  <a:pt x="71176" y="48018"/>
                </a:lnTo>
                <a:lnTo>
                  <a:pt x="71348" y="48267"/>
                </a:lnTo>
                <a:lnTo>
                  <a:pt x="71596" y="48630"/>
                </a:lnTo>
                <a:lnTo>
                  <a:pt x="71883" y="48974"/>
                </a:lnTo>
                <a:lnTo>
                  <a:pt x="72189" y="49299"/>
                </a:lnTo>
                <a:lnTo>
                  <a:pt x="72495" y="49605"/>
                </a:lnTo>
                <a:lnTo>
                  <a:pt x="72839" y="49911"/>
                </a:lnTo>
                <a:lnTo>
                  <a:pt x="73183" y="50179"/>
                </a:lnTo>
                <a:lnTo>
                  <a:pt x="73528" y="50447"/>
                </a:lnTo>
                <a:lnTo>
                  <a:pt x="73910" y="50676"/>
                </a:lnTo>
                <a:lnTo>
                  <a:pt x="74293" y="50925"/>
                </a:lnTo>
                <a:lnTo>
                  <a:pt x="74694" y="51135"/>
                </a:lnTo>
                <a:lnTo>
                  <a:pt x="75096" y="51346"/>
                </a:lnTo>
                <a:lnTo>
                  <a:pt x="75516" y="51537"/>
                </a:lnTo>
                <a:lnTo>
                  <a:pt x="75956" y="51709"/>
                </a:lnTo>
                <a:lnTo>
                  <a:pt x="76377" y="51881"/>
                </a:lnTo>
                <a:lnTo>
                  <a:pt x="76836" y="52034"/>
                </a:lnTo>
                <a:lnTo>
                  <a:pt x="77276" y="52168"/>
                </a:lnTo>
                <a:lnTo>
                  <a:pt x="78213" y="52436"/>
                </a:lnTo>
                <a:lnTo>
                  <a:pt x="79150" y="52665"/>
                </a:lnTo>
                <a:lnTo>
                  <a:pt x="80125" y="52875"/>
                </a:lnTo>
                <a:lnTo>
                  <a:pt x="81100" y="53047"/>
                </a:lnTo>
                <a:lnTo>
                  <a:pt x="82076" y="53200"/>
                </a:lnTo>
                <a:lnTo>
                  <a:pt x="83051" y="53353"/>
                </a:lnTo>
                <a:lnTo>
                  <a:pt x="84982" y="53621"/>
                </a:lnTo>
                <a:lnTo>
                  <a:pt x="85900" y="53774"/>
                </a:lnTo>
                <a:lnTo>
                  <a:pt x="86818" y="53946"/>
                </a:lnTo>
                <a:lnTo>
                  <a:pt x="87698" y="54176"/>
                </a:lnTo>
                <a:lnTo>
                  <a:pt x="88577" y="54443"/>
                </a:lnTo>
                <a:lnTo>
                  <a:pt x="89419" y="54730"/>
                </a:lnTo>
                <a:lnTo>
                  <a:pt x="90241" y="55055"/>
                </a:lnTo>
                <a:lnTo>
                  <a:pt x="91044" y="55419"/>
                </a:lnTo>
                <a:lnTo>
                  <a:pt x="91828" y="55820"/>
                </a:lnTo>
                <a:lnTo>
                  <a:pt x="92574" y="56241"/>
                </a:lnTo>
                <a:lnTo>
                  <a:pt x="93301" y="56700"/>
                </a:lnTo>
                <a:lnTo>
                  <a:pt x="94008" y="57178"/>
                </a:lnTo>
                <a:lnTo>
                  <a:pt x="94678" y="57694"/>
                </a:lnTo>
                <a:lnTo>
                  <a:pt x="95328" y="58230"/>
                </a:lnTo>
                <a:lnTo>
                  <a:pt x="95959" y="58784"/>
                </a:lnTo>
                <a:lnTo>
                  <a:pt x="96552" y="59377"/>
                </a:lnTo>
                <a:lnTo>
                  <a:pt x="97106" y="59989"/>
                </a:lnTo>
                <a:lnTo>
                  <a:pt x="97661" y="60639"/>
                </a:lnTo>
                <a:lnTo>
                  <a:pt x="98158" y="61289"/>
                </a:lnTo>
                <a:lnTo>
                  <a:pt x="98636" y="61978"/>
                </a:lnTo>
                <a:lnTo>
                  <a:pt x="99076" y="62685"/>
                </a:lnTo>
                <a:lnTo>
                  <a:pt x="99497" y="63412"/>
                </a:lnTo>
                <a:lnTo>
                  <a:pt x="99879" y="64139"/>
                </a:lnTo>
                <a:lnTo>
                  <a:pt x="100223" y="64904"/>
                </a:lnTo>
                <a:lnTo>
                  <a:pt x="100529" y="65688"/>
                </a:lnTo>
                <a:lnTo>
                  <a:pt x="100816" y="66472"/>
                </a:lnTo>
                <a:lnTo>
                  <a:pt x="101046" y="67275"/>
                </a:lnTo>
                <a:lnTo>
                  <a:pt x="101256" y="68097"/>
                </a:lnTo>
                <a:lnTo>
                  <a:pt x="101428" y="68939"/>
                </a:lnTo>
                <a:lnTo>
                  <a:pt x="101562" y="69780"/>
                </a:lnTo>
                <a:lnTo>
                  <a:pt x="101658" y="70641"/>
                </a:lnTo>
                <a:lnTo>
                  <a:pt x="101715" y="71501"/>
                </a:lnTo>
                <a:lnTo>
                  <a:pt x="101734" y="72381"/>
                </a:lnTo>
                <a:lnTo>
                  <a:pt x="101715" y="73088"/>
                </a:lnTo>
                <a:lnTo>
                  <a:pt x="101677" y="73815"/>
                </a:lnTo>
                <a:lnTo>
                  <a:pt x="101581" y="74523"/>
                </a:lnTo>
                <a:lnTo>
                  <a:pt x="101466" y="75230"/>
                </a:lnTo>
                <a:lnTo>
                  <a:pt x="101313" y="75919"/>
                </a:lnTo>
                <a:lnTo>
                  <a:pt x="101122" y="76607"/>
                </a:lnTo>
                <a:lnTo>
                  <a:pt x="100912" y="77276"/>
                </a:lnTo>
                <a:lnTo>
                  <a:pt x="100663" y="77965"/>
                </a:lnTo>
                <a:lnTo>
                  <a:pt x="100395" y="78615"/>
                </a:lnTo>
                <a:lnTo>
                  <a:pt x="100089" y="79284"/>
                </a:lnTo>
                <a:lnTo>
                  <a:pt x="99764" y="79915"/>
                </a:lnTo>
                <a:lnTo>
                  <a:pt x="99401" y="80546"/>
                </a:lnTo>
                <a:lnTo>
                  <a:pt x="99019" y="81177"/>
                </a:lnTo>
                <a:lnTo>
                  <a:pt x="98617" y="81789"/>
                </a:lnTo>
                <a:lnTo>
                  <a:pt x="98177" y="82382"/>
                </a:lnTo>
                <a:lnTo>
                  <a:pt x="97718" y="82975"/>
                </a:lnTo>
                <a:lnTo>
                  <a:pt x="97259" y="83530"/>
                </a:lnTo>
                <a:lnTo>
                  <a:pt x="96762" y="84103"/>
                </a:lnTo>
                <a:lnTo>
                  <a:pt x="96227" y="84639"/>
                </a:lnTo>
                <a:lnTo>
                  <a:pt x="95691" y="85155"/>
                </a:lnTo>
                <a:lnTo>
                  <a:pt x="95137" y="85671"/>
                </a:lnTo>
                <a:lnTo>
                  <a:pt x="94563" y="86169"/>
                </a:lnTo>
                <a:lnTo>
                  <a:pt x="93970" y="86647"/>
                </a:lnTo>
                <a:lnTo>
                  <a:pt x="93358" y="87106"/>
                </a:lnTo>
                <a:lnTo>
                  <a:pt x="92727" y="87545"/>
                </a:lnTo>
                <a:lnTo>
                  <a:pt x="92096" y="87966"/>
                </a:lnTo>
                <a:lnTo>
                  <a:pt x="91446" y="88368"/>
                </a:lnTo>
                <a:lnTo>
                  <a:pt x="90777" y="88750"/>
                </a:lnTo>
                <a:lnTo>
                  <a:pt x="90088" y="89113"/>
                </a:lnTo>
                <a:lnTo>
                  <a:pt x="89400" y="89458"/>
                </a:lnTo>
                <a:lnTo>
                  <a:pt x="88692" y="89783"/>
                </a:lnTo>
                <a:lnTo>
                  <a:pt x="87985" y="90070"/>
                </a:lnTo>
                <a:lnTo>
                  <a:pt x="86933" y="90471"/>
                </a:lnTo>
                <a:lnTo>
                  <a:pt x="85862" y="90815"/>
                </a:lnTo>
                <a:lnTo>
                  <a:pt x="84772" y="91141"/>
                </a:lnTo>
                <a:lnTo>
                  <a:pt x="83644" y="91427"/>
                </a:lnTo>
                <a:lnTo>
                  <a:pt x="82496" y="91676"/>
                </a:lnTo>
                <a:lnTo>
                  <a:pt x="81330" y="91886"/>
                </a:lnTo>
                <a:lnTo>
                  <a:pt x="80163" y="92039"/>
                </a:lnTo>
                <a:lnTo>
                  <a:pt x="78959" y="92173"/>
                </a:lnTo>
                <a:lnTo>
                  <a:pt x="77773" y="92269"/>
                </a:lnTo>
                <a:lnTo>
                  <a:pt x="76549" y="92326"/>
                </a:lnTo>
                <a:lnTo>
                  <a:pt x="75344" y="92326"/>
                </a:lnTo>
                <a:lnTo>
                  <a:pt x="74140" y="92307"/>
                </a:lnTo>
                <a:lnTo>
                  <a:pt x="72916" y="92231"/>
                </a:lnTo>
                <a:lnTo>
                  <a:pt x="71711" y="92135"/>
                </a:lnTo>
                <a:lnTo>
                  <a:pt x="70506" y="91982"/>
                </a:lnTo>
                <a:lnTo>
                  <a:pt x="69302" y="91791"/>
                </a:lnTo>
                <a:lnTo>
                  <a:pt x="68135" y="91542"/>
                </a:lnTo>
                <a:lnTo>
                  <a:pt x="66969" y="91274"/>
                </a:lnTo>
                <a:lnTo>
                  <a:pt x="66376" y="91121"/>
                </a:lnTo>
                <a:lnTo>
                  <a:pt x="65802" y="90949"/>
                </a:lnTo>
                <a:lnTo>
                  <a:pt x="65247" y="90777"/>
                </a:lnTo>
                <a:lnTo>
                  <a:pt x="64674" y="90586"/>
                </a:lnTo>
                <a:lnTo>
                  <a:pt x="64119" y="90395"/>
                </a:lnTo>
                <a:lnTo>
                  <a:pt x="63565" y="90184"/>
                </a:lnTo>
                <a:lnTo>
                  <a:pt x="63029" y="89974"/>
                </a:lnTo>
                <a:lnTo>
                  <a:pt x="62494" y="89745"/>
                </a:lnTo>
                <a:lnTo>
                  <a:pt x="61958" y="89496"/>
                </a:lnTo>
                <a:lnTo>
                  <a:pt x="61423" y="89247"/>
                </a:lnTo>
                <a:lnTo>
                  <a:pt x="60907" y="88980"/>
                </a:lnTo>
                <a:lnTo>
                  <a:pt x="60409" y="88712"/>
                </a:lnTo>
                <a:lnTo>
                  <a:pt x="59912" y="88425"/>
                </a:lnTo>
                <a:lnTo>
                  <a:pt x="59415" y="88119"/>
                </a:lnTo>
                <a:lnTo>
                  <a:pt x="58937" y="87813"/>
                </a:lnTo>
                <a:lnTo>
                  <a:pt x="58459" y="87488"/>
                </a:lnTo>
                <a:lnTo>
                  <a:pt x="58000" y="87163"/>
                </a:lnTo>
                <a:lnTo>
                  <a:pt x="57541" y="86819"/>
                </a:lnTo>
                <a:lnTo>
                  <a:pt x="57101" y="86455"/>
                </a:lnTo>
                <a:lnTo>
                  <a:pt x="56661" y="86092"/>
                </a:lnTo>
                <a:lnTo>
                  <a:pt x="56241" y="85710"/>
                </a:lnTo>
                <a:lnTo>
                  <a:pt x="55839" y="85327"/>
                </a:lnTo>
                <a:lnTo>
                  <a:pt x="55437" y="84926"/>
                </a:lnTo>
                <a:lnTo>
                  <a:pt x="55036" y="84505"/>
                </a:lnTo>
                <a:lnTo>
                  <a:pt x="54672" y="84084"/>
                </a:lnTo>
                <a:lnTo>
                  <a:pt x="54309" y="83644"/>
                </a:lnTo>
                <a:lnTo>
                  <a:pt x="53965" y="83204"/>
                </a:lnTo>
                <a:lnTo>
                  <a:pt x="53621" y="82746"/>
                </a:lnTo>
                <a:lnTo>
                  <a:pt x="53257" y="82191"/>
                </a:lnTo>
                <a:lnTo>
                  <a:pt x="52913" y="81636"/>
                </a:lnTo>
                <a:lnTo>
                  <a:pt x="52588" y="81063"/>
                </a:lnTo>
                <a:lnTo>
                  <a:pt x="52282" y="80489"/>
                </a:lnTo>
                <a:lnTo>
                  <a:pt x="52014" y="79915"/>
                </a:lnTo>
                <a:lnTo>
                  <a:pt x="51747" y="79322"/>
                </a:lnTo>
                <a:lnTo>
                  <a:pt x="51498" y="78730"/>
                </a:lnTo>
                <a:lnTo>
                  <a:pt x="51269" y="78137"/>
                </a:lnTo>
                <a:lnTo>
                  <a:pt x="51058" y="77544"/>
                </a:lnTo>
                <a:lnTo>
                  <a:pt x="50848" y="76932"/>
                </a:lnTo>
                <a:lnTo>
                  <a:pt x="50465" y="75727"/>
                </a:lnTo>
                <a:lnTo>
                  <a:pt x="50102" y="74504"/>
                </a:lnTo>
                <a:lnTo>
                  <a:pt x="49739" y="73280"/>
                </a:lnTo>
                <a:lnTo>
                  <a:pt x="49375" y="72075"/>
                </a:lnTo>
                <a:lnTo>
                  <a:pt x="48993" y="70851"/>
                </a:lnTo>
                <a:lnTo>
                  <a:pt x="48591" y="69646"/>
                </a:lnTo>
                <a:lnTo>
                  <a:pt x="48362" y="69053"/>
                </a:lnTo>
                <a:lnTo>
                  <a:pt x="48113" y="68461"/>
                </a:lnTo>
                <a:lnTo>
                  <a:pt x="47865" y="67868"/>
                </a:lnTo>
                <a:lnTo>
                  <a:pt x="47597" y="67294"/>
                </a:lnTo>
                <a:lnTo>
                  <a:pt x="47310" y="66720"/>
                </a:lnTo>
                <a:lnTo>
                  <a:pt x="46985" y="66147"/>
                </a:lnTo>
                <a:lnTo>
                  <a:pt x="46660" y="65573"/>
                </a:lnTo>
                <a:lnTo>
                  <a:pt x="46297" y="65018"/>
                </a:lnTo>
                <a:lnTo>
                  <a:pt x="45914" y="64483"/>
                </a:lnTo>
                <a:lnTo>
                  <a:pt x="45493" y="63948"/>
                </a:lnTo>
                <a:lnTo>
                  <a:pt x="44958" y="63297"/>
                </a:lnTo>
                <a:lnTo>
                  <a:pt x="44365" y="62666"/>
                </a:lnTo>
                <a:lnTo>
                  <a:pt x="43753" y="62054"/>
                </a:lnTo>
                <a:lnTo>
                  <a:pt x="43122" y="61481"/>
                </a:lnTo>
                <a:lnTo>
                  <a:pt x="42453" y="60926"/>
                </a:lnTo>
                <a:lnTo>
                  <a:pt x="41745" y="60391"/>
                </a:lnTo>
                <a:lnTo>
                  <a:pt x="41019" y="59894"/>
                </a:lnTo>
                <a:lnTo>
                  <a:pt x="40273" y="59435"/>
                </a:lnTo>
                <a:lnTo>
                  <a:pt x="39489" y="59014"/>
                </a:lnTo>
                <a:lnTo>
                  <a:pt x="38686" y="58631"/>
                </a:lnTo>
                <a:lnTo>
                  <a:pt x="37863" y="58268"/>
                </a:lnTo>
                <a:lnTo>
                  <a:pt x="37443" y="58115"/>
                </a:lnTo>
                <a:lnTo>
                  <a:pt x="37022" y="57962"/>
                </a:lnTo>
                <a:lnTo>
                  <a:pt x="36601" y="57828"/>
                </a:lnTo>
                <a:lnTo>
                  <a:pt x="36161" y="57694"/>
                </a:lnTo>
                <a:lnTo>
                  <a:pt x="35722" y="57580"/>
                </a:lnTo>
                <a:lnTo>
                  <a:pt x="35282" y="57465"/>
                </a:lnTo>
                <a:lnTo>
                  <a:pt x="34842" y="57369"/>
                </a:lnTo>
                <a:lnTo>
                  <a:pt x="34402" y="57293"/>
                </a:lnTo>
                <a:lnTo>
                  <a:pt x="33943" y="57235"/>
                </a:lnTo>
                <a:lnTo>
                  <a:pt x="33484" y="57178"/>
                </a:lnTo>
                <a:lnTo>
                  <a:pt x="32815" y="57102"/>
                </a:lnTo>
                <a:lnTo>
                  <a:pt x="32184" y="57063"/>
                </a:lnTo>
                <a:lnTo>
                  <a:pt x="31553" y="57044"/>
                </a:lnTo>
                <a:lnTo>
                  <a:pt x="30960" y="57063"/>
                </a:lnTo>
                <a:lnTo>
                  <a:pt x="30367" y="57082"/>
                </a:lnTo>
                <a:lnTo>
                  <a:pt x="29813" y="57140"/>
                </a:lnTo>
                <a:lnTo>
                  <a:pt x="29258" y="57216"/>
                </a:lnTo>
                <a:lnTo>
                  <a:pt x="28742" y="57293"/>
                </a:lnTo>
                <a:lnTo>
                  <a:pt x="28225" y="57408"/>
                </a:lnTo>
                <a:lnTo>
                  <a:pt x="27728" y="57541"/>
                </a:lnTo>
                <a:lnTo>
                  <a:pt x="27250" y="57694"/>
                </a:lnTo>
                <a:lnTo>
                  <a:pt x="26791" y="57847"/>
                </a:lnTo>
                <a:lnTo>
                  <a:pt x="26332" y="58039"/>
                </a:lnTo>
                <a:lnTo>
                  <a:pt x="25912" y="58249"/>
                </a:lnTo>
                <a:lnTo>
                  <a:pt x="25491" y="58459"/>
                </a:lnTo>
                <a:lnTo>
                  <a:pt x="25089" y="58689"/>
                </a:lnTo>
                <a:lnTo>
                  <a:pt x="24707" y="58937"/>
                </a:lnTo>
                <a:lnTo>
                  <a:pt x="24344" y="59205"/>
                </a:lnTo>
                <a:lnTo>
                  <a:pt x="23980" y="59492"/>
                </a:lnTo>
                <a:lnTo>
                  <a:pt x="23636" y="59779"/>
                </a:lnTo>
                <a:lnTo>
                  <a:pt x="23292" y="60085"/>
                </a:lnTo>
                <a:lnTo>
                  <a:pt x="22986" y="60410"/>
                </a:lnTo>
                <a:lnTo>
                  <a:pt x="22680" y="60754"/>
                </a:lnTo>
                <a:lnTo>
                  <a:pt x="22374" y="61098"/>
                </a:lnTo>
                <a:lnTo>
                  <a:pt x="22106" y="61462"/>
                </a:lnTo>
                <a:lnTo>
                  <a:pt x="21838" y="61825"/>
                </a:lnTo>
                <a:lnTo>
                  <a:pt x="21571" y="62207"/>
                </a:lnTo>
                <a:lnTo>
                  <a:pt x="21322" y="62590"/>
                </a:lnTo>
                <a:lnTo>
                  <a:pt x="21073" y="62991"/>
                </a:lnTo>
                <a:lnTo>
                  <a:pt x="20863" y="63393"/>
                </a:lnTo>
                <a:lnTo>
                  <a:pt x="20634" y="63814"/>
                </a:lnTo>
                <a:lnTo>
                  <a:pt x="20423" y="64234"/>
                </a:lnTo>
                <a:lnTo>
                  <a:pt x="20041" y="65114"/>
                </a:lnTo>
                <a:lnTo>
                  <a:pt x="19678" y="66013"/>
                </a:lnTo>
                <a:lnTo>
                  <a:pt x="19352" y="66931"/>
                </a:lnTo>
                <a:lnTo>
                  <a:pt x="19046" y="67868"/>
                </a:lnTo>
                <a:lnTo>
                  <a:pt x="18760" y="68824"/>
                </a:lnTo>
                <a:lnTo>
                  <a:pt x="18511" y="69780"/>
                </a:lnTo>
                <a:lnTo>
                  <a:pt x="18282" y="70736"/>
                </a:lnTo>
                <a:lnTo>
                  <a:pt x="18052" y="71712"/>
                </a:lnTo>
                <a:lnTo>
                  <a:pt x="17650" y="73624"/>
                </a:lnTo>
                <a:lnTo>
                  <a:pt x="17287" y="75517"/>
                </a:lnTo>
                <a:lnTo>
                  <a:pt x="16943" y="77315"/>
                </a:lnTo>
                <a:lnTo>
                  <a:pt x="16752" y="78175"/>
                </a:lnTo>
                <a:lnTo>
                  <a:pt x="16560" y="78997"/>
                </a:lnTo>
                <a:lnTo>
                  <a:pt x="16312" y="80049"/>
                </a:lnTo>
                <a:lnTo>
                  <a:pt x="16025" y="81101"/>
                </a:lnTo>
                <a:lnTo>
                  <a:pt x="15738" y="82134"/>
                </a:lnTo>
                <a:lnTo>
                  <a:pt x="15432" y="83166"/>
                </a:lnTo>
                <a:lnTo>
                  <a:pt x="15107" y="84199"/>
                </a:lnTo>
                <a:lnTo>
                  <a:pt x="14763" y="85212"/>
                </a:lnTo>
                <a:lnTo>
                  <a:pt x="14400" y="86245"/>
                </a:lnTo>
                <a:lnTo>
                  <a:pt x="14017" y="87259"/>
                </a:lnTo>
                <a:lnTo>
                  <a:pt x="13616" y="88272"/>
                </a:lnTo>
                <a:lnTo>
                  <a:pt x="13195" y="89286"/>
                </a:lnTo>
                <a:lnTo>
                  <a:pt x="12774" y="90280"/>
                </a:lnTo>
                <a:lnTo>
                  <a:pt x="12315" y="91274"/>
                </a:lnTo>
                <a:lnTo>
                  <a:pt x="11856" y="92269"/>
                </a:lnTo>
                <a:lnTo>
                  <a:pt x="11378" y="93244"/>
                </a:lnTo>
                <a:lnTo>
                  <a:pt x="10862" y="94238"/>
                </a:lnTo>
                <a:lnTo>
                  <a:pt x="10365" y="95195"/>
                </a:lnTo>
                <a:lnTo>
                  <a:pt x="9829" y="96170"/>
                </a:lnTo>
                <a:lnTo>
                  <a:pt x="9275" y="97126"/>
                </a:lnTo>
                <a:lnTo>
                  <a:pt x="8720" y="98082"/>
                </a:lnTo>
                <a:lnTo>
                  <a:pt x="8127" y="99019"/>
                </a:lnTo>
                <a:lnTo>
                  <a:pt x="7534" y="99956"/>
                </a:lnTo>
                <a:lnTo>
                  <a:pt x="6923" y="100893"/>
                </a:lnTo>
                <a:lnTo>
                  <a:pt x="6311" y="101811"/>
                </a:lnTo>
                <a:lnTo>
                  <a:pt x="5660" y="102729"/>
                </a:lnTo>
                <a:lnTo>
                  <a:pt x="5010" y="103628"/>
                </a:lnTo>
                <a:lnTo>
                  <a:pt x="4341" y="104527"/>
                </a:lnTo>
                <a:lnTo>
                  <a:pt x="3652" y="105406"/>
                </a:lnTo>
                <a:lnTo>
                  <a:pt x="2945" y="106286"/>
                </a:lnTo>
                <a:lnTo>
                  <a:pt x="2237" y="107166"/>
                </a:lnTo>
                <a:lnTo>
                  <a:pt x="1511" y="108026"/>
                </a:lnTo>
                <a:lnTo>
                  <a:pt x="765" y="108887"/>
                </a:lnTo>
                <a:lnTo>
                  <a:pt x="0" y="109728"/>
                </a:lnTo>
                <a:lnTo>
                  <a:pt x="192186" y="109728"/>
                </a:lnTo>
                <a:lnTo>
                  <a:pt x="192186" y="9619"/>
                </a:lnTo>
                <a:lnTo>
                  <a:pt x="191975" y="8606"/>
                </a:lnTo>
                <a:lnTo>
                  <a:pt x="191841" y="8108"/>
                </a:lnTo>
                <a:lnTo>
                  <a:pt x="191707" y="7611"/>
                </a:lnTo>
                <a:lnTo>
                  <a:pt x="191555" y="7133"/>
                </a:lnTo>
                <a:lnTo>
                  <a:pt x="191382" y="6655"/>
                </a:lnTo>
                <a:lnTo>
                  <a:pt x="191210" y="6177"/>
                </a:lnTo>
                <a:lnTo>
                  <a:pt x="191000" y="5699"/>
                </a:lnTo>
                <a:lnTo>
                  <a:pt x="190790" y="5259"/>
                </a:lnTo>
                <a:lnTo>
                  <a:pt x="190541" y="4800"/>
                </a:lnTo>
                <a:lnTo>
                  <a:pt x="190292" y="4379"/>
                </a:lnTo>
                <a:lnTo>
                  <a:pt x="190006" y="3959"/>
                </a:lnTo>
                <a:lnTo>
                  <a:pt x="189680" y="3538"/>
                </a:lnTo>
                <a:lnTo>
                  <a:pt x="189355" y="3156"/>
                </a:lnTo>
                <a:lnTo>
                  <a:pt x="188992" y="2773"/>
                </a:lnTo>
                <a:lnTo>
                  <a:pt x="188590" y="2410"/>
                </a:lnTo>
                <a:lnTo>
                  <a:pt x="188131" y="2046"/>
                </a:lnTo>
                <a:lnTo>
                  <a:pt x="187653" y="1702"/>
                </a:lnTo>
                <a:lnTo>
                  <a:pt x="187175" y="1415"/>
                </a:lnTo>
                <a:lnTo>
                  <a:pt x="186659" y="1128"/>
                </a:lnTo>
                <a:lnTo>
                  <a:pt x="186124" y="899"/>
                </a:lnTo>
                <a:lnTo>
                  <a:pt x="185588" y="689"/>
                </a:lnTo>
                <a:lnTo>
                  <a:pt x="185034" y="517"/>
                </a:lnTo>
                <a:lnTo>
                  <a:pt x="184460" y="364"/>
                </a:lnTo>
                <a:lnTo>
                  <a:pt x="183886" y="230"/>
                </a:lnTo>
                <a:lnTo>
                  <a:pt x="183293" y="134"/>
                </a:lnTo>
                <a:lnTo>
                  <a:pt x="182701" y="58"/>
                </a:lnTo>
                <a:lnTo>
                  <a:pt x="182089" y="19"/>
                </a:lnTo>
                <a:lnTo>
                  <a:pt x="1814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7" name="Google Shape;657;p19"/>
          <p:cNvSpPr txBox="1">
            <a:spLocks noGrp="1"/>
          </p:cNvSpPr>
          <p:nvPr>
            <p:ph type="title"/>
          </p:nvPr>
        </p:nvSpPr>
        <p:spPr>
          <a:xfrm>
            <a:off x="1264833" y="4151295"/>
            <a:ext cx="38500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933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8" name="Google Shape;658;p19"/>
          <p:cNvSpPr txBox="1">
            <a:spLocks noGrp="1"/>
          </p:cNvSpPr>
          <p:nvPr>
            <p:ph type="title" idx="2"/>
          </p:nvPr>
        </p:nvSpPr>
        <p:spPr>
          <a:xfrm>
            <a:off x="6380003" y="4151295"/>
            <a:ext cx="38500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933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9" name="Google Shape;659;p19"/>
          <p:cNvSpPr txBox="1">
            <a:spLocks noGrp="1"/>
          </p:cNvSpPr>
          <p:nvPr>
            <p:ph type="title" idx="3" hasCustomPrompt="1"/>
          </p:nvPr>
        </p:nvSpPr>
        <p:spPr>
          <a:xfrm>
            <a:off x="2609832" y="2306192"/>
            <a:ext cx="18288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60" name="Google Shape;660;p19"/>
          <p:cNvSpPr txBox="1">
            <a:spLocks noGrp="1"/>
          </p:cNvSpPr>
          <p:nvPr>
            <p:ph type="subTitle" idx="1"/>
          </p:nvPr>
        </p:nvSpPr>
        <p:spPr>
          <a:xfrm>
            <a:off x="1264833" y="4437053"/>
            <a:ext cx="3847200" cy="9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1" name="Google Shape;661;p19"/>
          <p:cNvSpPr txBox="1">
            <a:spLocks noGrp="1"/>
          </p:cNvSpPr>
          <p:nvPr>
            <p:ph type="title" idx="4" hasCustomPrompt="1"/>
          </p:nvPr>
        </p:nvSpPr>
        <p:spPr>
          <a:xfrm>
            <a:off x="7390603" y="2306192"/>
            <a:ext cx="18288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62" name="Google Shape;662;p19"/>
          <p:cNvSpPr txBox="1">
            <a:spLocks noGrp="1"/>
          </p:cNvSpPr>
          <p:nvPr>
            <p:ph type="subTitle" idx="5"/>
          </p:nvPr>
        </p:nvSpPr>
        <p:spPr>
          <a:xfrm>
            <a:off x="6381403" y="4437053"/>
            <a:ext cx="3847200" cy="9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3" name="Google Shape;663;p19"/>
          <p:cNvSpPr txBox="1">
            <a:spLocks noGrp="1"/>
          </p:cNvSpPr>
          <p:nvPr>
            <p:ph type="title" idx="6"/>
          </p:nvPr>
        </p:nvSpPr>
        <p:spPr>
          <a:xfrm>
            <a:off x="960000" y="512064"/>
            <a:ext cx="10272000" cy="60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4" name="Google Shape;664;p19"/>
          <p:cNvSpPr/>
          <p:nvPr/>
        </p:nvSpPr>
        <p:spPr>
          <a:xfrm rot="5400000">
            <a:off x="-727125" y="4194873"/>
            <a:ext cx="3390161" cy="1935620"/>
          </a:xfrm>
          <a:custGeom>
            <a:avLst/>
            <a:gdLst/>
            <a:ahLst/>
            <a:cxnLst/>
            <a:rect l="l" t="t" r="r" b="b"/>
            <a:pathLst>
              <a:path w="192186" h="109729" extrusionOk="0">
                <a:moveTo>
                  <a:pt x="180846" y="0"/>
                </a:moveTo>
                <a:lnTo>
                  <a:pt x="180215" y="19"/>
                </a:lnTo>
                <a:lnTo>
                  <a:pt x="179584" y="77"/>
                </a:lnTo>
                <a:lnTo>
                  <a:pt x="178952" y="134"/>
                </a:lnTo>
                <a:lnTo>
                  <a:pt x="178321" y="230"/>
                </a:lnTo>
                <a:lnTo>
                  <a:pt x="177671" y="325"/>
                </a:lnTo>
                <a:lnTo>
                  <a:pt x="177040" y="440"/>
                </a:lnTo>
                <a:lnTo>
                  <a:pt x="176409" y="593"/>
                </a:lnTo>
                <a:lnTo>
                  <a:pt x="175759" y="746"/>
                </a:lnTo>
                <a:lnTo>
                  <a:pt x="175128" y="918"/>
                </a:lnTo>
                <a:lnTo>
                  <a:pt x="174497" y="1109"/>
                </a:lnTo>
                <a:lnTo>
                  <a:pt x="173885" y="1301"/>
                </a:lnTo>
                <a:lnTo>
                  <a:pt x="173254" y="1511"/>
                </a:lnTo>
                <a:lnTo>
                  <a:pt x="172642" y="1740"/>
                </a:lnTo>
                <a:lnTo>
                  <a:pt x="172049" y="1970"/>
                </a:lnTo>
                <a:lnTo>
                  <a:pt x="171456" y="2219"/>
                </a:lnTo>
                <a:lnTo>
                  <a:pt x="170863" y="2467"/>
                </a:lnTo>
                <a:lnTo>
                  <a:pt x="170290" y="2735"/>
                </a:lnTo>
                <a:lnTo>
                  <a:pt x="169735" y="3003"/>
                </a:lnTo>
                <a:lnTo>
                  <a:pt x="168932" y="3404"/>
                </a:lnTo>
                <a:lnTo>
                  <a:pt x="168129" y="3806"/>
                </a:lnTo>
                <a:lnTo>
                  <a:pt x="167345" y="4226"/>
                </a:lnTo>
                <a:lnTo>
                  <a:pt x="166561" y="4666"/>
                </a:lnTo>
                <a:lnTo>
                  <a:pt x="165777" y="5106"/>
                </a:lnTo>
                <a:lnTo>
                  <a:pt x="165012" y="5546"/>
                </a:lnTo>
                <a:lnTo>
                  <a:pt x="164266" y="6005"/>
                </a:lnTo>
                <a:lnTo>
                  <a:pt x="163501" y="6483"/>
                </a:lnTo>
                <a:lnTo>
                  <a:pt x="162755" y="6961"/>
                </a:lnTo>
                <a:lnTo>
                  <a:pt x="162029" y="7439"/>
                </a:lnTo>
                <a:lnTo>
                  <a:pt x="161302" y="7955"/>
                </a:lnTo>
                <a:lnTo>
                  <a:pt x="160575" y="8453"/>
                </a:lnTo>
                <a:lnTo>
                  <a:pt x="159868" y="8969"/>
                </a:lnTo>
                <a:lnTo>
                  <a:pt x="159160" y="9485"/>
                </a:lnTo>
                <a:lnTo>
                  <a:pt x="158472" y="10021"/>
                </a:lnTo>
                <a:lnTo>
                  <a:pt x="157783" y="10575"/>
                </a:lnTo>
                <a:lnTo>
                  <a:pt x="157114" y="11130"/>
                </a:lnTo>
                <a:lnTo>
                  <a:pt x="156445" y="11684"/>
                </a:lnTo>
                <a:lnTo>
                  <a:pt x="155775" y="12239"/>
                </a:lnTo>
                <a:lnTo>
                  <a:pt x="155125" y="12832"/>
                </a:lnTo>
                <a:lnTo>
                  <a:pt x="154494" y="13405"/>
                </a:lnTo>
                <a:lnTo>
                  <a:pt x="153863" y="13998"/>
                </a:lnTo>
                <a:lnTo>
                  <a:pt x="153251" y="14610"/>
                </a:lnTo>
                <a:lnTo>
                  <a:pt x="152639" y="15203"/>
                </a:lnTo>
                <a:lnTo>
                  <a:pt x="152027" y="15815"/>
                </a:lnTo>
                <a:lnTo>
                  <a:pt x="151435" y="16446"/>
                </a:lnTo>
                <a:lnTo>
                  <a:pt x="150861" y="17077"/>
                </a:lnTo>
                <a:lnTo>
                  <a:pt x="150287" y="17708"/>
                </a:lnTo>
                <a:lnTo>
                  <a:pt x="149733" y="18358"/>
                </a:lnTo>
                <a:lnTo>
                  <a:pt x="149197" y="19009"/>
                </a:lnTo>
                <a:lnTo>
                  <a:pt x="148662" y="19678"/>
                </a:lnTo>
                <a:lnTo>
                  <a:pt x="148126" y="20328"/>
                </a:lnTo>
                <a:lnTo>
                  <a:pt x="147228" y="21514"/>
                </a:lnTo>
                <a:lnTo>
                  <a:pt x="146329" y="22718"/>
                </a:lnTo>
                <a:lnTo>
                  <a:pt x="145411" y="23942"/>
                </a:lnTo>
                <a:lnTo>
                  <a:pt x="144455" y="25166"/>
                </a:lnTo>
                <a:lnTo>
                  <a:pt x="143499" y="26371"/>
                </a:lnTo>
                <a:lnTo>
                  <a:pt x="143001" y="26983"/>
                </a:lnTo>
                <a:lnTo>
                  <a:pt x="142504" y="27576"/>
                </a:lnTo>
                <a:lnTo>
                  <a:pt x="141988" y="28149"/>
                </a:lnTo>
                <a:lnTo>
                  <a:pt x="141472" y="28723"/>
                </a:lnTo>
                <a:lnTo>
                  <a:pt x="140936" y="29278"/>
                </a:lnTo>
                <a:lnTo>
                  <a:pt x="140382" y="29832"/>
                </a:lnTo>
                <a:lnTo>
                  <a:pt x="139827" y="30368"/>
                </a:lnTo>
                <a:lnTo>
                  <a:pt x="139253" y="30884"/>
                </a:lnTo>
                <a:lnTo>
                  <a:pt x="138680" y="31381"/>
                </a:lnTo>
                <a:lnTo>
                  <a:pt x="138068" y="31859"/>
                </a:lnTo>
                <a:lnTo>
                  <a:pt x="137456" y="32299"/>
                </a:lnTo>
                <a:lnTo>
                  <a:pt x="136825" y="32739"/>
                </a:lnTo>
                <a:lnTo>
                  <a:pt x="136174" y="33140"/>
                </a:lnTo>
                <a:lnTo>
                  <a:pt x="135505" y="33523"/>
                </a:lnTo>
                <a:lnTo>
                  <a:pt x="134836" y="33867"/>
                </a:lnTo>
                <a:lnTo>
                  <a:pt x="134128" y="34192"/>
                </a:lnTo>
                <a:lnTo>
                  <a:pt x="133402" y="34479"/>
                </a:lnTo>
                <a:lnTo>
                  <a:pt x="132656" y="34747"/>
                </a:lnTo>
                <a:lnTo>
                  <a:pt x="131872" y="34957"/>
                </a:lnTo>
                <a:lnTo>
                  <a:pt x="131088" y="35148"/>
                </a:lnTo>
                <a:lnTo>
                  <a:pt x="130285" y="35301"/>
                </a:lnTo>
                <a:lnTo>
                  <a:pt x="129443" y="35397"/>
                </a:lnTo>
                <a:lnTo>
                  <a:pt x="128525" y="35473"/>
                </a:lnTo>
                <a:lnTo>
                  <a:pt x="127627" y="35512"/>
                </a:lnTo>
                <a:lnTo>
                  <a:pt x="126709" y="35512"/>
                </a:lnTo>
                <a:lnTo>
                  <a:pt x="125810" y="35473"/>
                </a:lnTo>
                <a:lnTo>
                  <a:pt x="124911" y="35416"/>
                </a:lnTo>
                <a:lnTo>
                  <a:pt x="123993" y="35301"/>
                </a:lnTo>
                <a:lnTo>
                  <a:pt x="123094" y="35187"/>
                </a:lnTo>
                <a:lnTo>
                  <a:pt x="122196" y="35034"/>
                </a:lnTo>
                <a:lnTo>
                  <a:pt x="121297" y="34842"/>
                </a:lnTo>
                <a:lnTo>
                  <a:pt x="120417" y="34651"/>
                </a:lnTo>
                <a:lnTo>
                  <a:pt x="119518" y="34441"/>
                </a:lnTo>
                <a:lnTo>
                  <a:pt x="118639" y="34192"/>
                </a:lnTo>
                <a:lnTo>
                  <a:pt x="117759" y="33944"/>
                </a:lnTo>
                <a:lnTo>
                  <a:pt x="116899" y="33676"/>
                </a:lnTo>
                <a:lnTo>
                  <a:pt x="116019" y="33389"/>
                </a:lnTo>
                <a:lnTo>
                  <a:pt x="115158" y="33102"/>
                </a:lnTo>
                <a:lnTo>
                  <a:pt x="113456" y="32509"/>
                </a:lnTo>
                <a:lnTo>
                  <a:pt x="111754" y="31897"/>
                </a:lnTo>
                <a:lnTo>
                  <a:pt x="110033" y="31285"/>
                </a:lnTo>
                <a:lnTo>
                  <a:pt x="108331" y="30693"/>
                </a:lnTo>
                <a:lnTo>
                  <a:pt x="106610" y="30119"/>
                </a:lnTo>
                <a:lnTo>
                  <a:pt x="105750" y="29851"/>
                </a:lnTo>
                <a:lnTo>
                  <a:pt x="104870" y="29603"/>
                </a:lnTo>
                <a:lnTo>
                  <a:pt x="104010" y="29373"/>
                </a:lnTo>
                <a:lnTo>
                  <a:pt x="103130" y="29144"/>
                </a:lnTo>
                <a:lnTo>
                  <a:pt x="102231" y="28952"/>
                </a:lnTo>
                <a:lnTo>
                  <a:pt x="101352" y="28780"/>
                </a:lnTo>
                <a:lnTo>
                  <a:pt x="100587" y="28647"/>
                </a:lnTo>
                <a:lnTo>
                  <a:pt x="99841" y="28532"/>
                </a:lnTo>
                <a:lnTo>
                  <a:pt x="99095" y="28436"/>
                </a:lnTo>
                <a:lnTo>
                  <a:pt x="98330" y="28360"/>
                </a:lnTo>
                <a:lnTo>
                  <a:pt x="97584" y="28302"/>
                </a:lnTo>
                <a:lnTo>
                  <a:pt x="96819" y="28245"/>
                </a:lnTo>
                <a:lnTo>
                  <a:pt x="96055" y="28226"/>
                </a:lnTo>
                <a:lnTo>
                  <a:pt x="95290" y="28207"/>
                </a:lnTo>
                <a:lnTo>
                  <a:pt x="94544" y="28226"/>
                </a:lnTo>
                <a:lnTo>
                  <a:pt x="93779" y="28245"/>
                </a:lnTo>
                <a:lnTo>
                  <a:pt x="93014" y="28283"/>
                </a:lnTo>
                <a:lnTo>
                  <a:pt x="92268" y="28341"/>
                </a:lnTo>
                <a:lnTo>
                  <a:pt x="91503" y="28417"/>
                </a:lnTo>
                <a:lnTo>
                  <a:pt x="90757" y="28494"/>
                </a:lnTo>
                <a:lnTo>
                  <a:pt x="89993" y="28608"/>
                </a:lnTo>
                <a:lnTo>
                  <a:pt x="89247" y="28723"/>
                </a:lnTo>
                <a:lnTo>
                  <a:pt x="88501" y="28876"/>
                </a:lnTo>
                <a:lnTo>
                  <a:pt x="87755" y="29029"/>
                </a:lnTo>
                <a:lnTo>
                  <a:pt x="87029" y="29201"/>
                </a:lnTo>
                <a:lnTo>
                  <a:pt x="86283" y="29373"/>
                </a:lnTo>
                <a:lnTo>
                  <a:pt x="85556" y="29584"/>
                </a:lnTo>
                <a:lnTo>
                  <a:pt x="84829" y="29794"/>
                </a:lnTo>
                <a:lnTo>
                  <a:pt x="84122" y="30042"/>
                </a:lnTo>
                <a:lnTo>
                  <a:pt x="83414" y="30291"/>
                </a:lnTo>
                <a:lnTo>
                  <a:pt x="82707" y="30559"/>
                </a:lnTo>
                <a:lnTo>
                  <a:pt x="81999" y="30827"/>
                </a:lnTo>
                <a:lnTo>
                  <a:pt x="81311" y="31132"/>
                </a:lnTo>
                <a:lnTo>
                  <a:pt x="80641" y="31438"/>
                </a:lnTo>
                <a:lnTo>
                  <a:pt x="79972" y="31764"/>
                </a:lnTo>
                <a:lnTo>
                  <a:pt x="79303" y="32108"/>
                </a:lnTo>
                <a:lnTo>
                  <a:pt x="78653" y="32471"/>
                </a:lnTo>
                <a:lnTo>
                  <a:pt x="78002" y="32834"/>
                </a:lnTo>
                <a:lnTo>
                  <a:pt x="77486" y="33160"/>
                </a:lnTo>
                <a:lnTo>
                  <a:pt x="76970" y="33485"/>
                </a:lnTo>
                <a:lnTo>
                  <a:pt x="76454" y="33829"/>
                </a:lnTo>
                <a:lnTo>
                  <a:pt x="75956" y="34192"/>
                </a:lnTo>
                <a:lnTo>
                  <a:pt x="75478" y="34556"/>
                </a:lnTo>
                <a:lnTo>
                  <a:pt x="75000" y="34919"/>
                </a:lnTo>
                <a:lnTo>
                  <a:pt x="74541" y="35320"/>
                </a:lnTo>
                <a:lnTo>
                  <a:pt x="74082" y="35722"/>
                </a:lnTo>
                <a:lnTo>
                  <a:pt x="73662" y="36143"/>
                </a:lnTo>
                <a:lnTo>
                  <a:pt x="73241" y="36563"/>
                </a:lnTo>
                <a:lnTo>
                  <a:pt x="72839" y="37003"/>
                </a:lnTo>
                <a:lnTo>
                  <a:pt x="72476" y="37462"/>
                </a:lnTo>
                <a:lnTo>
                  <a:pt x="72113" y="37940"/>
                </a:lnTo>
                <a:lnTo>
                  <a:pt x="71788" y="38418"/>
                </a:lnTo>
                <a:lnTo>
                  <a:pt x="71462" y="38916"/>
                </a:lnTo>
                <a:lnTo>
                  <a:pt x="71176" y="39432"/>
                </a:lnTo>
                <a:lnTo>
                  <a:pt x="70927" y="39948"/>
                </a:lnTo>
                <a:lnTo>
                  <a:pt x="70698" y="40503"/>
                </a:lnTo>
                <a:lnTo>
                  <a:pt x="70506" y="41038"/>
                </a:lnTo>
                <a:lnTo>
                  <a:pt x="70353" y="41612"/>
                </a:lnTo>
                <a:lnTo>
                  <a:pt x="70219" y="42186"/>
                </a:lnTo>
                <a:lnTo>
                  <a:pt x="70124" y="42759"/>
                </a:lnTo>
                <a:lnTo>
                  <a:pt x="70066" y="43333"/>
                </a:lnTo>
                <a:lnTo>
                  <a:pt x="70047" y="43907"/>
                </a:lnTo>
                <a:lnTo>
                  <a:pt x="70066" y="44480"/>
                </a:lnTo>
                <a:lnTo>
                  <a:pt x="70124" y="45054"/>
                </a:lnTo>
                <a:lnTo>
                  <a:pt x="70219" y="45609"/>
                </a:lnTo>
                <a:lnTo>
                  <a:pt x="70372" y="46182"/>
                </a:lnTo>
                <a:lnTo>
                  <a:pt x="70545" y="46718"/>
                </a:lnTo>
                <a:lnTo>
                  <a:pt x="70774" y="47253"/>
                </a:lnTo>
                <a:lnTo>
                  <a:pt x="70889" y="47502"/>
                </a:lnTo>
                <a:lnTo>
                  <a:pt x="71023" y="47770"/>
                </a:lnTo>
                <a:lnTo>
                  <a:pt x="71176" y="48018"/>
                </a:lnTo>
                <a:lnTo>
                  <a:pt x="71348" y="48267"/>
                </a:lnTo>
                <a:lnTo>
                  <a:pt x="71596" y="48630"/>
                </a:lnTo>
                <a:lnTo>
                  <a:pt x="71883" y="48974"/>
                </a:lnTo>
                <a:lnTo>
                  <a:pt x="72189" y="49299"/>
                </a:lnTo>
                <a:lnTo>
                  <a:pt x="72495" y="49605"/>
                </a:lnTo>
                <a:lnTo>
                  <a:pt x="72839" y="49911"/>
                </a:lnTo>
                <a:lnTo>
                  <a:pt x="73183" y="50179"/>
                </a:lnTo>
                <a:lnTo>
                  <a:pt x="73528" y="50447"/>
                </a:lnTo>
                <a:lnTo>
                  <a:pt x="73910" y="50676"/>
                </a:lnTo>
                <a:lnTo>
                  <a:pt x="74293" y="50925"/>
                </a:lnTo>
                <a:lnTo>
                  <a:pt x="74694" y="51135"/>
                </a:lnTo>
                <a:lnTo>
                  <a:pt x="75096" y="51346"/>
                </a:lnTo>
                <a:lnTo>
                  <a:pt x="75516" y="51537"/>
                </a:lnTo>
                <a:lnTo>
                  <a:pt x="75956" y="51709"/>
                </a:lnTo>
                <a:lnTo>
                  <a:pt x="76377" y="51881"/>
                </a:lnTo>
                <a:lnTo>
                  <a:pt x="76836" y="52034"/>
                </a:lnTo>
                <a:lnTo>
                  <a:pt x="77276" y="52168"/>
                </a:lnTo>
                <a:lnTo>
                  <a:pt x="78213" y="52436"/>
                </a:lnTo>
                <a:lnTo>
                  <a:pt x="79150" y="52665"/>
                </a:lnTo>
                <a:lnTo>
                  <a:pt x="80125" y="52875"/>
                </a:lnTo>
                <a:lnTo>
                  <a:pt x="81100" y="53047"/>
                </a:lnTo>
                <a:lnTo>
                  <a:pt x="82076" y="53200"/>
                </a:lnTo>
                <a:lnTo>
                  <a:pt x="83051" y="53353"/>
                </a:lnTo>
                <a:lnTo>
                  <a:pt x="84982" y="53621"/>
                </a:lnTo>
                <a:lnTo>
                  <a:pt x="85900" y="53774"/>
                </a:lnTo>
                <a:lnTo>
                  <a:pt x="86818" y="53946"/>
                </a:lnTo>
                <a:lnTo>
                  <a:pt x="87698" y="54176"/>
                </a:lnTo>
                <a:lnTo>
                  <a:pt x="88577" y="54443"/>
                </a:lnTo>
                <a:lnTo>
                  <a:pt x="89419" y="54730"/>
                </a:lnTo>
                <a:lnTo>
                  <a:pt x="90241" y="55055"/>
                </a:lnTo>
                <a:lnTo>
                  <a:pt x="91044" y="55419"/>
                </a:lnTo>
                <a:lnTo>
                  <a:pt x="91828" y="55820"/>
                </a:lnTo>
                <a:lnTo>
                  <a:pt x="92574" y="56241"/>
                </a:lnTo>
                <a:lnTo>
                  <a:pt x="93301" y="56700"/>
                </a:lnTo>
                <a:lnTo>
                  <a:pt x="94008" y="57178"/>
                </a:lnTo>
                <a:lnTo>
                  <a:pt x="94678" y="57694"/>
                </a:lnTo>
                <a:lnTo>
                  <a:pt x="95328" y="58230"/>
                </a:lnTo>
                <a:lnTo>
                  <a:pt x="95959" y="58784"/>
                </a:lnTo>
                <a:lnTo>
                  <a:pt x="96552" y="59377"/>
                </a:lnTo>
                <a:lnTo>
                  <a:pt x="97106" y="59989"/>
                </a:lnTo>
                <a:lnTo>
                  <a:pt x="97661" y="60639"/>
                </a:lnTo>
                <a:lnTo>
                  <a:pt x="98158" y="61289"/>
                </a:lnTo>
                <a:lnTo>
                  <a:pt x="98636" y="61978"/>
                </a:lnTo>
                <a:lnTo>
                  <a:pt x="99076" y="62685"/>
                </a:lnTo>
                <a:lnTo>
                  <a:pt x="99497" y="63412"/>
                </a:lnTo>
                <a:lnTo>
                  <a:pt x="99879" y="64139"/>
                </a:lnTo>
                <a:lnTo>
                  <a:pt x="100223" y="64904"/>
                </a:lnTo>
                <a:lnTo>
                  <a:pt x="100529" y="65688"/>
                </a:lnTo>
                <a:lnTo>
                  <a:pt x="100816" y="66472"/>
                </a:lnTo>
                <a:lnTo>
                  <a:pt x="101046" y="67275"/>
                </a:lnTo>
                <a:lnTo>
                  <a:pt x="101256" y="68097"/>
                </a:lnTo>
                <a:lnTo>
                  <a:pt x="101428" y="68939"/>
                </a:lnTo>
                <a:lnTo>
                  <a:pt x="101562" y="69780"/>
                </a:lnTo>
                <a:lnTo>
                  <a:pt x="101658" y="70641"/>
                </a:lnTo>
                <a:lnTo>
                  <a:pt x="101715" y="71501"/>
                </a:lnTo>
                <a:lnTo>
                  <a:pt x="101734" y="72381"/>
                </a:lnTo>
                <a:lnTo>
                  <a:pt x="101715" y="73088"/>
                </a:lnTo>
                <a:lnTo>
                  <a:pt x="101677" y="73815"/>
                </a:lnTo>
                <a:lnTo>
                  <a:pt x="101581" y="74523"/>
                </a:lnTo>
                <a:lnTo>
                  <a:pt x="101466" y="75230"/>
                </a:lnTo>
                <a:lnTo>
                  <a:pt x="101313" y="75919"/>
                </a:lnTo>
                <a:lnTo>
                  <a:pt x="101122" y="76607"/>
                </a:lnTo>
                <a:lnTo>
                  <a:pt x="100912" y="77276"/>
                </a:lnTo>
                <a:lnTo>
                  <a:pt x="100663" y="77965"/>
                </a:lnTo>
                <a:lnTo>
                  <a:pt x="100395" y="78615"/>
                </a:lnTo>
                <a:lnTo>
                  <a:pt x="100089" y="79284"/>
                </a:lnTo>
                <a:lnTo>
                  <a:pt x="99764" y="79915"/>
                </a:lnTo>
                <a:lnTo>
                  <a:pt x="99401" y="80546"/>
                </a:lnTo>
                <a:lnTo>
                  <a:pt x="99019" y="81177"/>
                </a:lnTo>
                <a:lnTo>
                  <a:pt x="98617" y="81789"/>
                </a:lnTo>
                <a:lnTo>
                  <a:pt x="98177" y="82382"/>
                </a:lnTo>
                <a:lnTo>
                  <a:pt x="97718" y="82975"/>
                </a:lnTo>
                <a:lnTo>
                  <a:pt x="97259" y="83530"/>
                </a:lnTo>
                <a:lnTo>
                  <a:pt x="96762" y="84103"/>
                </a:lnTo>
                <a:lnTo>
                  <a:pt x="96227" y="84639"/>
                </a:lnTo>
                <a:lnTo>
                  <a:pt x="95691" y="85155"/>
                </a:lnTo>
                <a:lnTo>
                  <a:pt x="95137" y="85671"/>
                </a:lnTo>
                <a:lnTo>
                  <a:pt x="94563" y="86169"/>
                </a:lnTo>
                <a:lnTo>
                  <a:pt x="93970" y="86647"/>
                </a:lnTo>
                <a:lnTo>
                  <a:pt x="93358" y="87106"/>
                </a:lnTo>
                <a:lnTo>
                  <a:pt x="92727" y="87545"/>
                </a:lnTo>
                <a:lnTo>
                  <a:pt x="92096" y="87966"/>
                </a:lnTo>
                <a:lnTo>
                  <a:pt x="91446" y="88368"/>
                </a:lnTo>
                <a:lnTo>
                  <a:pt x="90777" y="88750"/>
                </a:lnTo>
                <a:lnTo>
                  <a:pt x="90088" y="89113"/>
                </a:lnTo>
                <a:lnTo>
                  <a:pt x="89400" y="89458"/>
                </a:lnTo>
                <a:lnTo>
                  <a:pt x="88692" y="89783"/>
                </a:lnTo>
                <a:lnTo>
                  <a:pt x="87985" y="90070"/>
                </a:lnTo>
                <a:lnTo>
                  <a:pt x="86933" y="90471"/>
                </a:lnTo>
                <a:lnTo>
                  <a:pt x="85862" y="90815"/>
                </a:lnTo>
                <a:lnTo>
                  <a:pt x="84772" y="91141"/>
                </a:lnTo>
                <a:lnTo>
                  <a:pt x="83644" y="91427"/>
                </a:lnTo>
                <a:lnTo>
                  <a:pt x="82496" y="91676"/>
                </a:lnTo>
                <a:lnTo>
                  <a:pt x="81330" y="91886"/>
                </a:lnTo>
                <a:lnTo>
                  <a:pt x="80163" y="92039"/>
                </a:lnTo>
                <a:lnTo>
                  <a:pt x="78959" y="92173"/>
                </a:lnTo>
                <a:lnTo>
                  <a:pt x="77773" y="92269"/>
                </a:lnTo>
                <a:lnTo>
                  <a:pt x="76549" y="92326"/>
                </a:lnTo>
                <a:lnTo>
                  <a:pt x="75344" y="92326"/>
                </a:lnTo>
                <a:lnTo>
                  <a:pt x="74140" y="92307"/>
                </a:lnTo>
                <a:lnTo>
                  <a:pt x="72916" y="92231"/>
                </a:lnTo>
                <a:lnTo>
                  <a:pt x="71711" y="92135"/>
                </a:lnTo>
                <a:lnTo>
                  <a:pt x="70506" y="91982"/>
                </a:lnTo>
                <a:lnTo>
                  <a:pt x="69302" y="91791"/>
                </a:lnTo>
                <a:lnTo>
                  <a:pt x="68135" y="91542"/>
                </a:lnTo>
                <a:lnTo>
                  <a:pt x="66969" y="91274"/>
                </a:lnTo>
                <a:lnTo>
                  <a:pt x="66376" y="91121"/>
                </a:lnTo>
                <a:lnTo>
                  <a:pt x="65802" y="90949"/>
                </a:lnTo>
                <a:lnTo>
                  <a:pt x="65247" y="90777"/>
                </a:lnTo>
                <a:lnTo>
                  <a:pt x="64674" y="90586"/>
                </a:lnTo>
                <a:lnTo>
                  <a:pt x="64119" y="90395"/>
                </a:lnTo>
                <a:lnTo>
                  <a:pt x="63565" y="90184"/>
                </a:lnTo>
                <a:lnTo>
                  <a:pt x="63029" y="89974"/>
                </a:lnTo>
                <a:lnTo>
                  <a:pt x="62494" y="89745"/>
                </a:lnTo>
                <a:lnTo>
                  <a:pt x="61958" y="89496"/>
                </a:lnTo>
                <a:lnTo>
                  <a:pt x="61423" y="89247"/>
                </a:lnTo>
                <a:lnTo>
                  <a:pt x="60907" y="88980"/>
                </a:lnTo>
                <a:lnTo>
                  <a:pt x="60409" y="88712"/>
                </a:lnTo>
                <a:lnTo>
                  <a:pt x="59912" y="88425"/>
                </a:lnTo>
                <a:lnTo>
                  <a:pt x="59415" y="88119"/>
                </a:lnTo>
                <a:lnTo>
                  <a:pt x="58937" y="87813"/>
                </a:lnTo>
                <a:lnTo>
                  <a:pt x="58459" y="87488"/>
                </a:lnTo>
                <a:lnTo>
                  <a:pt x="58000" y="87163"/>
                </a:lnTo>
                <a:lnTo>
                  <a:pt x="57541" y="86819"/>
                </a:lnTo>
                <a:lnTo>
                  <a:pt x="57101" y="86455"/>
                </a:lnTo>
                <a:lnTo>
                  <a:pt x="56661" y="86092"/>
                </a:lnTo>
                <a:lnTo>
                  <a:pt x="56241" y="85710"/>
                </a:lnTo>
                <a:lnTo>
                  <a:pt x="55839" y="85327"/>
                </a:lnTo>
                <a:lnTo>
                  <a:pt x="55437" y="84926"/>
                </a:lnTo>
                <a:lnTo>
                  <a:pt x="55036" y="84505"/>
                </a:lnTo>
                <a:lnTo>
                  <a:pt x="54672" y="84084"/>
                </a:lnTo>
                <a:lnTo>
                  <a:pt x="54309" y="83644"/>
                </a:lnTo>
                <a:lnTo>
                  <a:pt x="53965" y="83204"/>
                </a:lnTo>
                <a:lnTo>
                  <a:pt x="53621" y="82746"/>
                </a:lnTo>
                <a:lnTo>
                  <a:pt x="53257" y="82191"/>
                </a:lnTo>
                <a:lnTo>
                  <a:pt x="52913" y="81636"/>
                </a:lnTo>
                <a:lnTo>
                  <a:pt x="52588" y="81063"/>
                </a:lnTo>
                <a:lnTo>
                  <a:pt x="52282" y="80489"/>
                </a:lnTo>
                <a:lnTo>
                  <a:pt x="52014" y="79915"/>
                </a:lnTo>
                <a:lnTo>
                  <a:pt x="51747" y="79322"/>
                </a:lnTo>
                <a:lnTo>
                  <a:pt x="51498" y="78730"/>
                </a:lnTo>
                <a:lnTo>
                  <a:pt x="51269" y="78137"/>
                </a:lnTo>
                <a:lnTo>
                  <a:pt x="51058" y="77544"/>
                </a:lnTo>
                <a:lnTo>
                  <a:pt x="50848" y="76932"/>
                </a:lnTo>
                <a:lnTo>
                  <a:pt x="50465" y="75727"/>
                </a:lnTo>
                <a:lnTo>
                  <a:pt x="50102" y="74504"/>
                </a:lnTo>
                <a:lnTo>
                  <a:pt x="49739" y="73280"/>
                </a:lnTo>
                <a:lnTo>
                  <a:pt x="49375" y="72075"/>
                </a:lnTo>
                <a:lnTo>
                  <a:pt x="48993" y="70851"/>
                </a:lnTo>
                <a:lnTo>
                  <a:pt x="48591" y="69646"/>
                </a:lnTo>
                <a:lnTo>
                  <a:pt x="48362" y="69053"/>
                </a:lnTo>
                <a:lnTo>
                  <a:pt x="48113" y="68461"/>
                </a:lnTo>
                <a:lnTo>
                  <a:pt x="47865" y="67868"/>
                </a:lnTo>
                <a:lnTo>
                  <a:pt x="47597" y="67294"/>
                </a:lnTo>
                <a:lnTo>
                  <a:pt x="47310" y="66720"/>
                </a:lnTo>
                <a:lnTo>
                  <a:pt x="46985" y="66147"/>
                </a:lnTo>
                <a:lnTo>
                  <a:pt x="46660" y="65573"/>
                </a:lnTo>
                <a:lnTo>
                  <a:pt x="46297" y="65018"/>
                </a:lnTo>
                <a:lnTo>
                  <a:pt x="45914" y="64483"/>
                </a:lnTo>
                <a:lnTo>
                  <a:pt x="45493" y="63948"/>
                </a:lnTo>
                <a:lnTo>
                  <a:pt x="44958" y="63297"/>
                </a:lnTo>
                <a:lnTo>
                  <a:pt x="44365" y="62666"/>
                </a:lnTo>
                <a:lnTo>
                  <a:pt x="43753" y="62054"/>
                </a:lnTo>
                <a:lnTo>
                  <a:pt x="43122" y="61481"/>
                </a:lnTo>
                <a:lnTo>
                  <a:pt x="42453" y="60926"/>
                </a:lnTo>
                <a:lnTo>
                  <a:pt x="41745" y="60391"/>
                </a:lnTo>
                <a:lnTo>
                  <a:pt x="41019" y="59894"/>
                </a:lnTo>
                <a:lnTo>
                  <a:pt x="40273" y="59435"/>
                </a:lnTo>
                <a:lnTo>
                  <a:pt x="39489" y="59014"/>
                </a:lnTo>
                <a:lnTo>
                  <a:pt x="38686" y="58631"/>
                </a:lnTo>
                <a:lnTo>
                  <a:pt x="37863" y="58268"/>
                </a:lnTo>
                <a:lnTo>
                  <a:pt x="37443" y="58115"/>
                </a:lnTo>
                <a:lnTo>
                  <a:pt x="37022" y="57962"/>
                </a:lnTo>
                <a:lnTo>
                  <a:pt x="36601" y="57828"/>
                </a:lnTo>
                <a:lnTo>
                  <a:pt x="36161" y="57694"/>
                </a:lnTo>
                <a:lnTo>
                  <a:pt x="35722" y="57580"/>
                </a:lnTo>
                <a:lnTo>
                  <a:pt x="35282" y="57465"/>
                </a:lnTo>
                <a:lnTo>
                  <a:pt x="34842" y="57369"/>
                </a:lnTo>
                <a:lnTo>
                  <a:pt x="34402" y="57293"/>
                </a:lnTo>
                <a:lnTo>
                  <a:pt x="33943" y="57235"/>
                </a:lnTo>
                <a:lnTo>
                  <a:pt x="33484" y="57178"/>
                </a:lnTo>
                <a:lnTo>
                  <a:pt x="32815" y="57102"/>
                </a:lnTo>
                <a:lnTo>
                  <a:pt x="32184" y="57063"/>
                </a:lnTo>
                <a:lnTo>
                  <a:pt x="31553" y="57044"/>
                </a:lnTo>
                <a:lnTo>
                  <a:pt x="30960" y="57063"/>
                </a:lnTo>
                <a:lnTo>
                  <a:pt x="30367" y="57082"/>
                </a:lnTo>
                <a:lnTo>
                  <a:pt x="29813" y="57140"/>
                </a:lnTo>
                <a:lnTo>
                  <a:pt x="29258" y="57216"/>
                </a:lnTo>
                <a:lnTo>
                  <a:pt x="28742" y="57293"/>
                </a:lnTo>
                <a:lnTo>
                  <a:pt x="28225" y="57408"/>
                </a:lnTo>
                <a:lnTo>
                  <a:pt x="27728" y="57541"/>
                </a:lnTo>
                <a:lnTo>
                  <a:pt x="27250" y="57694"/>
                </a:lnTo>
                <a:lnTo>
                  <a:pt x="26791" y="57847"/>
                </a:lnTo>
                <a:lnTo>
                  <a:pt x="26332" y="58039"/>
                </a:lnTo>
                <a:lnTo>
                  <a:pt x="25912" y="58249"/>
                </a:lnTo>
                <a:lnTo>
                  <a:pt x="25491" y="58459"/>
                </a:lnTo>
                <a:lnTo>
                  <a:pt x="25089" y="58689"/>
                </a:lnTo>
                <a:lnTo>
                  <a:pt x="24707" y="58937"/>
                </a:lnTo>
                <a:lnTo>
                  <a:pt x="24344" y="59205"/>
                </a:lnTo>
                <a:lnTo>
                  <a:pt x="23980" y="59492"/>
                </a:lnTo>
                <a:lnTo>
                  <a:pt x="23636" y="59779"/>
                </a:lnTo>
                <a:lnTo>
                  <a:pt x="23292" y="60085"/>
                </a:lnTo>
                <a:lnTo>
                  <a:pt x="22986" y="60410"/>
                </a:lnTo>
                <a:lnTo>
                  <a:pt x="22680" y="60754"/>
                </a:lnTo>
                <a:lnTo>
                  <a:pt x="22374" y="61098"/>
                </a:lnTo>
                <a:lnTo>
                  <a:pt x="22106" y="61462"/>
                </a:lnTo>
                <a:lnTo>
                  <a:pt x="21838" y="61825"/>
                </a:lnTo>
                <a:lnTo>
                  <a:pt x="21571" y="62207"/>
                </a:lnTo>
                <a:lnTo>
                  <a:pt x="21322" y="62590"/>
                </a:lnTo>
                <a:lnTo>
                  <a:pt x="21073" y="62991"/>
                </a:lnTo>
                <a:lnTo>
                  <a:pt x="20863" y="63393"/>
                </a:lnTo>
                <a:lnTo>
                  <a:pt x="20634" y="63814"/>
                </a:lnTo>
                <a:lnTo>
                  <a:pt x="20423" y="64234"/>
                </a:lnTo>
                <a:lnTo>
                  <a:pt x="20041" y="65114"/>
                </a:lnTo>
                <a:lnTo>
                  <a:pt x="19678" y="66013"/>
                </a:lnTo>
                <a:lnTo>
                  <a:pt x="19352" y="66931"/>
                </a:lnTo>
                <a:lnTo>
                  <a:pt x="19046" y="67868"/>
                </a:lnTo>
                <a:lnTo>
                  <a:pt x="18760" y="68824"/>
                </a:lnTo>
                <a:lnTo>
                  <a:pt x="18511" y="69780"/>
                </a:lnTo>
                <a:lnTo>
                  <a:pt x="18282" y="70736"/>
                </a:lnTo>
                <a:lnTo>
                  <a:pt x="18052" y="71712"/>
                </a:lnTo>
                <a:lnTo>
                  <a:pt x="17650" y="73624"/>
                </a:lnTo>
                <a:lnTo>
                  <a:pt x="17287" y="75517"/>
                </a:lnTo>
                <a:lnTo>
                  <a:pt x="16943" y="77315"/>
                </a:lnTo>
                <a:lnTo>
                  <a:pt x="16752" y="78175"/>
                </a:lnTo>
                <a:lnTo>
                  <a:pt x="16560" y="78997"/>
                </a:lnTo>
                <a:lnTo>
                  <a:pt x="16312" y="80049"/>
                </a:lnTo>
                <a:lnTo>
                  <a:pt x="16025" y="81101"/>
                </a:lnTo>
                <a:lnTo>
                  <a:pt x="15738" y="82134"/>
                </a:lnTo>
                <a:lnTo>
                  <a:pt x="15432" y="83166"/>
                </a:lnTo>
                <a:lnTo>
                  <a:pt x="15107" y="84199"/>
                </a:lnTo>
                <a:lnTo>
                  <a:pt x="14763" y="85212"/>
                </a:lnTo>
                <a:lnTo>
                  <a:pt x="14400" y="86245"/>
                </a:lnTo>
                <a:lnTo>
                  <a:pt x="14017" y="87259"/>
                </a:lnTo>
                <a:lnTo>
                  <a:pt x="13616" y="88272"/>
                </a:lnTo>
                <a:lnTo>
                  <a:pt x="13195" y="89286"/>
                </a:lnTo>
                <a:lnTo>
                  <a:pt x="12774" y="90280"/>
                </a:lnTo>
                <a:lnTo>
                  <a:pt x="12315" y="91274"/>
                </a:lnTo>
                <a:lnTo>
                  <a:pt x="11856" y="92269"/>
                </a:lnTo>
                <a:lnTo>
                  <a:pt x="11378" y="93244"/>
                </a:lnTo>
                <a:lnTo>
                  <a:pt x="10862" y="94238"/>
                </a:lnTo>
                <a:lnTo>
                  <a:pt x="10365" y="95195"/>
                </a:lnTo>
                <a:lnTo>
                  <a:pt x="9829" y="96170"/>
                </a:lnTo>
                <a:lnTo>
                  <a:pt x="9275" y="97126"/>
                </a:lnTo>
                <a:lnTo>
                  <a:pt x="8720" y="98082"/>
                </a:lnTo>
                <a:lnTo>
                  <a:pt x="8127" y="99019"/>
                </a:lnTo>
                <a:lnTo>
                  <a:pt x="7534" y="99956"/>
                </a:lnTo>
                <a:lnTo>
                  <a:pt x="6923" y="100893"/>
                </a:lnTo>
                <a:lnTo>
                  <a:pt x="6311" y="101811"/>
                </a:lnTo>
                <a:lnTo>
                  <a:pt x="5660" y="102729"/>
                </a:lnTo>
                <a:lnTo>
                  <a:pt x="5010" y="103628"/>
                </a:lnTo>
                <a:lnTo>
                  <a:pt x="4341" y="104527"/>
                </a:lnTo>
                <a:lnTo>
                  <a:pt x="3652" y="105406"/>
                </a:lnTo>
                <a:lnTo>
                  <a:pt x="2945" y="106286"/>
                </a:lnTo>
                <a:lnTo>
                  <a:pt x="2237" y="107166"/>
                </a:lnTo>
                <a:lnTo>
                  <a:pt x="1511" y="108026"/>
                </a:lnTo>
                <a:lnTo>
                  <a:pt x="765" y="108887"/>
                </a:lnTo>
                <a:lnTo>
                  <a:pt x="0" y="109728"/>
                </a:lnTo>
                <a:lnTo>
                  <a:pt x="192186" y="109728"/>
                </a:lnTo>
                <a:lnTo>
                  <a:pt x="192186" y="9619"/>
                </a:lnTo>
                <a:lnTo>
                  <a:pt x="191975" y="8606"/>
                </a:lnTo>
                <a:lnTo>
                  <a:pt x="191841" y="8108"/>
                </a:lnTo>
                <a:lnTo>
                  <a:pt x="191707" y="7611"/>
                </a:lnTo>
                <a:lnTo>
                  <a:pt x="191555" y="7133"/>
                </a:lnTo>
                <a:lnTo>
                  <a:pt x="191382" y="6655"/>
                </a:lnTo>
                <a:lnTo>
                  <a:pt x="191210" y="6177"/>
                </a:lnTo>
                <a:lnTo>
                  <a:pt x="191000" y="5699"/>
                </a:lnTo>
                <a:lnTo>
                  <a:pt x="190790" y="5259"/>
                </a:lnTo>
                <a:lnTo>
                  <a:pt x="190541" y="4800"/>
                </a:lnTo>
                <a:lnTo>
                  <a:pt x="190292" y="4379"/>
                </a:lnTo>
                <a:lnTo>
                  <a:pt x="190006" y="3959"/>
                </a:lnTo>
                <a:lnTo>
                  <a:pt x="189680" y="3538"/>
                </a:lnTo>
                <a:lnTo>
                  <a:pt x="189355" y="3156"/>
                </a:lnTo>
                <a:lnTo>
                  <a:pt x="188992" y="2773"/>
                </a:lnTo>
                <a:lnTo>
                  <a:pt x="188590" y="2410"/>
                </a:lnTo>
                <a:lnTo>
                  <a:pt x="188131" y="2046"/>
                </a:lnTo>
                <a:lnTo>
                  <a:pt x="187653" y="1702"/>
                </a:lnTo>
                <a:lnTo>
                  <a:pt x="187175" y="1415"/>
                </a:lnTo>
                <a:lnTo>
                  <a:pt x="186659" y="1128"/>
                </a:lnTo>
                <a:lnTo>
                  <a:pt x="186124" y="899"/>
                </a:lnTo>
                <a:lnTo>
                  <a:pt x="185588" y="689"/>
                </a:lnTo>
                <a:lnTo>
                  <a:pt x="185034" y="517"/>
                </a:lnTo>
                <a:lnTo>
                  <a:pt x="184460" y="364"/>
                </a:lnTo>
                <a:lnTo>
                  <a:pt x="183886" y="230"/>
                </a:lnTo>
                <a:lnTo>
                  <a:pt x="183293" y="134"/>
                </a:lnTo>
                <a:lnTo>
                  <a:pt x="182701" y="58"/>
                </a:lnTo>
                <a:lnTo>
                  <a:pt x="182089" y="19"/>
                </a:lnTo>
                <a:lnTo>
                  <a:pt x="1814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65" name="Google Shape;665;p19"/>
          <p:cNvGrpSpPr/>
          <p:nvPr/>
        </p:nvGrpSpPr>
        <p:grpSpPr>
          <a:xfrm rot="10800000" flipH="1">
            <a:off x="8645561" y="3226930"/>
            <a:ext cx="3850649" cy="3631073"/>
            <a:chOff x="9575032" y="-706203"/>
            <a:chExt cx="2887987" cy="2723305"/>
          </a:xfrm>
        </p:grpSpPr>
        <p:sp>
          <p:nvSpPr>
            <p:cNvPr id="666" name="Google Shape;666;p19"/>
            <p:cNvSpPr/>
            <p:nvPr/>
          </p:nvSpPr>
          <p:spPr>
            <a:xfrm rot="10800000" flipH="1">
              <a:off x="10745599" y="-701303"/>
              <a:ext cx="1490368" cy="2718405"/>
            </a:xfrm>
            <a:custGeom>
              <a:avLst/>
              <a:gdLst/>
              <a:ahLst/>
              <a:cxnLst/>
              <a:rect l="l" t="t" r="r" b="b"/>
              <a:pathLst>
                <a:path w="63011" h="114931" extrusionOk="0">
                  <a:moveTo>
                    <a:pt x="63010" y="1"/>
                  </a:moveTo>
                  <a:lnTo>
                    <a:pt x="62379" y="20"/>
                  </a:lnTo>
                  <a:lnTo>
                    <a:pt x="61767" y="58"/>
                  </a:lnTo>
                  <a:lnTo>
                    <a:pt x="60524" y="154"/>
                  </a:lnTo>
                  <a:lnTo>
                    <a:pt x="59243" y="307"/>
                  </a:lnTo>
                  <a:lnTo>
                    <a:pt x="57962" y="460"/>
                  </a:lnTo>
                  <a:lnTo>
                    <a:pt x="56681" y="651"/>
                  </a:lnTo>
                  <a:lnTo>
                    <a:pt x="55418" y="880"/>
                  </a:lnTo>
                  <a:lnTo>
                    <a:pt x="54156" y="1129"/>
                  </a:lnTo>
                  <a:lnTo>
                    <a:pt x="52894" y="1416"/>
                  </a:lnTo>
                  <a:lnTo>
                    <a:pt x="51651" y="1741"/>
                  </a:lnTo>
                  <a:lnTo>
                    <a:pt x="50408" y="2085"/>
                  </a:lnTo>
                  <a:lnTo>
                    <a:pt x="49184" y="2468"/>
                  </a:lnTo>
                  <a:lnTo>
                    <a:pt x="47960" y="2888"/>
                  </a:lnTo>
                  <a:lnTo>
                    <a:pt x="46756" y="3328"/>
                  </a:lnTo>
                  <a:lnTo>
                    <a:pt x="45570" y="3825"/>
                  </a:lnTo>
                  <a:lnTo>
                    <a:pt x="44404" y="4342"/>
                  </a:lnTo>
                  <a:lnTo>
                    <a:pt x="43237" y="4896"/>
                  </a:lnTo>
                  <a:lnTo>
                    <a:pt x="42109" y="5489"/>
                  </a:lnTo>
                  <a:lnTo>
                    <a:pt x="40981" y="6120"/>
                  </a:lnTo>
                  <a:lnTo>
                    <a:pt x="40445" y="6445"/>
                  </a:lnTo>
                  <a:lnTo>
                    <a:pt x="39891" y="6789"/>
                  </a:lnTo>
                  <a:lnTo>
                    <a:pt x="39317" y="7172"/>
                  </a:lnTo>
                  <a:lnTo>
                    <a:pt x="38743" y="7573"/>
                  </a:lnTo>
                  <a:lnTo>
                    <a:pt x="38131" y="7994"/>
                  </a:lnTo>
                  <a:lnTo>
                    <a:pt x="37519" y="8434"/>
                  </a:lnTo>
                  <a:lnTo>
                    <a:pt x="36907" y="8893"/>
                  </a:lnTo>
                  <a:lnTo>
                    <a:pt x="36276" y="9390"/>
                  </a:lnTo>
                  <a:lnTo>
                    <a:pt x="35664" y="9887"/>
                  </a:lnTo>
                  <a:lnTo>
                    <a:pt x="35033" y="10423"/>
                  </a:lnTo>
                  <a:lnTo>
                    <a:pt x="34402" y="10958"/>
                  </a:lnTo>
                  <a:lnTo>
                    <a:pt x="33790" y="11513"/>
                  </a:lnTo>
                  <a:lnTo>
                    <a:pt x="33178" y="12087"/>
                  </a:lnTo>
                  <a:lnTo>
                    <a:pt x="32566" y="12679"/>
                  </a:lnTo>
                  <a:lnTo>
                    <a:pt x="31993" y="13291"/>
                  </a:lnTo>
                  <a:lnTo>
                    <a:pt x="31400" y="13903"/>
                  </a:lnTo>
                  <a:lnTo>
                    <a:pt x="30845" y="14534"/>
                  </a:lnTo>
                  <a:lnTo>
                    <a:pt x="30310" y="15165"/>
                  </a:lnTo>
                  <a:lnTo>
                    <a:pt x="29794" y="15816"/>
                  </a:lnTo>
                  <a:lnTo>
                    <a:pt x="29296" y="16466"/>
                  </a:lnTo>
                  <a:lnTo>
                    <a:pt x="28818" y="17116"/>
                  </a:lnTo>
                  <a:lnTo>
                    <a:pt x="28379" y="17785"/>
                  </a:lnTo>
                  <a:lnTo>
                    <a:pt x="27977" y="18454"/>
                  </a:lnTo>
                  <a:lnTo>
                    <a:pt x="27595" y="19143"/>
                  </a:lnTo>
                  <a:lnTo>
                    <a:pt x="27269" y="19812"/>
                  </a:lnTo>
                  <a:lnTo>
                    <a:pt x="26963" y="20501"/>
                  </a:lnTo>
                  <a:lnTo>
                    <a:pt x="26696" y="21170"/>
                  </a:lnTo>
                  <a:lnTo>
                    <a:pt x="26485" y="21858"/>
                  </a:lnTo>
                  <a:lnTo>
                    <a:pt x="26313" y="22547"/>
                  </a:lnTo>
                  <a:lnTo>
                    <a:pt x="26256" y="22872"/>
                  </a:lnTo>
                  <a:lnTo>
                    <a:pt x="26199" y="23216"/>
                  </a:lnTo>
                  <a:lnTo>
                    <a:pt x="26160" y="23560"/>
                  </a:lnTo>
                  <a:lnTo>
                    <a:pt x="26122" y="23885"/>
                  </a:lnTo>
                  <a:lnTo>
                    <a:pt x="26103" y="24230"/>
                  </a:lnTo>
                  <a:lnTo>
                    <a:pt x="26103" y="24574"/>
                  </a:lnTo>
                  <a:lnTo>
                    <a:pt x="26141" y="25109"/>
                  </a:lnTo>
                  <a:lnTo>
                    <a:pt x="26199" y="25626"/>
                  </a:lnTo>
                  <a:lnTo>
                    <a:pt x="26294" y="26161"/>
                  </a:lnTo>
                  <a:lnTo>
                    <a:pt x="26409" y="26677"/>
                  </a:lnTo>
                  <a:lnTo>
                    <a:pt x="26562" y="27194"/>
                  </a:lnTo>
                  <a:lnTo>
                    <a:pt x="26753" y="27691"/>
                  </a:lnTo>
                  <a:lnTo>
                    <a:pt x="26963" y="28188"/>
                  </a:lnTo>
                  <a:lnTo>
                    <a:pt x="27193" y="28666"/>
                  </a:lnTo>
                  <a:lnTo>
                    <a:pt x="27461" y="29144"/>
                  </a:lnTo>
                  <a:lnTo>
                    <a:pt x="27767" y="29584"/>
                  </a:lnTo>
                  <a:lnTo>
                    <a:pt x="28073" y="30024"/>
                  </a:lnTo>
                  <a:lnTo>
                    <a:pt x="28417" y="30445"/>
                  </a:lnTo>
                  <a:lnTo>
                    <a:pt x="28780" y="30827"/>
                  </a:lnTo>
                  <a:lnTo>
                    <a:pt x="29182" y="31190"/>
                  </a:lnTo>
                  <a:lnTo>
                    <a:pt x="29583" y="31535"/>
                  </a:lnTo>
                  <a:lnTo>
                    <a:pt x="30023" y="31841"/>
                  </a:lnTo>
                  <a:lnTo>
                    <a:pt x="30272" y="32013"/>
                  </a:lnTo>
                  <a:lnTo>
                    <a:pt x="30520" y="32147"/>
                  </a:lnTo>
                  <a:lnTo>
                    <a:pt x="30788" y="32280"/>
                  </a:lnTo>
                  <a:lnTo>
                    <a:pt x="31056" y="32395"/>
                  </a:lnTo>
                  <a:lnTo>
                    <a:pt x="31324" y="32491"/>
                  </a:lnTo>
                  <a:lnTo>
                    <a:pt x="31610" y="32586"/>
                  </a:lnTo>
                  <a:lnTo>
                    <a:pt x="32184" y="32739"/>
                  </a:lnTo>
                  <a:lnTo>
                    <a:pt x="32758" y="32873"/>
                  </a:lnTo>
                  <a:lnTo>
                    <a:pt x="33351" y="32969"/>
                  </a:lnTo>
                  <a:lnTo>
                    <a:pt x="34536" y="33160"/>
                  </a:lnTo>
                  <a:lnTo>
                    <a:pt x="35129" y="33275"/>
                  </a:lnTo>
                  <a:lnTo>
                    <a:pt x="35703" y="33390"/>
                  </a:lnTo>
                  <a:lnTo>
                    <a:pt x="36257" y="33543"/>
                  </a:lnTo>
                  <a:lnTo>
                    <a:pt x="36544" y="33638"/>
                  </a:lnTo>
                  <a:lnTo>
                    <a:pt x="36812" y="33734"/>
                  </a:lnTo>
                  <a:lnTo>
                    <a:pt x="37060" y="33849"/>
                  </a:lnTo>
                  <a:lnTo>
                    <a:pt x="37328" y="33982"/>
                  </a:lnTo>
                  <a:lnTo>
                    <a:pt x="37558" y="34116"/>
                  </a:lnTo>
                  <a:lnTo>
                    <a:pt x="37806" y="34269"/>
                  </a:lnTo>
                  <a:lnTo>
                    <a:pt x="38036" y="34441"/>
                  </a:lnTo>
                  <a:lnTo>
                    <a:pt x="38246" y="34633"/>
                  </a:lnTo>
                  <a:lnTo>
                    <a:pt x="38456" y="34843"/>
                  </a:lnTo>
                  <a:lnTo>
                    <a:pt x="38667" y="35072"/>
                  </a:lnTo>
                  <a:lnTo>
                    <a:pt x="38858" y="35321"/>
                  </a:lnTo>
                  <a:lnTo>
                    <a:pt x="39030" y="35570"/>
                  </a:lnTo>
                  <a:lnTo>
                    <a:pt x="39164" y="35818"/>
                  </a:lnTo>
                  <a:lnTo>
                    <a:pt x="39298" y="36048"/>
                  </a:lnTo>
                  <a:lnTo>
                    <a:pt x="39413" y="36296"/>
                  </a:lnTo>
                  <a:lnTo>
                    <a:pt x="39508" y="36526"/>
                  </a:lnTo>
                  <a:lnTo>
                    <a:pt x="39585" y="36774"/>
                  </a:lnTo>
                  <a:lnTo>
                    <a:pt x="39661" y="37004"/>
                  </a:lnTo>
                  <a:lnTo>
                    <a:pt x="39699" y="37233"/>
                  </a:lnTo>
                  <a:lnTo>
                    <a:pt x="39718" y="37463"/>
                  </a:lnTo>
                  <a:lnTo>
                    <a:pt x="39738" y="37692"/>
                  </a:lnTo>
                  <a:lnTo>
                    <a:pt x="39738" y="37922"/>
                  </a:lnTo>
                  <a:lnTo>
                    <a:pt x="39718" y="38151"/>
                  </a:lnTo>
                  <a:lnTo>
                    <a:pt x="39680" y="38381"/>
                  </a:lnTo>
                  <a:lnTo>
                    <a:pt x="39642" y="38591"/>
                  </a:lnTo>
                  <a:lnTo>
                    <a:pt x="39585" y="38820"/>
                  </a:lnTo>
                  <a:lnTo>
                    <a:pt x="39508" y="39031"/>
                  </a:lnTo>
                  <a:lnTo>
                    <a:pt x="39413" y="39260"/>
                  </a:lnTo>
                  <a:lnTo>
                    <a:pt x="39221" y="39681"/>
                  </a:lnTo>
                  <a:lnTo>
                    <a:pt x="38973" y="40102"/>
                  </a:lnTo>
                  <a:lnTo>
                    <a:pt x="38667" y="40503"/>
                  </a:lnTo>
                  <a:lnTo>
                    <a:pt x="38342" y="40905"/>
                  </a:lnTo>
                  <a:lnTo>
                    <a:pt x="37997" y="41306"/>
                  </a:lnTo>
                  <a:lnTo>
                    <a:pt x="37596" y="41689"/>
                  </a:lnTo>
                  <a:lnTo>
                    <a:pt x="37175" y="42052"/>
                  </a:lnTo>
                  <a:lnTo>
                    <a:pt x="36754" y="42416"/>
                  </a:lnTo>
                  <a:lnTo>
                    <a:pt x="36295" y="42779"/>
                  </a:lnTo>
                  <a:lnTo>
                    <a:pt x="35817" y="43123"/>
                  </a:lnTo>
                  <a:lnTo>
                    <a:pt x="35339" y="43467"/>
                  </a:lnTo>
                  <a:lnTo>
                    <a:pt x="34364" y="44118"/>
                  </a:lnTo>
                  <a:lnTo>
                    <a:pt x="33389" y="44730"/>
                  </a:lnTo>
                  <a:lnTo>
                    <a:pt x="31591" y="45820"/>
                  </a:lnTo>
                  <a:lnTo>
                    <a:pt x="30807" y="46317"/>
                  </a:lnTo>
                  <a:lnTo>
                    <a:pt x="30138" y="46757"/>
                  </a:lnTo>
                  <a:lnTo>
                    <a:pt x="27767" y="48439"/>
                  </a:lnTo>
                  <a:lnTo>
                    <a:pt x="25415" y="50141"/>
                  </a:lnTo>
                  <a:lnTo>
                    <a:pt x="23062" y="51862"/>
                  </a:lnTo>
                  <a:lnTo>
                    <a:pt x="21896" y="52742"/>
                  </a:lnTo>
                  <a:lnTo>
                    <a:pt x="20729" y="53622"/>
                  </a:lnTo>
                  <a:lnTo>
                    <a:pt x="19582" y="54520"/>
                  </a:lnTo>
                  <a:lnTo>
                    <a:pt x="18454" y="55438"/>
                  </a:lnTo>
                  <a:lnTo>
                    <a:pt x="17326" y="56375"/>
                  </a:lnTo>
                  <a:lnTo>
                    <a:pt x="16236" y="57312"/>
                  </a:lnTo>
                  <a:lnTo>
                    <a:pt x="15145" y="58288"/>
                  </a:lnTo>
                  <a:lnTo>
                    <a:pt x="14075" y="59282"/>
                  </a:lnTo>
                  <a:lnTo>
                    <a:pt x="13042" y="60296"/>
                  </a:lnTo>
                  <a:lnTo>
                    <a:pt x="12009" y="61347"/>
                  </a:lnTo>
                  <a:lnTo>
                    <a:pt x="11378" y="62036"/>
                  </a:lnTo>
                  <a:lnTo>
                    <a:pt x="10766" y="62724"/>
                  </a:lnTo>
                  <a:lnTo>
                    <a:pt x="10135" y="63432"/>
                  </a:lnTo>
                  <a:lnTo>
                    <a:pt x="9542" y="64139"/>
                  </a:lnTo>
                  <a:lnTo>
                    <a:pt x="8950" y="64866"/>
                  </a:lnTo>
                  <a:lnTo>
                    <a:pt x="8376" y="65612"/>
                  </a:lnTo>
                  <a:lnTo>
                    <a:pt x="7821" y="66358"/>
                  </a:lnTo>
                  <a:lnTo>
                    <a:pt x="7267" y="67123"/>
                  </a:lnTo>
                  <a:lnTo>
                    <a:pt x="6731" y="67887"/>
                  </a:lnTo>
                  <a:lnTo>
                    <a:pt x="6215" y="68672"/>
                  </a:lnTo>
                  <a:lnTo>
                    <a:pt x="5718" y="69475"/>
                  </a:lnTo>
                  <a:lnTo>
                    <a:pt x="5240" y="70278"/>
                  </a:lnTo>
                  <a:lnTo>
                    <a:pt x="4762" y="71081"/>
                  </a:lnTo>
                  <a:lnTo>
                    <a:pt x="4322" y="71903"/>
                  </a:lnTo>
                  <a:lnTo>
                    <a:pt x="3882" y="72726"/>
                  </a:lnTo>
                  <a:lnTo>
                    <a:pt x="3481" y="73567"/>
                  </a:lnTo>
                  <a:lnTo>
                    <a:pt x="3079" y="74408"/>
                  </a:lnTo>
                  <a:lnTo>
                    <a:pt x="2716" y="75250"/>
                  </a:lnTo>
                  <a:lnTo>
                    <a:pt x="2371" y="76110"/>
                  </a:lnTo>
                  <a:lnTo>
                    <a:pt x="2027" y="76971"/>
                  </a:lnTo>
                  <a:lnTo>
                    <a:pt x="1721" y="77851"/>
                  </a:lnTo>
                  <a:lnTo>
                    <a:pt x="1453" y="78730"/>
                  </a:lnTo>
                  <a:lnTo>
                    <a:pt x="1186" y="79610"/>
                  </a:lnTo>
                  <a:lnTo>
                    <a:pt x="956" y="80509"/>
                  </a:lnTo>
                  <a:lnTo>
                    <a:pt x="746" y="81388"/>
                  </a:lnTo>
                  <a:lnTo>
                    <a:pt x="555" y="82306"/>
                  </a:lnTo>
                  <a:lnTo>
                    <a:pt x="383" y="83205"/>
                  </a:lnTo>
                  <a:lnTo>
                    <a:pt x="249" y="84123"/>
                  </a:lnTo>
                  <a:lnTo>
                    <a:pt x="153" y="85041"/>
                  </a:lnTo>
                  <a:lnTo>
                    <a:pt x="77" y="85959"/>
                  </a:lnTo>
                  <a:lnTo>
                    <a:pt x="19" y="86877"/>
                  </a:lnTo>
                  <a:lnTo>
                    <a:pt x="0" y="87814"/>
                  </a:lnTo>
                  <a:lnTo>
                    <a:pt x="0" y="88349"/>
                  </a:lnTo>
                  <a:lnTo>
                    <a:pt x="19" y="88904"/>
                  </a:lnTo>
                  <a:lnTo>
                    <a:pt x="38" y="89458"/>
                  </a:lnTo>
                  <a:lnTo>
                    <a:pt x="77" y="89994"/>
                  </a:lnTo>
                  <a:lnTo>
                    <a:pt x="115" y="90529"/>
                  </a:lnTo>
                  <a:lnTo>
                    <a:pt x="191" y="91065"/>
                  </a:lnTo>
                  <a:lnTo>
                    <a:pt x="249" y="91581"/>
                  </a:lnTo>
                  <a:lnTo>
                    <a:pt x="344" y="92116"/>
                  </a:lnTo>
                  <a:lnTo>
                    <a:pt x="536" y="93149"/>
                  </a:lnTo>
                  <a:lnTo>
                    <a:pt x="765" y="94162"/>
                  </a:lnTo>
                  <a:lnTo>
                    <a:pt x="1052" y="95157"/>
                  </a:lnTo>
                  <a:lnTo>
                    <a:pt x="1377" y="96132"/>
                  </a:lnTo>
                  <a:lnTo>
                    <a:pt x="1740" y="97107"/>
                  </a:lnTo>
                  <a:lnTo>
                    <a:pt x="2123" y="98064"/>
                  </a:lnTo>
                  <a:lnTo>
                    <a:pt x="2563" y="98981"/>
                  </a:lnTo>
                  <a:lnTo>
                    <a:pt x="3041" y="99899"/>
                  </a:lnTo>
                  <a:lnTo>
                    <a:pt x="3538" y="100817"/>
                  </a:lnTo>
                  <a:lnTo>
                    <a:pt x="4073" y="101697"/>
                  </a:lnTo>
                  <a:lnTo>
                    <a:pt x="4647" y="102557"/>
                  </a:lnTo>
                  <a:lnTo>
                    <a:pt x="5259" y="103418"/>
                  </a:lnTo>
                  <a:lnTo>
                    <a:pt x="5890" y="104259"/>
                  </a:lnTo>
                  <a:lnTo>
                    <a:pt x="6540" y="105082"/>
                  </a:lnTo>
                  <a:lnTo>
                    <a:pt x="7229" y="105885"/>
                  </a:lnTo>
                  <a:lnTo>
                    <a:pt x="7955" y="106669"/>
                  </a:lnTo>
                  <a:lnTo>
                    <a:pt x="8682" y="107453"/>
                  </a:lnTo>
                  <a:lnTo>
                    <a:pt x="9447" y="108199"/>
                  </a:lnTo>
                  <a:lnTo>
                    <a:pt x="10250" y="108945"/>
                  </a:lnTo>
                  <a:lnTo>
                    <a:pt x="11053" y="109671"/>
                  </a:lnTo>
                  <a:lnTo>
                    <a:pt x="11895" y="110379"/>
                  </a:lnTo>
                  <a:lnTo>
                    <a:pt x="12736" y="111086"/>
                  </a:lnTo>
                  <a:lnTo>
                    <a:pt x="13616" y="111756"/>
                  </a:lnTo>
                  <a:lnTo>
                    <a:pt x="14495" y="112425"/>
                  </a:lnTo>
                  <a:lnTo>
                    <a:pt x="15394" y="113075"/>
                  </a:lnTo>
                  <a:lnTo>
                    <a:pt x="16331" y="113706"/>
                  </a:lnTo>
                  <a:lnTo>
                    <a:pt x="17249" y="114337"/>
                  </a:lnTo>
                  <a:lnTo>
                    <a:pt x="18205" y="114930"/>
                  </a:lnTo>
                  <a:lnTo>
                    <a:pt x="63010" y="114930"/>
                  </a:lnTo>
                  <a:lnTo>
                    <a:pt x="63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85725" dir="54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19"/>
            <p:cNvSpPr/>
            <p:nvPr/>
          </p:nvSpPr>
          <p:spPr>
            <a:xfrm rot="10800000" flipH="1">
              <a:off x="10745599" y="-701303"/>
              <a:ext cx="1490368" cy="2718405"/>
            </a:xfrm>
            <a:custGeom>
              <a:avLst/>
              <a:gdLst/>
              <a:ahLst/>
              <a:cxnLst/>
              <a:rect l="l" t="t" r="r" b="b"/>
              <a:pathLst>
                <a:path w="63011" h="114931" fill="none" extrusionOk="0">
                  <a:moveTo>
                    <a:pt x="63010" y="1"/>
                  </a:moveTo>
                  <a:lnTo>
                    <a:pt x="63010" y="114930"/>
                  </a:lnTo>
                  <a:lnTo>
                    <a:pt x="18205" y="114930"/>
                  </a:lnTo>
                  <a:lnTo>
                    <a:pt x="18205" y="114930"/>
                  </a:lnTo>
                  <a:lnTo>
                    <a:pt x="17249" y="114337"/>
                  </a:lnTo>
                  <a:lnTo>
                    <a:pt x="16331" y="113706"/>
                  </a:lnTo>
                  <a:lnTo>
                    <a:pt x="15394" y="113075"/>
                  </a:lnTo>
                  <a:lnTo>
                    <a:pt x="14495" y="112425"/>
                  </a:lnTo>
                  <a:lnTo>
                    <a:pt x="13616" y="111756"/>
                  </a:lnTo>
                  <a:lnTo>
                    <a:pt x="12736" y="111086"/>
                  </a:lnTo>
                  <a:lnTo>
                    <a:pt x="11895" y="110379"/>
                  </a:lnTo>
                  <a:lnTo>
                    <a:pt x="11053" y="109671"/>
                  </a:lnTo>
                  <a:lnTo>
                    <a:pt x="10250" y="108945"/>
                  </a:lnTo>
                  <a:lnTo>
                    <a:pt x="9447" y="108199"/>
                  </a:lnTo>
                  <a:lnTo>
                    <a:pt x="8682" y="107453"/>
                  </a:lnTo>
                  <a:lnTo>
                    <a:pt x="7955" y="106669"/>
                  </a:lnTo>
                  <a:lnTo>
                    <a:pt x="7229" y="105885"/>
                  </a:lnTo>
                  <a:lnTo>
                    <a:pt x="6540" y="105082"/>
                  </a:lnTo>
                  <a:lnTo>
                    <a:pt x="5890" y="104259"/>
                  </a:lnTo>
                  <a:lnTo>
                    <a:pt x="5259" y="103418"/>
                  </a:lnTo>
                  <a:lnTo>
                    <a:pt x="4647" y="102557"/>
                  </a:lnTo>
                  <a:lnTo>
                    <a:pt x="4073" y="101697"/>
                  </a:lnTo>
                  <a:lnTo>
                    <a:pt x="3538" y="100817"/>
                  </a:lnTo>
                  <a:lnTo>
                    <a:pt x="3041" y="99899"/>
                  </a:lnTo>
                  <a:lnTo>
                    <a:pt x="2563" y="98981"/>
                  </a:lnTo>
                  <a:lnTo>
                    <a:pt x="2123" y="98064"/>
                  </a:lnTo>
                  <a:lnTo>
                    <a:pt x="1740" y="97107"/>
                  </a:lnTo>
                  <a:lnTo>
                    <a:pt x="1377" y="96132"/>
                  </a:lnTo>
                  <a:lnTo>
                    <a:pt x="1052" y="95157"/>
                  </a:lnTo>
                  <a:lnTo>
                    <a:pt x="765" y="94162"/>
                  </a:lnTo>
                  <a:lnTo>
                    <a:pt x="536" y="93149"/>
                  </a:lnTo>
                  <a:lnTo>
                    <a:pt x="344" y="92116"/>
                  </a:lnTo>
                  <a:lnTo>
                    <a:pt x="249" y="91581"/>
                  </a:lnTo>
                  <a:lnTo>
                    <a:pt x="191" y="91065"/>
                  </a:lnTo>
                  <a:lnTo>
                    <a:pt x="115" y="90529"/>
                  </a:lnTo>
                  <a:lnTo>
                    <a:pt x="77" y="89994"/>
                  </a:lnTo>
                  <a:lnTo>
                    <a:pt x="38" y="89458"/>
                  </a:lnTo>
                  <a:lnTo>
                    <a:pt x="19" y="88904"/>
                  </a:lnTo>
                  <a:lnTo>
                    <a:pt x="0" y="88349"/>
                  </a:lnTo>
                  <a:lnTo>
                    <a:pt x="0" y="87814"/>
                  </a:lnTo>
                  <a:lnTo>
                    <a:pt x="0" y="87814"/>
                  </a:lnTo>
                  <a:lnTo>
                    <a:pt x="19" y="86877"/>
                  </a:lnTo>
                  <a:lnTo>
                    <a:pt x="77" y="85959"/>
                  </a:lnTo>
                  <a:lnTo>
                    <a:pt x="153" y="85041"/>
                  </a:lnTo>
                  <a:lnTo>
                    <a:pt x="249" y="84123"/>
                  </a:lnTo>
                  <a:lnTo>
                    <a:pt x="383" y="83205"/>
                  </a:lnTo>
                  <a:lnTo>
                    <a:pt x="555" y="82306"/>
                  </a:lnTo>
                  <a:lnTo>
                    <a:pt x="746" y="81388"/>
                  </a:lnTo>
                  <a:lnTo>
                    <a:pt x="956" y="80509"/>
                  </a:lnTo>
                  <a:lnTo>
                    <a:pt x="1186" y="79610"/>
                  </a:lnTo>
                  <a:lnTo>
                    <a:pt x="1453" y="78730"/>
                  </a:lnTo>
                  <a:lnTo>
                    <a:pt x="1721" y="77851"/>
                  </a:lnTo>
                  <a:lnTo>
                    <a:pt x="2027" y="76971"/>
                  </a:lnTo>
                  <a:lnTo>
                    <a:pt x="2371" y="76110"/>
                  </a:lnTo>
                  <a:lnTo>
                    <a:pt x="2716" y="75250"/>
                  </a:lnTo>
                  <a:lnTo>
                    <a:pt x="3079" y="74408"/>
                  </a:lnTo>
                  <a:lnTo>
                    <a:pt x="3481" y="73567"/>
                  </a:lnTo>
                  <a:lnTo>
                    <a:pt x="3882" y="72726"/>
                  </a:lnTo>
                  <a:lnTo>
                    <a:pt x="4322" y="71903"/>
                  </a:lnTo>
                  <a:lnTo>
                    <a:pt x="4762" y="71081"/>
                  </a:lnTo>
                  <a:lnTo>
                    <a:pt x="5240" y="70278"/>
                  </a:lnTo>
                  <a:lnTo>
                    <a:pt x="5718" y="69475"/>
                  </a:lnTo>
                  <a:lnTo>
                    <a:pt x="6215" y="68672"/>
                  </a:lnTo>
                  <a:lnTo>
                    <a:pt x="6731" y="67887"/>
                  </a:lnTo>
                  <a:lnTo>
                    <a:pt x="7267" y="67123"/>
                  </a:lnTo>
                  <a:lnTo>
                    <a:pt x="7821" y="66358"/>
                  </a:lnTo>
                  <a:lnTo>
                    <a:pt x="8376" y="65612"/>
                  </a:lnTo>
                  <a:lnTo>
                    <a:pt x="8950" y="64866"/>
                  </a:lnTo>
                  <a:lnTo>
                    <a:pt x="9542" y="64139"/>
                  </a:lnTo>
                  <a:lnTo>
                    <a:pt x="10135" y="63432"/>
                  </a:lnTo>
                  <a:lnTo>
                    <a:pt x="10766" y="62724"/>
                  </a:lnTo>
                  <a:lnTo>
                    <a:pt x="11378" y="62036"/>
                  </a:lnTo>
                  <a:lnTo>
                    <a:pt x="12009" y="61347"/>
                  </a:lnTo>
                  <a:lnTo>
                    <a:pt x="12009" y="61347"/>
                  </a:lnTo>
                  <a:lnTo>
                    <a:pt x="13042" y="60296"/>
                  </a:lnTo>
                  <a:lnTo>
                    <a:pt x="14075" y="59282"/>
                  </a:lnTo>
                  <a:lnTo>
                    <a:pt x="15145" y="58288"/>
                  </a:lnTo>
                  <a:lnTo>
                    <a:pt x="16236" y="57312"/>
                  </a:lnTo>
                  <a:lnTo>
                    <a:pt x="17326" y="56375"/>
                  </a:lnTo>
                  <a:lnTo>
                    <a:pt x="18454" y="55438"/>
                  </a:lnTo>
                  <a:lnTo>
                    <a:pt x="19582" y="54520"/>
                  </a:lnTo>
                  <a:lnTo>
                    <a:pt x="20729" y="53622"/>
                  </a:lnTo>
                  <a:lnTo>
                    <a:pt x="21896" y="52742"/>
                  </a:lnTo>
                  <a:lnTo>
                    <a:pt x="23062" y="51862"/>
                  </a:lnTo>
                  <a:lnTo>
                    <a:pt x="25415" y="50141"/>
                  </a:lnTo>
                  <a:lnTo>
                    <a:pt x="27767" y="48439"/>
                  </a:lnTo>
                  <a:lnTo>
                    <a:pt x="30138" y="46757"/>
                  </a:lnTo>
                  <a:lnTo>
                    <a:pt x="30138" y="46757"/>
                  </a:lnTo>
                  <a:lnTo>
                    <a:pt x="30807" y="46317"/>
                  </a:lnTo>
                  <a:lnTo>
                    <a:pt x="31591" y="45820"/>
                  </a:lnTo>
                  <a:lnTo>
                    <a:pt x="33389" y="44730"/>
                  </a:lnTo>
                  <a:lnTo>
                    <a:pt x="34364" y="44118"/>
                  </a:lnTo>
                  <a:lnTo>
                    <a:pt x="35339" y="43467"/>
                  </a:lnTo>
                  <a:lnTo>
                    <a:pt x="35817" y="43123"/>
                  </a:lnTo>
                  <a:lnTo>
                    <a:pt x="36295" y="42779"/>
                  </a:lnTo>
                  <a:lnTo>
                    <a:pt x="36754" y="42416"/>
                  </a:lnTo>
                  <a:lnTo>
                    <a:pt x="37175" y="42052"/>
                  </a:lnTo>
                  <a:lnTo>
                    <a:pt x="37596" y="41689"/>
                  </a:lnTo>
                  <a:lnTo>
                    <a:pt x="37997" y="41306"/>
                  </a:lnTo>
                  <a:lnTo>
                    <a:pt x="38342" y="40905"/>
                  </a:lnTo>
                  <a:lnTo>
                    <a:pt x="38667" y="40503"/>
                  </a:lnTo>
                  <a:lnTo>
                    <a:pt x="38973" y="40102"/>
                  </a:lnTo>
                  <a:lnTo>
                    <a:pt x="39221" y="39681"/>
                  </a:lnTo>
                  <a:lnTo>
                    <a:pt x="39413" y="39260"/>
                  </a:lnTo>
                  <a:lnTo>
                    <a:pt x="39508" y="39031"/>
                  </a:lnTo>
                  <a:lnTo>
                    <a:pt x="39585" y="38820"/>
                  </a:lnTo>
                  <a:lnTo>
                    <a:pt x="39642" y="38591"/>
                  </a:lnTo>
                  <a:lnTo>
                    <a:pt x="39680" y="38381"/>
                  </a:lnTo>
                  <a:lnTo>
                    <a:pt x="39718" y="38151"/>
                  </a:lnTo>
                  <a:lnTo>
                    <a:pt x="39738" y="37922"/>
                  </a:lnTo>
                  <a:lnTo>
                    <a:pt x="39738" y="37692"/>
                  </a:lnTo>
                  <a:lnTo>
                    <a:pt x="39718" y="37463"/>
                  </a:lnTo>
                  <a:lnTo>
                    <a:pt x="39699" y="37233"/>
                  </a:lnTo>
                  <a:lnTo>
                    <a:pt x="39661" y="37004"/>
                  </a:lnTo>
                  <a:lnTo>
                    <a:pt x="39585" y="36774"/>
                  </a:lnTo>
                  <a:lnTo>
                    <a:pt x="39508" y="36526"/>
                  </a:lnTo>
                  <a:lnTo>
                    <a:pt x="39413" y="36296"/>
                  </a:lnTo>
                  <a:lnTo>
                    <a:pt x="39298" y="36048"/>
                  </a:lnTo>
                  <a:lnTo>
                    <a:pt x="39164" y="35818"/>
                  </a:lnTo>
                  <a:lnTo>
                    <a:pt x="39030" y="35570"/>
                  </a:lnTo>
                  <a:lnTo>
                    <a:pt x="38858" y="35321"/>
                  </a:lnTo>
                  <a:lnTo>
                    <a:pt x="38667" y="35072"/>
                  </a:lnTo>
                  <a:lnTo>
                    <a:pt x="38667" y="35072"/>
                  </a:lnTo>
                  <a:lnTo>
                    <a:pt x="38456" y="34843"/>
                  </a:lnTo>
                  <a:lnTo>
                    <a:pt x="38246" y="34633"/>
                  </a:lnTo>
                  <a:lnTo>
                    <a:pt x="38036" y="34441"/>
                  </a:lnTo>
                  <a:lnTo>
                    <a:pt x="37806" y="34269"/>
                  </a:lnTo>
                  <a:lnTo>
                    <a:pt x="37558" y="34116"/>
                  </a:lnTo>
                  <a:lnTo>
                    <a:pt x="37328" y="33982"/>
                  </a:lnTo>
                  <a:lnTo>
                    <a:pt x="37060" y="33849"/>
                  </a:lnTo>
                  <a:lnTo>
                    <a:pt x="36812" y="33734"/>
                  </a:lnTo>
                  <a:lnTo>
                    <a:pt x="36544" y="33638"/>
                  </a:lnTo>
                  <a:lnTo>
                    <a:pt x="36257" y="33543"/>
                  </a:lnTo>
                  <a:lnTo>
                    <a:pt x="35703" y="33390"/>
                  </a:lnTo>
                  <a:lnTo>
                    <a:pt x="35129" y="33275"/>
                  </a:lnTo>
                  <a:lnTo>
                    <a:pt x="34536" y="33160"/>
                  </a:lnTo>
                  <a:lnTo>
                    <a:pt x="33351" y="32969"/>
                  </a:lnTo>
                  <a:lnTo>
                    <a:pt x="32758" y="32873"/>
                  </a:lnTo>
                  <a:lnTo>
                    <a:pt x="32184" y="32739"/>
                  </a:lnTo>
                  <a:lnTo>
                    <a:pt x="31610" y="32586"/>
                  </a:lnTo>
                  <a:lnTo>
                    <a:pt x="31324" y="32491"/>
                  </a:lnTo>
                  <a:lnTo>
                    <a:pt x="31056" y="32395"/>
                  </a:lnTo>
                  <a:lnTo>
                    <a:pt x="30788" y="32280"/>
                  </a:lnTo>
                  <a:lnTo>
                    <a:pt x="30520" y="32147"/>
                  </a:lnTo>
                  <a:lnTo>
                    <a:pt x="30272" y="32013"/>
                  </a:lnTo>
                  <a:lnTo>
                    <a:pt x="30023" y="31841"/>
                  </a:lnTo>
                  <a:lnTo>
                    <a:pt x="30023" y="31841"/>
                  </a:lnTo>
                  <a:lnTo>
                    <a:pt x="29583" y="31535"/>
                  </a:lnTo>
                  <a:lnTo>
                    <a:pt x="29182" y="31190"/>
                  </a:lnTo>
                  <a:lnTo>
                    <a:pt x="28780" y="30827"/>
                  </a:lnTo>
                  <a:lnTo>
                    <a:pt x="28417" y="30445"/>
                  </a:lnTo>
                  <a:lnTo>
                    <a:pt x="28073" y="30024"/>
                  </a:lnTo>
                  <a:lnTo>
                    <a:pt x="27767" y="29584"/>
                  </a:lnTo>
                  <a:lnTo>
                    <a:pt x="27461" y="29144"/>
                  </a:lnTo>
                  <a:lnTo>
                    <a:pt x="27193" y="28666"/>
                  </a:lnTo>
                  <a:lnTo>
                    <a:pt x="26963" y="28188"/>
                  </a:lnTo>
                  <a:lnTo>
                    <a:pt x="26753" y="27691"/>
                  </a:lnTo>
                  <a:lnTo>
                    <a:pt x="26562" y="27194"/>
                  </a:lnTo>
                  <a:lnTo>
                    <a:pt x="26409" y="26677"/>
                  </a:lnTo>
                  <a:lnTo>
                    <a:pt x="26294" y="26161"/>
                  </a:lnTo>
                  <a:lnTo>
                    <a:pt x="26199" y="25626"/>
                  </a:lnTo>
                  <a:lnTo>
                    <a:pt x="26141" y="25109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230"/>
                  </a:lnTo>
                  <a:lnTo>
                    <a:pt x="26122" y="23885"/>
                  </a:lnTo>
                  <a:lnTo>
                    <a:pt x="26160" y="23560"/>
                  </a:lnTo>
                  <a:lnTo>
                    <a:pt x="26199" y="23216"/>
                  </a:lnTo>
                  <a:lnTo>
                    <a:pt x="26256" y="22872"/>
                  </a:lnTo>
                  <a:lnTo>
                    <a:pt x="26313" y="22547"/>
                  </a:lnTo>
                  <a:lnTo>
                    <a:pt x="26485" y="21858"/>
                  </a:lnTo>
                  <a:lnTo>
                    <a:pt x="26696" y="21170"/>
                  </a:lnTo>
                  <a:lnTo>
                    <a:pt x="26963" y="20501"/>
                  </a:lnTo>
                  <a:lnTo>
                    <a:pt x="27269" y="19812"/>
                  </a:lnTo>
                  <a:lnTo>
                    <a:pt x="27595" y="19143"/>
                  </a:lnTo>
                  <a:lnTo>
                    <a:pt x="27977" y="18454"/>
                  </a:lnTo>
                  <a:lnTo>
                    <a:pt x="28379" y="17785"/>
                  </a:lnTo>
                  <a:lnTo>
                    <a:pt x="28818" y="17116"/>
                  </a:lnTo>
                  <a:lnTo>
                    <a:pt x="29296" y="16466"/>
                  </a:lnTo>
                  <a:lnTo>
                    <a:pt x="29794" y="15816"/>
                  </a:lnTo>
                  <a:lnTo>
                    <a:pt x="30310" y="15165"/>
                  </a:lnTo>
                  <a:lnTo>
                    <a:pt x="30845" y="14534"/>
                  </a:lnTo>
                  <a:lnTo>
                    <a:pt x="31400" y="13903"/>
                  </a:lnTo>
                  <a:lnTo>
                    <a:pt x="31993" y="13291"/>
                  </a:lnTo>
                  <a:lnTo>
                    <a:pt x="32566" y="12679"/>
                  </a:lnTo>
                  <a:lnTo>
                    <a:pt x="33178" y="12087"/>
                  </a:lnTo>
                  <a:lnTo>
                    <a:pt x="33790" y="11513"/>
                  </a:lnTo>
                  <a:lnTo>
                    <a:pt x="34402" y="10958"/>
                  </a:lnTo>
                  <a:lnTo>
                    <a:pt x="35033" y="10423"/>
                  </a:lnTo>
                  <a:lnTo>
                    <a:pt x="35664" y="9887"/>
                  </a:lnTo>
                  <a:lnTo>
                    <a:pt x="36276" y="9390"/>
                  </a:lnTo>
                  <a:lnTo>
                    <a:pt x="36907" y="8893"/>
                  </a:lnTo>
                  <a:lnTo>
                    <a:pt x="37519" y="8434"/>
                  </a:lnTo>
                  <a:lnTo>
                    <a:pt x="38131" y="7994"/>
                  </a:lnTo>
                  <a:lnTo>
                    <a:pt x="38743" y="7573"/>
                  </a:lnTo>
                  <a:lnTo>
                    <a:pt x="39317" y="7172"/>
                  </a:lnTo>
                  <a:lnTo>
                    <a:pt x="39891" y="6789"/>
                  </a:lnTo>
                  <a:lnTo>
                    <a:pt x="40445" y="6445"/>
                  </a:lnTo>
                  <a:lnTo>
                    <a:pt x="40981" y="6120"/>
                  </a:lnTo>
                  <a:lnTo>
                    <a:pt x="40981" y="6120"/>
                  </a:lnTo>
                  <a:lnTo>
                    <a:pt x="42109" y="5489"/>
                  </a:lnTo>
                  <a:lnTo>
                    <a:pt x="43237" y="4896"/>
                  </a:lnTo>
                  <a:lnTo>
                    <a:pt x="44404" y="4342"/>
                  </a:lnTo>
                  <a:lnTo>
                    <a:pt x="45570" y="3825"/>
                  </a:lnTo>
                  <a:lnTo>
                    <a:pt x="46756" y="3328"/>
                  </a:lnTo>
                  <a:lnTo>
                    <a:pt x="47960" y="2888"/>
                  </a:lnTo>
                  <a:lnTo>
                    <a:pt x="49184" y="2468"/>
                  </a:lnTo>
                  <a:lnTo>
                    <a:pt x="50408" y="2085"/>
                  </a:lnTo>
                  <a:lnTo>
                    <a:pt x="51651" y="1741"/>
                  </a:lnTo>
                  <a:lnTo>
                    <a:pt x="52894" y="1416"/>
                  </a:lnTo>
                  <a:lnTo>
                    <a:pt x="54156" y="1129"/>
                  </a:lnTo>
                  <a:lnTo>
                    <a:pt x="55418" y="880"/>
                  </a:lnTo>
                  <a:lnTo>
                    <a:pt x="56681" y="651"/>
                  </a:lnTo>
                  <a:lnTo>
                    <a:pt x="57962" y="460"/>
                  </a:lnTo>
                  <a:lnTo>
                    <a:pt x="59243" y="307"/>
                  </a:lnTo>
                  <a:lnTo>
                    <a:pt x="60524" y="154"/>
                  </a:lnTo>
                  <a:lnTo>
                    <a:pt x="60524" y="154"/>
                  </a:lnTo>
                  <a:lnTo>
                    <a:pt x="61767" y="58"/>
                  </a:lnTo>
                  <a:lnTo>
                    <a:pt x="62379" y="20"/>
                  </a:lnTo>
                  <a:lnTo>
                    <a:pt x="630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19"/>
            <p:cNvSpPr/>
            <p:nvPr/>
          </p:nvSpPr>
          <p:spPr>
            <a:xfrm rot="10800000" flipH="1">
              <a:off x="11291056" y="61305"/>
              <a:ext cx="944894" cy="1817837"/>
            </a:xfrm>
            <a:custGeom>
              <a:avLst/>
              <a:gdLst/>
              <a:ahLst/>
              <a:cxnLst/>
              <a:rect l="l" t="t" r="r" b="b"/>
              <a:pathLst>
                <a:path w="39949" h="76856" extrusionOk="0">
                  <a:moveTo>
                    <a:pt x="39948" y="0"/>
                  </a:move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  <a:close/>
                  <a:moveTo>
                    <a:pt x="39948" y="52111"/>
                  </a:moveTo>
                  <a:lnTo>
                    <a:pt x="39355" y="52359"/>
                  </a:lnTo>
                  <a:lnTo>
                    <a:pt x="38763" y="52646"/>
                  </a:lnTo>
                  <a:lnTo>
                    <a:pt x="38189" y="52933"/>
                  </a:lnTo>
                  <a:lnTo>
                    <a:pt x="37615" y="53258"/>
                  </a:lnTo>
                  <a:lnTo>
                    <a:pt x="37061" y="53583"/>
                  </a:lnTo>
                  <a:lnTo>
                    <a:pt x="36525" y="53927"/>
                  </a:lnTo>
                  <a:lnTo>
                    <a:pt x="35990" y="54291"/>
                  </a:lnTo>
                  <a:lnTo>
                    <a:pt x="35473" y="54673"/>
                  </a:lnTo>
                  <a:lnTo>
                    <a:pt x="34957" y="55055"/>
                  </a:lnTo>
                  <a:lnTo>
                    <a:pt x="34460" y="55476"/>
                  </a:lnTo>
                  <a:lnTo>
                    <a:pt x="33963" y="55897"/>
                  </a:lnTo>
                  <a:lnTo>
                    <a:pt x="33485" y="56337"/>
                  </a:lnTo>
                  <a:lnTo>
                    <a:pt x="33007" y="56777"/>
                  </a:lnTo>
                  <a:lnTo>
                    <a:pt x="32548" y="57235"/>
                  </a:lnTo>
                  <a:lnTo>
                    <a:pt x="32108" y="57714"/>
                  </a:lnTo>
                  <a:lnTo>
                    <a:pt x="31668" y="58192"/>
                  </a:lnTo>
                  <a:lnTo>
                    <a:pt x="31228" y="58689"/>
                  </a:lnTo>
                  <a:lnTo>
                    <a:pt x="30807" y="59205"/>
                  </a:lnTo>
                  <a:lnTo>
                    <a:pt x="30406" y="59702"/>
                  </a:lnTo>
                  <a:lnTo>
                    <a:pt x="30004" y="60238"/>
                  </a:lnTo>
                  <a:lnTo>
                    <a:pt x="29603" y="60754"/>
                  </a:lnTo>
                  <a:lnTo>
                    <a:pt x="29220" y="61309"/>
                  </a:lnTo>
                  <a:lnTo>
                    <a:pt x="28474" y="62399"/>
                  </a:lnTo>
                  <a:lnTo>
                    <a:pt x="27748" y="63508"/>
                  </a:lnTo>
                  <a:lnTo>
                    <a:pt x="27078" y="64655"/>
                  </a:lnTo>
                  <a:lnTo>
                    <a:pt x="26428" y="65803"/>
                  </a:lnTo>
                  <a:lnTo>
                    <a:pt x="25797" y="66950"/>
                  </a:lnTo>
                  <a:lnTo>
                    <a:pt x="25185" y="68174"/>
                  </a:lnTo>
                  <a:lnTo>
                    <a:pt x="24592" y="69398"/>
                  </a:lnTo>
                  <a:lnTo>
                    <a:pt x="23426" y="71903"/>
                  </a:lnTo>
                  <a:lnTo>
                    <a:pt x="22833" y="73146"/>
                  </a:lnTo>
                  <a:lnTo>
                    <a:pt x="22259" y="74408"/>
                  </a:lnTo>
                  <a:lnTo>
                    <a:pt x="21648" y="75632"/>
                  </a:lnTo>
                  <a:lnTo>
                    <a:pt x="21017" y="76856"/>
                  </a:lnTo>
                  <a:lnTo>
                    <a:pt x="22718" y="75555"/>
                  </a:lnTo>
                  <a:lnTo>
                    <a:pt x="23598" y="74924"/>
                  </a:lnTo>
                  <a:lnTo>
                    <a:pt x="24478" y="74293"/>
                  </a:lnTo>
                  <a:lnTo>
                    <a:pt x="25051" y="73892"/>
                  </a:lnTo>
                  <a:lnTo>
                    <a:pt x="25644" y="73509"/>
                  </a:lnTo>
                  <a:lnTo>
                    <a:pt x="26256" y="73127"/>
                  </a:lnTo>
                  <a:lnTo>
                    <a:pt x="26868" y="72744"/>
                  </a:lnTo>
                  <a:lnTo>
                    <a:pt x="27499" y="72381"/>
                  </a:lnTo>
                  <a:lnTo>
                    <a:pt x="28130" y="72018"/>
                  </a:lnTo>
                  <a:lnTo>
                    <a:pt x="28761" y="71673"/>
                  </a:lnTo>
                  <a:lnTo>
                    <a:pt x="29411" y="71348"/>
                  </a:lnTo>
                  <a:lnTo>
                    <a:pt x="30081" y="71042"/>
                  </a:lnTo>
                  <a:lnTo>
                    <a:pt x="30750" y="70736"/>
                  </a:lnTo>
                  <a:lnTo>
                    <a:pt x="31419" y="70449"/>
                  </a:lnTo>
                  <a:lnTo>
                    <a:pt x="32089" y="70201"/>
                  </a:lnTo>
                  <a:lnTo>
                    <a:pt x="32777" y="69952"/>
                  </a:lnTo>
                  <a:lnTo>
                    <a:pt x="33485" y="69723"/>
                  </a:lnTo>
                  <a:lnTo>
                    <a:pt x="34173" y="69532"/>
                  </a:lnTo>
                  <a:lnTo>
                    <a:pt x="34881" y="69340"/>
                  </a:lnTo>
                  <a:lnTo>
                    <a:pt x="35435" y="68289"/>
                  </a:lnTo>
                  <a:lnTo>
                    <a:pt x="36009" y="67237"/>
                  </a:lnTo>
                  <a:lnTo>
                    <a:pt x="36602" y="66223"/>
                  </a:lnTo>
                  <a:lnTo>
                    <a:pt x="37214" y="65191"/>
                  </a:lnTo>
                  <a:lnTo>
                    <a:pt x="37864" y="64196"/>
                  </a:lnTo>
                  <a:lnTo>
                    <a:pt x="38514" y="63221"/>
                  </a:lnTo>
                  <a:lnTo>
                    <a:pt x="39222" y="62284"/>
                  </a:lnTo>
                  <a:lnTo>
                    <a:pt x="39948" y="61366"/>
                  </a:lnTo>
                  <a:lnTo>
                    <a:pt x="39948" y="52111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19"/>
            <p:cNvSpPr/>
            <p:nvPr/>
          </p:nvSpPr>
          <p:spPr>
            <a:xfrm rot="10800000" flipH="1">
              <a:off x="11788121" y="61346"/>
              <a:ext cx="447813" cy="585305"/>
            </a:xfrm>
            <a:custGeom>
              <a:avLst/>
              <a:gdLst/>
              <a:ahLst/>
              <a:cxnLst/>
              <a:rect l="l" t="t" r="r" b="b"/>
              <a:pathLst>
                <a:path w="18933" h="24746" fill="none" extrusionOk="0">
                  <a:moveTo>
                    <a:pt x="18932" y="1"/>
                  </a:moveTo>
                  <a:lnTo>
                    <a:pt x="18932" y="1"/>
                  </a:lnTo>
                  <a:lnTo>
                    <a:pt x="18339" y="249"/>
                  </a:lnTo>
                  <a:lnTo>
                    <a:pt x="17747" y="536"/>
                  </a:lnTo>
                  <a:lnTo>
                    <a:pt x="17173" y="823"/>
                  </a:lnTo>
                  <a:lnTo>
                    <a:pt x="16599" y="1148"/>
                  </a:lnTo>
                  <a:lnTo>
                    <a:pt x="16045" y="1473"/>
                  </a:lnTo>
                  <a:lnTo>
                    <a:pt x="15509" y="1817"/>
                  </a:lnTo>
                  <a:lnTo>
                    <a:pt x="14974" y="2181"/>
                  </a:lnTo>
                  <a:lnTo>
                    <a:pt x="14457" y="2563"/>
                  </a:lnTo>
                  <a:lnTo>
                    <a:pt x="13941" y="2945"/>
                  </a:lnTo>
                  <a:lnTo>
                    <a:pt x="13444" y="3366"/>
                  </a:lnTo>
                  <a:lnTo>
                    <a:pt x="12947" y="3787"/>
                  </a:lnTo>
                  <a:lnTo>
                    <a:pt x="12469" y="4227"/>
                  </a:lnTo>
                  <a:lnTo>
                    <a:pt x="11991" y="4667"/>
                  </a:lnTo>
                  <a:lnTo>
                    <a:pt x="11532" y="5125"/>
                  </a:lnTo>
                  <a:lnTo>
                    <a:pt x="11092" y="5604"/>
                  </a:lnTo>
                  <a:lnTo>
                    <a:pt x="10652" y="6082"/>
                  </a:lnTo>
                  <a:lnTo>
                    <a:pt x="10212" y="6579"/>
                  </a:lnTo>
                  <a:lnTo>
                    <a:pt x="9791" y="7095"/>
                  </a:lnTo>
                  <a:lnTo>
                    <a:pt x="9390" y="7592"/>
                  </a:lnTo>
                  <a:lnTo>
                    <a:pt x="8988" y="8128"/>
                  </a:lnTo>
                  <a:lnTo>
                    <a:pt x="8587" y="8644"/>
                  </a:lnTo>
                  <a:lnTo>
                    <a:pt x="8204" y="9199"/>
                  </a:lnTo>
                  <a:lnTo>
                    <a:pt x="7458" y="10289"/>
                  </a:lnTo>
                  <a:lnTo>
                    <a:pt x="6732" y="11398"/>
                  </a:lnTo>
                  <a:lnTo>
                    <a:pt x="6062" y="12545"/>
                  </a:lnTo>
                  <a:lnTo>
                    <a:pt x="5412" y="13693"/>
                  </a:lnTo>
                  <a:lnTo>
                    <a:pt x="4781" y="14840"/>
                  </a:lnTo>
                  <a:lnTo>
                    <a:pt x="4781" y="14840"/>
                  </a:lnTo>
                  <a:lnTo>
                    <a:pt x="4169" y="16064"/>
                  </a:lnTo>
                  <a:lnTo>
                    <a:pt x="3576" y="17288"/>
                  </a:lnTo>
                  <a:lnTo>
                    <a:pt x="2410" y="19793"/>
                  </a:lnTo>
                  <a:lnTo>
                    <a:pt x="1817" y="21036"/>
                  </a:lnTo>
                  <a:lnTo>
                    <a:pt x="1243" y="22298"/>
                  </a:lnTo>
                  <a:lnTo>
                    <a:pt x="632" y="23522"/>
                  </a:lnTo>
                  <a:lnTo>
                    <a:pt x="1" y="24746"/>
                  </a:lnTo>
                  <a:lnTo>
                    <a:pt x="1" y="24746"/>
                  </a:lnTo>
                  <a:lnTo>
                    <a:pt x="1702" y="23445"/>
                  </a:lnTo>
                  <a:lnTo>
                    <a:pt x="2582" y="22814"/>
                  </a:lnTo>
                  <a:lnTo>
                    <a:pt x="3462" y="22183"/>
                  </a:lnTo>
                  <a:lnTo>
                    <a:pt x="3462" y="22183"/>
                  </a:lnTo>
                  <a:lnTo>
                    <a:pt x="4035" y="21782"/>
                  </a:lnTo>
                  <a:lnTo>
                    <a:pt x="4628" y="21399"/>
                  </a:lnTo>
                  <a:lnTo>
                    <a:pt x="5240" y="21017"/>
                  </a:lnTo>
                  <a:lnTo>
                    <a:pt x="5852" y="20634"/>
                  </a:lnTo>
                  <a:lnTo>
                    <a:pt x="6483" y="20271"/>
                  </a:lnTo>
                  <a:lnTo>
                    <a:pt x="7114" y="19908"/>
                  </a:lnTo>
                  <a:lnTo>
                    <a:pt x="7745" y="19563"/>
                  </a:lnTo>
                  <a:lnTo>
                    <a:pt x="8395" y="19238"/>
                  </a:lnTo>
                  <a:lnTo>
                    <a:pt x="9065" y="18932"/>
                  </a:lnTo>
                  <a:lnTo>
                    <a:pt x="9734" y="18626"/>
                  </a:lnTo>
                  <a:lnTo>
                    <a:pt x="10403" y="18339"/>
                  </a:lnTo>
                  <a:lnTo>
                    <a:pt x="11073" y="18091"/>
                  </a:lnTo>
                  <a:lnTo>
                    <a:pt x="11761" y="17842"/>
                  </a:lnTo>
                  <a:lnTo>
                    <a:pt x="12469" y="17613"/>
                  </a:lnTo>
                  <a:lnTo>
                    <a:pt x="13157" y="17422"/>
                  </a:lnTo>
                  <a:lnTo>
                    <a:pt x="13865" y="17230"/>
                  </a:lnTo>
                  <a:lnTo>
                    <a:pt x="13865" y="17230"/>
                  </a:lnTo>
                  <a:lnTo>
                    <a:pt x="14419" y="16179"/>
                  </a:lnTo>
                  <a:lnTo>
                    <a:pt x="14993" y="15127"/>
                  </a:lnTo>
                  <a:lnTo>
                    <a:pt x="15586" y="14113"/>
                  </a:lnTo>
                  <a:lnTo>
                    <a:pt x="16198" y="13081"/>
                  </a:lnTo>
                  <a:lnTo>
                    <a:pt x="16848" y="12086"/>
                  </a:lnTo>
                  <a:lnTo>
                    <a:pt x="17498" y="11111"/>
                  </a:lnTo>
                  <a:lnTo>
                    <a:pt x="18206" y="10174"/>
                  </a:lnTo>
                  <a:lnTo>
                    <a:pt x="18932" y="9256"/>
                  </a:lnTo>
                  <a:lnTo>
                    <a:pt x="189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19"/>
            <p:cNvSpPr/>
            <p:nvPr/>
          </p:nvSpPr>
          <p:spPr>
            <a:xfrm rot="10800000" flipH="1">
              <a:off x="11291056" y="124174"/>
              <a:ext cx="944894" cy="1754968"/>
            </a:xfrm>
            <a:custGeom>
              <a:avLst/>
              <a:gdLst/>
              <a:ahLst/>
              <a:cxnLst/>
              <a:rect l="l" t="t" r="r" b="b"/>
              <a:pathLst>
                <a:path w="39949" h="74198" fill="none" extrusionOk="0">
                  <a:moveTo>
                    <a:pt x="39948" y="0"/>
                  </a:moveTo>
                  <a:lnTo>
                    <a:pt x="39948" y="0"/>
                  </a:ln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19"/>
            <p:cNvSpPr/>
            <p:nvPr/>
          </p:nvSpPr>
          <p:spPr>
            <a:xfrm rot="10800000" flipH="1">
              <a:off x="11367498" y="-135851"/>
              <a:ext cx="101327" cy="260107"/>
            </a:xfrm>
            <a:custGeom>
              <a:avLst/>
              <a:gdLst/>
              <a:ahLst/>
              <a:cxnLst/>
              <a:rect l="l" t="t" r="r" b="b"/>
              <a:pathLst>
                <a:path w="4284" h="10997" fill="none" extrusionOk="0">
                  <a:moveTo>
                    <a:pt x="1989" y="1"/>
                  </a:moveTo>
                  <a:lnTo>
                    <a:pt x="1989" y="1"/>
                  </a:lnTo>
                  <a:lnTo>
                    <a:pt x="1606" y="746"/>
                  </a:lnTo>
                  <a:lnTo>
                    <a:pt x="1262" y="1511"/>
                  </a:lnTo>
                  <a:lnTo>
                    <a:pt x="956" y="2257"/>
                  </a:lnTo>
                  <a:lnTo>
                    <a:pt x="689" y="2984"/>
                  </a:lnTo>
                  <a:lnTo>
                    <a:pt x="459" y="3710"/>
                  </a:lnTo>
                  <a:lnTo>
                    <a:pt x="287" y="4437"/>
                  </a:lnTo>
                  <a:lnTo>
                    <a:pt x="134" y="5145"/>
                  </a:lnTo>
                  <a:lnTo>
                    <a:pt x="96" y="5489"/>
                  </a:lnTo>
                  <a:lnTo>
                    <a:pt x="58" y="5833"/>
                  </a:lnTo>
                  <a:lnTo>
                    <a:pt x="19" y="6158"/>
                  </a:lnTo>
                  <a:lnTo>
                    <a:pt x="0" y="6502"/>
                  </a:lnTo>
                  <a:lnTo>
                    <a:pt x="0" y="6828"/>
                  </a:lnTo>
                  <a:lnTo>
                    <a:pt x="19" y="7153"/>
                  </a:lnTo>
                  <a:lnTo>
                    <a:pt x="38" y="7478"/>
                  </a:lnTo>
                  <a:lnTo>
                    <a:pt x="96" y="7803"/>
                  </a:lnTo>
                  <a:lnTo>
                    <a:pt x="134" y="8109"/>
                  </a:lnTo>
                  <a:lnTo>
                    <a:pt x="211" y="8415"/>
                  </a:lnTo>
                  <a:lnTo>
                    <a:pt x="287" y="8721"/>
                  </a:lnTo>
                  <a:lnTo>
                    <a:pt x="383" y="9027"/>
                  </a:lnTo>
                  <a:lnTo>
                    <a:pt x="497" y="9313"/>
                  </a:lnTo>
                  <a:lnTo>
                    <a:pt x="631" y="9600"/>
                  </a:lnTo>
                  <a:lnTo>
                    <a:pt x="784" y="9887"/>
                  </a:lnTo>
                  <a:lnTo>
                    <a:pt x="937" y="10155"/>
                  </a:lnTo>
                  <a:lnTo>
                    <a:pt x="1128" y="10423"/>
                  </a:lnTo>
                  <a:lnTo>
                    <a:pt x="1320" y="10690"/>
                  </a:lnTo>
                  <a:lnTo>
                    <a:pt x="1320" y="10690"/>
                  </a:lnTo>
                  <a:lnTo>
                    <a:pt x="1530" y="10767"/>
                  </a:lnTo>
                  <a:lnTo>
                    <a:pt x="1759" y="10824"/>
                  </a:lnTo>
                  <a:lnTo>
                    <a:pt x="2199" y="10920"/>
                  </a:lnTo>
                  <a:lnTo>
                    <a:pt x="2658" y="10977"/>
                  </a:lnTo>
                  <a:lnTo>
                    <a:pt x="3117" y="10996"/>
                  </a:lnTo>
                  <a:lnTo>
                    <a:pt x="3117" y="10996"/>
                  </a:lnTo>
                  <a:lnTo>
                    <a:pt x="3404" y="10996"/>
                  </a:lnTo>
                  <a:lnTo>
                    <a:pt x="3691" y="10977"/>
                  </a:lnTo>
                  <a:lnTo>
                    <a:pt x="4284" y="10901"/>
                  </a:lnTo>
                  <a:lnTo>
                    <a:pt x="4284" y="10901"/>
                  </a:lnTo>
                  <a:lnTo>
                    <a:pt x="3939" y="10824"/>
                  </a:lnTo>
                  <a:lnTo>
                    <a:pt x="3614" y="10729"/>
                  </a:lnTo>
                  <a:lnTo>
                    <a:pt x="3289" y="10595"/>
                  </a:lnTo>
                  <a:lnTo>
                    <a:pt x="2983" y="10423"/>
                  </a:lnTo>
                  <a:lnTo>
                    <a:pt x="2983" y="10423"/>
                  </a:lnTo>
                  <a:lnTo>
                    <a:pt x="2658" y="10231"/>
                  </a:lnTo>
                  <a:lnTo>
                    <a:pt x="2371" y="10021"/>
                  </a:lnTo>
                  <a:lnTo>
                    <a:pt x="2123" y="9772"/>
                  </a:lnTo>
                  <a:lnTo>
                    <a:pt x="1893" y="9524"/>
                  </a:lnTo>
                  <a:lnTo>
                    <a:pt x="1683" y="9256"/>
                  </a:lnTo>
                  <a:lnTo>
                    <a:pt x="1511" y="8950"/>
                  </a:lnTo>
                  <a:lnTo>
                    <a:pt x="1339" y="8663"/>
                  </a:lnTo>
                  <a:lnTo>
                    <a:pt x="1205" y="8338"/>
                  </a:lnTo>
                  <a:lnTo>
                    <a:pt x="1090" y="8013"/>
                  </a:lnTo>
                  <a:lnTo>
                    <a:pt x="1014" y="7688"/>
                  </a:lnTo>
                  <a:lnTo>
                    <a:pt x="937" y="7344"/>
                  </a:lnTo>
                  <a:lnTo>
                    <a:pt x="899" y="7019"/>
                  </a:lnTo>
                  <a:lnTo>
                    <a:pt x="861" y="6675"/>
                  </a:lnTo>
                  <a:lnTo>
                    <a:pt x="861" y="6330"/>
                  </a:lnTo>
                  <a:lnTo>
                    <a:pt x="861" y="5986"/>
                  </a:lnTo>
                  <a:lnTo>
                    <a:pt x="899" y="5661"/>
                  </a:lnTo>
                  <a:lnTo>
                    <a:pt x="899" y="5661"/>
                  </a:lnTo>
                  <a:lnTo>
                    <a:pt x="937" y="5317"/>
                  </a:lnTo>
                  <a:lnTo>
                    <a:pt x="975" y="4992"/>
                  </a:lnTo>
                  <a:lnTo>
                    <a:pt x="1109" y="4322"/>
                  </a:lnTo>
                  <a:lnTo>
                    <a:pt x="1262" y="3672"/>
                  </a:lnTo>
                  <a:lnTo>
                    <a:pt x="1434" y="3022"/>
                  </a:lnTo>
                  <a:lnTo>
                    <a:pt x="1606" y="2353"/>
                  </a:lnTo>
                  <a:lnTo>
                    <a:pt x="1759" y="1703"/>
                  </a:lnTo>
                  <a:lnTo>
                    <a:pt x="1874" y="1052"/>
                  </a:lnTo>
                  <a:lnTo>
                    <a:pt x="1932" y="708"/>
                  </a:lnTo>
                  <a:lnTo>
                    <a:pt x="1970" y="383"/>
                  </a:lnTo>
                  <a:lnTo>
                    <a:pt x="1970" y="383"/>
                  </a:lnTo>
                  <a:lnTo>
                    <a:pt x="19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19"/>
            <p:cNvSpPr/>
            <p:nvPr/>
          </p:nvSpPr>
          <p:spPr>
            <a:xfrm rot="10800000" flipH="1">
              <a:off x="11294632" y="-249377"/>
              <a:ext cx="159252" cy="177346"/>
            </a:xfrm>
            <a:custGeom>
              <a:avLst/>
              <a:gdLst/>
              <a:ahLst/>
              <a:cxnLst/>
              <a:rect l="l" t="t" r="r" b="b"/>
              <a:pathLst>
                <a:path w="6733" h="7498" fill="none" extrusionOk="0">
                  <a:moveTo>
                    <a:pt x="2430" y="1"/>
                  </a:moveTo>
                  <a:lnTo>
                    <a:pt x="2430" y="1"/>
                  </a:lnTo>
                  <a:lnTo>
                    <a:pt x="536" y="1187"/>
                  </a:lnTo>
                  <a:lnTo>
                    <a:pt x="536" y="1187"/>
                  </a:lnTo>
                  <a:lnTo>
                    <a:pt x="1" y="1512"/>
                  </a:lnTo>
                  <a:lnTo>
                    <a:pt x="1" y="1512"/>
                  </a:lnTo>
                  <a:lnTo>
                    <a:pt x="1" y="1837"/>
                  </a:lnTo>
                  <a:lnTo>
                    <a:pt x="1" y="1837"/>
                  </a:lnTo>
                  <a:lnTo>
                    <a:pt x="1" y="2257"/>
                  </a:lnTo>
                  <a:lnTo>
                    <a:pt x="20" y="2659"/>
                  </a:lnTo>
                  <a:lnTo>
                    <a:pt x="77" y="3061"/>
                  </a:lnTo>
                  <a:lnTo>
                    <a:pt x="154" y="3443"/>
                  </a:lnTo>
                  <a:lnTo>
                    <a:pt x="250" y="3826"/>
                  </a:lnTo>
                  <a:lnTo>
                    <a:pt x="364" y="4189"/>
                  </a:lnTo>
                  <a:lnTo>
                    <a:pt x="517" y="4552"/>
                  </a:lnTo>
                  <a:lnTo>
                    <a:pt x="689" y="4896"/>
                  </a:lnTo>
                  <a:lnTo>
                    <a:pt x="881" y="5222"/>
                  </a:lnTo>
                  <a:lnTo>
                    <a:pt x="1110" y="5528"/>
                  </a:lnTo>
                  <a:lnTo>
                    <a:pt x="1359" y="5833"/>
                  </a:lnTo>
                  <a:lnTo>
                    <a:pt x="1646" y="6101"/>
                  </a:lnTo>
                  <a:lnTo>
                    <a:pt x="1971" y="6369"/>
                  </a:lnTo>
                  <a:lnTo>
                    <a:pt x="2315" y="6598"/>
                  </a:lnTo>
                  <a:lnTo>
                    <a:pt x="2697" y="6828"/>
                  </a:lnTo>
                  <a:lnTo>
                    <a:pt x="3099" y="7019"/>
                  </a:lnTo>
                  <a:lnTo>
                    <a:pt x="3099" y="7019"/>
                  </a:lnTo>
                  <a:lnTo>
                    <a:pt x="3405" y="7134"/>
                  </a:lnTo>
                  <a:lnTo>
                    <a:pt x="3711" y="7229"/>
                  </a:lnTo>
                  <a:lnTo>
                    <a:pt x="4017" y="7306"/>
                  </a:lnTo>
                  <a:lnTo>
                    <a:pt x="4342" y="7382"/>
                  </a:lnTo>
                  <a:lnTo>
                    <a:pt x="4648" y="7440"/>
                  </a:lnTo>
                  <a:lnTo>
                    <a:pt x="4954" y="7459"/>
                  </a:lnTo>
                  <a:lnTo>
                    <a:pt x="5279" y="7478"/>
                  </a:lnTo>
                  <a:lnTo>
                    <a:pt x="5604" y="7497"/>
                  </a:lnTo>
                  <a:lnTo>
                    <a:pt x="5604" y="7497"/>
                  </a:lnTo>
                  <a:lnTo>
                    <a:pt x="6159" y="7478"/>
                  </a:lnTo>
                  <a:lnTo>
                    <a:pt x="6732" y="7421"/>
                  </a:lnTo>
                  <a:lnTo>
                    <a:pt x="6732" y="7421"/>
                  </a:lnTo>
                  <a:lnTo>
                    <a:pt x="6388" y="7344"/>
                  </a:lnTo>
                  <a:lnTo>
                    <a:pt x="6025" y="7249"/>
                  </a:lnTo>
                  <a:lnTo>
                    <a:pt x="5680" y="7153"/>
                  </a:lnTo>
                  <a:lnTo>
                    <a:pt x="5317" y="7019"/>
                  </a:lnTo>
                  <a:lnTo>
                    <a:pt x="5317" y="7019"/>
                  </a:lnTo>
                  <a:lnTo>
                    <a:pt x="5049" y="6885"/>
                  </a:lnTo>
                  <a:lnTo>
                    <a:pt x="4801" y="6771"/>
                  </a:lnTo>
                  <a:lnTo>
                    <a:pt x="4571" y="6618"/>
                  </a:lnTo>
                  <a:lnTo>
                    <a:pt x="4342" y="6484"/>
                  </a:lnTo>
                  <a:lnTo>
                    <a:pt x="4132" y="6331"/>
                  </a:lnTo>
                  <a:lnTo>
                    <a:pt x="3921" y="6159"/>
                  </a:lnTo>
                  <a:lnTo>
                    <a:pt x="3730" y="5986"/>
                  </a:lnTo>
                  <a:lnTo>
                    <a:pt x="3558" y="5795"/>
                  </a:lnTo>
                  <a:lnTo>
                    <a:pt x="3386" y="5623"/>
                  </a:lnTo>
                  <a:lnTo>
                    <a:pt x="3233" y="5413"/>
                  </a:lnTo>
                  <a:lnTo>
                    <a:pt x="3099" y="5222"/>
                  </a:lnTo>
                  <a:lnTo>
                    <a:pt x="2965" y="5011"/>
                  </a:lnTo>
                  <a:lnTo>
                    <a:pt x="2850" y="4801"/>
                  </a:lnTo>
                  <a:lnTo>
                    <a:pt x="2736" y="4571"/>
                  </a:lnTo>
                  <a:lnTo>
                    <a:pt x="2640" y="4361"/>
                  </a:lnTo>
                  <a:lnTo>
                    <a:pt x="2544" y="4132"/>
                  </a:lnTo>
                  <a:lnTo>
                    <a:pt x="2410" y="3653"/>
                  </a:lnTo>
                  <a:lnTo>
                    <a:pt x="2315" y="3156"/>
                  </a:lnTo>
                  <a:lnTo>
                    <a:pt x="2238" y="2659"/>
                  </a:lnTo>
                  <a:lnTo>
                    <a:pt x="2219" y="2124"/>
                  </a:lnTo>
                  <a:lnTo>
                    <a:pt x="2219" y="1607"/>
                  </a:lnTo>
                  <a:lnTo>
                    <a:pt x="2257" y="1072"/>
                  </a:lnTo>
                  <a:lnTo>
                    <a:pt x="2334" y="536"/>
                  </a:lnTo>
                  <a:lnTo>
                    <a:pt x="2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19"/>
            <p:cNvSpPr/>
            <p:nvPr/>
          </p:nvSpPr>
          <p:spPr>
            <a:xfrm rot="10800000" flipH="1">
              <a:off x="9781275" y="-706203"/>
              <a:ext cx="2681744" cy="672606"/>
            </a:xfrm>
            <a:custGeom>
              <a:avLst/>
              <a:gdLst/>
              <a:ahLst/>
              <a:cxnLst/>
              <a:rect l="l" t="t" r="r" b="b"/>
              <a:pathLst>
                <a:path w="113381" h="28437" extrusionOk="0">
                  <a:moveTo>
                    <a:pt x="103112" y="1"/>
                  </a:moveTo>
                  <a:lnTo>
                    <a:pt x="102538" y="20"/>
                  </a:lnTo>
                  <a:lnTo>
                    <a:pt x="101983" y="39"/>
                  </a:lnTo>
                  <a:lnTo>
                    <a:pt x="102844" y="115"/>
                  </a:lnTo>
                  <a:lnTo>
                    <a:pt x="103265" y="154"/>
                  </a:lnTo>
                  <a:lnTo>
                    <a:pt x="103685" y="230"/>
                  </a:lnTo>
                  <a:lnTo>
                    <a:pt x="104240" y="326"/>
                  </a:lnTo>
                  <a:lnTo>
                    <a:pt x="104794" y="459"/>
                  </a:lnTo>
                  <a:lnTo>
                    <a:pt x="105330" y="612"/>
                  </a:lnTo>
                  <a:lnTo>
                    <a:pt x="105846" y="785"/>
                  </a:lnTo>
                  <a:lnTo>
                    <a:pt x="106362" y="995"/>
                  </a:lnTo>
                  <a:lnTo>
                    <a:pt x="106879" y="1205"/>
                  </a:lnTo>
                  <a:lnTo>
                    <a:pt x="107357" y="1454"/>
                  </a:lnTo>
                  <a:lnTo>
                    <a:pt x="107835" y="1722"/>
                  </a:lnTo>
                  <a:lnTo>
                    <a:pt x="108275" y="2008"/>
                  </a:lnTo>
                  <a:lnTo>
                    <a:pt x="108695" y="2334"/>
                  </a:lnTo>
                  <a:lnTo>
                    <a:pt x="109097" y="2659"/>
                  </a:lnTo>
                  <a:lnTo>
                    <a:pt x="109460" y="3022"/>
                  </a:lnTo>
                  <a:lnTo>
                    <a:pt x="109805" y="3385"/>
                  </a:lnTo>
                  <a:lnTo>
                    <a:pt x="110111" y="3787"/>
                  </a:lnTo>
                  <a:lnTo>
                    <a:pt x="110378" y="4208"/>
                  </a:lnTo>
                  <a:lnTo>
                    <a:pt x="110608" y="4628"/>
                  </a:lnTo>
                  <a:lnTo>
                    <a:pt x="110799" y="5068"/>
                  </a:lnTo>
                  <a:lnTo>
                    <a:pt x="110933" y="5489"/>
                  </a:lnTo>
                  <a:lnTo>
                    <a:pt x="111048" y="5910"/>
                  </a:lnTo>
                  <a:lnTo>
                    <a:pt x="111124" y="6330"/>
                  </a:lnTo>
                  <a:lnTo>
                    <a:pt x="111162" y="6770"/>
                  </a:lnTo>
                  <a:lnTo>
                    <a:pt x="111162" y="7191"/>
                  </a:lnTo>
                  <a:lnTo>
                    <a:pt x="111143" y="7611"/>
                  </a:lnTo>
                  <a:lnTo>
                    <a:pt x="111086" y="8051"/>
                  </a:lnTo>
                  <a:lnTo>
                    <a:pt x="111009" y="8472"/>
                  </a:lnTo>
                  <a:lnTo>
                    <a:pt x="110895" y="8893"/>
                  </a:lnTo>
                  <a:lnTo>
                    <a:pt x="110761" y="9313"/>
                  </a:lnTo>
                  <a:lnTo>
                    <a:pt x="110608" y="9734"/>
                  </a:lnTo>
                  <a:lnTo>
                    <a:pt x="110416" y="10155"/>
                  </a:lnTo>
                  <a:lnTo>
                    <a:pt x="110206" y="10556"/>
                  </a:lnTo>
                  <a:lnTo>
                    <a:pt x="109977" y="10977"/>
                  </a:lnTo>
                  <a:lnTo>
                    <a:pt x="109747" y="11379"/>
                  </a:lnTo>
                  <a:lnTo>
                    <a:pt x="109479" y="11799"/>
                  </a:lnTo>
                  <a:lnTo>
                    <a:pt x="109193" y="12201"/>
                  </a:lnTo>
                  <a:lnTo>
                    <a:pt x="108906" y="12603"/>
                  </a:lnTo>
                  <a:lnTo>
                    <a:pt x="108600" y="13004"/>
                  </a:lnTo>
                  <a:lnTo>
                    <a:pt x="107950" y="13788"/>
                  </a:lnTo>
                  <a:lnTo>
                    <a:pt x="107280" y="14572"/>
                  </a:lnTo>
                  <a:lnTo>
                    <a:pt x="106573" y="15337"/>
                  </a:lnTo>
                  <a:lnTo>
                    <a:pt x="105846" y="16064"/>
                  </a:lnTo>
                  <a:lnTo>
                    <a:pt x="105119" y="16791"/>
                  </a:lnTo>
                  <a:lnTo>
                    <a:pt x="104393" y="17498"/>
                  </a:lnTo>
                  <a:lnTo>
                    <a:pt x="103112" y="18779"/>
                  </a:lnTo>
                  <a:lnTo>
                    <a:pt x="101869" y="20080"/>
                  </a:lnTo>
                  <a:lnTo>
                    <a:pt x="100664" y="21418"/>
                  </a:lnTo>
                  <a:lnTo>
                    <a:pt x="99478" y="22776"/>
                  </a:lnTo>
                  <a:lnTo>
                    <a:pt x="98350" y="24153"/>
                  </a:lnTo>
                  <a:lnTo>
                    <a:pt x="97260" y="25549"/>
                  </a:lnTo>
                  <a:lnTo>
                    <a:pt x="96208" y="26983"/>
                  </a:lnTo>
                  <a:lnTo>
                    <a:pt x="95195" y="28417"/>
                  </a:lnTo>
                  <a:lnTo>
                    <a:pt x="20" y="28417"/>
                  </a:lnTo>
                  <a:lnTo>
                    <a:pt x="1" y="28436"/>
                  </a:lnTo>
                  <a:lnTo>
                    <a:pt x="97413" y="28436"/>
                  </a:lnTo>
                  <a:lnTo>
                    <a:pt x="98426" y="26983"/>
                  </a:lnTo>
                  <a:lnTo>
                    <a:pt x="99478" y="25549"/>
                  </a:lnTo>
                  <a:lnTo>
                    <a:pt x="100568" y="24153"/>
                  </a:lnTo>
                  <a:lnTo>
                    <a:pt x="101696" y="22776"/>
                  </a:lnTo>
                  <a:lnTo>
                    <a:pt x="102863" y="21418"/>
                  </a:lnTo>
                  <a:lnTo>
                    <a:pt x="104087" y="20080"/>
                  </a:lnTo>
                  <a:lnTo>
                    <a:pt x="105330" y="18779"/>
                  </a:lnTo>
                  <a:lnTo>
                    <a:pt x="106611" y="17498"/>
                  </a:lnTo>
                  <a:lnTo>
                    <a:pt x="107338" y="16791"/>
                  </a:lnTo>
                  <a:lnTo>
                    <a:pt x="108064" y="16064"/>
                  </a:lnTo>
                  <a:lnTo>
                    <a:pt x="108772" y="15337"/>
                  </a:lnTo>
                  <a:lnTo>
                    <a:pt x="109499" y="14572"/>
                  </a:lnTo>
                  <a:lnTo>
                    <a:pt x="110168" y="13788"/>
                  </a:lnTo>
                  <a:lnTo>
                    <a:pt x="110818" y="13004"/>
                  </a:lnTo>
                  <a:lnTo>
                    <a:pt x="111124" y="12603"/>
                  </a:lnTo>
                  <a:lnTo>
                    <a:pt x="111411" y="12201"/>
                  </a:lnTo>
                  <a:lnTo>
                    <a:pt x="111698" y="11799"/>
                  </a:lnTo>
                  <a:lnTo>
                    <a:pt x="111965" y="11379"/>
                  </a:lnTo>
                  <a:lnTo>
                    <a:pt x="112195" y="10977"/>
                  </a:lnTo>
                  <a:lnTo>
                    <a:pt x="112424" y="10556"/>
                  </a:lnTo>
                  <a:lnTo>
                    <a:pt x="112635" y="10155"/>
                  </a:lnTo>
                  <a:lnTo>
                    <a:pt x="112807" y="9734"/>
                  </a:lnTo>
                  <a:lnTo>
                    <a:pt x="112979" y="9313"/>
                  </a:lnTo>
                  <a:lnTo>
                    <a:pt x="113113" y="8893"/>
                  </a:lnTo>
                  <a:lnTo>
                    <a:pt x="113228" y="8472"/>
                  </a:lnTo>
                  <a:lnTo>
                    <a:pt x="113304" y="8051"/>
                  </a:lnTo>
                  <a:lnTo>
                    <a:pt x="113361" y="7611"/>
                  </a:lnTo>
                  <a:lnTo>
                    <a:pt x="113381" y="7191"/>
                  </a:lnTo>
                  <a:lnTo>
                    <a:pt x="113381" y="6770"/>
                  </a:lnTo>
                  <a:lnTo>
                    <a:pt x="113342" y="6349"/>
                  </a:lnTo>
                  <a:lnTo>
                    <a:pt x="113266" y="5910"/>
                  </a:lnTo>
                  <a:lnTo>
                    <a:pt x="113151" y="5489"/>
                  </a:lnTo>
                  <a:lnTo>
                    <a:pt x="113017" y="5068"/>
                  </a:lnTo>
                  <a:lnTo>
                    <a:pt x="112826" y="4628"/>
                  </a:lnTo>
                  <a:lnTo>
                    <a:pt x="112596" y="4208"/>
                  </a:lnTo>
                  <a:lnTo>
                    <a:pt x="112329" y="3787"/>
                  </a:lnTo>
                  <a:lnTo>
                    <a:pt x="112023" y="3385"/>
                  </a:lnTo>
                  <a:lnTo>
                    <a:pt x="111679" y="3022"/>
                  </a:lnTo>
                  <a:lnTo>
                    <a:pt x="111315" y="2659"/>
                  </a:lnTo>
                  <a:lnTo>
                    <a:pt x="110914" y="2334"/>
                  </a:lnTo>
                  <a:lnTo>
                    <a:pt x="110493" y="2008"/>
                  </a:lnTo>
                  <a:lnTo>
                    <a:pt x="110053" y="1722"/>
                  </a:lnTo>
                  <a:lnTo>
                    <a:pt x="109575" y="1454"/>
                  </a:lnTo>
                  <a:lnTo>
                    <a:pt x="109097" y="1205"/>
                  </a:lnTo>
                  <a:lnTo>
                    <a:pt x="108581" y="995"/>
                  </a:lnTo>
                  <a:lnTo>
                    <a:pt x="108064" y="785"/>
                  </a:lnTo>
                  <a:lnTo>
                    <a:pt x="107548" y="612"/>
                  </a:lnTo>
                  <a:lnTo>
                    <a:pt x="106993" y="459"/>
                  </a:lnTo>
                  <a:lnTo>
                    <a:pt x="106458" y="326"/>
                  </a:lnTo>
                  <a:lnTo>
                    <a:pt x="105903" y="230"/>
                  </a:lnTo>
                  <a:lnTo>
                    <a:pt x="105215" y="134"/>
                  </a:lnTo>
                  <a:lnTo>
                    <a:pt x="104507" y="58"/>
                  </a:lnTo>
                  <a:lnTo>
                    <a:pt x="103819" y="20"/>
                  </a:lnTo>
                  <a:lnTo>
                    <a:pt x="103112" y="1"/>
                  </a:lnTo>
                  <a:close/>
                </a:path>
              </a:pathLst>
            </a:custGeom>
            <a:solidFill>
              <a:srgbClr val="0000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19"/>
            <p:cNvSpPr/>
            <p:nvPr/>
          </p:nvSpPr>
          <p:spPr>
            <a:xfrm rot="10800000" flipH="1">
              <a:off x="9575032" y="-705768"/>
              <a:ext cx="2835533" cy="1130353"/>
            </a:xfrm>
            <a:custGeom>
              <a:avLst/>
              <a:gdLst/>
              <a:ahLst/>
              <a:cxnLst/>
              <a:rect l="l" t="t" r="r" b="b"/>
              <a:pathLst>
                <a:path w="119883" h="47790" extrusionOk="0">
                  <a:moveTo>
                    <a:pt x="68556" y="1"/>
                  </a:moveTo>
                  <a:lnTo>
                    <a:pt x="68059" y="20"/>
                  </a:lnTo>
                  <a:lnTo>
                    <a:pt x="67543" y="58"/>
                  </a:lnTo>
                  <a:lnTo>
                    <a:pt x="67046" y="116"/>
                  </a:lnTo>
                  <a:lnTo>
                    <a:pt x="66548" y="192"/>
                  </a:lnTo>
                  <a:lnTo>
                    <a:pt x="66070" y="288"/>
                  </a:lnTo>
                  <a:lnTo>
                    <a:pt x="65592" y="383"/>
                  </a:lnTo>
                  <a:lnTo>
                    <a:pt x="65114" y="498"/>
                  </a:lnTo>
                  <a:lnTo>
                    <a:pt x="64636" y="632"/>
                  </a:lnTo>
                  <a:lnTo>
                    <a:pt x="64177" y="766"/>
                  </a:lnTo>
                  <a:lnTo>
                    <a:pt x="63699" y="919"/>
                  </a:lnTo>
                  <a:lnTo>
                    <a:pt x="62800" y="1263"/>
                  </a:lnTo>
                  <a:lnTo>
                    <a:pt x="61902" y="1626"/>
                  </a:lnTo>
                  <a:lnTo>
                    <a:pt x="61041" y="2028"/>
                  </a:lnTo>
                  <a:lnTo>
                    <a:pt x="60180" y="2468"/>
                  </a:lnTo>
                  <a:lnTo>
                    <a:pt x="59339" y="2927"/>
                  </a:lnTo>
                  <a:lnTo>
                    <a:pt x="58517" y="3424"/>
                  </a:lnTo>
                  <a:lnTo>
                    <a:pt x="57714" y="3940"/>
                  </a:lnTo>
                  <a:lnTo>
                    <a:pt x="56910" y="4457"/>
                  </a:lnTo>
                  <a:lnTo>
                    <a:pt x="56107" y="5011"/>
                  </a:lnTo>
                  <a:lnTo>
                    <a:pt x="55342" y="5566"/>
                  </a:lnTo>
                  <a:lnTo>
                    <a:pt x="54577" y="6120"/>
                  </a:lnTo>
                  <a:lnTo>
                    <a:pt x="53048" y="7268"/>
                  </a:lnTo>
                  <a:lnTo>
                    <a:pt x="5106" y="43487"/>
                  </a:lnTo>
                  <a:lnTo>
                    <a:pt x="1" y="47789"/>
                  </a:lnTo>
                  <a:lnTo>
                    <a:pt x="103915" y="47789"/>
                  </a:lnTo>
                  <a:lnTo>
                    <a:pt x="104928" y="46355"/>
                  </a:lnTo>
                  <a:lnTo>
                    <a:pt x="105980" y="44921"/>
                  </a:lnTo>
                  <a:lnTo>
                    <a:pt x="107070" y="43525"/>
                  </a:lnTo>
                  <a:lnTo>
                    <a:pt x="108198" y="42148"/>
                  </a:lnTo>
                  <a:lnTo>
                    <a:pt x="109384" y="40790"/>
                  </a:lnTo>
                  <a:lnTo>
                    <a:pt x="110589" y="39452"/>
                  </a:lnTo>
                  <a:lnTo>
                    <a:pt x="111832" y="38151"/>
                  </a:lnTo>
                  <a:lnTo>
                    <a:pt x="113113" y="36870"/>
                  </a:lnTo>
                  <a:lnTo>
                    <a:pt x="113839" y="36163"/>
                  </a:lnTo>
                  <a:lnTo>
                    <a:pt x="114566" y="35436"/>
                  </a:lnTo>
                  <a:lnTo>
                    <a:pt x="115293" y="34709"/>
                  </a:lnTo>
                  <a:lnTo>
                    <a:pt x="116000" y="33944"/>
                  </a:lnTo>
                  <a:lnTo>
                    <a:pt x="116670" y="33160"/>
                  </a:lnTo>
                  <a:lnTo>
                    <a:pt x="117320" y="32376"/>
                  </a:lnTo>
                  <a:lnTo>
                    <a:pt x="117626" y="31975"/>
                  </a:lnTo>
                  <a:lnTo>
                    <a:pt x="117913" y="31573"/>
                  </a:lnTo>
                  <a:lnTo>
                    <a:pt x="118199" y="31171"/>
                  </a:lnTo>
                  <a:lnTo>
                    <a:pt x="118467" y="30751"/>
                  </a:lnTo>
                  <a:lnTo>
                    <a:pt x="118697" y="30349"/>
                  </a:lnTo>
                  <a:lnTo>
                    <a:pt x="118926" y="29928"/>
                  </a:lnTo>
                  <a:lnTo>
                    <a:pt x="119136" y="29527"/>
                  </a:lnTo>
                  <a:lnTo>
                    <a:pt x="119328" y="29106"/>
                  </a:lnTo>
                  <a:lnTo>
                    <a:pt x="119481" y="28685"/>
                  </a:lnTo>
                  <a:lnTo>
                    <a:pt x="119615" y="28265"/>
                  </a:lnTo>
                  <a:lnTo>
                    <a:pt x="119729" y="27844"/>
                  </a:lnTo>
                  <a:lnTo>
                    <a:pt x="119806" y="27423"/>
                  </a:lnTo>
                  <a:lnTo>
                    <a:pt x="119863" y="26983"/>
                  </a:lnTo>
                  <a:lnTo>
                    <a:pt x="119882" y="26563"/>
                  </a:lnTo>
                  <a:lnTo>
                    <a:pt x="119882" y="26142"/>
                  </a:lnTo>
                  <a:lnTo>
                    <a:pt x="119844" y="25702"/>
                  </a:lnTo>
                  <a:lnTo>
                    <a:pt x="119768" y="25282"/>
                  </a:lnTo>
                  <a:lnTo>
                    <a:pt x="119653" y="24861"/>
                  </a:lnTo>
                  <a:lnTo>
                    <a:pt x="119519" y="24440"/>
                  </a:lnTo>
                  <a:lnTo>
                    <a:pt x="119328" y="24000"/>
                  </a:lnTo>
                  <a:lnTo>
                    <a:pt x="119098" y="23580"/>
                  </a:lnTo>
                  <a:lnTo>
                    <a:pt x="118831" y="23159"/>
                  </a:lnTo>
                  <a:lnTo>
                    <a:pt x="118525" y="22757"/>
                  </a:lnTo>
                  <a:lnTo>
                    <a:pt x="118180" y="22394"/>
                  </a:lnTo>
                  <a:lnTo>
                    <a:pt x="117817" y="22031"/>
                  </a:lnTo>
                  <a:lnTo>
                    <a:pt x="117415" y="21706"/>
                  </a:lnTo>
                  <a:lnTo>
                    <a:pt x="116995" y="21380"/>
                  </a:lnTo>
                  <a:lnTo>
                    <a:pt x="116555" y="21094"/>
                  </a:lnTo>
                  <a:lnTo>
                    <a:pt x="116077" y="20826"/>
                  </a:lnTo>
                  <a:lnTo>
                    <a:pt x="115599" y="20577"/>
                  </a:lnTo>
                  <a:lnTo>
                    <a:pt x="115082" y="20367"/>
                  </a:lnTo>
                  <a:lnTo>
                    <a:pt x="114566" y="20157"/>
                  </a:lnTo>
                  <a:lnTo>
                    <a:pt x="114050" y="19984"/>
                  </a:lnTo>
                  <a:lnTo>
                    <a:pt x="113514" y="19831"/>
                  </a:lnTo>
                  <a:lnTo>
                    <a:pt x="112960" y="19698"/>
                  </a:lnTo>
                  <a:lnTo>
                    <a:pt x="112405" y="19602"/>
                  </a:lnTo>
                  <a:lnTo>
                    <a:pt x="111851" y="19526"/>
                  </a:lnTo>
                  <a:lnTo>
                    <a:pt x="111296" y="19449"/>
                  </a:lnTo>
                  <a:lnTo>
                    <a:pt x="110742" y="19411"/>
                  </a:lnTo>
                  <a:lnTo>
                    <a:pt x="110187" y="19392"/>
                  </a:lnTo>
                  <a:lnTo>
                    <a:pt x="109632" y="19373"/>
                  </a:lnTo>
                  <a:lnTo>
                    <a:pt x="109078" y="19392"/>
                  </a:lnTo>
                  <a:lnTo>
                    <a:pt x="108504" y="19411"/>
                  </a:lnTo>
                  <a:lnTo>
                    <a:pt x="107950" y="19449"/>
                  </a:lnTo>
                  <a:lnTo>
                    <a:pt x="107395" y="19487"/>
                  </a:lnTo>
                  <a:lnTo>
                    <a:pt x="106840" y="19545"/>
                  </a:lnTo>
                  <a:lnTo>
                    <a:pt x="105712" y="19698"/>
                  </a:lnTo>
                  <a:lnTo>
                    <a:pt x="104603" y="19889"/>
                  </a:lnTo>
                  <a:lnTo>
                    <a:pt x="103513" y="20099"/>
                  </a:lnTo>
                  <a:lnTo>
                    <a:pt x="102366" y="20329"/>
                  </a:lnTo>
                  <a:lnTo>
                    <a:pt x="101218" y="20577"/>
                  </a:lnTo>
                  <a:lnTo>
                    <a:pt x="100071" y="20864"/>
                  </a:lnTo>
                  <a:lnTo>
                    <a:pt x="98943" y="21151"/>
                  </a:lnTo>
                  <a:lnTo>
                    <a:pt x="97814" y="21457"/>
                  </a:lnTo>
                  <a:lnTo>
                    <a:pt x="96686" y="21782"/>
                  </a:lnTo>
                  <a:lnTo>
                    <a:pt x="95577" y="22126"/>
                  </a:lnTo>
                  <a:lnTo>
                    <a:pt x="94487" y="22490"/>
                  </a:lnTo>
                  <a:lnTo>
                    <a:pt x="93378" y="22872"/>
                  </a:lnTo>
                  <a:lnTo>
                    <a:pt x="92288" y="23274"/>
                  </a:lnTo>
                  <a:lnTo>
                    <a:pt x="91217" y="23694"/>
                  </a:lnTo>
                  <a:lnTo>
                    <a:pt x="90146" y="24115"/>
                  </a:lnTo>
                  <a:lnTo>
                    <a:pt x="89075" y="24574"/>
                  </a:lnTo>
                  <a:lnTo>
                    <a:pt x="88023" y="25033"/>
                  </a:lnTo>
                  <a:lnTo>
                    <a:pt x="86991" y="25511"/>
                  </a:lnTo>
                  <a:lnTo>
                    <a:pt x="85958" y="26008"/>
                  </a:lnTo>
                  <a:lnTo>
                    <a:pt x="84753" y="26582"/>
                  </a:lnTo>
                  <a:lnTo>
                    <a:pt x="84122" y="26888"/>
                  </a:lnTo>
                  <a:lnTo>
                    <a:pt x="83510" y="27156"/>
                  </a:lnTo>
                  <a:lnTo>
                    <a:pt x="82860" y="27423"/>
                  </a:lnTo>
                  <a:lnTo>
                    <a:pt x="82229" y="27672"/>
                  </a:lnTo>
                  <a:lnTo>
                    <a:pt x="81579" y="27901"/>
                  </a:lnTo>
                  <a:lnTo>
                    <a:pt x="80929" y="28093"/>
                  </a:lnTo>
                  <a:lnTo>
                    <a:pt x="80279" y="28265"/>
                  </a:lnTo>
                  <a:lnTo>
                    <a:pt x="79628" y="28379"/>
                  </a:lnTo>
                  <a:lnTo>
                    <a:pt x="79303" y="28437"/>
                  </a:lnTo>
                  <a:lnTo>
                    <a:pt x="78978" y="28456"/>
                  </a:lnTo>
                  <a:lnTo>
                    <a:pt x="78653" y="28475"/>
                  </a:lnTo>
                  <a:lnTo>
                    <a:pt x="78328" y="28494"/>
                  </a:lnTo>
                  <a:lnTo>
                    <a:pt x="78003" y="28475"/>
                  </a:lnTo>
                  <a:lnTo>
                    <a:pt x="77678" y="28456"/>
                  </a:lnTo>
                  <a:lnTo>
                    <a:pt x="77372" y="28437"/>
                  </a:lnTo>
                  <a:lnTo>
                    <a:pt x="77047" y="28379"/>
                  </a:lnTo>
                  <a:lnTo>
                    <a:pt x="76741" y="28303"/>
                  </a:lnTo>
                  <a:lnTo>
                    <a:pt x="76416" y="28226"/>
                  </a:lnTo>
                  <a:lnTo>
                    <a:pt x="76110" y="28131"/>
                  </a:lnTo>
                  <a:lnTo>
                    <a:pt x="75804" y="28016"/>
                  </a:lnTo>
                  <a:lnTo>
                    <a:pt x="75402" y="27825"/>
                  </a:lnTo>
                  <a:lnTo>
                    <a:pt x="75020" y="27595"/>
                  </a:lnTo>
                  <a:lnTo>
                    <a:pt x="74676" y="27366"/>
                  </a:lnTo>
                  <a:lnTo>
                    <a:pt x="74351" y="27098"/>
                  </a:lnTo>
                  <a:lnTo>
                    <a:pt x="74064" y="26830"/>
                  </a:lnTo>
                  <a:lnTo>
                    <a:pt x="73815" y="26525"/>
                  </a:lnTo>
                  <a:lnTo>
                    <a:pt x="73586" y="26219"/>
                  </a:lnTo>
                  <a:lnTo>
                    <a:pt x="73394" y="25893"/>
                  </a:lnTo>
                  <a:lnTo>
                    <a:pt x="73222" y="25549"/>
                  </a:lnTo>
                  <a:lnTo>
                    <a:pt x="73069" y="25186"/>
                  </a:lnTo>
                  <a:lnTo>
                    <a:pt x="72955" y="24823"/>
                  </a:lnTo>
                  <a:lnTo>
                    <a:pt x="72859" y="24440"/>
                  </a:lnTo>
                  <a:lnTo>
                    <a:pt x="72782" y="24058"/>
                  </a:lnTo>
                  <a:lnTo>
                    <a:pt x="72725" y="23656"/>
                  </a:lnTo>
                  <a:lnTo>
                    <a:pt x="72706" y="23254"/>
                  </a:lnTo>
                  <a:lnTo>
                    <a:pt x="72706" y="22834"/>
                  </a:lnTo>
                  <a:lnTo>
                    <a:pt x="72706" y="22470"/>
                  </a:lnTo>
                  <a:lnTo>
                    <a:pt x="72744" y="22126"/>
                  </a:lnTo>
                  <a:lnTo>
                    <a:pt x="72782" y="21763"/>
                  </a:lnTo>
                  <a:lnTo>
                    <a:pt x="72840" y="21380"/>
                  </a:lnTo>
                  <a:lnTo>
                    <a:pt x="72916" y="21017"/>
                  </a:lnTo>
                  <a:lnTo>
                    <a:pt x="73012" y="20654"/>
                  </a:lnTo>
                  <a:lnTo>
                    <a:pt x="73108" y="20290"/>
                  </a:lnTo>
                  <a:lnTo>
                    <a:pt x="73222" y="19927"/>
                  </a:lnTo>
                  <a:lnTo>
                    <a:pt x="73337" y="19583"/>
                  </a:lnTo>
                  <a:lnTo>
                    <a:pt x="73471" y="19220"/>
                  </a:lnTo>
                  <a:lnTo>
                    <a:pt x="73624" y="18875"/>
                  </a:lnTo>
                  <a:lnTo>
                    <a:pt x="73777" y="18531"/>
                  </a:lnTo>
                  <a:lnTo>
                    <a:pt x="73949" y="18187"/>
                  </a:lnTo>
                  <a:lnTo>
                    <a:pt x="74121" y="17862"/>
                  </a:lnTo>
                  <a:lnTo>
                    <a:pt x="74312" y="17537"/>
                  </a:lnTo>
                  <a:lnTo>
                    <a:pt x="74504" y="17231"/>
                  </a:lnTo>
                  <a:lnTo>
                    <a:pt x="75249" y="16102"/>
                  </a:lnTo>
                  <a:lnTo>
                    <a:pt x="76033" y="14993"/>
                  </a:lnTo>
                  <a:lnTo>
                    <a:pt x="76798" y="13865"/>
                  </a:lnTo>
                  <a:lnTo>
                    <a:pt x="77181" y="13291"/>
                  </a:lnTo>
                  <a:lnTo>
                    <a:pt x="77544" y="12718"/>
                  </a:lnTo>
                  <a:lnTo>
                    <a:pt x="77888" y="12144"/>
                  </a:lnTo>
                  <a:lnTo>
                    <a:pt x="78194" y="11570"/>
                  </a:lnTo>
                  <a:lnTo>
                    <a:pt x="78481" y="10978"/>
                  </a:lnTo>
                  <a:lnTo>
                    <a:pt x="78749" y="10404"/>
                  </a:lnTo>
                  <a:lnTo>
                    <a:pt x="78959" y="9811"/>
                  </a:lnTo>
                  <a:lnTo>
                    <a:pt x="79150" y="9218"/>
                  </a:lnTo>
                  <a:lnTo>
                    <a:pt x="79227" y="8912"/>
                  </a:lnTo>
                  <a:lnTo>
                    <a:pt x="79284" y="8606"/>
                  </a:lnTo>
                  <a:lnTo>
                    <a:pt x="79323" y="8319"/>
                  </a:lnTo>
                  <a:lnTo>
                    <a:pt x="79361" y="8013"/>
                  </a:lnTo>
                  <a:lnTo>
                    <a:pt x="79380" y="7535"/>
                  </a:lnTo>
                  <a:lnTo>
                    <a:pt x="79380" y="7038"/>
                  </a:lnTo>
                  <a:lnTo>
                    <a:pt x="79323" y="6560"/>
                  </a:lnTo>
                  <a:lnTo>
                    <a:pt x="79227" y="6063"/>
                  </a:lnTo>
                  <a:lnTo>
                    <a:pt x="79112" y="5642"/>
                  </a:lnTo>
                  <a:lnTo>
                    <a:pt x="78978" y="5241"/>
                  </a:lnTo>
                  <a:lnTo>
                    <a:pt x="78806" y="4858"/>
                  </a:lnTo>
                  <a:lnTo>
                    <a:pt x="78596" y="4495"/>
                  </a:lnTo>
                  <a:lnTo>
                    <a:pt x="78366" y="4131"/>
                  </a:lnTo>
                  <a:lnTo>
                    <a:pt x="78118" y="3787"/>
                  </a:lnTo>
                  <a:lnTo>
                    <a:pt x="77850" y="3443"/>
                  </a:lnTo>
                  <a:lnTo>
                    <a:pt x="77544" y="3137"/>
                  </a:lnTo>
                  <a:lnTo>
                    <a:pt x="77219" y="2831"/>
                  </a:lnTo>
                  <a:lnTo>
                    <a:pt x="76875" y="2525"/>
                  </a:lnTo>
                  <a:lnTo>
                    <a:pt x="76511" y="2257"/>
                  </a:lnTo>
                  <a:lnTo>
                    <a:pt x="76148" y="1990"/>
                  </a:lnTo>
                  <a:lnTo>
                    <a:pt x="75747" y="1760"/>
                  </a:lnTo>
                  <a:lnTo>
                    <a:pt x="75326" y="1531"/>
                  </a:lnTo>
                  <a:lnTo>
                    <a:pt x="74905" y="1301"/>
                  </a:lnTo>
                  <a:lnTo>
                    <a:pt x="74465" y="1110"/>
                  </a:lnTo>
                  <a:lnTo>
                    <a:pt x="74006" y="919"/>
                  </a:lnTo>
                  <a:lnTo>
                    <a:pt x="73547" y="766"/>
                  </a:lnTo>
                  <a:lnTo>
                    <a:pt x="73069" y="613"/>
                  </a:lnTo>
                  <a:lnTo>
                    <a:pt x="72591" y="479"/>
                  </a:lnTo>
                  <a:lnTo>
                    <a:pt x="72094" y="345"/>
                  </a:lnTo>
                  <a:lnTo>
                    <a:pt x="71597" y="250"/>
                  </a:lnTo>
                  <a:lnTo>
                    <a:pt x="71100" y="173"/>
                  </a:lnTo>
                  <a:lnTo>
                    <a:pt x="70602" y="97"/>
                  </a:lnTo>
                  <a:lnTo>
                    <a:pt x="70086" y="58"/>
                  </a:lnTo>
                  <a:lnTo>
                    <a:pt x="69570" y="20"/>
                  </a:lnTo>
                  <a:lnTo>
                    <a:pt x="690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85725" dir="106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19"/>
            <p:cNvSpPr/>
            <p:nvPr/>
          </p:nvSpPr>
          <p:spPr>
            <a:xfrm rot="10800000" flipH="1">
              <a:off x="10038630" y="-705762"/>
              <a:ext cx="1972973" cy="942174"/>
            </a:xfrm>
            <a:custGeom>
              <a:avLst/>
              <a:gdLst/>
              <a:ahLst/>
              <a:cxnLst/>
              <a:rect l="l" t="t" r="r" b="b"/>
              <a:pathLst>
                <a:path w="83415" h="39834" extrusionOk="0">
                  <a:moveTo>
                    <a:pt x="58880" y="0"/>
                  </a:moveTo>
                  <a:lnTo>
                    <a:pt x="58287" y="19"/>
                  </a:lnTo>
                  <a:lnTo>
                    <a:pt x="57694" y="77"/>
                  </a:lnTo>
                  <a:lnTo>
                    <a:pt x="57102" y="172"/>
                  </a:lnTo>
                  <a:lnTo>
                    <a:pt x="56509" y="306"/>
                  </a:lnTo>
                  <a:lnTo>
                    <a:pt x="55916" y="440"/>
                  </a:lnTo>
                  <a:lnTo>
                    <a:pt x="55342" y="612"/>
                  </a:lnTo>
                  <a:lnTo>
                    <a:pt x="54195" y="975"/>
                  </a:lnTo>
                  <a:lnTo>
                    <a:pt x="52971" y="1377"/>
                  </a:lnTo>
                  <a:lnTo>
                    <a:pt x="51747" y="1817"/>
                  </a:lnTo>
                  <a:lnTo>
                    <a:pt x="50543" y="2276"/>
                  </a:lnTo>
                  <a:lnTo>
                    <a:pt x="49338" y="2754"/>
                  </a:lnTo>
                  <a:lnTo>
                    <a:pt x="48152" y="3251"/>
                  </a:lnTo>
                  <a:lnTo>
                    <a:pt x="46967" y="3748"/>
                  </a:lnTo>
                  <a:lnTo>
                    <a:pt x="45781" y="4284"/>
                  </a:lnTo>
                  <a:lnTo>
                    <a:pt x="44614" y="4819"/>
                  </a:lnTo>
                  <a:lnTo>
                    <a:pt x="43448" y="5374"/>
                  </a:lnTo>
                  <a:lnTo>
                    <a:pt x="42281" y="5966"/>
                  </a:lnTo>
                  <a:lnTo>
                    <a:pt x="41134" y="6559"/>
                  </a:lnTo>
                  <a:lnTo>
                    <a:pt x="40006" y="7152"/>
                  </a:lnTo>
                  <a:lnTo>
                    <a:pt x="38858" y="7783"/>
                  </a:lnTo>
                  <a:lnTo>
                    <a:pt x="37749" y="8414"/>
                  </a:lnTo>
                  <a:lnTo>
                    <a:pt x="36621" y="9064"/>
                  </a:lnTo>
                  <a:lnTo>
                    <a:pt x="35512" y="9734"/>
                  </a:lnTo>
                  <a:lnTo>
                    <a:pt x="34498" y="10365"/>
                  </a:lnTo>
                  <a:lnTo>
                    <a:pt x="33485" y="10996"/>
                  </a:lnTo>
                  <a:lnTo>
                    <a:pt x="32471" y="11646"/>
                  </a:lnTo>
                  <a:lnTo>
                    <a:pt x="31477" y="12315"/>
                  </a:lnTo>
                  <a:lnTo>
                    <a:pt x="30483" y="12985"/>
                  </a:lnTo>
                  <a:lnTo>
                    <a:pt x="29507" y="13654"/>
                  </a:lnTo>
                  <a:lnTo>
                    <a:pt x="27557" y="15050"/>
                  </a:lnTo>
                  <a:lnTo>
                    <a:pt x="25625" y="16465"/>
                  </a:lnTo>
                  <a:lnTo>
                    <a:pt x="23713" y="17918"/>
                  </a:lnTo>
                  <a:lnTo>
                    <a:pt x="21839" y="19410"/>
                  </a:lnTo>
                  <a:lnTo>
                    <a:pt x="19984" y="20921"/>
                  </a:lnTo>
                  <a:lnTo>
                    <a:pt x="18148" y="22470"/>
                  </a:lnTo>
                  <a:lnTo>
                    <a:pt x="16351" y="24038"/>
                  </a:lnTo>
                  <a:lnTo>
                    <a:pt x="14553" y="25625"/>
                  </a:lnTo>
                  <a:lnTo>
                    <a:pt x="12775" y="27231"/>
                  </a:lnTo>
                  <a:lnTo>
                    <a:pt x="11015" y="28857"/>
                  </a:lnTo>
                  <a:lnTo>
                    <a:pt x="9275" y="30501"/>
                  </a:lnTo>
                  <a:lnTo>
                    <a:pt x="7554" y="32165"/>
                  </a:lnTo>
                  <a:lnTo>
                    <a:pt x="5833" y="33829"/>
                  </a:lnTo>
                  <a:lnTo>
                    <a:pt x="5106" y="34555"/>
                  </a:lnTo>
                  <a:lnTo>
                    <a:pt x="3806" y="35856"/>
                  </a:lnTo>
                  <a:lnTo>
                    <a:pt x="2047" y="37672"/>
                  </a:lnTo>
                  <a:lnTo>
                    <a:pt x="1052" y="38705"/>
                  </a:lnTo>
                  <a:lnTo>
                    <a:pt x="1" y="39833"/>
                  </a:lnTo>
                  <a:lnTo>
                    <a:pt x="5910" y="39833"/>
                  </a:lnTo>
                  <a:lnTo>
                    <a:pt x="6923" y="38609"/>
                  </a:lnTo>
                  <a:lnTo>
                    <a:pt x="7956" y="37405"/>
                  </a:lnTo>
                  <a:lnTo>
                    <a:pt x="9007" y="36200"/>
                  </a:lnTo>
                  <a:lnTo>
                    <a:pt x="10059" y="35014"/>
                  </a:lnTo>
                  <a:lnTo>
                    <a:pt x="11149" y="33848"/>
                  </a:lnTo>
                  <a:lnTo>
                    <a:pt x="12239" y="32700"/>
                  </a:lnTo>
                  <a:lnTo>
                    <a:pt x="13348" y="31553"/>
                  </a:lnTo>
                  <a:lnTo>
                    <a:pt x="14477" y="30444"/>
                  </a:lnTo>
                  <a:lnTo>
                    <a:pt x="15222" y="29717"/>
                  </a:lnTo>
                  <a:lnTo>
                    <a:pt x="15949" y="29029"/>
                  </a:lnTo>
                  <a:lnTo>
                    <a:pt x="16695" y="28360"/>
                  </a:lnTo>
                  <a:lnTo>
                    <a:pt x="17460" y="27690"/>
                  </a:lnTo>
                  <a:lnTo>
                    <a:pt x="18206" y="27021"/>
                  </a:lnTo>
                  <a:lnTo>
                    <a:pt x="18971" y="26390"/>
                  </a:lnTo>
                  <a:lnTo>
                    <a:pt x="19755" y="25759"/>
                  </a:lnTo>
                  <a:lnTo>
                    <a:pt x="20519" y="25128"/>
                  </a:lnTo>
                  <a:lnTo>
                    <a:pt x="22088" y="23923"/>
                  </a:lnTo>
                  <a:lnTo>
                    <a:pt x="23675" y="22737"/>
                  </a:lnTo>
                  <a:lnTo>
                    <a:pt x="25281" y="21571"/>
                  </a:lnTo>
                  <a:lnTo>
                    <a:pt x="26887" y="20443"/>
                  </a:lnTo>
                  <a:lnTo>
                    <a:pt x="28494" y="19314"/>
                  </a:lnTo>
                  <a:lnTo>
                    <a:pt x="30119" y="18205"/>
                  </a:lnTo>
                  <a:lnTo>
                    <a:pt x="33370" y="15968"/>
                  </a:lnTo>
                  <a:lnTo>
                    <a:pt x="34996" y="14820"/>
                  </a:lnTo>
                  <a:lnTo>
                    <a:pt x="36621" y="13673"/>
                  </a:lnTo>
                  <a:lnTo>
                    <a:pt x="38246" y="12507"/>
                  </a:lnTo>
                  <a:lnTo>
                    <a:pt x="39853" y="11302"/>
                  </a:lnTo>
                  <a:lnTo>
                    <a:pt x="40599" y="10728"/>
                  </a:lnTo>
                  <a:lnTo>
                    <a:pt x="41000" y="10441"/>
                  </a:lnTo>
                  <a:lnTo>
                    <a:pt x="41383" y="10193"/>
                  </a:lnTo>
                  <a:lnTo>
                    <a:pt x="41803" y="9944"/>
                  </a:lnTo>
                  <a:lnTo>
                    <a:pt x="42224" y="9734"/>
                  </a:lnTo>
                  <a:lnTo>
                    <a:pt x="42434" y="9657"/>
                  </a:lnTo>
                  <a:lnTo>
                    <a:pt x="42664" y="9581"/>
                  </a:lnTo>
                  <a:lnTo>
                    <a:pt x="42874" y="9504"/>
                  </a:lnTo>
                  <a:lnTo>
                    <a:pt x="43104" y="9466"/>
                  </a:lnTo>
                  <a:lnTo>
                    <a:pt x="43371" y="9428"/>
                  </a:lnTo>
                  <a:lnTo>
                    <a:pt x="43620" y="9409"/>
                  </a:lnTo>
                  <a:lnTo>
                    <a:pt x="43830" y="9428"/>
                  </a:lnTo>
                  <a:lnTo>
                    <a:pt x="44041" y="9447"/>
                  </a:lnTo>
                  <a:lnTo>
                    <a:pt x="44251" y="9485"/>
                  </a:lnTo>
                  <a:lnTo>
                    <a:pt x="44442" y="9523"/>
                  </a:lnTo>
                  <a:lnTo>
                    <a:pt x="44653" y="9600"/>
                  </a:lnTo>
                  <a:lnTo>
                    <a:pt x="44844" y="9676"/>
                  </a:lnTo>
                  <a:lnTo>
                    <a:pt x="45016" y="9772"/>
                  </a:lnTo>
                  <a:lnTo>
                    <a:pt x="45188" y="9868"/>
                  </a:lnTo>
                  <a:lnTo>
                    <a:pt x="45360" y="9982"/>
                  </a:lnTo>
                  <a:lnTo>
                    <a:pt x="45513" y="10116"/>
                  </a:lnTo>
                  <a:lnTo>
                    <a:pt x="45647" y="10250"/>
                  </a:lnTo>
                  <a:lnTo>
                    <a:pt x="45762" y="10403"/>
                  </a:lnTo>
                  <a:lnTo>
                    <a:pt x="45877" y="10575"/>
                  </a:lnTo>
                  <a:lnTo>
                    <a:pt x="45953" y="10747"/>
                  </a:lnTo>
                  <a:lnTo>
                    <a:pt x="46029" y="10938"/>
                  </a:lnTo>
                  <a:lnTo>
                    <a:pt x="46068" y="11130"/>
                  </a:lnTo>
                  <a:lnTo>
                    <a:pt x="46087" y="11359"/>
                  </a:lnTo>
                  <a:lnTo>
                    <a:pt x="46087" y="11589"/>
                  </a:lnTo>
                  <a:lnTo>
                    <a:pt x="46049" y="11799"/>
                  </a:lnTo>
                  <a:lnTo>
                    <a:pt x="45991" y="12028"/>
                  </a:lnTo>
                  <a:lnTo>
                    <a:pt x="45915" y="12239"/>
                  </a:lnTo>
                  <a:lnTo>
                    <a:pt x="45800" y="12430"/>
                  </a:lnTo>
                  <a:lnTo>
                    <a:pt x="45685" y="12640"/>
                  </a:lnTo>
                  <a:lnTo>
                    <a:pt x="45551" y="12832"/>
                  </a:lnTo>
                  <a:lnTo>
                    <a:pt x="45398" y="13004"/>
                  </a:lnTo>
                  <a:lnTo>
                    <a:pt x="45226" y="13195"/>
                  </a:lnTo>
                  <a:lnTo>
                    <a:pt x="44882" y="13539"/>
                  </a:lnTo>
                  <a:lnTo>
                    <a:pt x="44500" y="13864"/>
                  </a:lnTo>
                  <a:lnTo>
                    <a:pt x="44117" y="14151"/>
                  </a:lnTo>
                  <a:lnTo>
                    <a:pt x="43085" y="14916"/>
                  </a:lnTo>
                  <a:lnTo>
                    <a:pt x="41899" y="15757"/>
                  </a:lnTo>
                  <a:lnTo>
                    <a:pt x="40618" y="16694"/>
                  </a:lnTo>
                  <a:lnTo>
                    <a:pt x="39260" y="17689"/>
                  </a:lnTo>
                  <a:lnTo>
                    <a:pt x="37864" y="18760"/>
                  </a:lnTo>
                  <a:lnTo>
                    <a:pt x="37176" y="19314"/>
                  </a:lnTo>
                  <a:lnTo>
                    <a:pt x="36468" y="19888"/>
                  </a:lnTo>
                  <a:lnTo>
                    <a:pt x="35780" y="20481"/>
                  </a:lnTo>
                  <a:lnTo>
                    <a:pt x="35110" y="21093"/>
                  </a:lnTo>
                  <a:lnTo>
                    <a:pt x="34460" y="21705"/>
                  </a:lnTo>
                  <a:lnTo>
                    <a:pt x="33810" y="22336"/>
                  </a:lnTo>
                  <a:lnTo>
                    <a:pt x="33198" y="22986"/>
                  </a:lnTo>
                  <a:lnTo>
                    <a:pt x="32624" y="23636"/>
                  </a:lnTo>
                  <a:lnTo>
                    <a:pt x="32070" y="24305"/>
                  </a:lnTo>
                  <a:lnTo>
                    <a:pt x="31573" y="24975"/>
                  </a:lnTo>
                  <a:lnTo>
                    <a:pt x="31094" y="25663"/>
                  </a:lnTo>
                  <a:lnTo>
                    <a:pt x="30884" y="26007"/>
                  </a:lnTo>
                  <a:lnTo>
                    <a:pt x="30674" y="26371"/>
                  </a:lnTo>
                  <a:lnTo>
                    <a:pt x="30483" y="26715"/>
                  </a:lnTo>
                  <a:lnTo>
                    <a:pt x="30310" y="27059"/>
                  </a:lnTo>
                  <a:lnTo>
                    <a:pt x="30138" y="27422"/>
                  </a:lnTo>
                  <a:lnTo>
                    <a:pt x="30004" y="27786"/>
                  </a:lnTo>
                  <a:lnTo>
                    <a:pt x="29851" y="28149"/>
                  </a:lnTo>
                  <a:lnTo>
                    <a:pt x="29737" y="28512"/>
                  </a:lnTo>
                  <a:lnTo>
                    <a:pt x="29641" y="28876"/>
                  </a:lnTo>
                  <a:lnTo>
                    <a:pt x="29546" y="29239"/>
                  </a:lnTo>
                  <a:lnTo>
                    <a:pt x="29488" y="29603"/>
                  </a:lnTo>
                  <a:lnTo>
                    <a:pt x="29431" y="29966"/>
                  </a:lnTo>
                  <a:lnTo>
                    <a:pt x="29393" y="30329"/>
                  </a:lnTo>
                  <a:lnTo>
                    <a:pt x="29373" y="30712"/>
                  </a:lnTo>
                  <a:lnTo>
                    <a:pt x="29393" y="31075"/>
                  </a:lnTo>
                  <a:lnTo>
                    <a:pt x="29412" y="31457"/>
                  </a:lnTo>
                  <a:lnTo>
                    <a:pt x="29450" y="31821"/>
                  </a:lnTo>
                  <a:lnTo>
                    <a:pt x="29507" y="32203"/>
                  </a:lnTo>
                  <a:lnTo>
                    <a:pt x="29603" y="32586"/>
                  </a:lnTo>
                  <a:lnTo>
                    <a:pt x="29718" y="32949"/>
                  </a:lnTo>
                  <a:lnTo>
                    <a:pt x="29832" y="33331"/>
                  </a:lnTo>
                  <a:lnTo>
                    <a:pt x="29985" y="33714"/>
                  </a:lnTo>
                  <a:lnTo>
                    <a:pt x="30215" y="34173"/>
                  </a:lnTo>
                  <a:lnTo>
                    <a:pt x="30483" y="34613"/>
                  </a:lnTo>
                  <a:lnTo>
                    <a:pt x="30769" y="35014"/>
                  </a:lnTo>
                  <a:lnTo>
                    <a:pt x="31075" y="35397"/>
                  </a:lnTo>
                  <a:lnTo>
                    <a:pt x="31420" y="35779"/>
                  </a:lnTo>
                  <a:lnTo>
                    <a:pt x="31802" y="36104"/>
                  </a:lnTo>
                  <a:lnTo>
                    <a:pt x="32204" y="36429"/>
                  </a:lnTo>
                  <a:lnTo>
                    <a:pt x="32605" y="36716"/>
                  </a:lnTo>
                  <a:lnTo>
                    <a:pt x="33045" y="37003"/>
                  </a:lnTo>
                  <a:lnTo>
                    <a:pt x="33504" y="37233"/>
                  </a:lnTo>
                  <a:lnTo>
                    <a:pt x="33963" y="37462"/>
                  </a:lnTo>
                  <a:lnTo>
                    <a:pt x="34441" y="37653"/>
                  </a:lnTo>
                  <a:lnTo>
                    <a:pt x="34938" y="37825"/>
                  </a:lnTo>
                  <a:lnTo>
                    <a:pt x="35435" y="37959"/>
                  </a:lnTo>
                  <a:lnTo>
                    <a:pt x="35933" y="38093"/>
                  </a:lnTo>
                  <a:lnTo>
                    <a:pt x="36430" y="38170"/>
                  </a:lnTo>
                  <a:lnTo>
                    <a:pt x="36927" y="38246"/>
                  </a:lnTo>
                  <a:lnTo>
                    <a:pt x="37405" y="38284"/>
                  </a:lnTo>
                  <a:lnTo>
                    <a:pt x="37902" y="38303"/>
                  </a:lnTo>
                  <a:lnTo>
                    <a:pt x="38380" y="38323"/>
                  </a:lnTo>
                  <a:lnTo>
                    <a:pt x="39164" y="38303"/>
                  </a:lnTo>
                  <a:lnTo>
                    <a:pt x="39929" y="38246"/>
                  </a:lnTo>
                  <a:lnTo>
                    <a:pt x="40694" y="38150"/>
                  </a:lnTo>
                  <a:lnTo>
                    <a:pt x="41478" y="38036"/>
                  </a:lnTo>
                  <a:lnTo>
                    <a:pt x="42243" y="37883"/>
                  </a:lnTo>
                  <a:lnTo>
                    <a:pt x="43008" y="37730"/>
                  </a:lnTo>
                  <a:lnTo>
                    <a:pt x="43754" y="37539"/>
                  </a:lnTo>
                  <a:lnTo>
                    <a:pt x="44519" y="37347"/>
                  </a:lnTo>
                  <a:lnTo>
                    <a:pt x="45896" y="36965"/>
                  </a:lnTo>
                  <a:lnTo>
                    <a:pt x="47253" y="36563"/>
                  </a:lnTo>
                  <a:lnTo>
                    <a:pt x="48611" y="36123"/>
                  </a:lnTo>
                  <a:lnTo>
                    <a:pt x="49969" y="35665"/>
                  </a:lnTo>
                  <a:lnTo>
                    <a:pt x="51307" y="35186"/>
                  </a:lnTo>
                  <a:lnTo>
                    <a:pt x="52646" y="34670"/>
                  </a:lnTo>
                  <a:lnTo>
                    <a:pt x="53966" y="34135"/>
                  </a:lnTo>
                  <a:lnTo>
                    <a:pt x="55266" y="33561"/>
                  </a:lnTo>
                  <a:lnTo>
                    <a:pt x="56566" y="32987"/>
                  </a:lnTo>
                  <a:lnTo>
                    <a:pt x="57867" y="32356"/>
                  </a:lnTo>
                  <a:lnTo>
                    <a:pt x="59129" y="31725"/>
                  </a:lnTo>
                  <a:lnTo>
                    <a:pt x="60391" y="31056"/>
                  </a:lnTo>
                  <a:lnTo>
                    <a:pt x="61653" y="30367"/>
                  </a:lnTo>
                  <a:lnTo>
                    <a:pt x="62877" y="29641"/>
                  </a:lnTo>
                  <a:lnTo>
                    <a:pt x="64101" y="28914"/>
                  </a:lnTo>
                  <a:lnTo>
                    <a:pt x="65305" y="28149"/>
                  </a:lnTo>
                  <a:lnTo>
                    <a:pt x="65650" y="27939"/>
                  </a:lnTo>
                  <a:lnTo>
                    <a:pt x="65994" y="27728"/>
                  </a:lnTo>
                  <a:lnTo>
                    <a:pt x="66357" y="27537"/>
                  </a:lnTo>
                  <a:lnTo>
                    <a:pt x="66740" y="27365"/>
                  </a:lnTo>
                  <a:lnTo>
                    <a:pt x="67122" y="27212"/>
                  </a:lnTo>
                  <a:lnTo>
                    <a:pt x="67485" y="27097"/>
                  </a:lnTo>
                  <a:lnTo>
                    <a:pt x="67868" y="27021"/>
                  </a:lnTo>
                  <a:lnTo>
                    <a:pt x="68059" y="27002"/>
                  </a:lnTo>
                  <a:lnTo>
                    <a:pt x="68403" y="27002"/>
                  </a:lnTo>
                  <a:lnTo>
                    <a:pt x="68575" y="27021"/>
                  </a:lnTo>
                  <a:lnTo>
                    <a:pt x="68748" y="27059"/>
                  </a:lnTo>
                  <a:lnTo>
                    <a:pt x="68901" y="27097"/>
                  </a:lnTo>
                  <a:lnTo>
                    <a:pt x="69054" y="27155"/>
                  </a:lnTo>
                  <a:lnTo>
                    <a:pt x="69206" y="27231"/>
                  </a:lnTo>
                  <a:lnTo>
                    <a:pt x="69359" y="27327"/>
                  </a:lnTo>
                  <a:lnTo>
                    <a:pt x="69493" y="27442"/>
                  </a:lnTo>
                  <a:lnTo>
                    <a:pt x="69627" y="27556"/>
                  </a:lnTo>
                  <a:lnTo>
                    <a:pt x="69723" y="27671"/>
                  </a:lnTo>
                  <a:lnTo>
                    <a:pt x="69818" y="27805"/>
                  </a:lnTo>
                  <a:lnTo>
                    <a:pt x="69914" y="27939"/>
                  </a:lnTo>
                  <a:lnTo>
                    <a:pt x="69971" y="28073"/>
                  </a:lnTo>
                  <a:lnTo>
                    <a:pt x="70029" y="28226"/>
                  </a:lnTo>
                  <a:lnTo>
                    <a:pt x="70067" y="28360"/>
                  </a:lnTo>
                  <a:lnTo>
                    <a:pt x="70105" y="28512"/>
                  </a:lnTo>
                  <a:lnTo>
                    <a:pt x="70124" y="28665"/>
                  </a:lnTo>
                  <a:lnTo>
                    <a:pt x="70124" y="28818"/>
                  </a:lnTo>
                  <a:lnTo>
                    <a:pt x="70124" y="29144"/>
                  </a:lnTo>
                  <a:lnTo>
                    <a:pt x="70067" y="29469"/>
                  </a:lnTo>
                  <a:lnTo>
                    <a:pt x="69971" y="29813"/>
                  </a:lnTo>
                  <a:lnTo>
                    <a:pt x="69857" y="30138"/>
                  </a:lnTo>
                  <a:lnTo>
                    <a:pt x="69704" y="30482"/>
                  </a:lnTo>
                  <a:lnTo>
                    <a:pt x="69532" y="30807"/>
                  </a:lnTo>
                  <a:lnTo>
                    <a:pt x="69340" y="31132"/>
                  </a:lnTo>
                  <a:lnTo>
                    <a:pt x="69130" y="31438"/>
                  </a:lnTo>
                  <a:lnTo>
                    <a:pt x="68901" y="31744"/>
                  </a:lnTo>
                  <a:lnTo>
                    <a:pt x="68671" y="32031"/>
                  </a:lnTo>
                  <a:lnTo>
                    <a:pt x="68442" y="32299"/>
                  </a:lnTo>
                  <a:lnTo>
                    <a:pt x="61634" y="39833"/>
                  </a:lnTo>
                  <a:lnTo>
                    <a:pt x="70545" y="39833"/>
                  </a:lnTo>
                  <a:lnTo>
                    <a:pt x="81828" y="26811"/>
                  </a:lnTo>
                  <a:lnTo>
                    <a:pt x="82267" y="26294"/>
                  </a:lnTo>
                  <a:lnTo>
                    <a:pt x="82497" y="26027"/>
                  </a:lnTo>
                  <a:lnTo>
                    <a:pt x="82688" y="25740"/>
                  </a:lnTo>
                  <a:lnTo>
                    <a:pt x="82879" y="25453"/>
                  </a:lnTo>
                  <a:lnTo>
                    <a:pt x="83032" y="25166"/>
                  </a:lnTo>
                  <a:lnTo>
                    <a:pt x="83185" y="24860"/>
                  </a:lnTo>
                  <a:lnTo>
                    <a:pt x="83300" y="24535"/>
                  </a:lnTo>
                  <a:lnTo>
                    <a:pt x="83357" y="24325"/>
                  </a:lnTo>
                  <a:lnTo>
                    <a:pt x="83396" y="24114"/>
                  </a:lnTo>
                  <a:lnTo>
                    <a:pt x="83415" y="23904"/>
                  </a:lnTo>
                  <a:lnTo>
                    <a:pt x="83415" y="23693"/>
                  </a:lnTo>
                  <a:lnTo>
                    <a:pt x="83415" y="23464"/>
                  </a:lnTo>
                  <a:lnTo>
                    <a:pt x="83396" y="23254"/>
                  </a:lnTo>
                  <a:lnTo>
                    <a:pt x="83357" y="23043"/>
                  </a:lnTo>
                  <a:lnTo>
                    <a:pt x="83300" y="22852"/>
                  </a:lnTo>
                  <a:lnTo>
                    <a:pt x="83243" y="22642"/>
                  </a:lnTo>
                  <a:lnTo>
                    <a:pt x="83166" y="22431"/>
                  </a:lnTo>
                  <a:lnTo>
                    <a:pt x="83090" y="22240"/>
                  </a:lnTo>
                  <a:lnTo>
                    <a:pt x="82994" y="22049"/>
                  </a:lnTo>
                  <a:lnTo>
                    <a:pt x="82765" y="21666"/>
                  </a:lnTo>
                  <a:lnTo>
                    <a:pt x="82497" y="21322"/>
                  </a:lnTo>
                  <a:lnTo>
                    <a:pt x="82210" y="20978"/>
                  </a:lnTo>
                  <a:lnTo>
                    <a:pt x="81866" y="20672"/>
                  </a:lnTo>
                  <a:lnTo>
                    <a:pt x="81503" y="20385"/>
                  </a:lnTo>
                  <a:lnTo>
                    <a:pt x="81120" y="20137"/>
                  </a:lnTo>
                  <a:lnTo>
                    <a:pt x="80719" y="19926"/>
                  </a:lnTo>
                  <a:lnTo>
                    <a:pt x="80298" y="19735"/>
                  </a:lnTo>
                  <a:lnTo>
                    <a:pt x="79877" y="19601"/>
                  </a:lnTo>
                  <a:lnTo>
                    <a:pt x="79437" y="19506"/>
                  </a:lnTo>
                  <a:lnTo>
                    <a:pt x="79131" y="19448"/>
                  </a:lnTo>
                  <a:lnTo>
                    <a:pt x="78844" y="19429"/>
                  </a:lnTo>
                  <a:lnTo>
                    <a:pt x="78538" y="19410"/>
                  </a:lnTo>
                  <a:lnTo>
                    <a:pt x="78252" y="19391"/>
                  </a:lnTo>
                  <a:lnTo>
                    <a:pt x="77869" y="19410"/>
                  </a:lnTo>
                  <a:lnTo>
                    <a:pt x="77506" y="19429"/>
                  </a:lnTo>
                  <a:lnTo>
                    <a:pt x="77143" y="19467"/>
                  </a:lnTo>
                  <a:lnTo>
                    <a:pt x="76779" y="19525"/>
                  </a:lnTo>
                  <a:lnTo>
                    <a:pt x="76416" y="19601"/>
                  </a:lnTo>
                  <a:lnTo>
                    <a:pt x="76053" y="19678"/>
                  </a:lnTo>
                  <a:lnTo>
                    <a:pt x="75326" y="19869"/>
                  </a:lnTo>
                  <a:lnTo>
                    <a:pt x="74599" y="20098"/>
                  </a:lnTo>
                  <a:lnTo>
                    <a:pt x="73892" y="20366"/>
                  </a:lnTo>
                  <a:lnTo>
                    <a:pt x="73203" y="20634"/>
                  </a:lnTo>
                  <a:lnTo>
                    <a:pt x="72496" y="20921"/>
                  </a:lnTo>
                  <a:lnTo>
                    <a:pt x="48286" y="30846"/>
                  </a:lnTo>
                  <a:lnTo>
                    <a:pt x="47617" y="31113"/>
                  </a:lnTo>
                  <a:lnTo>
                    <a:pt x="46947" y="31381"/>
                  </a:lnTo>
                  <a:lnTo>
                    <a:pt x="46259" y="31630"/>
                  </a:lnTo>
                  <a:lnTo>
                    <a:pt x="45571" y="31859"/>
                  </a:lnTo>
                  <a:lnTo>
                    <a:pt x="44882" y="32050"/>
                  </a:lnTo>
                  <a:lnTo>
                    <a:pt x="44538" y="32127"/>
                  </a:lnTo>
                  <a:lnTo>
                    <a:pt x="44194" y="32184"/>
                  </a:lnTo>
                  <a:lnTo>
                    <a:pt x="43830" y="32241"/>
                  </a:lnTo>
                  <a:lnTo>
                    <a:pt x="43486" y="32280"/>
                  </a:lnTo>
                  <a:lnTo>
                    <a:pt x="43123" y="32318"/>
                  </a:lnTo>
                  <a:lnTo>
                    <a:pt x="42626" y="32318"/>
                  </a:lnTo>
                  <a:lnTo>
                    <a:pt x="42262" y="32299"/>
                  </a:lnTo>
                  <a:lnTo>
                    <a:pt x="41880" y="32261"/>
                  </a:lnTo>
                  <a:lnTo>
                    <a:pt x="41516" y="32184"/>
                  </a:lnTo>
                  <a:lnTo>
                    <a:pt x="41153" y="32108"/>
                  </a:lnTo>
                  <a:lnTo>
                    <a:pt x="40790" y="31993"/>
                  </a:lnTo>
                  <a:lnTo>
                    <a:pt x="40446" y="31859"/>
                  </a:lnTo>
                  <a:lnTo>
                    <a:pt x="40121" y="31706"/>
                  </a:lnTo>
                  <a:lnTo>
                    <a:pt x="39795" y="31515"/>
                  </a:lnTo>
                  <a:lnTo>
                    <a:pt x="39470" y="31324"/>
                  </a:lnTo>
                  <a:lnTo>
                    <a:pt x="39183" y="31113"/>
                  </a:lnTo>
                  <a:lnTo>
                    <a:pt x="38916" y="30865"/>
                  </a:lnTo>
                  <a:lnTo>
                    <a:pt x="38667" y="30597"/>
                  </a:lnTo>
                  <a:lnTo>
                    <a:pt x="38457" y="30329"/>
                  </a:lnTo>
                  <a:lnTo>
                    <a:pt x="38246" y="30023"/>
                  </a:lnTo>
                  <a:lnTo>
                    <a:pt x="38093" y="29698"/>
                  </a:lnTo>
                  <a:lnTo>
                    <a:pt x="37960" y="29373"/>
                  </a:lnTo>
                  <a:lnTo>
                    <a:pt x="37864" y="29086"/>
                  </a:lnTo>
                  <a:lnTo>
                    <a:pt x="37807" y="28818"/>
                  </a:lnTo>
                  <a:lnTo>
                    <a:pt x="37768" y="28532"/>
                  </a:lnTo>
                  <a:lnTo>
                    <a:pt x="37749" y="28264"/>
                  </a:lnTo>
                  <a:lnTo>
                    <a:pt x="37749" y="27996"/>
                  </a:lnTo>
                  <a:lnTo>
                    <a:pt x="37788" y="27728"/>
                  </a:lnTo>
                  <a:lnTo>
                    <a:pt x="37826" y="27461"/>
                  </a:lnTo>
                  <a:lnTo>
                    <a:pt x="37883" y="27193"/>
                  </a:lnTo>
                  <a:lnTo>
                    <a:pt x="37960" y="26944"/>
                  </a:lnTo>
                  <a:lnTo>
                    <a:pt x="38055" y="26677"/>
                  </a:lnTo>
                  <a:lnTo>
                    <a:pt x="38151" y="26428"/>
                  </a:lnTo>
                  <a:lnTo>
                    <a:pt x="38266" y="26179"/>
                  </a:lnTo>
                  <a:lnTo>
                    <a:pt x="38399" y="25931"/>
                  </a:lnTo>
                  <a:lnTo>
                    <a:pt x="38552" y="25682"/>
                  </a:lnTo>
                  <a:lnTo>
                    <a:pt x="38725" y="25434"/>
                  </a:lnTo>
                  <a:lnTo>
                    <a:pt x="38897" y="25204"/>
                  </a:lnTo>
                  <a:lnTo>
                    <a:pt x="39260" y="24726"/>
                  </a:lnTo>
                  <a:lnTo>
                    <a:pt x="39681" y="24286"/>
                  </a:lnTo>
                  <a:lnTo>
                    <a:pt x="40101" y="23846"/>
                  </a:lnTo>
                  <a:lnTo>
                    <a:pt x="40579" y="23426"/>
                  </a:lnTo>
                  <a:lnTo>
                    <a:pt x="41058" y="23024"/>
                  </a:lnTo>
                  <a:lnTo>
                    <a:pt x="41536" y="22642"/>
                  </a:lnTo>
                  <a:lnTo>
                    <a:pt x="42033" y="22298"/>
                  </a:lnTo>
                  <a:lnTo>
                    <a:pt x="42530" y="21953"/>
                  </a:lnTo>
                  <a:lnTo>
                    <a:pt x="53105" y="14878"/>
                  </a:lnTo>
                  <a:lnTo>
                    <a:pt x="53105" y="14514"/>
                  </a:lnTo>
                  <a:lnTo>
                    <a:pt x="53143" y="14170"/>
                  </a:lnTo>
                  <a:lnTo>
                    <a:pt x="53181" y="13807"/>
                  </a:lnTo>
                  <a:lnTo>
                    <a:pt x="53239" y="13424"/>
                  </a:lnTo>
                  <a:lnTo>
                    <a:pt x="53315" y="13061"/>
                  </a:lnTo>
                  <a:lnTo>
                    <a:pt x="53411" y="12698"/>
                  </a:lnTo>
                  <a:lnTo>
                    <a:pt x="53507" y="12334"/>
                  </a:lnTo>
                  <a:lnTo>
                    <a:pt x="53621" y="11971"/>
                  </a:lnTo>
                  <a:lnTo>
                    <a:pt x="53736" y="11627"/>
                  </a:lnTo>
                  <a:lnTo>
                    <a:pt x="53870" y="11264"/>
                  </a:lnTo>
                  <a:lnTo>
                    <a:pt x="54023" y="10919"/>
                  </a:lnTo>
                  <a:lnTo>
                    <a:pt x="54176" y="10575"/>
                  </a:lnTo>
                  <a:lnTo>
                    <a:pt x="54348" y="10231"/>
                  </a:lnTo>
                  <a:lnTo>
                    <a:pt x="54520" y="9906"/>
                  </a:lnTo>
                  <a:lnTo>
                    <a:pt x="54711" y="9581"/>
                  </a:lnTo>
                  <a:lnTo>
                    <a:pt x="54903" y="9275"/>
                  </a:lnTo>
                  <a:lnTo>
                    <a:pt x="55648" y="8146"/>
                  </a:lnTo>
                  <a:lnTo>
                    <a:pt x="56432" y="7037"/>
                  </a:lnTo>
                  <a:lnTo>
                    <a:pt x="57197" y="5909"/>
                  </a:lnTo>
                  <a:lnTo>
                    <a:pt x="57580" y="5335"/>
                  </a:lnTo>
                  <a:lnTo>
                    <a:pt x="57943" y="4762"/>
                  </a:lnTo>
                  <a:lnTo>
                    <a:pt x="58287" y="4188"/>
                  </a:lnTo>
                  <a:lnTo>
                    <a:pt x="58593" y="3614"/>
                  </a:lnTo>
                  <a:lnTo>
                    <a:pt x="58880" y="3022"/>
                  </a:lnTo>
                  <a:lnTo>
                    <a:pt x="59148" y="2448"/>
                  </a:lnTo>
                  <a:lnTo>
                    <a:pt x="59358" y="1855"/>
                  </a:lnTo>
                  <a:lnTo>
                    <a:pt x="59549" y="1262"/>
                  </a:lnTo>
                  <a:lnTo>
                    <a:pt x="59626" y="956"/>
                  </a:lnTo>
                  <a:lnTo>
                    <a:pt x="59683" y="650"/>
                  </a:lnTo>
                  <a:lnTo>
                    <a:pt x="59722" y="363"/>
                  </a:lnTo>
                  <a:lnTo>
                    <a:pt x="59760" y="57"/>
                  </a:lnTo>
                  <a:lnTo>
                    <a:pt x="59741" y="57"/>
                  </a:lnTo>
                  <a:lnTo>
                    <a:pt x="59301" y="19"/>
                  </a:lnTo>
                  <a:lnTo>
                    <a:pt x="58880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19"/>
            <p:cNvSpPr/>
            <p:nvPr/>
          </p:nvSpPr>
          <p:spPr>
            <a:xfrm rot="10800000" flipH="1">
              <a:off x="10038630" y="-705762"/>
              <a:ext cx="1972973" cy="942174"/>
            </a:xfrm>
            <a:custGeom>
              <a:avLst/>
              <a:gdLst/>
              <a:ahLst/>
              <a:cxnLst/>
              <a:rect l="l" t="t" r="r" b="b"/>
              <a:pathLst>
                <a:path w="83415" h="39834" fill="none" extrusionOk="0">
                  <a:moveTo>
                    <a:pt x="58880" y="0"/>
                  </a:moveTo>
                  <a:lnTo>
                    <a:pt x="58880" y="0"/>
                  </a:lnTo>
                  <a:lnTo>
                    <a:pt x="58287" y="19"/>
                  </a:lnTo>
                  <a:lnTo>
                    <a:pt x="57694" y="77"/>
                  </a:lnTo>
                  <a:lnTo>
                    <a:pt x="57102" y="172"/>
                  </a:lnTo>
                  <a:lnTo>
                    <a:pt x="56509" y="306"/>
                  </a:lnTo>
                  <a:lnTo>
                    <a:pt x="55916" y="440"/>
                  </a:lnTo>
                  <a:lnTo>
                    <a:pt x="55342" y="612"/>
                  </a:lnTo>
                  <a:lnTo>
                    <a:pt x="54195" y="975"/>
                  </a:lnTo>
                  <a:lnTo>
                    <a:pt x="54195" y="975"/>
                  </a:lnTo>
                  <a:lnTo>
                    <a:pt x="52971" y="1377"/>
                  </a:lnTo>
                  <a:lnTo>
                    <a:pt x="51747" y="1817"/>
                  </a:lnTo>
                  <a:lnTo>
                    <a:pt x="50543" y="2276"/>
                  </a:lnTo>
                  <a:lnTo>
                    <a:pt x="49338" y="2754"/>
                  </a:lnTo>
                  <a:lnTo>
                    <a:pt x="48152" y="3251"/>
                  </a:lnTo>
                  <a:lnTo>
                    <a:pt x="46967" y="3748"/>
                  </a:lnTo>
                  <a:lnTo>
                    <a:pt x="45781" y="4284"/>
                  </a:lnTo>
                  <a:lnTo>
                    <a:pt x="44614" y="4819"/>
                  </a:lnTo>
                  <a:lnTo>
                    <a:pt x="43448" y="5374"/>
                  </a:lnTo>
                  <a:lnTo>
                    <a:pt x="42281" y="5966"/>
                  </a:lnTo>
                  <a:lnTo>
                    <a:pt x="41134" y="6559"/>
                  </a:lnTo>
                  <a:lnTo>
                    <a:pt x="40006" y="7152"/>
                  </a:lnTo>
                  <a:lnTo>
                    <a:pt x="38858" y="7783"/>
                  </a:lnTo>
                  <a:lnTo>
                    <a:pt x="37749" y="8414"/>
                  </a:lnTo>
                  <a:lnTo>
                    <a:pt x="36621" y="9064"/>
                  </a:lnTo>
                  <a:lnTo>
                    <a:pt x="35512" y="9734"/>
                  </a:lnTo>
                  <a:lnTo>
                    <a:pt x="35512" y="9734"/>
                  </a:lnTo>
                  <a:lnTo>
                    <a:pt x="34498" y="10365"/>
                  </a:lnTo>
                  <a:lnTo>
                    <a:pt x="33485" y="10996"/>
                  </a:lnTo>
                  <a:lnTo>
                    <a:pt x="32471" y="11646"/>
                  </a:lnTo>
                  <a:lnTo>
                    <a:pt x="31477" y="12315"/>
                  </a:lnTo>
                  <a:lnTo>
                    <a:pt x="30483" y="12985"/>
                  </a:lnTo>
                  <a:lnTo>
                    <a:pt x="29507" y="13654"/>
                  </a:lnTo>
                  <a:lnTo>
                    <a:pt x="27557" y="15050"/>
                  </a:lnTo>
                  <a:lnTo>
                    <a:pt x="25625" y="16465"/>
                  </a:lnTo>
                  <a:lnTo>
                    <a:pt x="23713" y="17918"/>
                  </a:lnTo>
                  <a:lnTo>
                    <a:pt x="21839" y="19410"/>
                  </a:lnTo>
                  <a:lnTo>
                    <a:pt x="19984" y="20921"/>
                  </a:lnTo>
                  <a:lnTo>
                    <a:pt x="18148" y="22470"/>
                  </a:lnTo>
                  <a:lnTo>
                    <a:pt x="16351" y="24038"/>
                  </a:lnTo>
                  <a:lnTo>
                    <a:pt x="14553" y="25625"/>
                  </a:lnTo>
                  <a:lnTo>
                    <a:pt x="12775" y="27231"/>
                  </a:lnTo>
                  <a:lnTo>
                    <a:pt x="11015" y="28857"/>
                  </a:lnTo>
                  <a:lnTo>
                    <a:pt x="9275" y="30501"/>
                  </a:lnTo>
                  <a:lnTo>
                    <a:pt x="7554" y="32165"/>
                  </a:lnTo>
                  <a:lnTo>
                    <a:pt x="5833" y="33829"/>
                  </a:lnTo>
                  <a:lnTo>
                    <a:pt x="5833" y="33829"/>
                  </a:lnTo>
                  <a:lnTo>
                    <a:pt x="5106" y="34555"/>
                  </a:lnTo>
                  <a:lnTo>
                    <a:pt x="3806" y="35856"/>
                  </a:lnTo>
                  <a:lnTo>
                    <a:pt x="2047" y="37672"/>
                  </a:lnTo>
                  <a:lnTo>
                    <a:pt x="1052" y="38705"/>
                  </a:lnTo>
                  <a:lnTo>
                    <a:pt x="1" y="39833"/>
                  </a:lnTo>
                  <a:lnTo>
                    <a:pt x="5910" y="39833"/>
                  </a:lnTo>
                  <a:lnTo>
                    <a:pt x="5910" y="39833"/>
                  </a:lnTo>
                  <a:lnTo>
                    <a:pt x="6923" y="38609"/>
                  </a:lnTo>
                  <a:lnTo>
                    <a:pt x="7956" y="37405"/>
                  </a:lnTo>
                  <a:lnTo>
                    <a:pt x="9007" y="36200"/>
                  </a:lnTo>
                  <a:lnTo>
                    <a:pt x="10059" y="35014"/>
                  </a:lnTo>
                  <a:lnTo>
                    <a:pt x="11149" y="33848"/>
                  </a:lnTo>
                  <a:lnTo>
                    <a:pt x="12239" y="32700"/>
                  </a:lnTo>
                  <a:lnTo>
                    <a:pt x="13348" y="31553"/>
                  </a:lnTo>
                  <a:lnTo>
                    <a:pt x="14477" y="30444"/>
                  </a:lnTo>
                  <a:lnTo>
                    <a:pt x="14477" y="30444"/>
                  </a:lnTo>
                  <a:lnTo>
                    <a:pt x="15222" y="29717"/>
                  </a:lnTo>
                  <a:lnTo>
                    <a:pt x="15949" y="29029"/>
                  </a:lnTo>
                  <a:lnTo>
                    <a:pt x="16695" y="28360"/>
                  </a:lnTo>
                  <a:lnTo>
                    <a:pt x="17460" y="27690"/>
                  </a:lnTo>
                  <a:lnTo>
                    <a:pt x="18206" y="27021"/>
                  </a:lnTo>
                  <a:lnTo>
                    <a:pt x="18971" y="26390"/>
                  </a:lnTo>
                  <a:lnTo>
                    <a:pt x="19755" y="25759"/>
                  </a:lnTo>
                  <a:lnTo>
                    <a:pt x="20519" y="25128"/>
                  </a:lnTo>
                  <a:lnTo>
                    <a:pt x="22088" y="23923"/>
                  </a:lnTo>
                  <a:lnTo>
                    <a:pt x="23675" y="22737"/>
                  </a:lnTo>
                  <a:lnTo>
                    <a:pt x="25281" y="21571"/>
                  </a:lnTo>
                  <a:lnTo>
                    <a:pt x="26887" y="20443"/>
                  </a:lnTo>
                  <a:lnTo>
                    <a:pt x="28494" y="19314"/>
                  </a:lnTo>
                  <a:lnTo>
                    <a:pt x="30119" y="18205"/>
                  </a:lnTo>
                  <a:lnTo>
                    <a:pt x="33370" y="15968"/>
                  </a:lnTo>
                  <a:lnTo>
                    <a:pt x="34996" y="14820"/>
                  </a:lnTo>
                  <a:lnTo>
                    <a:pt x="36621" y="13673"/>
                  </a:lnTo>
                  <a:lnTo>
                    <a:pt x="38246" y="12507"/>
                  </a:lnTo>
                  <a:lnTo>
                    <a:pt x="39853" y="11302"/>
                  </a:lnTo>
                  <a:lnTo>
                    <a:pt x="39853" y="11302"/>
                  </a:lnTo>
                  <a:lnTo>
                    <a:pt x="40599" y="10728"/>
                  </a:lnTo>
                  <a:lnTo>
                    <a:pt x="41000" y="10441"/>
                  </a:lnTo>
                  <a:lnTo>
                    <a:pt x="41383" y="10193"/>
                  </a:lnTo>
                  <a:lnTo>
                    <a:pt x="41803" y="9944"/>
                  </a:lnTo>
                  <a:lnTo>
                    <a:pt x="42224" y="9734"/>
                  </a:lnTo>
                  <a:lnTo>
                    <a:pt x="42434" y="9657"/>
                  </a:lnTo>
                  <a:lnTo>
                    <a:pt x="42664" y="9581"/>
                  </a:lnTo>
                  <a:lnTo>
                    <a:pt x="42874" y="9504"/>
                  </a:lnTo>
                  <a:lnTo>
                    <a:pt x="43104" y="9466"/>
                  </a:lnTo>
                  <a:lnTo>
                    <a:pt x="43104" y="9466"/>
                  </a:lnTo>
                  <a:lnTo>
                    <a:pt x="43371" y="9428"/>
                  </a:lnTo>
                  <a:lnTo>
                    <a:pt x="43620" y="9409"/>
                  </a:lnTo>
                  <a:lnTo>
                    <a:pt x="43620" y="9409"/>
                  </a:lnTo>
                  <a:lnTo>
                    <a:pt x="43830" y="9428"/>
                  </a:lnTo>
                  <a:lnTo>
                    <a:pt x="44041" y="9447"/>
                  </a:lnTo>
                  <a:lnTo>
                    <a:pt x="44251" y="9485"/>
                  </a:lnTo>
                  <a:lnTo>
                    <a:pt x="44442" y="9523"/>
                  </a:lnTo>
                  <a:lnTo>
                    <a:pt x="44653" y="9600"/>
                  </a:lnTo>
                  <a:lnTo>
                    <a:pt x="44844" y="9676"/>
                  </a:lnTo>
                  <a:lnTo>
                    <a:pt x="45016" y="9772"/>
                  </a:lnTo>
                  <a:lnTo>
                    <a:pt x="45188" y="9868"/>
                  </a:lnTo>
                  <a:lnTo>
                    <a:pt x="45360" y="9982"/>
                  </a:lnTo>
                  <a:lnTo>
                    <a:pt x="45513" y="10116"/>
                  </a:lnTo>
                  <a:lnTo>
                    <a:pt x="45647" y="10250"/>
                  </a:lnTo>
                  <a:lnTo>
                    <a:pt x="45762" y="10403"/>
                  </a:lnTo>
                  <a:lnTo>
                    <a:pt x="45877" y="10575"/>
                  </a:lnTo>
                  <a:lnTo>
                    <a:pt x="45953" y="10747"/>
                  </a:lnTo>
                  <a:lnTo>
                    <a:pt x="46029" y="10938"/>
                  </a:lnTo>
                  <a:lnTo>
                    <a:pt x="46068" y="11130"/>
                  </a:lnTo>
                  <a:lnTo>
                    <a:pt x="46068" y="11130"/>
                  </a:lnTo>
                  <a:lnTo>
                    <a:pt x="46087" y="11359"/>
                  </a:lnTo>
                  <a:lnTo>
                    <a:pt x="46087" y="11589"/>
                  </a:lnTo>
                  <a:lnTo>
                    <a:pt x="46049" y="11799"/>
                  </a:lnTo>
                  <a:lnTo>
                    <a:pt x="45991" y="12028"/>
                  </a:lnTo>
                  <a:lnTo>
                    <a:pt x="45915" y="12239"/>
                  </a:lnTo>
                  <a:lnTo>
                    <a:pt x="45800" y="12430"/>
                  </a:lnTo>
                  <a:lnTo>
                    <a:pt x="45685" y="12640"/>
                  </a:lnTo>
                  <a:lnTo>
                    <a:pt x="45551" y="12832"/>
                  </a:lnTo>
                  <a:lnTo>
                    <a:pt x="45398" y="13004"/>
                  </a:lnTo>
                  <a:lnTo>
                    <a:pt x="45226" y="13195"/>
                  </a:lnTo>
                  <a:lnTo>
                    <a:pt x="44882" y="13539"/>
                  </a:lnTo>
                  <a:lnTo>
                    <a:pt x="44500" y="13864"/>
                  </a:lnTo>
                  <a:lnTo>
                    <a:pt x="44117" y="14151"/>
                  </a:lnTo>
                  <a:lnTo>
                    <a:pt x="44117" y="14151"/>
                  </a:lnTo>
                  <a:lnTo>
                    <a:pt x="43085" y="14916"/>
                  </a:lnTo>
                  <a:lnTo>
                    <a:pt x="41899" y="15757"/>
                  </a:lnTo>
                  <a:lnTo>
                    <a:pt x="40618" y="16694"/>
                  </a:lnTo>
                  <a:lnTo>
                    <a:pt x="39260" y="17689"/>
                  </a:lnTo>
                  <a:lnTo>
                    <a:pt x="37864" y="18760"/>
                  </a:lnTo>
                  <a:lnTo>
                    <a:pt x="37176" y="19314"/>
                  </a:lnTo>
                  <a:lnTo>
                    <a:pt x="36468" y="19888"/>
                  </a:lnTo>
                  <a:lnTo>
                    <a:pt x="35780" y="20481"/>
                  </a:lnTo>
                  <a:lnTo>
                    <a:pt x="35110" y="21093"/>
                  </a:lnTo>
                  <a:lnTo>
                    <a:pt x="34460" y="21705"/>
                  </a:lnTo>
                  <a:lnTo>
                    <a:pt x="33810" y="22336"/>
                  </a:lnTo>
                  <a:lnTo>
                    <a:pt x="33198" y="22986"/>
                  </a:lnTo>
                  <a:lnTo>
                    <a:pt x="32624" y="23636"/>
                  </a:lnTo>
                  <a:lnTo>
                    <a:pt x="32070" y="24305"/>
                  </a:lnTo>
                  <a:lnTo>
                    <a:pt x="31573" y="24975"/>
                  </a:lnTo>
                  <a:lnTo>
                    <a:pt x="31094" y="25663"/>
                  </a:lnTo>
                  <a:lnTo>
                    <a:pt x="30884" y="26007"/>
                  </a:lnTo>
                  <a:lnTo>
                    <a:pt x="30674" y="26371"/>
                  </a:lnTo>
                  <a:lnTo>
                    <a:pt x="30483" y="26715"/>
                  </a:lnTo>
                  <a:lnTo>
                    <a:pt x="30310" y="27059"/>
                  </a:lnTo>
                  <a:lnTo>
                    <a:pt x="30138" y="27422"/>
                  </a:lnTo>
                  <a:lnTo>
                    <a:pt x="30004" y="27786"/>
                  </a:lnTo>
                  <a:lnTo>
                    <a:pt x="29851" y="28149"/>
                  </a:lnTo>
                  <a:lnTo>
                    <a:pt x="29737" y="28512"/>
                  </a:lnTo>
                  <a:lnTo>
                    <a:pt x="29641" y="28876"/>
                  </a:lnTo>
                  <a:lnTo>
                    <a:pt x="29546" y="29239"/>
                  </a:lnTo>
                  <a:lnTo>
                    <a:pt x="29488" y="29603"/>
                  </a:lnTo>
                  <a:lnTo>
                    <a:pt x="29431" y="29966"/>
                  </a:lnTo>
                  <a:lnTo>
                    <a:pt x="29393" y="30329"/>
                  </a:lnTo>
                  <a:lnTo>
                    <a:pt x="29373" y="30712"/>
                  </a:lnTo>
                  <a:lnTo>
                    <a:pt x="29393" y="31075"/>
                  </a:lnTo>
                  <a:lnTo>
                    <a:pt x="29412" y="31457"/>
                  </a:lnTo>
                  <a:lnTo>
                    <a:pt x="29450" y="31821"/>
                  </a:lnTo>
                  <a:lnTo>
                    <a:pt x="29507" y="32203"/>
                  </a:lnTo>
                  <a:lnTo>
                    <a:pt x="29603" y="32586"/>
                  </a:lnTo>
                  <a:lnTo>
                    <a:pt x="29718" y="32949"/>
                  </a:lnTo>
                  <a:lnTo>
                    <a:pt x="29832" y="33331"/>
                  </a:lnTo>
                  <a:lnTo>
                    <a:pt x="29985" y="33714"/>
                  </a:lnTo>
                  <a:lnTo>
                    <a:pt x="29985" y="33714"/>
                  </a:lnTo>
                  <a:lnTo>
                    <a:pt x="30215" y="34173"/>
                  </a:lnTo>
                  <a:lnTo>
                    <a:pt x="30483" y="34613"/>
                  </a:lnTo>
                  <a:lnTo>
                    <a:pt x="30769" y="35014"/>
                  </a:lnTo>
                  <a:lnTo>
                    <a:pt x="31075" y="35397"/>
                  </a:lnTo>
                  <a:lnTo>
                    <a:pt x="31420" y="35779"/>
                  </a:lnTo>
                  <a:lnTo>
                    <a:pt x="31802" y="36104"/>
                  </a:lnTo>
                  <a:lnTo>
                    <a:pt x="32204" y="36429"/>
                  </a:lnTo>
                  <a:lnTo>
                    <a:pt x="32605" y="36716"/>
                  </a:lnTo>
                  <a:lnTo>
                    <a:pt x="33045" y="37003"/>
                  </a:lnTo>
                  <a:lnTo>
                    <a:pt x="33504" y="37233"/>
                  </a:lnTo>
                  <a:lnTo>
                    <a:pt x="33963" y="37462"/>
                  </a:lnTo>
                  <a:lnTo>
                    <a:pt x="34441" y="37653"/>
                  </a:lnTo>
                  <a:lnTo>
                    <a:pt x="34938" y="37825"/>
                  </a:lnTo>
                  <a:lnTo>
                    <a:pt x="35435" y="37959"/>
                  </a:lnTo>
                  <a:lnTo>
                    <a:pt x="35933" y="38093"/>
                  </a:lnTo>
                  <a:lnTo>
                    <a:pt x="36430" y="38170"/>
                  </a:lnTo>
                  <a:lnTo>
                    <a:pt x="36430" y="38170"/>
                  </a:lnTo>
                  <a:lnTo>
                    <a:pt x="36927" y="38246"/>
                  </a:lnTo>
                  <a:lnTo>
                    <a:pt x="37405" y="38284"/>
                  </a:lnTo>
                  <a:lnTo>
                    <a:pt x="37902" y="38303"/>
                  </a:lnTo>
                  <a:lnTo>
                    <a:pt x="38380" y="38323"/>
                  </a:lnTo>
                  <a:lnTo>
                    <a:pt x="38380" y="38323"/>
                  </a:lnTo>
                  <a:lnTo>
                    <a:pt x="39164" y="38303"/>
                  </a:lnTo>
                  <a:lnTo>
                    <a:pt x="39929" y="38246"/>
                  </a:lnTo>
                  <a:lnTo>
                    <a:pt x="40694" y="38150"/>
                  </a:lnTo>
                  <a:lnTo>
                    <a:pt x="41478" y="38036"/>
                  </a:lnTo>
                  <a:lnTo>
                    <a:pt x="42243" y="37883"/>
                  </a:lnTo>
                  <a:lnTo>
                    <a:pt x="43008" y="37730"/>
                  </a:lnTo>
                  <a:lnTo>
                    <a:pt x="43754" y="37539"/>
                  </a:lnTo>
                  <a:lnTo>
                    <a:pt x="44519" y="37347"/>
                  </a:lnTo>
                  <a:lnTo>
                    <a:pt x="44519" y="37347"/>
                  </a:lnTo>
                  <a:lnTo>
                    <a:pt x="45896" y="36965"/>
                  </a:lnTo>
                  <a:lnTo>
                    <a:pt x="47253" y="36563"/>
                  </a:lnTo>
                  <a:lnTo>
                    <a:pt x="48611" y="36123"/>
                  </a:lnTo>
                  <a:lnTo>
                    <a:pt x="49969" y="35665"/>
                  </a:lnTo>
                  <a:lnTo>
                    <a:pt x="51307" y="35186"/>
                  </a:lnTo>
                  <a:lnTo>
                    <a:pt x="52646" y="34670"/>
                  </a:lnTo>
                  <a:lnTo>
                    <a:pt x="53966" y="34135"/>
                  </a:lnTo>
                  <a:lnTo>
                    <a:pt x="55266" y="33561"/>
                  </a:lnTo>
                  <a:lnTo>
                    <a:pt x="56566" y="32987"/>
                  </a:lnTo>
                  <a:lnTo>
                    <a:pt x="57867" y="32356"/>
                  </a:lnTo>
                  <a:lnTo>
                    <a:pt x="59129" y="31725"/>
                  </a:lnTo>
                  <a:lnTo>
                    <a:pt x="60391" y="31056"/>
                  </a:lnTo>
                  <a:lnTo>
                    <a:pt x="61653" y="30367"/>
                  </a:lnTo>
                  <a:lnTo>
                    <a:pt x="62877" y="29641"/>
                  </a:lnTo>
                  <a:lnTo>
                    <a:pt x="64101" y="28914"/>
                  </a:lnTo>
                  <a:lnTo>
                    <a:pt x="65305" y="28149"/>
                  </a:lnTo>
                  <a:lnTo>
                    <a:pt x="65305" y="28149"/>
                  </a:lnTo>
                  <a:lnTo>
                    <a:pt x="65650" y="27939"/>
                  </a:lnTo>
                  <a:lnTo>
                    <a:pt x="65994" y="27728"/>
                  </a:lnTo>
                  <a:lnTo>
                    <a:pt x="66357" y="27537"/>
                  </a:lnTo>
                  <a:lnTo>
                    <a:pt x="66740" y="27365"/>
                  </a:lnTo>
                  <a:lnTo>
                    <a:pt x="67122" y="27212"/>
                  </a:lnTo>
                  <a:lnTo>
                    <a:pt x="67485" y="27097"/>
                  </a:lnTo>
                  <a:lnTo>
                    <a:pt x="67868" y="27021"/>
                  </a:lnTo>
                  <a:lnTo>
                    <a:pt x="68059" y="27002"/>
                  </a:lnTo>
                  <a:lnTo>
                    <a:pt x="68231" y="27002"/>
                  </a:lnTo>
                  <a:lnTo>
                    <a:pt x="68231" y="27002"/>
                  </a:lnTo>
                  <a:lnTo>
                    <a:pt x="68403" y="27002"/>
                  </a:lnTo>
                  <a:lnTo>
                    <a:pt x="68575" y="27021"/>
                  </a:lnTo>
                  <a:lnTo>
                    <a:pt x="68748" y="27059"/>
                  </a:lnTo>
                  <a:lnTo>
                    <a:pt x="68901" y="27097"/>
                  </a:lnTo>
                  <a:lnTo>
                    <a:pt x="69054" y="27155"/>
                  </a:lnTo>
                  <a:lnTo>
                    <a:pt x="69206" y="27231"/>
                  </a:lnTo>
                  <a:lnTo>
                    <a:pt x="69359" y="27327"/>
                  </a:lnTo>
                  <a:lnTo>
                    <a:pt x="69493" y="27442"/>
                  </a:lnTo>
                  <a:lnTo>
                    <a:pt x="69493" y="27442"/>
                  </a:lnTo>
                  <a:lnTo>
                    <a:pt x="69627" y="27556"/>
                  </a:lnTo>
                  <a:lnTo>
                    <a:pt x="69723" y="27671"/>
                  </a:lnTo>
                  <a:lnTo>
                    <a:pt x="69818" y="27805"/>
                  </a:lnTo>
                  <a:lnTo>
                    <a:pt x="69914" y="27939"/>
                  </a:lnTo>
                  <a:lnTo>
                    <a:pt x="69971" y="28073"/>
                  </a:lnTo>
                  <a:lnTo>
                    <a:pt x="70029" y="28226"/>
                  </a:lnTo>
                  <a:lnTo>
                    <a:pt x="70067" y="28360"/>
                  </a:lnTo>
                  <a:lnTo>
                    <a:pt x="70105" y="28512"/>
                  </a:lnTo>
                  <a:lnTo>
                    <a:pt x="70124" y="28665"/>
                  </a:lnTo>
                  <a:lnTo>
                    <a:pt x="70124" y="28818"/>
                  </a:lnTo>
                  <a:lnTo>
                    <a:pt x="70124" y="29144"/>
                  </a:lnTo>
                  <a:lnTo>
                    <a:pt x="70067" y="29469"/>
                  </a:lnTo>
                  <a:lnTo>
                    <a:pt x="69971" y="29813"/>
                  </a:lnTo>
                  <a:lnTo>
                    <a:pt x="69857" y="30138"/>
                  </a:lnTo>
                  <a:lnTo>
                    <a:pt x="69704" y="30482"/>
                  </a:lnTo>
                  <a:lnTo>
                    <a:pt x="69532" y="30807"/>
                  </a:lnTo>
                  <a:lnTo>
                    <a:pt x="69340" y="31132"/>
                  </a:lnTo>
                  <a:lnTo>
                    <a:pt x="69130" y="31438"/>
                  </a:lnTo>
                  <a:lnTo>
                    <a:pt x="68901" y="31744"/>
                  </a:lnTo>
                  <a:lnTo>
                    <a:pt x="68671" y="32031"/>
                  </a:lnTo>
                  <a:lnTo>
                    <a:pt x="68442" y="32299"/>
                  </a:lnTo>
                  <a:lnTo>
                    <a:pt x="68442" y="32299"/>
                  </a:lnTo>
                  <a:lnTo>
                    <a:pt x="61634" y="39833"/>
                  </a:lnTo>
                  <a:lnTo>
                    <a:pt x="70545" y="39833"/>
                  </a:lnTo>
                  <a:lnTo>
                    <a:pt x="70545" y="39833"/>
                  </a:lnTo>
                  <a:lnTo>
                    <a:pt x="81828" y="26811"/>
                  </a:lnTo>
                  <a:lnTo>
                    <a:pt x="81828" y="26811"/>
                  </a:lnTo>
                  <a:lnTo>
                    <a:pt x="82267" y="26294"/>
                  </a:lnTo>
                  <a:lnTo>
                    <a:pt x="82497" y="26027"/>
                  </a:lnTo>
                  <a:lnTo>
                    <a:pt x="82688" y="25740"/>
                  </a:lnTo>
                  <a:lnTo>
                    <a:pt x="82879" y="25453"/>
                  </a:lnTo>
                  <a:lnTo>
                    <a:pt x="83032" y="25166"/>
                  </a:lnTo>
                  <a:lnTo>
                    <a:pt x="83185" y="24860"/>
                  </a:lnTo>
                  <a:lnTo>
                    <a:pt x="83300" y="24535"/>
                  </a:lnTo>
                  <a:lnTo>
                    <a:pt x="83300" y="24535"/>
                  </a:lnTo>
                  <a:lnTo>
                    <a:pt x="83357" y="24325"/>
                  </a:lnTo>
                  <a:lnTo>
                    <a:pt x="83396" y="24114"/>
                  </a:lnTo>
                  <a:lnTo>
                    <a:pt x="83415" y="23904"/>
                  </a:lnTo>
                  <a:lnTo>
                    <a:pt x="83415" y="23693"/>
                  </a:lnTo>
                  <a:lnTo>
                    <a:pt x="83415" y="23464"/>
                  </a:lnTo>
                  <a:lnTo>
                    <a:pt x="83396" y="23254"/>
                  </a:lnTo>
                  <a:lnTo>
                    <a:pt x="83357" y="23043"/>
                  </a:lnTo>
                  <a:lnTo>
                    <a:pt x="83300" y="22852"/>
                  </a:lnTo>
                  <a:lnTo>
                    <a:pt x="83243" y="22642"/>
                  </a:lnTo>
                  <a:lnTo>
                    <a:pt x="83166" y="22431"/>
                  </a:lnTo>
                  <a:lnTo>
                    <a:pt x="83090" y="22240"/>
                  </a:lnTo>
                  <a:lnTo>
                    <a:pt x="82994" y="22049"/>
                  </a:lnTo>
                  <a:lnTo>
                    <a:pt x="82765" y="21666"/>
                  </a:lnTo>
                  <a:lnTo>
                    <a:pt x="82497" y="21322"/>
                  </a:lnTo>
                  <a:lnTo>
                    <a:pt x="82210" y="20978"/>
                  </a:lnTo>
                  <a:lnTo>
                    <a:pt x="81866" y="20672"/>
                  </a:lnTo>
                  <a:lnTo>
                    <a:pt x="81503" y="20385"/>
                  </a:lnTo>
                  <a:lnTo>
                    <a:pt x="81120" y="20137"/>
                  </a:lnTo>
                  <a:lnTo>
                    <a:pt x="80719" y="19926"/>
                  </a:lnTo>
                  <a:lnTo>
                    <a:pt x="80298" y="19735"/>
                  </a:lnTo>
                  <a:lnTo>
                    <a:pt x="79877" y="19601"/>
                  </a:lnTo>
                  <a:lnTo>
                    <a:pt x="79437" y="19506"/>
                  </a:lnTo>
                  <a:lnTo>
                    <a:pt x="79437" y="19506"/>
                  </a:lnTo>
                  <a:lnTo>
                    <a:pt x="79131" y="19448"/>
                  </a:lnTo>
                  <a:lnTo>
                    <a:pt x="78844" y="19429"/>
                  </a:lnTo>
                  <a:lnTo>
                    <a:pt x="78538" y="19410"/>
                  </a:lnTo>
                  <a:lnTo>
                    <a:pt x="78252" y="19391"/>
                  </a:lnTo>
                  <a:lnTo>
                    <a:pt x="78252" y="19391"/>
                  </a:lnTo>
                  <a:lnTo>
                    <a:pt x="77869" y="19410"/>
                  </a:lnTo>
                  <a:lnTo>
                    <a:pt x="77506" y="19429"/>
                  </a:lnTo>
                  <a:lnTo>
                    <a:pt x="77143" y="19467"/>
                  </a:lnTo>
                  <a:lnTo>
                    <a:pt x="76779" y="19525"/>
                  </a:lnTo>
                  <a:lnTo>
                    <a:pt x="76416" y="19601"/>
                  </a:lnTo>
                  <a:lnTo>
                    <a:pt x="76053" y="19678"/>
                  </a:lnTo>
                  <a:lnTo>
                    <a:pt x="75326" y="19869"/>
                  </a:lnTo>
                  <a:lnTo>
                    <a:pt x="74599" y="20098"/>
                  </a:lnTo>
                  <a:lnTo>
                    <a:pt x="73892" y="20366"/>
                  </a:lnTo>
                  <a:lnTo>
                    <a:pt x="73203" y="20634"/>
                  </a:lnTo>
                  <a:lnTo>
                    <a:pt x="72496" y="20921"/>
                  </a:lnTo>
                  <a:lnTo>
                    <a:pt x="72496" y="20921"/>
                  </a:lnTo>
                  <a:lnTo>
                    <a:pt x="48286" y="30846"/>
                  </a:lnTo>
                  <a:lnTo>
                    <a:pt x="48286" y="30846"/>
                  </a:lnTo>
                  <a:lnTo>
                    <a:pt x="47617" y="31113"/>
                  </a:lnTo>
                  <a:lnTo>
                    <a:pt x="46947" y="31381"/>
                  </a:lnTo>
                  <a:lnTo>
                    <a:pt x="46259" y="31630"/>
                  </a:lnTo>
                  <a:lnTo>
                    <a:pt x="45571" y="31859"/>
                  </a:lnTo>
                  <a:lnTo>
                    <a:pt x="44882" y="32050"/>
                  </a:lnTo>
                  <a:lnTo>
                    <a:pt x="44538" y="32127"/>
                  </a:lnTo>
                  <a:lnTo>
                    <a:pt x="44194" y="32184"/>
                  </a:lnTo>
                  <a:lnTo>
                    <a:pt x="43830" y="32241"/>
                  </a:lnTo>
                  <a:lnTo>
                    <a:pt x="43486" y="32280"/>
                  </a:lnTo>
                  <a:lnTo>
                    <a:pt x="43123" y="32318"/>
                  </a:lnTo>
                  <a:lnTo>
                    <a:pt x="42759" y="32318"/>
                  </a:lnTo>
                  <a:lnTo>
                    <a:pt x="42759" y="32318"/>
                  </a:lnTo>
                  <a:lnTo>
                    <a:pt x="42626" y="32318"/>
                  </a:lnTo>
                  <a:lnTo>
                    <a:pt x="42626" y="32318"/>
                  </a:lnTo>
                  <a:lnTo>
                    <a:pt x="42262" y="32299"/>
                  </a:lnTo>
                  <a:lnTo>
                    <a:pt x="41880" y="32261"/>
                  </a:lnTo>
                  <a:lnTo>
                    <a:pt x="41516" y="32184"/>
                  </a:lnTo>
                  <a:lnTo>
                    <a:pt x="41153" y="32108"/>
                  </a:lnTo>
                  <a:lnTo>
                    <a:pt x="40790" y="31993"/>
                  </a:lnTo>
                  <a:lnTo>
                    <a:pt x="40446" y="31859"/>
                  </a:lnTo>
                  <a:lnTo>
                    <a:pt x="40121" y="31706"/>
                  </a:lnTo>
                  <a:lnTo>
                    <a:pt x="39795" y="31515"/>
                  </a:lnTo>
                  <a:lnTo>
                    <a:pt x="39470" y="31324"/>
                  </a:lnTo>
                  <a:lnTo>
                    <a:pt x="39183" y="31113"/>
                  </a:lnTo>
                  <a:lnTo>
                    <a:pt x="38916" y="30865"/>
                  </a:lnTo>
                  <a:lnTo>
                    <a:pt x="38667" y="30597"/>
                  </a:lnTo>
                  <a:lnTo>
                    <a:pt x="38457" y="30329"/>
                  </a:lnTo>
                  <a:lnTo>
                    <a:pt x="38246" y="30023"/>
                  </a:lnTo>
                  <a:lnTo>
                    <a:pt x="38093" y="29698"/>
                  </a:lnTo>
                  <a:lnTo>
                    <a:pt x="37960" y="29373"/>
                  </a:lnTo>
                  <a:lnTo>
                    <a:pt x="37960" y="29373"/>
                  </a:lnTo>
                  <a:lnTo>
                    <a:pt x="37864" y="29086"/>
                  </a:lnTo>
                  <a:lnTo>
                    <a:pt x="37807" y="28818"/>
                  </a:lnTo>
                  <a:lnTo>
                    <a:pt x="37768" y="28532"/>
                  </a:lnTo>
                  <a:lnTo>
                    <a:pt x="37749" y="28264"/>
                  </a:lnTo>
                  <a:lnTo>
                    <a:pt x="37749" y="27996"/>
                  </a:lnTo>
                  <a:lnTo>
                    <a:pt x="37788" y="27728"/>
                  </a:lnTo>
                  <a:lnTo>
                    <a:pt x="37826" y="27461"/>
                  </a:lnTo>
                  <a:lnTo>
                    <a:pt x="37883" y="27193"/>
                  </a:lnTo>
                  <a:lnTo>
                    <a:pt x="37960" y="26944"/>
                  </a:lnTo>
                  <a:lnTo>
                    <a:pt x="38055" y="26677"/>
                  </a:lnTo>
                  <a:lnTo>
                    <a:pt x="38151" y="26428"/>
                  </a:lnTo>
                  <a:lnTo>
                    <a:pt x="38266" y="26179"/>
                  </a:lnTo>
                  <a:lnTo>
                    <a:pt x="38399" y="25931"/>
                  </a:lnTo>
                  <a:lnTo>
                    <a:pt x="38552" y="25682"/>
                  </a:lnTo>
                  <a:lnTo>
                    <a:pt x="38725" y="25434"/>
                  </a:lnTo>
                  <a:lnTo>
                    <a:pt x="38897" y="25204"/>
                  </a:lnTo>
                  <a:lnTo>
                    <a:pt x="39260" y="24726"/>
                  </a:lnTo>
                  <a:lnTo>
                    <a:pt x="39681" y="24286"/>
                  </a:lnTo>
                  <a:lnTo>
                    <a:pt x="40101" y="23846"/>
                  </a:lnTo>
                  <a:lnTo>
                    <a:pt x="40579" y="23426"/>
                  </a:lnTo>
                  <a:lnTo>
                    <a:pt x="41058" y="23024"/>
                  </a:lnTo>
                  <a:lnTo>
                    <a:pt x="41536" y="22642"/>
                  </a:lnTo>
                  <a:lnTo>
                    <a:pt x="42033" y="22298"/>
                  </a:lnTo>
                  <a:lnTo>
                    <a:pt x="42530" y="21953"/>
                  </a:lnTo>
                  <a:lnTo>
                    <a:pt x="42530" y="21953"/>
                  </a:lnTo>
                  <a:lnTo>
                    <a:pt x="53105" y="14878"/>
                  </a:lnTo>
                  <a:lnTo>
                    <a:pt x="53105" y="14878"/>
                  </a:lnTo>
                  <a:lnTo>
                    <a:pt x="53105" y="14514"/>
                  </a:lnTo>
                  <a:lnTo>
                    <a:pt x="53143" y="14170"/>
                  </a:lnTo>
                  <a:lnTo>
                    <a:pt x="53181" y="13807"/>
                  </a:lnTo>
                  <a:lnTo>
                    <a:pt x="53239" y="13424"/>
                  </a:lnTo>
                  <a:lnTo>
                    <a:pt x="53315" y="13061"/>
                  </a:lnTo>
                  <a:lnTo>
                    <a:pt x="53411" y="12698"/>
                  </a:lnTo>
                  <a:lnTo>
                    <a:pt x="53507" y="12334"/>
                  </a:lnTo>
                  <a:lnTo>
                    <a:pt x="53621" y="11971"/>
                  </a:lnTo>
                  <a:lnTo>
                    <a:pt x="53736" y="11627"/>
                  </a:lnTo>
                  <a:lnTo>
                    <a:pt x="53870" y="11264"/>
                  </a:lnTo>
                  <a:lnTo>
                    <a:pt x="54023" y="10919"/>
                  </a:lnTo>
                  <a:lnTo>
                    <a:pt x="54176" y="10575"/>
                  </a:lnTo>
                  <a:lnTo>
                    <a:pt x="54348" y="10231"/>
                  </a:lnTo>
                  <a:lnTo>
                    <a:pt x="54520" y="9906"/>
                  </a:lnTo>
                  <a:lnTo>
                    <a:pt x="54711" y="9581"/>
                  </a:lnTo>
                  <a:lnTo>
                    <a:pt x="54903" y="9275"/>
                  </a:lnTo>
                  <a:lnTo>
                    <a:pt x="54903" y="9275"/>
                  </a:lnTo>
                  <a:lnTo>
                    <a:pt x="55648" y="8146"/>
                  </a:lnTo>
                  <a:lnTo>
                    <a:pt x="56432" y="7037"/>
                  </a:lnTo>
                  <a:lnTo>
                    <a:pt x="57197" y="5909"/>
                  </a:lnTo>
                  <a:lnTo>
                    <a:pt x="57580" y="5335"/>
                  </a:lnTo>
                  <a:lnTo>
                    <a:pt x="57943" y="4762"/>
                  </a:lnTo>
                  <a:lnTo>
                    <a:pt x="58287" y="4188"/>
                  </a:lnTo>
                  <a:lnTo>
                    <a:pt x="58593" y="3614"/>
                  </a:lnTo>
                  <a:lnTo>
                    <a:pt x="58880" y="3022"/>
                  </a:lnTo>
                  <a:lnTo>
                    <a:pt x="59148" y="2448"/>
                  </a:lnTo>
                  <a:lnTo>
                    <a:pt x="59358" y="1855"/>
                  </a:lnTo>
                  <a:lnTo>
                    <a:pt x="59549" y="1262"/>
                  </a:lnTo>
                  <a:lnTo>
                    <a:pt x="59626" y="956"/>
                  </a:lnTo>
                  <a:lnTo>
                    <a:pt x="59683" y="650"/>
                  </a:lnTo>
                  <a:lnTo>
                    <a:pt x="59722" y="363"/>
                  </a:lnTo>
                  <a:lnTo>
                    <a:pt x="59760" y="57"/>
                  </a:lnTo>
                  <a:lnTo>
                    <a:pt x="59760" y="57"/>
                  </a:lnTo>
                  <a:lnTo>
                    <a:pt x="59741" y="57"/>
                  </a:lnTo>
                  <a:lnTo>
                    <a:pt x="59741" y="57"/>
                  </a:lnTo>
                  <a:lnTo>
                    <a:pt x="59301" y="19"/>
                  </a:lnTo>
                  <a:lnTo>
                    <a:pt x="588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7" name="Google Shape;677;p19"/>
          <p:cNvGrpSpPr/>
          <p:nvPr/>
        </p:nvGrpSpPr>
        <p:grpSpPr>
          <a:xfrm rot="-5400000">
            <a:off x="-1450144" y="-332498"/>
            <a:ext cx="3575659" cy="3631073"/>
            <a:chOff x="9781275" y="-706203"/>
            <a:chExt cx="2681744" cy="2723305"/>
          </a:xfrm>
        </p:grpSpPr>
        <p:sp>
          <p:nvSpPr>
            <p:cNvPr id="678" name="Google Shape;678;p19"/>
            <p:cNvSpPr/>
            <p:nvPr/>
          </p:nvSpPr>
          <p:spPr>
            <a:xfrm rot="10800000" flipH="1">
              <a:off x="10745599" y="-701303"/>
              <a:ext cx="1490368" cy="2718405"/>
            </a:xfrm>
            <a:custGeom>
              <a:avLst/>
              <a:gdLst/>
              <a:ahLst/>
              <a:cxnLst/>
              <a:rect l="l" t="t" r="r" b="b"/>
              <a:pathLst>
                <a:path w="63011" h="114931" extrusionOk="0">
                  <a:moveTo>
                    <a:pt x="63010" y="1"/>
                  </a:moveTo>
                  <a:lnTo>
                    <a:pt x="62379" y="20"/>
                  </a:lnTo>
                  <a:lnTo>
                    <a:pt x="61767" y="58"/>
                  </a:lnTo>
                  <a:lnTo>
                    <a:pt x="60524" y="154"/>
                  </a:lnTo>
                  <a:lnTo>
                    <a:pt x="59243" y="307"/>
                  </a:lnTo>
                  <a:lnTo>
                    <a:pt x="57962" y="460"/>
                  </a:lnTo>
                  <a:lnTo>
                    <a:pt x="56681" y="651"/>
                  </a:lnTo>
                  <a:lnTo>
                    <a:pt x="55418" y="880"/>
                  </a:lnTo>
                  <a:lnTo>
                    <a:pt x="54156" y="1129"/>
                  </a:lnTo>
                  <a:lnTo>
                    <a:pt x="52894" y="1416"/>
                  </a:lnTo>
                  <a:lnTo>
                    <a:pt x="51651" y="1741"/>
                  </a:lnTo>
                  <a:lnTo>
                    <a:pt x="50408" y="2085"/>
                  </a:lnTo>
                  <a:lnTo>
                    <a:pt x="49184" y="2468"/>
                  </a:lnTo>
                  <a:lnTo>
                    <a:pt x="47960" y="2888"/>
                  </a:lnTo>
                  <a:lnTo>
                    <a:pt x="46756" y="3328"/>
                  </a:lnTo>
                  <a:lnTo>
                    <a:pt x="45570" y="3825"/>
                  </a:lnTo>
                  <a:lnTo>
                    <a:pt x="44404" y="4342"/>
                  </a:lnTo>
                  <a:lnTo>
                    <a:pt x="43237" y="4896"/>
                  </a:lnTo>
                  <a:lnTo>
                    <a:pt x="42109" y="5489"/>
                  </a:lnTo>
                  <a:lnTo>
                    <a:pt x="40981" y="6120"/>
                  </a:lnTo>
                  <a:lnTo>
                    <a:pt x="40445" y="6445"/>
                  </a:lnTo>
                  <a:lnTo>
                    <a:pt x="39891" y="6789"/>
                  </a:lnTo>
                  <a:lnTo>
                    <a:pt x="39317" y="7172"/>
                  </a:lnTo>
                  <a:lnTo>
                    <a:pt x="38743" y="7573"/>
                  </a:lnTo>
                  <a:lnTo>
                    <a:pt x="38131" y="7994"/>
                  </a:lnTo>
                  <a:lnTo>
                    <a:pt x="37519" y="8434"/>
                  </a:lnTo>
                  <a:lnTo>
                    <a:pt x="36907" y="8893"/>
                  </a:lnTo>
                  <a:lnTo>
                    <a:pt x="36276" y="9390"/>
                  </a:lnTo>
                  <a:lnTo>
                    <a:pt x="35664" y="9887"/>
                  </a:lnTo>
                  <a:lnTo>
                    <a:pt x="35033" y="10423"/>
                  </a:lnTo>
                  <a:lnTo>
                    <a:pt x="34402" y="10958"/>
                  </a:lnTo>
                  <a:lnTo>
                    <a:pt x="33790" y="11513"/>
                  </a:lnTo>
                  <a:lnTo>
                    <a:pt x="33178" y="12087"/>
                  </a:lnTo>
                  <a:lnTo>
                    <a:pt x="32566" y="12679"/>
                  </a:lnTo>
                  <a:lnTo>
                    <a:pt x="31993" y="13291"/>
                  </a:lnTo>
                  <a:lnTo>
                    <a:pt x="31400" y="13903"/>
                  </a:lnTo>
                  <a:lnTo>
                    <a:pt x="30845" y="14534"/>
                  </a:lnTo>
                  <a:lnTo>
                    <a:pt x="30310" y="15165"/>
                  </a:lnTo>
                  <a:lnTo>
                    <a:pt x="29794" y="15816"/>
                  </a:lnTo>
                  <a:lnTo>
                    <a:pt x="29296" y="16466"/>
                  </a:lnTo>
                  <a:lnTo>
                    <a:pt x="28818" y="17116"/>
                  </a:lnTo>
                  <a:lnTo>
                    <a:pt x="28379" y="17785"/>
                  </a:lnTo>
                  <a:lnTo>
                    <a:pt x="27977" y="18454"/>
                  </a:lnTo>
                  <a:lnTo>
                    <a:pt x="27595" y="19143"/>
                  </a:lnTo>
                  <a:lnTo>
                    <a:pt x="27269" y="19812"/>
                  </a:lnTo>
                  <a:lnTo>
                    <a:pt x="26963" y="20501"/>
                  </a:lnTo>
                  <a:lnTo>
                    <a:pt x="26696" y="21170"/>
                  </a:lnTo>
                  <a:lnTo>
                    <a:pt x="26485" y="21858"/>
                  </a:lnTo>
                  <a:lnTo>
                    <a:pt x="26313" y="22547"/>
                  </a:lnTo>
                  <a:lnTo>
                    <a:pt x="26256" y="22872"/>
                  </a:lnTo>
                  <a:lnTo>
                    <a:pt x="26199" y="23216"/>
                  </a:lnTo>
                  <a:lnTo>
                    <a:pt x="26160" y="23560"/>
                  </a:lnTo>
                  <a:lnTo>
                    <a:pt x="26122" y="23885"/>
                  </a:lnTo>
                  <a:lnTo>
                    <a:pt x="26103" y="24230"/>
                  </a:lnTo>
                  <a:lnTo>
                    <a:pt x="26103" y="24574"/>
                  </a:lnTo>
                  <a:lnTo>
                    <a:pt x="26141" y="25109"/>
                  </a:lnTo>
                  <a:lnTo>
                    <a:pt x="26199" y="25626"/>
                  </a:lnTo>
                  <a:lnTo>
                    <a:pt x="26294" y="26161"/>
                  </a:lnTo>
                  <a:lnTo>
                    <a:pt x="26409" y="26677"/>
                  </a:lnTo>
                  <a:lnTo>
                    <a:pt x="26562" y="27194"/>
                  </a:lnTo>
                  <a:lnTo>
                    <a:pt x="26753" y="27691"/>
                  </a:lnTo>
                  <a:lnTo>
                    <a:pt x="26963" y="28188"/>
                  </a:lnTo>
                  <a:lnTo>
                    <a:pt x="27193" y="28666"/>
                  </a:lnTo>
                  <a:lnTo>
                    <a:pt x="27461" y="29144"/>
                  </a:lnTo>
                  <a:lnTo>
                    <a:pt x="27767" y="29584"/>
                  </a:lnTo>
                  <a:lnTo>
                    <a:pt x="28073" y="30024"/>
                  </a:lnTo>
                  <a:lnTo>
                    <a:pt x="28417" y="30445"/>
                  </a:lnTo>
                  <a:lnTo>
                    <a:pt x="28780" y="30827"/>
                  </a:lnTo>
                  <a:lnTo>
                    <a:pt x="29182" y="31190"/>
                  </a:lnTo>
                  <a:lnTo>
                    <a:pt x="29583" y="31535"/>
                  </a:lnTo>
                  <a:lnTo>
                    <a:pt x="30023" y="31841"/>
                  </a:lnTo>
                  <a:lnTo>
                    <a:pt x="30272" y="32013"/>
                  </a:lnTo>
                  <a:lnTo>
                    <a:pt x="30520" y="32147"/>
                  </a:lnTo>
                  <a:lnTo>
                    <a:pt x="30788" y="32280"/>
                  </a:lnTo>
                  <a:lnTo>
                    <a:pt x="31056" y="32395"/>
                  </a:lnTo>
                  <a:lnTo>
                    <a:pt x="31324" y="32491"/>
                  </a:lnTo>
                  <a:lnTo>
                    <a:pt x="31610" y="32586"/>
                  </a:lnTo>
                  <a:lnTo>
                    <a:pt x="32184" y="32739"/>
                  </a:lnTo>
                  <a:lnTo>
                    <a:pt x="32758" y="32873"/>
                  </a:lnTo>
                  <a:lnTo>
                    <a:pt x="33351" y="32969"/>
                  </a:lnTo>
                  <a:lnTo>
                    <a:pt x="34536" y="33160"/>
                  </a:lnTo>
                  <a:lnTo>
                    <a:pt x="35129" y="33275"/>
                  </a:lnTo>
                  <a:lnTo>
                    <a:pt x="35703" y="33390"/>
                  </a:lnTo>
                  <a:lnTo>
                    <a:pt x="36257" y="33543"/>
                  </a:lnTo>
                  <a:lnTo>
                    <a:pt x="36544" y="33638"/>
                  </a:lnTo>
                  <a:lnTo>
                    <a:pt x="36812" y="33734"/>
                  </a:lnTo>
                  <a:lnTo>
                    <a:pt x="37060" y="33849"/>
                  </a:lnTo>
                  <a:lnTo>
                    <a:pt x="37328" y="33982"/>
                  </a:lnTo>
                  <a:lnTo>
                    <a:pt x="37558" y="34116"/>
                  </a:lnTo>
                  <a:lnTo>
                    <a:pt x="37806" y="34269"/>
                  </a:lnTo>
                  <a:lnTo>
                    <a:pt x="38036" y="34441"/>
                  </a:lnTo>
                  <a:lnTo>
                    <a:pt x="38246" y="34633"/>
                  </a:lnTo>
                  <a:lnTo>
                    <a:pt x="38456" y="34843"/>
                  </a:lnTo>
                  <a:lnTo>
                    <a:pt x="38667" y="35072"/>
                  </a:lnTo>
                  <a:lnTo>
                    <a:pt x="38858" y="35321"/>
                  </a:lnTo>
                  <a:lnTo>
                    <a:pt x="39030" y="35570"/>
                  </a:lnTo>
                  <a:lnTo>
                    <a:pt x="39164" y="35818"/>
                  </a:lnTo>
                  <a:lnTo>
                    <a:pt x="39298" y="36048"/>
                  </a:lnTo>
                  <a:lnTo>
                    <a:pt x="39413" y="36296"/>
                  </a:lnTo>
                  <a:lnTo>
                    <a:pt x="39508" y="36526"/>
                  </a:lnTo>
                  <a:lnTo>
                    <a:pt x="39585" y="36774"/>
                  </a:lnTo>
                  <a:lnTo>
                    <a:pt x="39661" y="37004"/>
                  </a:lnTo>
                  <a:lnTo>
                    <a:pt x="39699" y="37233"/>
                  </a:lnTo>
                  <a:lnTo>
                    <a:pt x="39718" y="37463"/>
                  </a:lnTo>
                  <a:lnTo>
                    <a:pt x="39738" y="37692"/>
                  </a:lnTo>
                  <a:lnTo>
                    <a:pt x="39738" y="37922"/>
                  </a:lnTo>
                  <a:lnTo>
                    <a:pt x="39718" y="38151"/>
                  </a:lnTo>
                  <a:lnTo>
                    <a:pt x="39680" y="38381"/>
                  </a:lnTo>
                  <a:lnTo>
                    <a:pt x="39642" y="38591"/>
                  </a:lnTo>
                  <a:lnTo>
                    <a:pt x="39585" y="38820"/>
                  </a:lnTo>
                  <a:lnTo>
                    <a:pt x="39508" y="39031"/>
                  </a:lnTo>
                  <a:lnTo>
                    <a:pt x="39413" y="39260"/>
                  </a:lnTo>
                  <a:lnTo>
                    <a:pt x="39221" y="39681"/>
                  </a:lnTo>
                  <a:lnTo>
                    <a:pt x="38973" y="40102"/>
                  </a:lnTo>
                  <a:lnTo>
                    <a:pt x="38667" y="40503"/>
                  </a:lnTo>
                  <a:lnTo>
                    <a:pt x="38342" y="40905"/>
                  </a:lnTo>
                  <a:lnTo>
                    <a:pt x="37997" y="41306"/>
                  </a:lnTo>
                  <a:lnTo>
                    <a:pt x="37596" y="41689"/>
                  </a:lnTo>
                  <a:lnTo>
                    <a:pt x="37175" y="42052"/>
                  </a:lnTo>
                  <a:lnTo>
                    <a:pt x="36754" y="42416"/>
                  </a:lnTo>
                  <a:lnTo>
                    <a:pt x="36295" y="42779"/>
                  </a:lnTo>
                  <a:lnTo>
                    <a:pt x="35817" y="43123"/>
                  </a:lnTo>
                  <a:lnTo>
                    <a:pt x="35339" y="43467"/>
                  </a:lnTo>
                  <a:lnTo>
                    <a:pt x="34364" y="44118"/>
                  </a:lnTo>
                  <a:lnTo>
                    <a:pt x="33389" y="44730"/>
                  </a:lnTo>
                  <a:lnTo>
                    <a:pt x="31591" y="45820"/>
                  </a:lnTo>
                  <a:lnTo>
                    <a:pt x="30807" y="46317"/>
                  </a:lnTo>
                  <a:lnTo>
                    <a:pt x="30138" y="46757"/>
                  </a:lnTo>
                  <a:lnTo>
                    <a:pt x="27767" y="48439"/>
                  </a:lnTo>
                  <a:lnTo>
                    <a:pt x="25415" y="50141"/>
                  </a:lnTo>
                  <a:lnTo>
                    <a:pt x="23062" y="51862"/>
                  </a:lnTo>
                  <a:lnTo>
                    <a:pt x="21896" y="52742"/>
                  </a:lnTo>
                  <a:lnTo>
                    <a:pt x="20729" y="53622"/>
                  </a:lnTo>
                  <a:lnTo>
                    <a:pt x="19582" y="54520"/>
                  </a:lnTo>
                  <a:lnTo>
                    <a:pt x="18454" y="55438"/>
                  </a:lnTo>
                  <a:lnTo>
                    <a:pt x="17326" y="56375"/>
                  </a:lnTo>
                  <a:lnTo>
                    <a:pt x="16236" y="57312"/>
                  </a:lnTo>
                  <a:lnTo>
                    <a:pt x="15145" y="58288"/>
                  </a:lnTo>
                  <a:lnTo>
                    <a:pt x="14075" y="59282"/>
                  </a:lnTo>
                  <a:lnTo>
                    <a:pt x="13042" y="60296"/>
                  </a:lnTo>
                  <a:lnTo>
                    <a:pt x="12009" y="61347"/>
                  </a:lnTo>
                  <a:lnTo>
                    <a:pt x="11378" y="62036"/>
                  </a:lnTo>
                  <a:lnTo>
                    <a:pt x="10766" y="62724"/>
                  </a:lnTo>
                  <a:lnTo>
                    <a:pt x="10135" y="63432"/>
                  </a:lnTo>
                  <a:lnTo>
                    <a:pt x="9542" y="64139"/>
                  </a:lnTo>
                  <a:lnTo>
                    <a:pt x="8950" y="64866"/>
                  </a:lnTo>
                  <a:lnTo>
                    <a:pt x="8376" y="65612"/>
                  </a:lnTo>
                  <a:lnTo>
                    <a:pt x="7821" y="66358"/>
                  </a:lnTo>
                  <a:lnTo>
                    <a:pt x="7267" y="67123"/>
                  </a:lnTo>
                  <a:lnTo>
                    <a:pt x="6731" y="67887"/>
                  </a:lnTo>
                  <a:lnTo>
                    <a:pt x="6215" y="68672"/>
                  </a:lnTo>
                  <a:lnTo>
                    <a:pt x="5718" y="69475"/>
                  </a:lnTo>
                  <a:lnTo>
                    <a:pt x="5240" y="70278"/>
                  </a:lnTo>
                  <a:lnTo>
                    <a:pt x="4762" y="71081"/>
                  </a:lnTo>
                  <a:lnTo>
                    <a:pt x="4322" y="71903"/>
                  </a:lnTo>
                  <a:lnTo>
                    <a:pt x="3882" y="72726"/>
                  </a:lnTo>
                  <a:lnTo>
                    <a:pt x="3481" y="73567"/>
                  </a:lnTo>
                  <a:lnTo>
                    <a:pt x="3079" y="74408"/>
                  </a:lnTo>
                  <a:lnTo>
                    <a:pt x="2716" y="75250"/>
                  </a:lnTo>
                  <a:lnTo>
                    <a:pt x="2371" y="76110"/>
                  </a:lnTo>
                  <a:lnTo>
                    <a:pt x="2027" y="76971"/>
                  </a:lnTo>
                  <a:lnTo>
                    <a:pt x="1721" y="77851"/>
                  </a:lnTo>
                  <a:lnTo>
                    <a:pt x="1453" y="78730"/>
                  </a:lnTo>
                  <a:lnTo>
                    <a:pt x="1186" y="79610"/>
                  </a:lnTo>
                  <a:lnTo>
                    <a:pt x="956" y="80509"/>
                  </a:lnTo>
                  <a:lnTo>
                    <a:pt x="746" y="81388"/>
                  </a:lnTo>
                  <a:lnTo>
                    <a:pt x="555" y="82306"/>
                  </a:lnTo>
                  <a:lnTo>
                    <a:pt x="383" y="83205"/>
                  </a:lnTo>
                  <a:lnTo>
                    <a:pt x="249" y="84123"/>
                  </a:lnTo>
                  <a:lnTo>
                    <a:pt x="153" y="85041"/>
                  </a:lnTo>
                  <a:lnTo>
                    <a:pt x="77" y="85959"/>
                  </a:lnTo>
                  <a:lnTo>
                    <a:pt x="19" y="86877"/>
                  </a:lnTo>
                  <a:lnTo>
                    <a:pt x="0" y="87814"/>
                  </a:lnTo>
                  <a:lnTo>
                    <a:pt x="0" y="88349"/>
                  </a:lnTo>
                  <a:lnTo>
                    <a:pt x="19" y="88904"/>
                  </a:lnTo>
                  <a:lnTo>
                    <a:pt x="38" y="89458"/>
                  </a:lnTo>
                  <a:lnTo>
                    <a:pt x="77" y="89994"/>
                  </a:lnTo>
                  <a:lnTo>
                    <a:pt x="115" y="90529"/>
                  </a:lnTo>
                  <a:lnTo>
                    <a:pt x="191" y="91065"/>
                  </a:lnTo>
                  <a:lnTo>
                    <a:pt x="249" y="91581"/>
                  </a:lnTo>
                  <a:lnTo>
                    <a:pt x="344" y="92116"/>
                  </a:lnTo>
                  <a:lnTo>
                    <a:pt x="536" y="93149"/>
                  </a:lnTo>
                  <a:lnTo>
                    <a:pt x="765" y="94162"/>
                  </a:lnTo>
                  <a:lnTo>
                    <a:pt x="1052" y="95157"/>
                  </a:lnTo>
                  <a:lnTo>
                    <a:pt x="1377" y="96132"/>
                  </a:lnTo>
                  <a:lnTo>
                    <a:pt x="1740" y="97107"/>
                  </a:lnTo>
                  <a:lnTo>
                    <a:pt x="2123" y="98064"/>
                  </a:lnTo>
                  <a:lnTo>
                    <a:pt x="2563" y="98981"/>
                  </a:lnTo>
                  <a:lnTo>
                    <a:pt x="3041" y="99899"/>
                  </a:lnTo>
                  <a:lnTo>
                    <a:pt x="3538" y="100817"/>
                  </a:lnTo>
                  <a:lnTo>
                    <a:pt x="4073" y="101697"/>
                  </a:lnTo>
                  <a:lnTo>
                    <a:pt x="4647" y="102557"/>
                  </a:lnTo>
                  <a:lnTo>
                    <a:pt x="5259" y="103418"/>
                  </a:lnTo>
                  <a:lnTo>
                    <a:pt x="5890" y="104259"/>
                  </a:lnTo>
                  <a:lnTo>
                    <a:pt x="6540" y="105082"/>
                  </a:lnTo>
                  <a:lnTo>
                    <a:pt x="7229" y="105885"/>
                  </a:lnTo>
                  <a:lnTo>
                    <a:pt x="7955" y="106669"/>
                  </a:lnTo>
                  <a:lnTo>
                    <a:pt x="8682" y="107453"/>
                  </a:lnTo>
                  <a:lnTo>
                    <a:pt x="9447" y="108199"/>
                  </a:lnTo>
                  <a:lnTo>
                    <a:pt x="10250" y="108945"/>
                  </a:lnTo>
                  <a:lnTo>
                    <a:pt x="11053" y="109671"/>
                  </a:lnTo>
                  <a:lnTo>
                    <a:pt x="11895" y="110379"/>
                  </a:lnTo>
                  <a:lnTo>
                    <a:pt x="12736" y="111086"/>
                  </a:lnTo>
                  <a:lnTo>
                    <a:pt x="13616" y="111756"/>
                  </a:lnTo>
                  <a:lnTo>
                    <a:pt x="14495" y="112425"/>
                  </a:lnTo>
                  <a:lnTo>
                    <a:pt x="15394" y="113075"/>
                  </a:lnTo>
                  <a:lnTo>
                    <a:pt x="16331" y="113706"/>
                  </a:lnTo>
                  <a:lnTo>
                    <a:pt x="17249" y="114337"/>
                  </a:lnTo>
                  <a:lnTo>
                    <a:pt x="18205" y="114930"/>
                  </a:lnTo>
                  <a:lnTo>
                    <a:pt x="63010" y="114930"/>
                  </a:lnTo>
                  <a:lnTo>
                    <a:pt x="63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85725" dir="54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19"/>
            <p:cNvSpPr/>
            <p:nvPr/>
          </p:nvSpPr>
          <p:spPr>
            <a:xfrm rot="10800000" flipH="1">
              <a:off x="10745599" y="-701303"/>
              <a:ext cx="1490368" cy="2718405"/>
            </a:xfrm>
            <a:custGeom>
              <a:avLst/>
              <a:gdLst/>
              <a:ahLst/>
              <a:cxnLst/>
              <a:rect l="l" t="t" r="r" b="b"/>
              <a:pathLst>
                <a:path w="63011" h="114931" fill="none" extrusionOk="0">
                  <a:moveTo>
                    <a:pt x="63010" y="1"/>
                  </a:moveTo>
                  <a:lnTo>
                    <a:pt x="63010" y="114930"/>
                  </a:lnTo>
                  <a:lnTo>
                    <a:pt x="18205" y="114930"/>
                  </a:lnTo>
                  <a:lnTo>
                    <a:pt x="18205" y="114930"/>
                  </a:lnTo>
                  <a:lnTo>
                    <a:pt x="17249" y="114337"/>
                  </a:lnTo>
                  <a:lnTo>
                    <a:pt x="16331" y="113706"/>
                  </a:lnTo>
                  <a:lnTo>
                    <a:pt x="15394" y="113075"/>
                  </a:lnTo>
                  <a:lnTo>
                    <a:pt x="14495" y="112425"/>
                  </a:lnTo>
                  <a:lnTo>
                    <a:pt x="13616" y="111756"/>
                  </a:lnTo>
                  <a:lnTo>
                    <a:pt x="12736" y="111086"/>
                  </a:lnTo>
                  <a:lnTo>
                    <a:pt x="11895" y="110379"/>
                  </a:lnTo>
                  <a:lnTo>
                    <a:pt x="11053" y="109671"/>
                  </a:lnTo>
                  <a:lnTo>
                    <a:pt x="10250" y="108945"/>
                  </a:lnTo>
                  <a:lnTo>
                    <a:pt x="9447" y="108199"/>
                  </a:lnTo>
                  <a:lnTo>
                    <a:pt x="8682" y="107453"/>
                  </a:lnTo>
                  <a:lnTo>
                    <a:pt x="7955" y="106669"/>
                  </a:lnTo>
                  <a:lnTo>
                    <a:pt x="7229" y="105885"/>
                  </a:lnTo>
                  <a:lnTo>
                    <a:pt x="6540" y="105082"/>
                  </a:lnTo>
                  <a:lnTo>
                    <a:pt x="5890" y="104259"/>
                  </a:lnTo>
                  <a:lnTo>
                    <a:pt x="5259" y="103418"/>
                  </a:lnTo>
                  <a:lnTo>
                    <a:pt x="4647" y="102557"/>
                  </a:lnTo>
                  <a:lnTo>
                    <a:pt x="4073" y="101697"/>
                  </a:lnTo>
                  <a:lnTo>
                    <a:pt x="3538" y="100817"/>
                  </a:lnTo>
                  <a:lnTo>
                    <a:pt x="3041" y="99899"/>
                  </a:lnTo>
                  <a:lnTo>
                    <a:pt x="2563" y="98981"/>
                  </a:lnTo>
                  <a:lnTo>
                    <a:pt x="2123" y="98064"/>
                  </a:lnTo>
                  <a:lnTo>
                    <a:pt x="1740" y="97107"/>
                  </a:lnTo>
                  <a:lnTo>
                    <a:pt x="1377" y="96132"/>
                  </a:lnTo>
                  <a:lnTo>
                    <a:pt x="1052" y="95157"/>
                  </a:lnTo>
                  <a:lnTo>
                    <a:pt x="765" y="94162"/>
                  </a:lnTo>
                  <a:lnTo>
                    <a:pt x="536" y="93149"/>
                  </a:lnTo>
                  <a:lnTo>
                    <a:pt x="344" y="92116"/>
                  </a:lnTo>
                  <a:lnTo>
                    <a:pt x="249" y="91581"/>
                  </a:lnTo>
                  <a:lnTo>
                    <a:pt x="191" y="91065"/>
                  </a:lnTo>
                  <a:lnTo>
                    <a:pt x="115" y="90529"/>
                  </a:lnTo>
                  <a:lnTo>
                    <a:pt x="77" y="89994"/>
                  </a:lnTo>
                  <a:lnTo>
                    <a:pt x="38" y="89458"/>
                  </a:lnTo>
                  <a:lnTo>
                    <a:pt x="19" y="88904"/>
                  </a:lnTo>
                  <a:lnTo>
                    <a:pt x="0" y="88349"/>
                  </a:lnTo>
                  <a:lnTo>
                    <a:pt x="0" y="87814"/>
                  </a:lnTo>
                  <a:lnTo>
                    <a:pt x="0" y="87814"/>
                  </a:lnTo>
                  <a:lnTo>
                    <a:pt x="19" y="86877"/>
                  </a:lnTo>
                  <a:lnTo>
                    <a:pt x="77" y="85959"/>
                  </a:lnTo>
                  <a:lnTo>
                    <a:pt x="153" y="85041"/>
                  </a:lnTo>
                  <a:lnTo>
                    <a:pt x="249" y="84123"/>
                  </a:lnTo>
                  <a:lnTo>
                    <a:pt x="383" y="83205"/>
                  </a:lnTo>
                  <a:lnTo>
                    <a:pt x="555" y="82306"/>
                  </a:lnTo>
                  <a:lnTo>
                    <a:pt x="746" y="81388"/>
                  </a:lnTo>
                  <a:lnTo>
                    <a:pt x="956" y="80509"/>
                  </a:lnTo>
                  <a:lnTo>
                    <a:pt x="1186" y="79610"/>
                  </a:lnTo>
                  <a:lnTo>
                    <a:pt x="1453" y="78730"/>
                  </a:lnTo>
                  <a:lnTo>
                    <a:pt x="1721" y="77851"/>
                  </a:lnTo>
                  <a:lnTo>
                    <a:pt x="2027" y="76971"/>
                  </a:lnTo>
                  <a:lnTo>
                    <a:pt x="2371" y="76110"/>
                  </a:lnTo>
                  <a:lnTo>
                    <a:pt x="2716" y="75250"/>
                  </a:lnTo>
                  <a:lnTo>
                    <a:pt x="3079" y="74408"/>
                  </a:lnTo>
                  <a:lnTo>
                    <a:pt x="3481" y="73567"/>
                  </a:lnTo>
                  <a:lnTo>
                    <a:pt x="3882" y="72726"/>
                  </a:lnTo>
                  <a:lnTo>
                    <a:pt x="4322" y="71903"/>
                  </a:lnTo>
                  <a:lnTo>
                    <a:pt x="4762" y="71081"/>
                  </a:lnTo>
                  <a:lnTo>
                    <a:pt x="5240" y="70278"/>
                  </a:lnTo>
                  <a:lnTo>
                    <a:pt x="5718" y="69475"/>
                  </a:lnTo>
                  <a:lnTo>
                    <a:pt x="6215" y="68672"/>
                  </a:lnTo>
                  <a:lnTo>
                    <a:pt x="6731" y="67887"/>
                  </a:lnTo>
                  <a:lnTo>
                    <a:pt x="7267" y="67123"/>
                  </a:lnTo>
                  <a:lnTo>
                    <a:pt x="7821" y="66358"/>
                  </a:lnTo>
                  <a:lnTo>
                    <a:pt x="8376" y="65612"/>
                  </a:lnTo>
                  <a:lnTo>
                    <a:pt x="8950" y="64866"/>
                  </a:lnTo>
                  <a:lnTo>
                    <a:pt x="9542" y="64139"/>
                  </a:lnTo>
                  <a:lnTo>
                    <a:pt x="10135" y="63432"/>
                  </a:lnTo>
                  <a:lnTo>
                    <a:pt x="10766" y="62724"/>
                  </a:lnTo>
                  <a:lnTo>
                    <a:pt x="11378" y="62036"/>
                  </a:lnTo>
                  <a:lnTo>
                    <a:pt x="12009" y="61347"/>
                  </a:lnTo>
                  <a:lnTo>
                    <a:pt x="12009" y="61347"/>
                  </a:lnTo>
                  <a:lnTo>
                    <a:pt x="13042" y="60296"/>
                  </a:lnTo>
                  <a:lnTo>
                    <a:pt x="14075" y="59282"/>
                  </a:lnTo>
                  <a:lnTo>
                    <a:pt x="15145" y="58288"/>
                  </a:lnTo>
                  <a:lnTo>
                    <a:pt x="16236" y="57312"/>
                  </a:lnTo>
                  <a:lnTo>
                    <a:pt x="17326" y="56375"/>
                  </a:lnTo>
                  <a:lnTo>
                    <a:pt x="18454" y="55438"/>
                  </a:lnTo>
                  <a:lnTo>
                    <a:pt x="19582" y="54520"/>
                  </a:lnTo>
                  <a:lnTo>
                    <a:pt x="20729" y="53622"/>
                  </a:lnTo>
                  <a:lnTo>
                    <a:pt x="21896" y="52742"/>
                  </a:lnTo>
                  <a:lnTo>
                    <a:pt x="23062" y="51862"/>
                  </a:lnTo>
                  <a:lnTo>
                    <a:pt x="25415" y="50141"/>
                  </a:lnTo>
                  <a:lnTo>
                    <a:pt x="27767" y="48439"/>
                  </a:lnTo>
                  <a:lnTo>
                    <a:pt x="30138" y="46757"/>
                  </a:lnTo>
                  <a:lnTo>
                    <a:pt x="30138" y="46757"/>
                  </a:lnTo>
                  <a:lnTo>
                    <a:pt x="30807" y="46317"/>
                  </a:lnTo>
                  <a:lnTo>
                    <a:pt x="31591" y="45820"/>
                  </a:lnTo>
                  <a:lnTo>
                    <a:pt x="33389" y="44730"/>
                  </a:lnTo>
                  <a:lnTo>
                    <a:pt x="34364" y="44118"/>
                  </a:lnTo>
                  <a:lnTo>
                    <a:pt x="35339" y="43467"/>
                  </a:lnTo>
                  <a:lnTo>
                    <a:pt x="35817" y="43123"/>
                  </a:lnTo>
                  <a:lnTo>
                    <a:pt x="36295" y="42779"/>
                  </a:lnTo>
                  <a:lnTo>
                    <a:pt x="36754" y="42416"/>
                  </a:lnTo>
                  <a:lnTo>
                    <a:pt x="37175" y="42052"/>
                  </a:lnTo>
                  <a:lnTo>
                    <a:pt x="37596" y="41689"/>
                  </a:lnTo>
                  <a:lnTo>
                    <a:pt x="37997" y="41306"/>
                  </a:lnTo>
                  <a:lnTo>
                    <a:pt x="38342" y="40905"/>
                  </a:lnTo>
                  <a:lnTo>
                    <a:pt x="38667" y="40503"/>
                  </a:lnTo>
                  <a:lnTo>
                    <a:pt x="38973" y="40102"/>
                  </a:lnTo>
                  <a:lnTo>
                    <a:pt x="39221" y="39681"/>
                  </a:lnTo>
                  <a:lnTo>
                    <a:pt x="39413" y="39260"/>
                  </a:lnTo>
                  <a:lnTo>
                    <a:pt x="39508" y="39031"/>
                  </a:lnTo>
                  <a:lnTo>
                    <a:pt x="39585" y="38820"/>
                  </a:lnTo>
                  <a:lnTo>
                    <a:pt x="39642" y="38591"/>
                  </a:lnTo>
                  <a:lnTo>
                    <a:pt x="39680" y="38381"/>
                  </a:lnTo>
                  <a:lnTo>
                    <a:pt x="39718" y="38151"/>
                  </a:lnTo>
                  <a:lnTo>
                    <a:pt x="39738" y="37922"/>
                  </a:lnTo>
                  <a:lnTo>
                    <a:pt x="39738" y="37692"/>
                  </a:lnTo>
                  <a:lnTo>
                    <a:pt x="39718" y="37463"/>
                  </a:lnTo>
                  <a:lnTo>
                    <a:pt x="39699" y="37233"/>
                  </a:lnTo>
                  <a:lnTo>
                    <a:pt x="39661" y="37004"/>
                  </a:lnTo>
                  <a:lnTo>
                    <a:pt x="39585" y="36774"/>
                  </a:lnTo>
                  <a:lnTo>
                    <a:pt x="39508" y="36526"/>
                  </a:lnTo>
                  <a:lnTo>
                    <a:pt x="39413" y="36296"/>
                  </a:lnTo>
                  <a:lnTo>
                    <a:pt x="39298" y="36048"/>
                  </a:lnTo>
                  <a:lnTo>
                    <a:pt x="39164" y="35818"/>
                  </a:lnTo>
                  <a:lnTo>
                    <a:pt x="39030" y="35570"/>
                  </a:lnTo>
                  <a:lnTo>
                    <a:pt x="38858" y="35321"/>
                  </a:lnTo>
                  <a:lnTo>
                    <a:pt x="38667" y="35072"/>
                  </a:lnTo>
                  <a:lnTo>
                    <a:pt x="38667" y="35072"/>
                  </a:lnTo>
                  <a:lnTo>
                    <a:pt x="38456" y="34843"/>
                  </a:lnTo>
                  <a:lnTo>
                    <a:pt x="38246" y="34633"/>
                  </a:lnTo>
                  <a:lnTo>
                    <a:pt x="38036" y="34441"/>
                  </a:lnTo>
                  <a:lnTo>
                    <a:pt x="37806" y="34269"/>
                  </a:lnTo>
                  <a:lnTo>
                    <a:pt x="37558" y="34116"/>
                  </a:lnTo>
                  <a:lnTo>
                    <a:pt x="37328" y="33982"/>
                  </a:lnTo>
                  <a:lnTo>
                    <a:pt x="37060" y="33849"/>
                  </a:lnTo>
                  <a:lnTo>
                    <a:pt x="36812" y="33734"/>
                  </a:lnTo>
                  <a:lnTo>
                    <a:pt x="36544" y="33638"/>
                  </a:lnTo>
                  <a:lnTo>
                    <a:pt x="36257" y="33543"/>
                  </a:lnTo>
                  <a:lnTo>
                    <a:pt x="35703" y="33390"/>
                  </a:lnTo>
                  <a:lnTo>
                    <a:pt x="35129" y="33275"/>
                  </a:lnTo>
                  <a:lnTo>
                    <a:pt x="34536" y="33160"/>
                  </a:lnTo>
                  <a:lnTo>
                    <a:pt x="33351" y="32969"/>
                  </a:lnTo>
                  <a:lnTo>
                    <a:pt x="32758" y="32873"/>
                  </a:lnTo>
                  <a:lnTo>
                    <a:pt x="32184" y="32739"/>
                  </a:lnTo>
                  <a:lnTo>
                    <a:pt x="31610" y="32586"/>
                  </a:lnTo>
                  <a:lnTo>
                    <a:pt x="31324" y="32491"/>
                  </a:lnTo>
                  <a:lnTo>
                    <a:pt x="31056" y="32395"/>
                  </a:lnTo>
                  <a:lnTo>
                    <a:pt x="30788" y="32280"/>
                  </a:lnTo>
                  <a:lnTo>
                    <a:pt x="30520" y="32147"/>
                  </a:lnTo>
                  <a:lnTo>
                    <a:pt x="30272" y="32013"/>
                  </a:lnTo>
                  <a:lnTo>
                    <a:pt x="30023" y="31841"/>
                  </a:lnTo>
                  <a:lnTo>
                    <a:pt x="30023" y="31841"/>
                  </a:lnTo>
                  <a:lnTo>
                    <a:pt x="29583" y="31535"/>
                  </a:lnTo>
                  <a:lnTo>
                    <a:pt x="29182" y="31190"/>
                  </a:lnTo>
                  <a:lnTo>
                    <a:pt x="28780" y="30827"/>
                  </a:lnTo>
                  <a:lnTo>
                    <a:pt x="28417" y="30445"/>
                  </a:lnTo>
                  <a:lnTo>
                    <a:pt x="28073" y="30024"/>
                  </a:lnTo>
                  <a:lnTo>
                    <a:pt x="27767" y="29584"/>
                  </a:lnTo>
                  <a:lnTo>
                    <a:pt x="27461" y="29144"/>
                  </a:lnTo>
                  <a:lnTo>
                    <a:pt x="27193" y="28666"/>
                  </a:lnTo>
                  <a:lnTo>
                    <a:pt x="26963" y="28188"/>
                  </a:lnTo>
                  <a:lnTo>
                    <a:pt x="26753" y="27691"/>
                  </a:lnTo>
                  <a:lnTo>
                    <a:pt x="26562" y="27194"/>
                  </a:lnTo>
                  <a:lnTo>
                    <a:pt x="26409" y="26677"/>
                  </a:lnTo>
                  <a:lnTo>
                    <a:pt x="26294" y="26161"/>
                  </a:lnTo>
                  <a:lnTo>
                    <a:pt x="26199" y="25626"/>
                  </a:lnTo>
                  <a:lnTo>
                    <a:pt x="26141" y="25109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230"/>
                  </a:lnTo>
                  <a:lnTo>
                    <a:pt x="26122" y="23885"/>
                  </a:lnTo>
                  <a:lnTo>
                    <a:pt x="26160" y="23560"/>
                  </a:lnTo>
                  <a:lnTo>
                    <a:pt x="26199" y="23216"/>
                  </a:lnTo>
                  <a:lnTo>
                    <a:pt x="26256" y="22872"/>
                  </a:lnTo>
                  <a:lnTo>
                    <a:pt x="26313" y="22547"/>
                  </a:lnTo>
                  <a:lnTo>
                    <a:pt x="26485" y="21858"/>
                  </a:lnTo>
                  <a:lnTo>
                    <a:pt x="26696" y="21170"/>
                  </a:lnTo>
                  <a:lnTo>
                    <a:pt x="26963" y="20501"/>
                  </a:lnTo>
                  <a:lnTo>
                    <a:pt x="27269" y="19812"/>
                  </a:lnTo>
                  <a:lnTo>
                    <a:pt x="27595" y="19143"/>
                  </a:lnTo>
                  <a:lnTo>
                    <a:pt x="27977" y="18454"/>
                  </a:lnTo>
                  <a:lnTo>
                    <a:pt x="28379" y="17785"/>
                  </a:lnTo>
                  <a:lnTo>
                    <a:pt x="28818" y="17116"/>
                  </a:lnTo>
                  <a:lnTo>
                    <a:pt x="29296" y="16466"/>
                  </a:lnTo>
                  <a:lnTo>
                    <a:pt x="29794" y="15816"/>
                  </a:lnTo>
                  <a:lnTo>
                    <a:pt x="30310" y="15165"/>
                  </a:lnTo>
                  <a:lnTo>
                    <a:pt x="30845" y="14534"/>
                  </a:lnTo>
                  <a:lnTo>
                    <a:pt x="31400" y="13903"/>
                  </a:lnTo>
                  <a:lnTo>
                    <a:pt x="31993" y="13291"/>
                  </a:lnTo>
                  <a:lnTo>
                    <a:pt x="32566" y="12679"/>
                  </a:lnTo>
                  <a:lnTo>
                    <a:pt x="33178" y="12087"/>
                  </a:lnTo>
                  <a:lnTo>
                    <a:pt x="33790" y="11513"/>
                  </a:lnTo>
                  <a:lnTo>
                    <a:pt x="34402" y="10958"/>
                  </a:lnTo>
                  <a:lnTo>
                    <a:pt x="35033" y="10423"/>
                  </a:lnTo>
                  <a:lnTo>
                    <a:pt x="35664" y="9887"/>
                  </a:lnTo>
                  <a:lnTo>
                    <a:pt x="36276" y="9390"/>
                  </a:lnTo>
                  <a:lnTo>
                    <a:pt x="36907" y="8893"/>
                  </a:lnTo>
                  <a:lnTo>
                    <a:pt x="37519" y="8434"/>
                  </a:lnTo>
                  <a:lnTo>
                    <a:pt x="38131" y="7994"/>
                  </a:lnTo>
                  <a:lnTo>
                    <a:pt x="38743" y="7573"/>
                  </a:lnTo>
                  <a:lnTo>
                    <a:pt x="39317" y="7172"/>
                  </a:lnTo>
                  <a:lnTo>
                    <a:pt x="39891" y="6789"/>
                  </a:lnTo>
                  <a:lnTo>
                    <a:pt x="40445" y="6445"/>
                  </a:lnTo>
                  <a:lnTo>
                    <a:pt x="40981" y="6120"/>
                  </a:lnTo>
                  <a:lnTo>
                    <a:pt x="40981" y="6120"/>
                  </a:lnTo>
                  <a:lnTo>
                    <a:pt x="42109" y="5489"/>
                  </a:lnTo>
                  <a:lnTo>
                    <a:pt x="43237" y="4896"/>
                  </a:lnTo>
                  <a:lnTo>
                    <a:pt x="44404" y="4342"/>
                  </a:lnTo>
                  <a:lnTo>
                    <a:pt x="45570" y="3825"/>
                  </a:lnTo>
                  <a:lnTo>
                    <a:pt x="46756" y="3328"/>
                  </a:lnTo>
                  <a:lnTo>
                    <a:pt x="47960" y="2888"/>
                  </a:lnTo>
                  <a:lnTo>
                    <a:pt x="49184" y="2468"/>
                  </a:lnTo>
                  <a:lnTo>
                    <a:pt x="50408" y="2085"/>
                  </a:lnTo>
                  <a:lnTo>
                    <a:pt x="51651" y="1741"/>
                  </a:lnTo>
                  <a:lnTo>
                    <a:pt x="52894" y="1416"/>
                  </a:lnTo>
                  <a:lnTo>
                    <a:pt x="54156" y="1129"/>
                  </a:lnTo>
                  <a:lnTo>
                    <a:pt x="55418" y="880"/>
                  </a:lnTo>
                  <a:lnTo>
                    <a:pt x="56681" y="651"/>
                  </a:lnTo>
                  <a:lnTo>
                    <a:pt x="57962" y="460"/>
                  </a:lnTo>
                  <a:lnTo>
                    <a:pt x="59243" y="307"/>
                  </a:lnTo>
                  <a:lnTo>
                    <a:pt x="60524" y="154"/>
                  </a:lnTo>
                  <a:lnTo>
                    <a:pt x="60524" y="154"/>
                  </a:lnTo>
                  <a:lnTo>
                    <a:pt x="61767" y="58"/>
                  </a:lnTo>
                  <a:lnTo>
                    <a:pt x="62379" y="20"/>
                  </a:lnTo>
                  <a:lnTo>
                    <a:pt x="630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19"/>
            <p:cNvSpPr/>
            <p:nvPr/>
          </p:nvSpPr>
          <p:spPr>
            <a:xfrm rot="10800000" flipH="1">
              <a:off x="11291056" y="61305"/>
              <a:ext cx="944894" cy="1817837"/>
            </a:xfrm>
            <a:custGeom>
              <a:avLst/>
              <a:gdLst/>
              <a:ahLst/>
              <a:cxnLst/>
              <a:rect l="l" t="t" r="r" b="b"/>
              <a:pathLst>
                <a:path w="39949" h="76856" extrusionOk="0">
                  <a:moveTo>
                    <a:pt x="39948" y="0"/>
                  </a:move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  <a:close/>
                  <a:moveTo>
                    <a:pt x="39948" y="52111"/>
                  </a:moveTo>
                  <a:lnTo>
                    <a:pt x="39355" y="52359"/>
                  </a:lnTo>
                  <a:lnTo>
                    <a:pt x="38763" y="52646"/>
                  </a:lnTo>
                  <a:lnTo>
                    <a:pt x="38189" y="52933"/>
                  </a:lnTo>
                  <a:lnTo>
                    <a:pt x="37615" y="53258"/>
                  </a:lnTo>
                  <a:lnTo>
                    <a:pt x="37061" y="53583"/>
                  </a:lnTo>
                  <a:lnTo>
                    <a:pt x="36525" y="53927"/>
                  </a:lnTo>
                  <a:lnTo>
                    <a:pt x="35990" y="54291"/>
                  </a:lnTo>
                  <a:lnTo>
                    <a:pt x="35473" y="54673"/>
                  </a:lnTo>
                  <a:lnTo>
                    <a:pt x="34957" y="55055"/>
                  </a:lnTo>
                  <a:lnTo>
                    <a:pt x="34460" y="55476"/>
                  </a:lnTo>
                  <a:lnTo>
                    <a:pt x="33963" y="55897"/>
                  </a:lnTo>
                  <a:lnTo>
                    <a:pt x="33485" y="56337"/>
                  </a:lnTo>
                  <a:lnTo>
                    <a:pt x="33007" y="56777"/>
                  </a:lnTo>
                  <a:lnTo>
                    <a:pt x="32548" y="57235"/>
                  </a:lnTo>
                  <a:lnTo>
                    <a:pt x="32108" y="57714"/>
                  </a:lnTo>
                  <a:lnTo>
                    <a:pt x="31668" y="58192"/>
                  </a:lnTo>
                  <a:lnTo>
                    <a:pt x="31228" y="58689"/>
                  </a:lnTo>
                  <a:lnTo>
                    <a:pt x="30807" y="59205"/>
                  </a:lnTo>
                  <a:lnTo>
                    <a:pt x="30406" y="59702"/>
                  </a:lnTo>
                  <a:lnTo>
                    <a:pt x="30004" y="60238"/>
                  </a:lnTo>
                  <a:lnTo>
                    <a:pt x="29603" y="60754"/>
                  </a:lnTo>
                  <a:lnTo>
                    <a:pt x="29220" y="61309"/>
                  </a:lnTo>
                  <a:lnTo>
                    <a:pt x="28474" y="62399"/>
                  </a:lnTo>
                  <a:lnTo>
                    <a:pt x="27748" y="63508"/>
                  </a:lnTo>
                  <a:lnTo>
                    <a:pt x="27078" y="64655"/>
                  </a:lnTo>
                  <a:lnTo>
                    <a:pt x="26428" y="65803"/>
                  </a:lnTo>
                  <a:lnTo>
                    <a:pt x="25797" y="66950"/>
                  </a:lnTo>
                  <a:lnTo>
                    <a:pt x="25185" y="68174"/>
                  </a:lnTo>
                  <a:lnTo>
                    <a:pt x="24592" y="69398"/>
                  </a:lnTo>
                  <a:lnTo>
                    <a:pt x="23426" y="71903"/>
                  </a:lnTo>
                  <a:lnTo>
                    <a:pt x="22833" y="73146"/>
                  </a:lnTo>
                  <a:lnTo>
                    <a:pt x="22259" y="74408"/>
                  </a:lnTo>
                  <a:lnTo>
                    <a:pt x="21648" y="75632"/>
                  </a:lnTo>
                  <a:lnTo>
                    <a:pt x="21017" y="76856"/>
                  </a:lnTo>
                  <a:lnTo>
                    <a:pt x="22718" y="75555"/>
                  </a:lnTo>
                  <a:lnTo>
                    <a:pt x="23598" y="74924"/>
                  </a:lnTo>
                  <a:lnTo>
                    <a:pt x="24478" y="74293"/>
                  </a:lnTo>
                  <a:lnTo>
                    <a:pt x="25051" y="73892"/>
                  </a:lnTo>
                  <a:lnTo>
                    <a:pt x="25644" y="73509"/>
                  </a:lnTo>
                  <a:lnTo>
                    <a:pt x="26256" y="73127"/>
                  </a:lnTo>
                  <a:lnTo>
                    <a:pt x="26868" y="72744"/>
                  </a:lnTo>
                  <a:lnTo>
                    <a:pt x="27499" y="72381"/>
                  </a:lnTo>
                  <a:lnTo>
                    <a:pt x="28130" y="72018"/>
                  </a:lnTo>
                  <a:lnTo>
                    <a:pt x="28761" y="71673"/>
                  </a:lnTo>
                  <a:lnTo>
                    <a:pt x="29411" y="71348"/>
                  </a:lnTo>
                  <a:lnTo>
                    <a:pt x="30081" y="71042"/>
                  </a:lnTo>
                  <a:lnTo>
                    <a:pt x="30750" y="70736"/>
                  </a:lnTo>
                  <a:lnTo>
                    <a:pt x="31419" y="70449"/>
                  </a:lnTo>
                  <a:lnTo>
                    <a:pt x="32089" y="70201"/>
                  </a:lnTo>
                  <a:lnTo>
                    <a:pt x="32777" y="69952"/>
                  </a:lnTo>
                  <a:lnTo>
                    <a:pt x="33485" y="69723"/>
                  </a:lnTo>
                  <a:lnTo>
                    <a:pt x="34173" y="69532"/>
                  </a:lnTo>
                  <a:lnTo>
                    <a:pt x="34881" y="69340"/>
                  </a:lnTo>
                  <a:lnTo>
                    <a:pt x="35435" y="68289"/>
                  </a:lnTo>
                  <a:lnTo>
                    <a:pt x="36009" y="67237"/>
                  </a:lnTo>
                  <a:lnTo>
                    <a:pt x="36602" y="66223"/>
                  </a:lnTo>
                  <a:lnTo>
                    <a:pt x="37214" y="65191"/>
                  </a:lnTo>
                  <a:lnTo>
                    <a:pt x="37864" y="64196"/>
                  </a:lnTo>
                  <a:lnTo>
                    <a:pt x="38514" y="63221"/>
                  </a:lnTo>
                  <a:lnTo>
                    <a:pt x="39222" y="62284"/>
                  </a:lnTo>
                  <a:lnTo>
                    <a:pt x="39948" y="61366"/>
                  </a:lnTo>
                  <a:lnTo>
                    <a:pt x="39948" y="52111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9"/>
            <p:cNvSpPr/>
            <p:nvPr/>
          </p:nvSpPr>
          <p:spPr>
            <a:xfrm rot="10800000" flipH="1">
              <a:off x="11788121" y="61346"/>
              <a:ext cx="447813" cy="585305"/>
            </a:xfrm>
            <a:custGeom>
              <a:avLst/>
              <a:gdLst/>
              <a:ahLst/>
              <a:cxnLst/>
              <a:rect l="l" t="t" r="r" b="b"/>
              <a:pathLst>
                <a:path w="18933" h="24746" fill="none" extrusionOk="0">
                  <a:moveTo>
                    <a:pt x="18932" y="1"/>
                  </a:moveTo>
                  <a:lnTo>
                    <a:pt x="18932" y="1"/>
                  </a:lnTo>
                  <a:lnTo>
                    <a:pt x="18339" y="249"/>
                  </a:lnTo>
                  <a:lnTo>
                    <a:pt x="17747" y="536"/>
                  </a:lnTo>
                  <a:lnTo>
                    <a:pt x="17173" y="823"/>
                  </a:lnTo>
                  <a:lnTo>
                    <a:pt x="16599" y="1148"/>
                  </a:lnTo>
                  <a:lnTo>
                    <a:pt x="16045" y="1473"/>
                  </a:lnTo>
                  <a:lnTo>
                    <a:pt x="15509" y="1817"/>
                  </a:lnTo>
                  <a:lnTo>
                    <a:pt x="14974" y="2181"/>
                  </a:lnTo>
                  <a:lnTo>
                    <a:pt x="14457" y="2563"/>
                  </a:lnTo>
                  <a:lnTo>
                    <a:pt x="13941" y="2945"/>
                  </a:lnTo>
                  <a:lnTo>
                    <a:pt x="13444" y="3366"/>
                  </a:lnTo>
                  <a:lnTo>
                    <a:pt x="12947" y="3787"/>
                  </a:lnTo>
                  <a:lnTo>
                    <a:pt x="12469" y="4227"/>
                  </a:lnTo>
                  <a:lnTo>
                    <a:pt x="11991" y="4667"/>
                  </a:lnTo>
                  <a:lnTo>
                    <a:pt x="11532" y="5125"/>
                  </a:lnTo>
                  <a:lnTo>
                    <a:pt x="11092" y="5604"/>
                  </a:lnTo>
                  <a:lnTo>
                    <a:pt x="10652" y="6082"/>
                  </a:lnTo>
                  <a:lnTo>
                    <a:pt x="10212" y="6579"/>
                  </a:lnTo>
                  <a:lnTo>
                    <a:pt x="9791" y="7095"/>
                  </a:lnTo>
                  <a:lnTo>
                    <a:pt x="9390" y="7592"/>
                  </a:lnTo>
                  <a:lnTo>
                    <a:pt x="8988" y="8128"/>
                  </a:lnTo>
                  <a:lnTo>
                    <a:pt x="8587" y="8644"/>
                  </a:lnTo>
                  <a:lnTo>
                    <a:pt x="8204" y="9199"/>
                  </a:lnTo>
                  <a:lnTo>
                    <a:pt x="7458" y="10289"/>
                  </a:lnTo>
                  <a:lnTo>
                    <a:pt x="6732" y="11398"/>
                  </a:lnTo>
                  <a:lnTo>
                    <a:pt x="6062" y="12545"/>
                  </a:lnTo>
                  <a:lnTo>
                    <a:pt x="5412" y="13693"/>
                  </a:lnTo>
                  <a:lnTo>
                    <a:pt x="4781" y="14840"/>
                  </a:lnTo>
                  <a:lnTo>
                    <a:pt x="4781" y="14840"/>
                  </a:lnTo>
                  <a:lnTo>
                    <a:pt x="4169" y="16064"/>
                  </a:lnTo>
                  <a:lnTo>
                    <a:pt x="3576" y="17288"/>
                  </a:lnTo>
                  <a:lnTo>
                    <a:pt x="2410" y="19793"/>
                  </a:lnTo>
                  <a:lnTo>
                    <a:pt x="1817" y="21036"/>
                  </a:lnTo>
                  <a:lnTo>
                    <a:pt x="1243" y="22298"/>
                  </a:lnTo>
                  <a:lnTo>
                    <a:pt x="632" y="23522"/>
                  </a:lnTo>
                  <a:lnTo>
                    <a:pt x="1" y="24746"/>
                  </a:lnTo>
                  <a:lnTo>
                    <a:pt x="1" y="24746"/>
                  </a:lnTo>
                  <a:lnTo>
                    <a:pt x="1702" y="23445"/>
                  </a:lnTo>
                  <a:lnTo>
                    <a:pt x="2582" y="22814"/>
                  </a:lnTo>
                  <a:lnTo>
                    <a:pt x="3462" y="22183"/>
                  </a:lnTo>
                  <a:lnTo>
                    <a:pt x="3462" y="22183"/>
                  </a:lnTo>
                  <a:lnTo>
                    <a:pt x="4035" y="21782"/>
                  </a:lnTo>
                  <a:lnTo>
                    <a:pt x="4628" y="21399"/>
                  </a:lnTo>
                  <a:lnTo>
                    <a:pt x="5240" y="21017"/>
                  </a:lnTo>
                  <a:lnTo>
                    <a:pt x="5852" y="20634"/>
                  </a:lnTo>
                  <a:lnTo>
                    <a:pt x="6483" y="20271"/>
                  </a:lnTo>
                  <a:lnTo>
                    <a:pt x="7114" y="19908"/>
                  </a:lnTo>
                  <a:lnTo>
                    <a:pt x="7745" y="19563"/>
                  </a:lnTo>
                  <a:lnTo>
                    <a:pt x="8395" y="19238"/>
                  </a:lnTo>
                  <a:lnTo>
                    <a:pt x="9065" y="18932"/>
                  </a:lnTo>
                  <a:lnTo>
                    <a:pt x="9734" y="18626"/>
                  </a:lnTo>
                  <a:lnTo>
                    <a:pt x="10403" y="18339"/>
                  </a:lnTo>
                  <a:lnTo>
                    <a:pt x="11073" y="18091"/>
                  </a:lnTo>
                  <a:lnTo>
                    <a:pt x="11761" y="17842"/>
                  </a:lnTo>
                  <a:lnTo>
                    <a:pt x="12469" y="17613"/>
                  </a:lnTo>
                  <a:lnTo>
                    <a:pt x="13157" y="17422"/>
                  </a:lnTo>
                  <a:lnTo>
                    <a:pt x="13865" y="17230"/>
                  </a:lnTo>
                  <a:lnTo>
                    <a:pt x="13865" y="17230"/>
                  </a:lnTo>
                  <a:lnTo>
                    <a:pt x="14419" y="16179"/>
                  </a:lnTo>
                  <a:lnTo>
                    <a:pt x="14993" y="15127"/>
                  </a:lnTo>
                  <a:lnTo>
                    <a:pt x="15586" y="14113"/>
                  </a:lnTo>
                  <a:lnTo>
                    <a:pt x="16198" y="13081"/>
                  </a:lnTo>
                  <a:lnTo>
                    <a:pt x="16848" y="12086"/>
                  </a:lnTo>
                  <a:lnTo>
                    <a:pt x="17498" y="11111"/>
                  </a:lnTo>
                  <a:lnTo>
                    <a:pt x="18206" y="10174"/>
                  </a:lnTo>
                  <a:lnTo>
                    <a:pt x="18932" y="9256"/>
                  </a:lnTo>
                  <a:lnTo>
                    <a:pt x="189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9"/>
            <p:cNvSpPr/>
            <p:nvPr/>
          </p:nvSpPr>
          <p:spPr>
            <a:xfrm rot="10800000" flipH="1">
              <a:off x="11291056" y="124174"/>
              <a:ext cx="944894" cy="1754968"/>
            </a:xfrm>
            <a:custGeom>
              <a:avLst/>
              <a:gdLst/>
              <a:ahLst/>
              <a:cxnLst/>
              <a:rect l="l" t="t" r="r" b="b"/>
              <a:pathLst>
                <a:path w="39949" h="74198" fill="none" extrusionOk="0">
                  <a:moveTo>
                    <a:pt x="39948" y="0"/>
                  </a:moveTo>
                  <a:lnTo>
                    <a:pt x="39948" y="0"/>
                  </a:ln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19"/>
            <p:cNvSpPr/>
            <p:nvPr/>
          </p:nvSpPr>
          <p:spPr>
            <a:xfrm rot="10800000" flipH="1">
              <a:off x="11367498" y="-135851"/>
              <a:ext cx="101327" cy="260107"/>
            </a:xfrm>
            <a:custGeom>
              <a:avLst/>
              <a:gdLst/>
              <a:ahLst/>
              <a:cxnLst/>
              <a:rect l="l" t="t" r="r" b="b"/>
              <a:pathLst>
                <a:path w="4284" h="10997" fill="none" extrusionOk="0">
                  <a:moveTo>
                    <a:pt x="1989" y="1"/>
                  </a:moveTo>
                  <a:lnTo>
                    <a:pt x="1989" y="1"/>
                  </a:lnTo>
                  <a:lnTo>
                    <a:pt x="1606" y="746"/>
                  </a:lnTo>
                  <a:lnTo>
                    <a:pt x="1262" y="1511"/>
                  </a:lnTo>
                  <a:lnTo>
                    <a:pt x="956" y="2257"/>
                  </a:lnTo>
                  <a:lnTo>
                    <a:pt x="689" y="2984"/>
                  </a:lnTo>
                  <a:lnTo>
                    <a:pt x="459" y="3710"/>
                  </a:lnTo>
                  <a:lnTo>
                    <a:pt x="287" y="4437"/>
                  </a:lnTo>
                  <a:lnTo>
                    <a:pt x="134" y="5145"/>
                  </a:lnTo>
                  <a:lnTo>
                    <a:pt x="96" y="5489"/>
                  </a:lnTo>
                  <a:lnTo>
                    <a:pt x="58" y="5833"/>
                  </a:lnTo>
                  <a:lnTo>
                    <a:pt x="19" y="6158"/>
                  </a:lnTo>
                  <a:lnTo>
                    <a:pt x="0" y="6502"/>
                  </a:lnTo>
                  <a:lnTo>
                    <a:pt x="0" y="6828"/>
                  </a:lnTo>
                  <a:lnTo>
                    <a:pt x="19" y="7153"/>
                  </a:lnTo>
                  <a:lnTo>
                    <a:pt x="38" y="7478"/>
                  </a:lnTo>
                  <a:lnTo>
                    <a:pt x="96" y="7803"/>
                  </a:lnTo>
                  <a:lnTo>
                    <a:pt x="134" y="8109"/>
                  </a:lnTo>
                  <a:lnTo>
                    <a:pt x="211" y="8415"/>
                  </a:lnTo>
                  <a:lnTo>
                    <a:pt x="287" y="8721"/>
                  </a:lnTo>
                  <a:lnTo>
                    <a:pt x="383" y="9027"/>
                  </a:lnTo>
                  <a:lnTo>
                    <a:pt x="497" y="9313"/>
                  </a:lnTo>
                  <a:lnTo>
                    <a:pt x="631" y="9600"/>
                  </a:lnTo>
                  <a:lnTo>
                    <a:pt x="784" y="9887"/>
                  </a:lnTo>
                  <a:lnTo>
                    <a:pt x="937" y="10155"/>
                  </a:lnTo>
                  <a:lnTo>
                    <a:pt x="1128" y="10423"/>
                  </a:lnTo>
                  <a:lnTo>
                    <a:pt x="1320" y="10690"/>
                  </a:lnTo>
                  <a:lnTo>
                    <a:pt x="1320" y="10690"/>
                  </a:lnTo>
                  <a:lnTo>
                    <a:pt x="1530" y="10767"/>
                  </a:lnTo>
                  <a:lnTo>
                    <a:pt x="1759" y="10824"/>
                  </a:lnTo>
                  <a:lnTo>
                    <a:pt x="2199" y="10920"/>
                  </a:lnTo>
                  <a:lnTo>
                    <a:pt x="2658" y="10977"/>
                  </a:lnTo>
                  <a:lnTo>
                    <a:pt x="3117" y="10996"/>
                  </a:lnTo>
                  <a:lnTo>
                    <a:pt x="3117" y="10996"/>
                  </a:lnTo>
                  <a:lnTo>
                    <a:pt x="3404" y="10996"/>
                  </a:lnTo>
                  <a:lnTo>
                    <a:pt x="3691" y="10977"/>
                  </a:lnTo>
                  <a:lnTo>
                    <a:pt x="4284" y="10901"/>
                  </a:lnTo>
                  <a:lnTo>
                    <a:pt x="4284" y="10901"/>
                  </a:lnTo>
                  <a:lnTo>
                    <a:pt x="3939" y="10824"/>
                  </a:lnTo>
                  <a:lnTo>
                    <a:pt x="3614" y="10729"/>
                  </a:lnTo>
                  <a:lnTo>
                    <a:pt x="3289" y="10595"/>
                  </a:lnTo>
                  <a:lnTo>
                    <a:pt x="2983" y="10423"/>
                  </a:lnTo>
                  <a:lnTo>
                    <a:pt x="2983" y="10423"/>
                  </a:lnTo>
                  <a:lnTo>
                    <a:pt x="2658" y="10231"/>
                  </a:lnTo>
                  <a:lnTo>
                    <a:pt x="2371" y="10021"/>
                  </a:lnTo>
                  <a:lnTo>
                    <a:pt x="2123" y="9772"/>
                  </a:lnTo>
                  <a:lnTo>
                    <a:pt x="1893" y="9524"/>
                  </a:lnTo>
                  <a:lnTo>
                    <a:pt x="1683" y="9256"/>
                  </a:lnTo>
                  <a:lnTo>
                    <a:pt x="1511" y="8950"/>
                  </a:lnTo>
                  <a:lnTo>
                    <a:pt x="1339" y="8663"/>
                  </a:lnTo>
                  <a:lnTo>
                    <a:pt x="1205" y="8338"/>
                  </a:lnTo>
                  <a:lnTo>
                    <a:pt x="1090" y="8013"/>
                  </a:lnTo>
                  <a:lnTo>
                    <a:pt x="1014" y="7688"/>
                  </a:lnTo>
                  <a:lnTo>
                    <a:pt x="937" y="7344"/>
                  </a:lnTo>
                  <a:lnTo>
                    <a:pt x="899" y="7019"/>
                  </a:lnTo>
                  <a:lnTo>
                    <a:pt x="861" y="6675"/>
                  </a:lnTo>
                  <a:lnTo>
                    <a:pt x="861" y="6330"/>
                  </a:lnTo>
                  <a:lnTo>
                    <a:pt x="861" y="5986"/>
                  </a:lnTo>
                  <a:lnTo>
                    <a:pt x="899" y="5661"/>
                  </a:lnTo>
                  <a:lnTo>
                    <a:pt x="899" y="5661"/>
                  </a:lnTo>
                  <a:lnTo>
                    <a:pt x="937" y="5317"/>
                  </a:lnTo>
                  <a:lnTo>
                    <a:pt x="975" y="4992"/>
                  </a:lnTo>
                  <a:lnTo>
                    <a:pt x="1109" y="4322"/>
                  </a:lnTo>
                  <a:lnTo>
                    <a:pt x="1262" y="3672"/>
                  </a:lnTo>
                  <a:lnTo>
                    <a:pt x="1434" y="3022"/>
                  </a:lnTo>
                  <a:lnTo>
                    <a:pt x="1606" y="2353"/>
                  </a:lnTo>
                  <a:lnTo>
                    <a:pt x="1759" y="1703"/>
                  </a:lnTo>
                  <a:lnTo>
                    <a:pt x="1874" y="1052"/>
                  </a:lnTo>
                  <a:lnTo>
                    <a:pt x="1932" y="708"/>
                  </a:lnTo>
                  <a:lnTo>
                    <a:pt x="1970" y="383"/>
                  </a:lnTo>
                  <a:lnTo>
                    <a:pt x="1970" y="383"/>
                  </a:lnTo>
                  <a:lnTo>
                    <a:pt x="19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19"/>
            <p:cNvSpPr/>
            <p:nvPr/>
          </p:nvSpPr>
          <p:spPr>
            <a:xfrm rot="10800000" flipH="1">
              <a:off x="11294632" y="-249377"/>
              <a:ext cx="159252" cy="177346"/>
            </a:xfrm>
            <a:custGeom>
              <a:avLst/>
              <a:gdLst/>
              <a:ahLst/>
              <a:cxnLst/>
              <a:rect l="l" t="t" r="r" b="b"/>
              <a:pathLst>
                <a:path w="6733" h="7498" fill="none" extrusionOk="0">
                  <a:moveTo>
                    <a:pt x="2430" y="1"/>
                  </a:moveTo>
                  <a:lnTo>
                    <a:pt x="2430" y="1"/>
                  </a:lnTo>
                  <a:lnTo>
                    <a:pt x="536" y="1187"/>
                  </a:lnTo>
                  <a:lnTo>
                    <a:pt x="536" y="1187"/>
                  </a:lnTo>
                  <a:lnTo>
                    <a:pt x="1" y="1512"/>
                  </a:lnTo>
                  <a:lnTo>
                    <a:pt x="1" y="1512"/>
                  </a:lnTo>
                  <a:lnTo>
                    <a:pt x="1" y="1837"/>
                  </a:lnTo>
                  <a:lnTo>
                    <a:pt x="1" y="1837"/>
                  </a:lnTo>
                  <a:lnTo>
                    <a:pt x="1" y="2257"/>
                  </a:lnTo>
                  <a:lnTo>
                    <a:pt x="20" y="2659"/>
                  </a:lnTo>
                  <a:lnTo>
                    <a:pt x="77" y="3061"/>
                  </a:lnTo>
                  <a:lnTo>
                    <a:pt x="154" y="3443"/>
                  </a:lnTo>
                  <a:lnTo>
                    <a:pt x="250" y="3826"/>
                  </a:lnTo>
                  <a:lnTo>
                    <a:pt x="364" y="4189"/>
                  </a:lnTo>
                  <a:lnTo>
                    <a:pt x="517" y="4552"/>
                  </a:lnTo>
                  <a:lnTo>
                    <a:pt x="689" y="4896"/>
                  </a:lnTo>
                  <a:lnTo>
                    <a:pt x="881" y="5222"/>
                  </a:lnTo>
                  <a:lnTo>
                    <a:pt x="1110" y="5528"/>
                  </a:lnTo>
                  <a:lnTo>
                    <a:pt x="1359" y="5833"/>
                  </a:lnTo>
                  <a:lnTo>
                    <a:pt x="1646" y="6101"/>
                  </a:lnTo>
                  <a:lnTo>
                    <a:pt x="1971" y="6369"/>
                  </a:lnTo>
                  <a:lnTo>
                    <a:pt x="2315" y="6598"/>
                  </a:lnTo>
                  <a:lnTo>
                    <a:pt x="2697" y="6828"/>
                  </a:lnTo>
                  <a:lnTo>
                    <a:pt x="3099" y="7019"/>
                  </a:lnTo>
                  <a:lnTo>
                    <a:pt x="3099" y="7019"/>
                  </a:lnTo>
                  <a:lnTo>
                    <a:pt x="3405" y="7134"/>
                  </a:lnTo>
                  <a:lnTo>
                    <a:pt x="3711" y="7229"/>
                  </a:lnTo>
                  <a:lnTo>
                    <a:pt x="4017" y="7306"/>
                  </a:lnTo>
                  <a:lnTo>
                    <a:pt x="4342" y="7382"/>
                  </a:lnTo>
                  <a:lnTo>
                    <a:pt x="4648" y="7440"/>
                  </a:lnTo>
                  <a:lnTo>
                    <a:pt x="4954" y="7459"/>
                  </a:lnTo>
                  <a:lnTo>
                    <a:pt x="5279" y="7478"/>
                  </a:lnTo>
                  <a:lnTo>
                    <a:pt x="5604" y="7497"/>
                  </a:lnTo>
                  <a:lnTo>
                    <a:pt x="5604" y="7497"/>
                  </a:lnTo>
                  <a:lnTo>
                    <a:pt x="6159" y="7478"/>
                  </a:lnTo>
                  <a:lnTo>
                    <a:pt x="6732" y="7421"/>
                  </a:lnTo>
                  <a:lnTo>
                    <a:pt x="6732" y="7421"/>
                  </a:lnTo>
                  <a:lnTo>
                    <a:pt x="6388" y="7344"/>
                  </a:lnTo>
                  <a:lnTo>
                    <a:pt x="6025" y="7249"/>
                  </a:lnTo>
                  <a:lnTo>
                    <a:pt x="5680" y="7153"/>
                  </a:lnTo>
                  <a:lnTo>
                    <a:pt x="5317" y="7019"/>
                  </a:lnTo>
                  <a:lnTo>
                    <a:pt x="5317" y="7019"/>
                  </a:lnTo>
                  <a:lnTo>
                    <a:pt x="5049" y="6885"/>
                  </a:lnTo>
                  <a:lnTo>
                    <a:pt x="4801" y="6771"/>
                  </a:lnTo>
                  <a:lnTo>
                    <a:pt x="4571" y="6618"/>
                  </a:lnTo>
                  <a:lnTo>
                    <a:pt x="4342" y="6484"/>
                  </a:lnTo>
                  <a:lnTo>
                    <a:pt x="4132" y="6331"/>
                  </a:lnTo>
                  <a:lnTo>
                    <a:pt x="3921" y="6159"/>
                  </a:lnTo>
                  <a:lnTo>
                    <a:pt x="3730" y="5986"/>
                  </a:lnTo>
                  <a:lnTo>
                    <a:pt x="3558" y="5795"/>
                  </a:lnTo>
                  <a:lnTo>
                    <a:pt x="3386" y="5623"/>
                  </a:lnTo>
                  <a:lnTo>
                    <a:pt x="3233" y="5413"/>
                  </a:lnTo>
                  <a:lnTo>
                    <a:pt x="3099" y="5222"/>
                  </a:lnTo>
                  <a:lnTo>
                    <a:pt x="2965" y="5011"/>
                  </a:lnTo>
                  <a:lnTo>
                    <a:pt x="2850" y="4801"/>
                  </a:lnTo>
                  <a:lnTo>
                    <a:pt x="2736" y="4571"/>
                  </a:lnTo>
                  <a:lnTo>
                    <a:pt x="2640" y="4361"/>
                  </a:lnTo>
                  <a:lnTo>
                    <a:pt x="2544" y="4132"/>
                  </a:lnTo>
                  <a:lnTo>
                    <a:pt x="2410" y="3653"/>
                  </a:lnTo>
                  <a:lnTo>
                    <a:pt x="2315" y="3156"/>
                  </a:lnTo>
                  <a:lnTo>
                    <a:pt x="2238" y="2659"/>
                  </a:lnTo>
                  <a:lnTo>
                    <a:pt x="2219" y="2124"/>
                  </a:lnTo>
                  <a:lnTo>
                    <a:pt x="2219" y="1607"/>
                  </a:lnTo>
                  <a:lnTo>
                    <a:pt x="2257" y="1072"/>
                  </a:lnTo>
                  <a:lnTo>
                    <a:pt x="2334" y="536"/>
                  </a:lnTo>
                  <a:lnTo>
                    <a:pt x="2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9"/>
            <p:cNvSpPr/>
            <p:nvPr/>
          </p:nvSpPr>
          <p:spPr>
            <a:xfrm rot="10800000" flipH="1">
              <a:off x="9781275" y="-706203"/>
              <a:ext cx="2681744" cy="672606"/>
            </a:xfrm>
            <a:custGeom>
              <a:avLst/>
              <a:gdLst/>
              <a:ahLst/>
              <a:cxnLst/>
              <a:rect l="l" t="t" r="r" b="b"/>
              <a:pathLst>
                <a:path w="113381" h="28437" extrusionOk="0">
                  <a:moveTo>
                    <a:pt x="103112" y="1"/>
                  </a:moveTo>
                  <a:lnTo>
                    <a:pt x="102538" y="20"/>
                  </a:lnTo>
                  <a:lnTo>
                    <a:pt x="101983" y="39"/>
                  </a:lnTo>
                  <a:lnTo>
                    <a:pt x="102844" y="115"/>
                  </a:lnTo>
                  <a:lnTo>
                    <a:pt x="103265" y="154"/>
                  </a:lnTo>
                  <a:lnTo>
                    <a:pt x="103685" y="230"/>
                  </a:lnTo>
                  <a:lnTo>
                    <a:pt x="104240" y="326"/>
                  </a:lnTo>
                  <a:lnTo>
                    <a:pt x="104794" y="459"/>
                  </a:lnTo>
                  <a:lnTo>
                    <a:pt x="105330" y="612"/>
                  </a:lnTo>
                  <a:lnTo>
                    <a:pt x="105846" y="785"/>
                  </a:lnTo>
                  <a:lnTo>
                    <a:pt x="106362" y="995"/>
                  </a:lnTo>
                  <a:lnTo>
                    <a:pt x="106879" y="1205"/>
                  </a:lnTo>
                  <a:lnTo>
                    <a:pt x="107357" y="1454"/>
                  </a:lnTo>
                  <a:lnTo>
                    <a:pt x="107835" y="1722"/>
                  </a:lnTo>
                  <a:lnTo>
                    <a:pt x="108275" y="2008"/>
                  </a:lnTo>
                  <a:lnTo>
                    <a:pt x="108695" y="2334"/>
                  </a:lnTo>
                  <a:lnTo>
                    <a:pt x="109097" y="2659"/>
                  </a:lnTo>
                  <a:lnTo>
                    <a:pt x="109460" y="3022"/>
                  </a:lnTo>
                  <a:lnTo>
                    <a:pt x="109805" y="3385"/>
                  </a:lnTo>
                  <a:lnTo>
                    <a:pt x="110111" y="3787"/>
                  </a:lnTo>
                  <a:lnTo>
                    <a:pt x="110378" y="4208"/>
                  </a:lnTo>
                  <a:lnTo>
                    <a:pt x="110608" y="4628"/>
                  </a:lnTo>
                  <a:lnTo>
                    <a:pt x="110799" y="5068"/>
                  </a:lnTo>
                  <a:lnTo>
                    <a:pt x="110933" y="5489"/>
                  </a:lnTo>
                  <a:lnTo>
                    <a:pt x="111048" y="5910"/>
                  </a:lnTo>
                  <a:lnTo>
                    <a:pt x="111124" y="6330"/>
                  </a:lnTo>
                  <a:lnTo>
                    <a:pt x="111162" y="6770"/>
                  </a:lnTo>
                  <a:lnTo>
                    <a:pt x="111162" y="7191"/>
                  </a:lnTo>
                  <a:lnTo>
                    <a:pt x="111143" y="7611"/>
                  </a:lnTo>
                  <a:lnTo>
                    <a:pt x="111086" y="8051"/>
                  </a:lnTo>
                  <a:lnTo>
                    <a:pt x="111009" y="8472"/>
                  </a:lnTo>
                  <a:lnTo>
                    <a:pt x="110895" y="8893"/>
                  </a:lnTo>
                  <a:lnTo>
                    <a:pt x="110761" y="9313"/>
                  </a:lnTo>
                  <a:lnTo>
                    <a:pt x="110608" y="9734"/>
                  </a:lnTo>
                  <a:lnTo>
                    <a:pt x="110416" y="10155"/>
                  </a:lnTo>
                  <a:lnTo>
                    <a:pt x="110206" y="10556"/>
                  </a:lnTo>
                  <a:lnTo>
                    <a:pt x="109977" y="10977"/>
                  </a:lnTo>
                  <a:lnTo>
                    <a:pt x="109747" y="11379"/>
                  </a:lnTo>
                  <a:lnTo>
                    <a:pt x="109479" y="11799"/>
                  </a:lnTo>
                  <a:lnTo>
                    <a:pt x="109193" y="12201"/>
                  </a:lnTo>
                  <a:lnTo>
                    <a:pt x="108906" y="12603"/>
                  </a:lnTo>
                  <a:lnTo>
                    <a:pt x="108600" y="13004"/>
                  </a:lnTo>
                  <a:lnTo>
                    <a:pt x="107950" y="13788"/>
                  </a:lnTo>
                  <a:lnTo>
                    <a:pt x="107280" y="14572"/>
                  </a:lnTo>
                  <a:lnTo>
                    <a:pt x="106573" y="15337"/>
                  </a:lnTo>
                  <a:lnTo>
                    <a:pt x="105846" y="16064"/>
                  </a:lnTo>
                  <a:lnTo>
                    <a:pt x="105119" y="16791"/>
                  </a:lnTo>
                  <a:lnTo>
                    <a:pt x="104393" y="17498"/>
                  </a:lnTo>
                  <a:lnTo>
                    <a:pt x="103112" y="18779"/>
                  </a:lnTo>
                  <a:lnTo>
                    <a:pt x="101869" y="20080"/>
                  </a:lnTo>
                  <a:lnTo>
                    <a:pt x="100664" y="21418"/>
                  </a:lnTo>
                  <a:lnTo>
                    <a:pt x="99478" y="22776"/>
                  </a:lnTo>
                  <a:lnTo>
                    <a:pt x="98350" y="24153"/>
                  </a:lnTo>
                  <a:lnTo>
                    <a:pt x="97260" y="25549"/>
                  </a:lnTo>
                  <a:lnTo>
                    <a:pt x="96208" y="26983"/>
                  </a:lnTo>
                  <a:lnTo>
                    <a:pt x="95195" y="28417"/>
                  </a:lnTo>
                  <a:lnTo>
                    <a:pt x="20" y="28417"/>
                  </a:lnTo>
                  <a:lnTo>
                    <a:pt x="1" y="28436"/>
                  </a:lnTo>
                  <a:lnTo>
                    <a:pt x="97413" y="28436"/>
                  </a:lnTo>
                  <a:lnTo>
                    <a:pt x="98426" y="26983"/>
                  </a:lnTo>
                  <a:lnTo>
                    <a:pt x="99478" y="25549"/>
                  </a:lnTo>
                  <a:lnTo>
                    <a:pt x="100568" y="24153"/>
                  </a:lnTo>
                  <a:lnTo>
                    <a:pt x="101696" y="22776"/>
                  </a:lnTo>
                  <a:lnTo>
                    <a:pt x="102863" y="21418"/>
                  </a:lnTo>
                  <a:lnTo>
                    <a:pt x="104087" y="20080"/>
                  </a:lnTo>
                  <a:lnTo>
                    <a:pt x="105330" y="18779"/>
                  </a:lnTo>
                  <a:lnTo>
                    <a:pt x="106611" y="17498"/>
                  </a:lnTo>
                  <a:lnTo>
                    <a:pt x="107338" y="16791"/>
                  </a:lnTo>
                  <a:lnTo>
                    <a:pt x="108064" y="16064"/>
                  </a:lnTo>
                  <a:lnTo>
                    <a:pt x="108772" y="15337"/>
                  </a:lnTo>
                  <a:lnTo>
                    <a:pt x="109499" y="14572"/>
                  </a:lnTo>
                  <a:lnTo>
                    <a:pt x="110168" y="13788"/>
                  </a:lnTo>
                  <a:lnTo>
                    <a:pt x="110818" y="13004"/>
                  </a:lnTo>
                  <a:lnTo>
                    <a:pt x="111124" y="12603"/>
                  </a:lnTo>
                  <a:lnTo>
                    <a:pt x="111411" y="12201"/>
                  </a:lnTo>
                  <a:lnTo>
                    <a:pt x="111698" y="11799"/>
                  </a:lnTo>
                  <a:lnTo>
                    <a:pt x="111965" y="11379"/>
                  </a:lnTo>
                  <a:lnTo>
                    <a:pt x="112195" y="10977"/>
                  </a:lnTo>
                  <a:lnTo>
                    <a:pt x="112424" y="10556"/>
                  </a:lnTo>
                  <a:lnTo>
                    <a:pt x="112635" y="10155"/>
                  </a:lnTo>
                  <a:lnTo>
                    <a:pt x="112807" y="9734"/>
                  </a:lnTo>
                  <a:lnTo>
                    <a:pt x="112979" y="9313"/>
                  </a:lnTo>
                  <a:lnTo>
                    <a:pt x="113113" y="8893"/>
                  </a:lnTo>
                  <a:lnTo>
                    <a:pt x="113228" y="8472"/>
                  </a:lnTo>
                  <a:lnTo>
                    <a:pt x="113304" y="8051"/>
                  </a:lnTo>
                  <a:lnTo>
                    <a:pt x="113361" y="7611"/>
                  </a:lnTo>
                  <a:lnTo>
                    <a:pt x="113381" y="7191"/>
                  </a:lnTo>
                  <a:lnTo>
                    <a:pt x="113381" y="6770"/>
                  </a:lnTo>
                  <a:lnTo>
                    <a:pt x="113342" y="6349"/>
                  </a:lnTo>
                  <a:lnTo>
                    <a:pt x="113266" y="5910"/>
                  </a:lnTo>
                  <a:lnTo>
                    <a:pt x="113151" y="5489"/>
                  </a:lnTo>
                  <a:lnTo>
                    <a:pt x="113017" y="5068"/>
                  </a:lnTo>
                  <a:lnTo>
                    <a:pt x="112826" y="4628"/>
                  </a:lnTo>
                  <a:lnTo>
                    <a:pt x="112596" y="4208"/>
                  </a:lnTo>
                  <a:lnTo>
                    <a:pt x="112329" y="3787"/>
                  </a:lnTo>
                  <a:lnTo>
                    <a:pt x="112023" y="3385"/>
                  </a:lnTo>
                  <a:lnTo>
                    <a:pt x="111679" y="3022"/>
                  </a:lnTo>
                  <a:lnTo>
                    <a:pt x="111315" y="2659"/>
                  </a:lnTo>
                  <a:lnTo>
                    <a:pt x="110914" y="2334"/>
                  </a:lnTo>
                  <a:lnTo>
                    <a:pt x="110493" y="2008"/>
                  </a:lnTo>
                  <a:lnTo>
                    <a:pt x="110053" y="1722"/>
                  </a:lnTo>
                  <a:lnTo>
                    <a:pt x="109575" y="1454"/>
                  </a:lnTo>
                  <a:lnTo>
                    <a:pt x="109097" y="1205"/>
                  </a:lnTo>
                  <a:lnTo>
                    <a:pt x="108581" y="995"/>
                  </a:lnTo>
                  <a:lnTo>
                    <a:pt x="108064" y="785"/>
                  </a:lnTo>
                  <a:lnTo>
                    <a:pt x="107548" y="612"/>
                  </a:lnTo>
                  <a:lnTo>
                    <a:pt x="106993" y="459"/>
                  </a:lnTo>
                  <a:lnTo>
                    <a:pt x="106458" y="326"/>
                  </a:lnTo>
                  <a:lnTo>
                    <a:pt x="105903" y="230"/>
                  </a:lnTo>
                  <a:lnTo>
                    <a:pt x="105215" y="134"/>
                  </a:lnTo>
                  <a:lnTo>
                    <a:pt x="104507" y="58"/>
                  </a:lnTo>
                  <a:lnTo>
                    <a:pt x="103819" y="20"/>
                  </a:lnTo>
                  <a:lnTo>
                    <a:pt x="103112" y="1"/>
                  </a:lnTo>
                  <a:close/>
                </a:path>
              </a:pathLst>
            </a:custGeom>
            <a:solidFill>
              <a:srgbClr val="0000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86" name="Google Shape;686;p19"/>
          <p:cNvSpPr/>
          <p:nvPr/>
        </p:nvSpPr>
        <p:spPr>
          <a:xfrm rot="8100000">
            <a:off x="-3062408" y="884468"/>
            <a:ext cx="5971395" cy="1749160"/>
          </a:xfrm>
          <a:custGeom>
            <a:avLst/>
            <a:gdLst/>
            <a:ahLst/>
            <a:cxnLst/>
            <a:rect l="l" t="t" r="r" b="b"/>
            <a:pathLst>
              <a:path w="115293" h="33772" extrusionOk="0">
                <a:moveTo>
                  <a:pt x="104450" y="0"/>
                </a:moveTo>
                <a:lnTo>
                  <a:pt x="104373" y="19"/>
                </a:lnTo>
                <a:lnTo>
                  <a:pt x="104297" y="77"/>
                </a:lnTo>
                <a:lnTo>
                  <a:pt x="104259" y="134"/>
                </a:lnTo>
                <a:lnTo>
                  <a:pt x="104239" y="230"/>
                </a:lnTo>
                <a:lnTo>
                  <a:pt x="104259" y="306"/>
                </a:lnTo>
                <a:lnTo>
                  <a:pt x="104297" y="383"/>
                </a:lnTo>
                <a:lnTo>
                  <a:pt x="104373" y="440"/>
                </a:lnTo>
                <a:lnTo>
                  <a:pt x="104756" y="440"/>
                </a:lnTo>
                <a:lnTo>
                  <a:pt x="105559" y="459"/>
                </a:lnTo>
                <a:lnTo>
                  <a:pt x="105578" y="459"/>
                </a:lnTo>
                <a:lnTo>
                  <a:pt x="105655" y="440"/>
                </a:lnTo>
                <a:lnTo>
                  <a:pt x="105731" y="383"/>
                </a:lnTo>
                <a:lnTo>
                  <a:pt x="105769" y="325"/>
                </a:lnTo>
                <a:lnTo>
                  <a:pt x="105788" y="230"/>
                </a:lnTo>
                <a:lnTo>
                  <a:pt x="105769" y="153"/>
                </a:lnTo>
                <a:lnTo>
                  <a:pt x="105731" y="77"/>
                </a:lnTo>
                <a:lnTo>
                  <a:pt x="105655" y="38"/>
                </a:lnTo>
                <a:lnTo>
                  <a:pt x="105578" y="19"/>
                </a:lnTo>
                <a:lnTo>
                  <a:pt x="104756" y="0"/>
                </a:lnTo>
                <a:close/>
                <a:moveTo>
                  <a:pt x="102901" y="38"/>
                </a:moveTo>
                <a:lnTo>
                  <a:pt x="101792" y="115"/>
                </a:lnTo>
                <a:lnTo>
                  <a:pt x="101696" y="134"/>
                </a:lnTo>
                <a:lnTo>
                  <a:pt x="101639" y="172"/>
                </a:lnTo>
                <a:lnTo>
                  <a:pt x="101600" y="249"/>
                </a:lnTo>
                <a:lnTo>
                  <a:pt x="101581" y="344"/>
                </a:lnTo>
                <a:lnTo>
                  <a:pt x="101600" y="421"/>
                </a:lnTo>
                <a:lnTo>
                  <a:pt x="101658" y="497"/>
                </a:lnTo>
                <a:lnTo>
                  <a:pt x="101715" y="536"/>
                </a:lnTo>
                <a:lnTo>
                  <a:pt x="101811" y="555"/>
                </a:lnTo>
                <a:lnTo>
                  <a:pt x="102920" y="478"/>
                </a:lnTo>
                <a:lnTo>
                  <a:pt x="102996" y="459"/>
                </a:lnTo>
                <a:lnTo>
                  <a:pt x="103073" y="421"/>
                </a:lnTo>
                <a:lnTo>
                  <a:pt x="103111" y="344"/>
                </a:lnTo>
                <a:lnTo>
                  <a:pt x="103130" y="249"/>
                </a:lnTo>
                <a:lnTo>
                  <a:pt x="103111" y="172"/>
                </a:lnTo>
                <a:lnTo>
                  <a:pt x="103054" y="96"/>
                </a:lnTo>
                <a:lnTo>
                  <a:pt x="102996" y="58"/>
                </a:lnTo>
                <a:lnTo>
                  <a:pt x="102901" y="38"/>
                </a:lnTo>
                <a:close/>
                <a:moveTo>
                  <a:pt x="107051" y="77"/>
                </a:moveTo>
                <a:lnTo>
                  <a:pt x="106974" y="134"/>
                </a:lnTo>
                <a:lnTo>
                  <a:pt x="106917" y="191"/>
                </a:lnTo>
                <a:lnTo>
                  <a:pt x="106898" y="287"/>
                </a:lnTo>
                <a:lnTo>
                  <a:pt x="106917" y="364"/>
                </a:lnTo>
                <a:lnTo>
                  <a:pt x="106955" y="440"/>
                </a:lnTo>
                <a:lnTo>
                  <a:pt x="107031" y="497"/>
                </a:lnTo>
                <a:lnTo>
                  <a:pt x="107108" y="517"/>
                </a:lnTo>
                <a:lnTo>
                  <a:pt x="108198" y="593"/>
                </a:lnTo>
                <a:lnTo>
                  <a:pt x="108217" y="593"/>
                </a:lnTo>
                <a:lnTo>
                  <a:pt x="108313" y="574"/>
                </a:lnTo>
                <a:lnTo>
                  <a:pt x="108370" y="536"/>
                </a:lnTo>
                <a:lnTo>
                  <a:pt x="108427" y="459"/>
                </a:lnTo>
                <a:lnTo>
                  <a:pt x="108447" y="383"/>
                </a:lnTo>
                <a:lnTo>
                  <a:pt x="108427" y="287"/>
                </a:lnTo>
                <a:lnTo>
                  <a:pt x="108389" y="230"/>
                </a:lnTo>
                <a:lnTo>
                  <a:pt x="108332" y="172"/>
                </a:lnTo>
                <a:lnTo>
                  <a:pt x="108236" y="153"/>
                </a:lnTo>
                <a:lnTo>
                  <a:pt x="107127" y="77"/>
                </a:lnTo>
                <a:close/>
                <a:moveTo>
                  <a:pt x="100243" y="230"/>
                </a:moveTo>
                <a:lnTo>
                  <a:pt x="99134" y="364"/>
                </a:lnTo>
                <a:lnTo>
                  <a:pt x="99038" y="402"/>
                </a:lnTo>
                <a:lnTo>
                  <a:pt x="98981" y="459"/>
                </a:lnTo>
                <a:lnTo>
                  <a:pt x="98942" y="536"/>
                </a:lnTo>
                <a:lnTo>
                  <a:pt x="98942" y="612"/>
                </a:lnTo>
                <a:lnTo>
                  <a:pt x="98962" y="689"/>
                </a:lnTo>
                <a:lnTo>
                  <a:pt x="99000" y="746"/>
                </a:lnTo>
                <a:lnTo>
                  <a:pt x="99076" y="784"/>
                </a:lnTo>
                <a:lnTo>
                  <a:pt x="99153" y="803"/>
                </a:lnTo>
                <a:lnTo>
                  <a:pt x="99191" y="803"/>
                </a:lnTo>
                <a:lnTo>
                  <a:pt x="100281" y="689"/>
                </a:lnTo>
                <a:lnTo>
                  <a:pt x="100358" y="650"/>
                </a:lnTo>
                <a:lnTo>
                  <a:pt x="100434" y="593"/>
                </a:lnTo>
                <a:lnTo>
                  <a:pt x="100472" y="517"/>
                </a:lnTo>
                <a:lnTo>
                  <a:pt x="100472" y="440"/>
                </a:lnTo>
                <a:lnTo>
                  <a:pt x="100453" y="344"/>
                </a:lnTo>
                <a:lnTo>
                  <a:pt x="100396" y="287"/>
                </a:lnTo>
                <a:lnTo>
                  <a:pt x="100319" y="249"/>
                </a:lnTo>
                <a:lnTo>
                  <a:pt x="100243" y="230"/>
                </a:lnTo>
                <a:close/>
                <a:moveTo>
                  <a:pt x="109709" y="306"/>
                </a:moveTo>
                <a:lnTo>
                  <a:pt x="109632" y="344"/>
                </a:lnTo>
                <a:lnTo>
                  <a:pt x="109575" y="402"/>
                </a:lnTo>
                <a:lnTo>
                  <a:pt x="109556" y="497"/>
                </a:lnTo>
                <a:lnTo>
                  <a:pt x="109556" y="574"/>
                </a:lnTo>
                <a:lnTo>
                  <a:pt x="109594" y="650"/>
                </a:lnTo>
                <a:lnTo>
                  <a:pt x="109651" y="708"/>
                </a:lnTo>
                <a:lnTo>
                  <a:pt x="109747" y="746"/>
                </a:lnTo>
                <a:lnTo>
                  <a:pt x="110837" y="880"/>
                </a:lnTo>
                <a:lnTo>
                  <a:pt x="110952" y="880"/>
                </a:lnTo>
                <a:lnTo>
                  <a:pt x="111009" y="823"/>
                </a:lnTo>
                <a:lnTo>
                  <a:pt x="111066" y="765"/>
                </a:lnTo>
                <a:lnTo>
                  <a:pt x="111085" y="689"/>
                </a:lnTo>
                <a:lnTo>
                  <a:pt x="111085" y="612"/>
                </a:lnTo>
                <a:lnTo>
                  <a:pt x="111047" y="536"/>
                </a:lnTo>
                <a:lnTo>
                  <a:pt x="110990" y="478"/>
                </a:lnTo>
                <a:lnTo>
                  <a:pt x="110894" y="440"/>
                </a:lnTo>
                <a:lnTo>
                  <a:pt x="109804" y="306"/>
                </a:lnTo>
                <a:close/>
                <a:moveTo>
                  <a:pt x="97585" y="593"/>
                </a:moveTo>
                <a:lnTo>
                  <a:pt x="96495" y="784"/>
                </a:lnTo>
                <a:lnTo>
                  <a:pt x="96399" y="823"/>
                </a:lnTo>
                <a:lnTo>
                  <a:pt x="96342" y="880"/>
                </a:lnTo>
                <a:lnTo>
                  <a:pt x="96303" y="956"/>
                </a:lnTo>
                <a:lnTo>
                  <a:pt x="96303" y="1052"/>
                </a:lnTo>
                <a:lnTo>
                  <a:pt x="96342" y="1109"/>
                </a:lnTo>
                <a:lnTo>
                  <a:pt x="96380" y="1167"/>
                </a:lnTo>
                <a:lnTo>
                  <a:pt x="96456" y="1205"/>
                </a:lnTo>
                <a:lnTo>
                  <a:pt x="96533" y="1224"/>
                </a:lnTo>
                <a:lnTo>
                  <a:pt x="96571" y="1224"/>
                </a:lnTo>
                <a:lnTo>
                  <a:pt x="97661" y="1033"/>
                </a:lnTo>
                <a:lnTo>
                  <a:pt x="97738" y="995"/>
                </a:lnTo>
                <a:lnTo>
                  <a:pt x="97795" y="937"/>
                </a:lnTo>
                <a:lnTo>
                  <a:pt x="97833" y="861"/>
                </a:lnTo>
                <a:lnTo>
                  <a:pt x="97833" y="765"/>
                </a:lnTo>
                <a:lnTo>
                  <a:pt x="97814" y="689"/>
                </a:lnTo>
                <a:lnTo>
                  <a:pt x="97757" y="631"/>
                </a:lnTo>
                <a:lnTo>
                  <a:pt x="97680" y="593"/>
                </a:lnTo>
                <a:close/>
                <a:moveTo>
                  <a:pt x="112348" y="689"/>
                </a:moveTo>
                <a:lnTo>
                  <a:pt x="112271" y="727"/>
                </a:lnTo>
                <a:lnTo>
                  <a:pt x="112214" y="784"/>
                </a:lnTo>
                <a:lnTo>
                  <a:pt x="112175" y="880"/>
                </a:lnTo>
                <a:lnTo>
                  <a:pt x="112175" y="956"/>
                </a:lnTo>
                <a:lnTo>
                  <a:pt x="112214" y="1033"/>
                </a:lnTo>
                <a:lnTo>
                  <a:pt x="112271" y="1090"/>
                </a:lnTo>
                <a:lnTo>
                  <a:pt x="112367" y="1128"/>
                </a:lnTo>
                <a:lnTo>
                  <a:pt x="113438" y="1339"/>
                </a:lnTo>
                <a:lnTo>
                  <a:pt x="113495" y="1358"/>
                </a:lnTo>
                <a:lnTo>
                  <a:pt x="113552" y="1339"/>
                </a:lnTo>
                <a:lnTo>
                  <a:pt x="113629" y="1301"/>
                </a:lnTo>
                <a:lnTo>
                  <a:pt x="113667" y="1243"/>
                </a:lnTo>
                <a:lnTo>
                  <a:pt x="113705" y="1167"/>
                </a:lnTo>
                <a:lnTo>
                  <a:pt x="113705" y="1090"/>
                </a:lnTo>
                <a:lnTo>
                  <a:pt x="113667" y="1014"/>
                </a:lnTo>
                <a:lnTo>
                  <a:pt x="113610" y="956"/>
                </a:lnTo>
                <a:lnTo>
                  <a:pt x="113533" y="918"/>
                </a:lnTo>
                <a:lnTo>
                  <a:pt x="112443" y="689"/>
                </a:lnTo>
                <a:close/>
                <a:moveTo>
                  <a:pt x="114967" y="1262"/>
                </a:moveTo>
                <a:lnTo>
                  <a:pt x="114891" y="1281"/>
                </a:lnTo>
                <a:lnTo>
                  <a:pt x="114814" y="1339"/>
                </a:lnTo>
                <a:lnTo>
                  <a:pt x="114776" y="1415"/>
                </a:lnTo>
                <a:lnTo>
                  <a:pt x="114776" y="1511"/>
                </a:lnTo>
                <a:lnTo>
                  <a:pt x="114814" y="1587"/>
                </a:lnTo>
                <a:lnTo>
                  <a:pt x="114872" y="1664"/>
                </a:lnTo>
                <a:lnTo>
                  <a:pt x="114948" y="1702"/>
                </a:lnTo>
                <a:lnTo>
                  <a:pt x="115006" y="1702"/>
                </a:lnTo>
                <a:lnTo>
                  <a:pt x="115063" y="1721"/>
                </a:lnTo>
                <a:lnTo>
                  <a:pt x="115140" y="1702"/>
                </a:lnTo>
                <a:lnTo>
                  <a:pt x="115197" y="1664"/>
                </a:lnTo>
                <a:lnTo>
                  <a:pt x="115254" y="1626"/>
                </a:lnTo>
                <a:lnTo>
                  <a:pt x="115273" y="1549"/>
                </a:lnTo>
                <a:lnTo>
                  <a:pt x="115293" y="1473"/>
                </a:lnTo>
                <a:lnTo>
                  <a:pt x="115254" y="1377"/>
                </a:lnTo>
                <a:lnTo>
                  <a:pt x="115197" y="1320"/>
                </a:lnTo>
                <a:lnTo>
                  <a:pt x="115120" y="1281"/>
                </a:lnTo>
                <a:lnTo>
                  <a:pt x="115044" y="1262"/>
                </a:lnTo>
                <a:close/>
                <a:moveTo>
                  <a:pt x="95041" y="1090"/>
                </a:moveTo>
                <a:lnTo>
                  <a:pt x="94965" y="1109"/>
                </a:lnTo>
                <a:lnTo>
                  <a:pt x="93875" y="1358"/>
                </a:lnTo>
                <a:lnTo>
                  <a:pt x="93798" y="1396"/>
                </a:lnTo>
                <a:lnTo>
                  <a:pt x="93741" y="1454"/>
                </a:lnTo>
                <a:lnTo>
                  <a:pt x="93703" y="1549"/>
                </a:lnTo>
                <a:lnTo>
                  <a:pt x="93722" y="1626"/>
                </a:lnTo>
                <a:lnTo>
                  <a:pt x="93741" y="1702"/>
                </a:lnTo>
                <a:lnTo>
                  <a:pt x="93798" y="1740"/>
                </a:lnTo>
                <a:lnTo>
                  <a:pt x="93856" y="1779"/>
                </a:lnTo>
                <a:lnTo>
                  <a:pt x="93932" y="1798"/>
                </a:lnTo>
                <a:lnTo>
                  <a:pt x="93990" y="1798"/>
                </a:lnTo>
                <a:lnTo>
                  <a:pt x="95060" y="1530"/>
                </a:lnTo>
                <a:lnTo>
                  <a:pt x="95137" y="1492"/>
                </a:lnTo>
                <a:lnTo>
                  <a:pt x="95194" y="1434"/>
                </a:lnTo>
                <a:lnTo>
                  <a:pt x="95233" y="1358"/>
                </a:lnTo>
                <a:lnTo>
                  <a:pt x="95233" y="1262"/>
                </a:lnTo>
                <a:lnTo>
                  <a:pt x="95194" y="1186"/>
                </a:lnTo>
                <a:lnTo>
                  <a:pt x="95118" y="1128"/>
                </a:lnTo>
                <a:lnTo>
                  <a:pt x="95041" y="1090"/>
                </a:lnTo>
                <a:close/>
                <a:moveTo>
                  <a:pt x="92364" y="1760"/>
                </a:moveTo>
                <a:lnTo>
                  <a:pt x="91312" y="2085"/>
                </a:lnTo>
                <a:lnTo>
                  <a:pt x="91236" y="2123"/>
                </a:lnTo>
                <a:lnTo>
                  <a:pt x="91178" y="2199"/>
                </a:lnTo>
                <a:lnTo>
                  <a:pt x="91159" y="2276"/>
                </a:lnTo>
                <a:lnTo>
                  <a:pt x="91159" y="2371"/>
                </a:lnTo>
                <a:lnTo>
                  <a:pt x="91198" y="2429"/>
                </a:lnTo>
                <a:lnTo>
                  <a:pt x="91236" y="2486"/>
                </a:lnTo>
                <a:lnTo>
                  <a:pt x="91293" y="2505"/>
                </a:lnTo>
                <a:lnTo>
                  <a:pt x="91370" y="2524"/>
                </a:lnTo>
                <a:lnTo>
                  <a:pt x="91446" y="2505"/>
                </a:lnTo>
                <a:lnTo>
                  <a:pt x="92498" y="2199"/>
                </a:lnTo>
                <a:lnTo>
                  <a:pt x="92574" y="2142"/>
                </a:lnTo>
                <a:lnTo>
                  <a:pt x="92632" y="2085"/>
                </a:lnTo>
                <a:lnTo>
                  <a:pt x="92651" y="2008"/>
                </a:lnTo>
                <a:lnTo>
                  <a:pt x="92651" y="1913"/>
                </a:lnTo>
                <a:lnTo>
                  <a:pt x="92613" y="1836"/>
                </a:lnTo>
                <a:lnTo>
                  <a:pt x="92536" y="1779"/>
                </a:lnTo>
                <a:lnTo>
                  <a:pt x="92460" y="1760"/>
                </a:lnTo>
                <a:close/>
                <a:moveTo>
                  <a:pt x="89916" y="2563"/>
                </a:moveTo>
                <a:lnTo>
                  <a:pt x="89821" y="2582"/>
                </a:lnTo>
                <a:lnTo>
                  <a:pt x="88788" y="2964"/>
                </a:lnTo>
                <a:lnTo>
                  <a:pt x="88712" y="3022"/>
                </a:lnTo>
                <a:lnTo>
                  <a:pt x="88654" y="3079"/>
                </a:lnTo>
                <a:lnTo>
                  <a:pt x="88635" y="3156"/>
                </a:lnTo>
                <a:lnTo>
                  <a:pt x="88654" y="3251"/>
                </a:lnTo>
                <a:lnTo>
                  <a:pt x="88693" y="3309"/>
                </a:lnTo>
                <a:lnTo>
                  <a:pt x="88731" y="3366"/>
                </a:lnTo>
                <a:lnTo>
                  <a:pt x="88788" y="3385"/>
                </a:lnTo>
                <a:lnTo>
                  <a:pt x="88865" y="3404"/>
                </a:lnTo>
                <a:lnTo>
                  <a:pt x="88941" y="3385"/>
                </a:lnTo>
                <a:lnTo>
                  <a:pt x="89974" y="3003"/>
                </a:lnTo>
                <a:lnTo>
                  <a:pt x="90050" y="2945"/>
                </a:lnTo>
                <a:lnTo>
                  <a:pt x="90108" y="2888"/>
                </a:lnTo>
                <a:lnTo>
                  <a:pt x="90127" y="2811"/>
                </a:lnTo>
                <a:lnTo>
                  <a:pt x="90108" y="2716"/>
                </a:lnTo>
                <a:lnTo>
                  <a:pt x="90069" y="2639"/>
                </a:lnTo>
                <a:lnTo>
                  <a:pt x="89993" y="2582"/>
                </a:lnTo>
                <a:lnTo>
                  <a:pt x="89916" y="2563"/>
                </a:lnTo>
                <a:close/>
                <a:moveTo>
                  <a:pt x="87335" y="3538"/>
                </a:moveTo>
                <a:lnTo>
                  <a:pt x="86321" y="3997"/>
                </a:lnTo>
                <a:lnTo>
                  <a:pt x="86245" y="4054"/>
                </a:lnTo>
                <a:lnTo>
                  <a:pt x="86207" y="4112"/>
                </a:lnTo>
                <a:lnTo>
                  <a:pt x="86187" y="4207"/>
                </a:lnTo>
                <a:lnTo>
                  <a:pt x="86207" y="4284"/>
                </a:lnTo>
                <a:lnTo>
                  <a:pt x="86245" y="4341"/>
                </a:lnTo>
                <a:lnTo>
                  <a:pt x="86283" y="4379"/>
                </a:lnTo>
                <a:lnTo>
                  <a:pt x="86340" y="4418"/>
                </a:lnTo>
                <a:lnTo>
                  <a:pt x="86398" y="4418"/>
                </a:lnTo>
                <a:lnTo>
                  <a:pt x="86493" y="4399"/>
                </a:lnTo>
                <a:lnTo>
                  <a:pt x="87507" y="3959"/>
                </a:lnTo>
                <a:lnTo>
                  <a:pt x="87583" y="3901"/>
                </a:lnTo>
                <a:lnTo>
                  <a:pt x="87622" y="3844"/>
                </a:lnTo>
                <a:lnTo>
                  <a:pt x="87641" y="3748"/>
                </a:lnTo>
                <a:lnTo>
                  <a:pt x="87622" y="3672"/>
                </a:lnTo>
                <a:lnTo>
                  <a:pt x="87583" y="3595"/>
                </a:lnTo>
                <a:lnTo>
                  <a:pt x="87507" y="3538"/>
                </a:lnTo>
                <a:close/>
                <a:moveTo>
                  <a:pt x="84983" y="4647"/>
                </a:moveTo>
                <a:lnTo>
                  <a:pt x="84906" y="4666"/>
                </a:lnTo>
                <a:lnTo>
                  <a:pt x="83912" y="5163"/>
                </a:lnTo>
                <a:lnTo>
                  <a:pt x="83835" y="5221"/>
                </a:lnTo>
                <a:lnTo>
                  <a:pt x="83797" y="5297"/>
                </a:lnTo>
                <a:lnTo>
                  <a:pt x="83797" y="5374"/>
                </a:lnTo>
                <a:lnTo>
                  <a:pt x="83816" y="5469"/>
                </a:lnTo>
                <a:lnTo>
                  <a:pt x="83854" y="5527"/>
                </a:lnTo>
                <a:lnTo>
                  <a:pt x="83912" y="5546"/>
                </a:lnTo>
                <a:lnTo>
                  <a:pt x="83950" y="5584"/>
                </a:lnTo>
                <a:lnTo>
                  <a:pt x="84065" y="5584"/>
                </a:lnTo>
                <a:lnTo>
                  <a:pt x="84122" y="5565"/>
                </a:lnTo>
                <a:lnTo>
                  <a:pt x="85097" y="5049"/>
                </a:lnTo>
                <a:lnTo>
                  <a:pt x="85174" y="5010"/>
                </a:lnTo>
                <a:lnTo>
                  <a:pt x="85212" y="4934"/>
                </a:lnTo>
                <a:lnTo>
                  <a:pt x="85231" y="4838"/>
                </a:lnTo>
                <a:lnTo>
                  <a:pt x="85193" y="4762"/>
                </a:lnTo>
                <a:lnTo>
                  <a:pt x="85155" y="4685"/>
                </a:lnTo>
                <a:lnTo>
                  <a:pt x="85078" y="4647"/>
                </a:lnTo>
                <a:close/>
                <a:moveTo>
                  <a:pt x="82631" y="5890"/>
                </a:moveTo>
                <a:lnTo>
                  <a:pt x="82554" y="5928"/>
                </a:lnTo>
                <a:lnTo>
                  <a:pt x="81579" y="6483"/>
                </a:lnTo>
                <a:lnTo>
                  <a:pt x="81521" y="6540"/>
                </a:lnTo>
                <a:lnTo>
                  <a:pt x="81483" y="6617"/>
                </a:lnTo>
                <a:lnTo>
                  <a:pt x="81483" y="6712"/>
                </a:lnTo>
                <a:lnTo>
                  <a:pt x="81521" y="6789"/>
                </a:lnTo>
                <a:lnTo>
                  <a:pt x="81541" y="6846"/>
                </a:lnTo>
                <a:lnTo>
                  <a:pt x="81598" y="6865"/>
                </a:lnTo>
                <a:lnTo>
                  <a:pt x="81655" y="6885"/>
                </a:lnTo>
                <a:lnTo>
                  <a:pt x="81694" y="6904"/>
                </a:lnTo>
                <a:lnTo>
                  <a:pt x="81770" y="6885"/>
                </a:lnTo>
                <a:lnTo>
                  <a:pt x="81808" y="6865"/>
                </a:lnTo>
                <a:lnTo>
                  <a:pt x="82764" y="6311"/>
                </a:lnTo>
                <a:lnTo>
                  <a:pt x="82841" y="6253"/>
                </a:lnTo>
                <a:lnTo>
                  <a:pt x="82879" y="6177"/>
                </a:lnTo>
                <a:lnTo>
                  <a:pt x="82879" y="6081"/>
                </a:lnTo>
                <a:lnTo>
                  <a:pt x="82841" y="6005"/>
                </a:lnTo>
                <a:lnTo>
                  <a:pt x="82784" y="5928"/>
                </a:lnTo>
                <a:lnTo>
                  <a:pt x="82707" y="5890"/>
                </a:lnTo>
                <a:close/>
                <a:moveTo>
                  <a:pt x="80355" y="7286"/>
                </a:moveTo>
                <a:lnTo>
                  <a:pt x="80278" y="7324"/>
                </a:lnTo>
                <a:lnTo>
                  <a:pt x="79341" y="7955"/>
                </a:lnTo>
                <a:lnTo>
                  <a:pt x="79284" y="8013"/>
                </a:lnTo>
                <a:lnTo>
                  <a:pt x="79265" y="8089"/>
                </a:lnTo>
                <a:lnTo>
                  <a:pt x="79265" y="8185"/>
                </a:lnTo>
                <a:lnTo>
                  <a:pt x="79284" y="8261"/>
                </a:lnTo>
                <a:lnTo>
                  <a:pt x="79322" y="8300"/>
                </a:lnTo>
                <a:lnTo>
                  <a:pt x="79380" y="8319"/>
                </a:lnTo>
                <a:lnTo>
                  <a:pt x="79418" y="8338"/>
                </a:lnTo>
                <a:lnTo>
                  <a:pt x="79475" y="8357"/>
                </a:lnTo>
                <a:lnTo>
                  <a:pt x="79533" y="8338"/>
                </a:lnTo>
                <a:lnTo>
                  <a:pt x="79609" y="8319"/>
                </a:lnTo>
                <a:lnTo>
                  <a:pt x="80508" y="7688"/>
                </a:lnTo>
                <a:lnTo>
                  <a:pt x="80584" y="7630"/>
                </a:lnTo>
                <a:lnTo>
                  <a:pt x="80603" y="7554"/>
                </a:lnTo>
                <a:lnTo>
                  <a:pt x="80603" y="7458"/>
                </a:lnTo>
                <a:lnTo>
                  <a:pt x="80584" y="7382"/>
                </a:lnTo>
                <a:lnTo>
                  <a:pt x="80508" y="7324"/>
                </a:lnTo>
                <a:lnTo>
                  <a:pt x="80431" y="7286"/>
                </a:lnTo>
                <a:close/>
                <a:moveTo>
                  <a:pt x="78251" y="8816"/>
                </a:moveTo>
                <a:lnTo>
                  <a:pt x="78156" y="8835"/>
                </a:lnTo>
                <a:lnTo>
                  <a:pt x="78079" y="8873"/>
                </a:lnTo>
                <a:lnTo>
                  <a:pt x="77200" y="9543"/>
                </a:lnTo>
                <a:lnTo>
                  <a:pt x="77142" y="9619"/>
                </a:lnTo>
                <a:lnTo>
                  <a:pt x="77123" y="9696"/>
                </a:lnTo>
                <a:lnTo>
                  <a:pt x="77123" y="9791"/>
                </a:lnTo>
                <a:lnTo>
                  <a:pt x="77161" y="9868"/>
                </a:lnTo>
                <a:lnTo>
                  <a:pt x="77200" y="9906"/>
                </a:lnTo>
                <a:lnTo>
                  <a:pt x="77257" y="9925"/>
                </a:lnTo>
                <a:lnTo>
                  <a:pt x="77353" y="9944"/>
                </a:lnTo>
                <a:lnTo>
                  <a:pt x="77410" y="9925"/>
                </a:lnTo>
                <a:lnTo>
                  <a:pt x="77486" y="9887"/>
                </a:lnTo>
                <a:lnTo>
                  <a:pt x="78347" y="9218"/>
                </a:lnTo>
                <a:lnTo>
                  <a:pt x="78404" y="9160"/>
                </a:lnTo>
                <a:lnTo>
                  <a:pt x="78443" y="9065"/>
                </a:lnTo>
                <a:lnTo>
                  <a:pt x="78443" y="8988"/>
                </a:lnTo>
                <a:lnTo>
                  <a:pt x="78404" y="8912"/>
                </a:lnTo>
                <a:lnTo>
                  <a:pt x="78328" y="8854"/>
                </a:lnTo>
                <a:lnTo>
                  <a:pt x="78251" y="8816"/>
                </a:lnTo>
                <a:close/>
                <a:moveTo>
                  <a:pt x="76090" y="10499"/>
                </a:moveTo>
                <a:lnTo>
                  <a:pt x="76014" y="10537"/>
                </a:lnTo>
                <a:lnTo>
                  <a:pt x="75173" y="11283"/>
                </a:lnTo>
                <a:lnTo>
                  <a:pt x="75115" y="11359"/>
                </a:lnTo>
                <a:lnTo>
                  <a:pt x="75096" y="11436"/>
                </a:lnTo>
                <a:lnTo>
                  <a:pt x="75115" y="11531"/>
                </a:lnTo>
                <a:lnTo>
                  <a:pt x="75153" y="11589"/>
                </a:lnTo>
                <a:lnTo>
                  <a:pt x="75230" y="11646"/>
                </a:lnTo>
                <a:lnTo>
                  <a:pt x="75326" y="11665"/>
                </a:lnTo>
                <a:lnTo>
                  <a:pt x="75402" y="11665"/>
                </a:lnTo>
                <a:lnTo>
                  <a:pt x="75479" y="11608"/>
                </a:lnTo>
                <a:lnTo>
                  <a:pt x="76301" y="10881"/>
                </a:lnTo>
                <a:lnTo>
                  <a:pt x="76358" y="10805"/>
                </a:lnTo>
                <a:lnTo>
                  <a:pt x="76377" y="10728"/>
                </a:lnTo>
                <a:lnTo>
                  <a:pt x="76358" y="10652"/>
                </a:lnTo>
                <a:lnTo>
                  <a:pt x="76320" y="10575"/>
                </a:lnTo>
                <a:lnTo>
                  <a:pt x="76243" y="10518"/>
                </a:lnTo>
                <a:lnTo>
                  <a:pt x="76167" y="10499"/>
                </a:lnTo>
                <a:close/>
                <a:moveTo>
                  <a:pt x="74102" y="12296"/>
                </a:moveTo>
                <a:lnTo>
                  <a:pt x="74044" y="12354"/>
                </a:lnTo>
                <a:lnTo>
                  <a:pt x="73241" y="13138"/>
                </a:lnTo>
                <a:lnTo>
                  <a:pt x="73203" y="13214"/>
                </a:lnTo>
                <a:lnTo>
                  <a:pt x="73184" y="13291"/>
                </a:lnTo>
                <a:lnTo>
                  <a:pt x="73203" y="13367"/>
                </a:lnTo>
                <a:lnTo>
                  <a:pt x="73241" y="13444"/>
                </a:lnTo>
                <a:lnTo>
                  <a:pt x="73318" y="13501"/>
                </a:lnTo>
                <a:lnTo>
                  <a:pt x="73490" y="13501"/>
                </a:lnTo>
                <a:lnTo>
                  <a:pt x="73547" y="13444"/>
                </a:lnTo>
                <a:lnTo>
                  <a:pt x="74350" y="12679"/>
                </a:lnTo>
                <a:lnTo>
                  <a:pt x="74389" y="12602"/>
                </a:lnTo>
                <a:lnTo>
                  <a:pt x="74408" y="12507"/>
                </a:lnTo>
                <a:lnTo>
                  <a:pt x="74389" y="12430"/>
                </a:lnTo>
                <a:lnTo>
                  <a:pt x="74350" y="12354"/>
                </a:lnTo>
                <a:lnTo>
                  <a:pt x="74274" y="12315"/>
                </a:lnTo>
                <a:lnTo>
                  <a:pt x="74197" y="12296"/>
                </a:lnTo>
                <a:close/>
                <a:moveTo>
                  <a:pt x="72304" y="14170"/>
                </a:moveTo>
                <a:lnTo>
                  <a:pt x="72228" y="14190"/>
                </a:lnTo>
                <a:lnTo>
                  <a:pt x="72151" y="14247"/>
                </a:lnTo>
                <a:lnTo>
                  <a:pt x="71367" y="15031"/>
                </a:lnTo>
                <a:lnTo>
                  <a:pt x="71329" y="15107"/>
                </a:lnTo>
                <a:lnTo>
                  <a:pt x="71310" y="15184"/>
                </a:lnTo>
                <a:lnTo>
                  <a:pt x="71329" y="15280"/>
                </a:lnTo>
                <a:lnTo>
                  <a:pt x="71386" y="15356"/>
                </a:lnTo>
                <a:lnTo>
                  <a:pt x="71444" y="15394"/>
                </a:lnTo>
                <a:lnTo>
                  <a:pt x="71539" y="15413"/>
                </a:lnTo>
                <a:lnTo>
                  <a:pt x="71616" y="15394"/>
                </a:lnTo>
                <a:lnTo>
                  <a:pt x="71692" y="15337"/>
                </a:lnTo>
                <a:lnTo>
                  <a:pt x="72457" y="14553"/>
                </a:lnTo>
                <a:lnTo>
                  <a:pt x="72514" y="14476"/>
                </a:lnTo>
                <a:lnTo>
                  <a:pt x="72534" y="14381"/>
                </a:lnTo>
                <a:lnTo>
                  <a:pt x="72514" y="14304"/>
                </a:lnTo>
                <a:lnTo>
                  <a:pt x="72457" y="14228"/>
                </a:lnTo>
                <a:lnTo>
                  <a:pt x="72381" y="14190"/>
                </a:lnTo>
                <a:lnTo>
                  <a:pt x="72304" y="14170"/>
                </a:lnTo>
                <a:close/>
                <a:moveTo>
                  <a:pt x="70449" y="16083"/>
                </a:moveTo>
                <a:lnTo>
                  <a:pt x="70373" y="16102"/>
                </a:lnTo>
                <a:lnTo>
                  <a:pt x="70296" y="16140"/>
                </a:lnTo>
                <a:lnTo>
                  <a:pt x="69512" y="16943"/>
                </a:lnTo>
                <a:lnTo>
                  <a:pt x="69474" y="17020"/>
                </a:lnTo>
                <a:lnTo>
                  <a:pt x="69455" y="17096"/>
                </a:lnTo>
                <a:lnTo>
                  <a:pt x="69474" y="17173"/>
                </a:lnTo>
                <a:lnTo>
                  <a:pt x="69512" y="17249"/>
                </a:lnTo>
                <a:lnTo>
                  <a:pt x="69589" y="17307"/>
                </a:lnTo>
                <a:lnTo>
                  <a:pt x="69761" y="17307"/>
                </a:lnTo>
                <a:lnTo>
                  <a:pt x="69837" y="17249"/>
                </a:lnTo>
                <a:lnTo>
                  <a:pt x="70621" y="16465"/>
                </a:lnTo>
                <a:lnTo>
                  <a:pt x="70660" y="16389"/>
                </a:lnTo>
                <a:lnTo>
                  <a:pt x="70679" y="16293"/>
                </a:lnTo>
                <a:lnTo>
                  <a:pt x="70660" y="16217"/>
                </a:lnTo>
                <a:lnTo>
                  <a:pt x="70602" y="16140"/>
                </a:lnTo>
                <a:lnTo>
                  <a:pt x="70526" y="16102"/>
                </a:lnTo>
                <a:lnTo>
                  <a:pt x="70449" y="16083"/>
                </a:lnTo>
                <a:close/>
                <a:moveTo>
                  <a:pt x="68575" y="17957"/>
                </a:moveTo>
                <a:lnTo>
                  <a:pt x="68499" y="17976"/>
                </a:lnTo>
                <a:lnTo>
                  <a:pt x="68422" y="18033"/>
                </a:lnTo>
                <a:lnTo>
                  <a:pt x="67619" y="18798"/>
                </a:lnTo>
                <a:lnTo>
                  <a:pt x="67581" y="18856"/>
                </a:lnTo>
                <a:lnTo>
                  <a:pt x="67562" y="18951"/>
                </a:lnTo>
                <a:lnTo>
                  <a:pt x="67562" y="19028"/>
                </a:lnTo>
                <a:lnTo>
                  <a:pt x="67619" y="19104"/>
                </a:lnTo>
                <a:lnTo>
                  <a:pt x="67696" y="19162"/>
                </a:lnTo>
                <a:lnTo>
                  <a:pt x="67772" y="19181"/>
                </a:lnTo>
                <a:lnTo>
                  <a:pt x="67848" y="19162"/>
                </a:lnTo>
                <a:lnTo>
                  <a:pt x="67925" y="19123"/>
                </a:lnTo>
                <a:lnTo>
                  <a:pt x="68728" y="18339"/>
                </a:lnTo>
                <a:lnTo>
                  <a:pt x="68786" y="18282"/>
                </a:lnTo>
                <a:lnTo>
                  <a:pt x="68805" y="18186"/>
                </a:lnTo>
                <a:lnTo>
                  <a:pt x="68786" y="18110"/>
                </a:lnTo>
                <a:lnTo>
                  <a:pt x="68728" y="18033"/>
                </a:lnTo>
                <a:lnTo>
                  <a:pt x="68671" y="17976"/>
                </a:lnTo>
                <a:lnTo>
                  <a:pt x="68575" y="17957"/>
                </a:lnTo>
                <a:close/>
                <a:moveTo>
                  <a:pt x="26180" y="19754"/>
                </a:moveTo>
                <a:lnTo>
                  <a:pt x="25070" y="19793"/>
                </a:lnTo>
                <a:lnTo>
                  <a:pt x="24975" y="19831"/>
                </a:lnTo>
                <a:lnTo>
                  <a:pt x="24917" y="19869"/>
                </a:lnTo>
                <a:lnTo>
                  <a:pt x="24860" y="19946"/>
                </a:lnTo>
                <a:lnTo>
                  <a:pt x="24860" y="20041"/>
                </a:lnTo>
                <a:lnTo>
                  <a:pt x="24879" y="20118"/>
                </a:lnTo>
                <a:lnTo>
                  <a:pt x="24917" y="20175"/>
                </a:lnTo>
                <a:lnTo>
                  <a:pt x="24994" y="20232"/>
                </a:lnTo>
                <a:lnTo>
                  <a:pt x="25070" y="20252"/>
                </a:lnTo>
                <a:lnTo>
                  <a:pt x="25090" y="20252"/>
                </a:lnTo>
                <a:lnTo>
                  <a:pt x="26180" y="20213"/>
                </a:lnTo>
                <a:lnTo>
                  <a:pt x="26275" y="20194"/>
                </a:lnTo>
                <a:lnTo>
                  <a:pt x="26333" y="20137"/>
                </a:lnTo>
                <a:lnTo>
                  <a:pt x="26390" y="20060"/>
                </a:lnTo>
                <a:lnTo>
                  <a:pt x="26409" y="19984"/>
                </a:lnTo>
                <a:lnTo>
                  <a:pt x="26390" y="19888"/>
                </a:lnTo>
                <a:lnTo>
                  <a:pt x="26333" y="19831"/>
                </a:lnTo>
                <a:lnTo>
                  <a:pt x="26256" y="19773"/>
                </a:lnTo>
                <a:lnTo>
                  <a:pt x="26180" y="19754"/>
                </a:lnTo>
                <a:close/>
                <a:moveTo>
                  <a:pt x="27748" y="19773"/>
                </a:moveTo>
                <a:lnTo>
                  <a:pt x="27652" y="19793"/>
                </a:lnTo>
                <a:lnTo>
                  <a:pt x="27576" y="19831"/>
                </a:lnTo>
                <a:lnTo>
                  <a:pt x="27537" y="19907"/>
                </a:lnTo>
                <a:lnTo>
                  <a:pt x="27518" y="19984"/>
                </a:lnTo>
                <a:lnTo>
                  <a:pt x="27518" y="20079"/>
                </a:lnTo>
                <a:lnTo>
                  <a:pt x="27576" y="20156"/>
                </a:lnTo>
                <a:lnTo>
                  <a:pt x="27633" y="20194"/>
                </a:lnTo>
                <a:lnTo>
                  <a:pt x="27729" y="20213"/>
                </a:lnTo>
                <a:lnTo>
                  <a:pt x="28819" y="20271"/>
                </a:lnTo>
                <a:lnTo>
                  <a:pt x="28838" y="20271"/>
                </a:lnTo>
                <a:lnTo>
                  <a:pt x="28914" y="20252"/>
                </a:lnTo>
                <a:lnTo>
                  <a:pt x="28991" y="20213"/>
                </a:lnTo>
                <a:lnTo>
                  <a:pt x="29029" y="20156"/>
                </a:lnTo>
                <a:lnTo>
                  <a:pt x="29067" y="20079"/>
                </a:lnTo>
                <a:lnTo>
                  <a:pt x="29048" y="19984"/>
                </a:lnTo>
                <a:lnTo>
                  <a:pt x="29010" y="19907"/>
                </a:lnTo>
                <a:lnTo>
                  <a:pt x="28933" y="19850"/>
                </a:lnTo>
                <a:lnTo>
                  <a:pt x="28857" y="19831"/>
                </a:lnTo>
                <a:lnTo>
                  <a:pt x="27748" y="19773"/>
                </a:lnTo>
                <a:close/>
                <a:moveTo>
                  <a:pt x="23502" y="19926"/>
                </a:moveTo>
                <a:lnTo>
                  <a:pt x="22393" y="20060"/>
                </a:lnTo>
                <a:lnTo>
                  <a:pt x="22317" y="20079"/>
                </a:lnTo>
                <a:lnTo>
                  <a:pt x="22240" y="20137"/>
                </a:lnTo>
                <a:lnTo>
                  <a:pt x="22202" y="20213"/>
                </a:lnTo>
                <a:lnTo>
                  <a:pt x="22202" y="20309"/>
                </a:lnTo>
                <a:lnTo>
                  <a:pt x="22240" y="20385"/>
                </a:lnTo>
                <a:lnTo>
                  <a:pt x="22279" y="20443"/>
                </a:lnTo>
                <a:lnTo>
                  <a:pt x="22355" y="20481"/>
                </a:lnTo>
                <a:lnTo>
                  <a:pt x="22432" y="20500"/>
                </a:lnTo>
                <a:lnTo>
                  <a:pt x="22451" y="20481"/>
                </a:lnTo>
                <a:lnTo>
                  <a:pt x="23541" y="20366"/>
                </a:lnTo>
                <a:lnTo>
                  <a:pt x="23636" y="20328"/>
                </a:lnTo>
                <a:lnTo>
                  <a:pt x="23694" y="20271"/>
                </a:lnTo>
                <a:lnTo>
                  <a:pt x="23732" y="20213"/>
                </a:lnTo>
                <a:lnTo>
                  <a:pt x="23751" y="20118"/>
                </a:lnTo>
                <a:lnTo>
                  <a:pt x="23713" y="20041"/>
                </a:lnTo>
                <a:lnTo>
                  <a:pt x="23675" y="19965"/>
                </a:lnTo>
                <a:lnTo>
                  <a:pt x="23598" y="19926"/>
                </a:lnTo>
                <a:close/>
                <a:moveTo>
                  <a:pt x="30329" y="19984"/>
                </a:moveTo>
                <a:lnTo>
                  <a:pt x="30253" y="20022"/>
                </a:lnTo>
                <a:lnTo>
                  <a:pt x="30195" y="20099"/>
                </a:lnTo>
                <a:lnTo>
                  <a:pt x="30157" y="20175"/>
                </a:lnTo>
                <a:lnTo>
                  <a:pt x="30176" y="20271"/>
                </a:lnTo>
                <a:lnTo>
                  <a:pt x="30215" y="20347"/>
                </a:lnTo>
                <a:lnTo>
                  <a:pt x="30272" y="20404"/>
                </a:lnTo>
                <a:lnTo>
                  <a:pt x="30348" y="20424"/>
                </a:lnTo>
                <a:lnTo>
                  <a:pt x="31438" y="20577"/>
                </a:lnTo>
                <a:lnTo>
                  <a:pt x="31553" y="20577"/>
                </a:lnTo>
                <a:lnTo>
                  <a:pt x="31630" y="20538"/>
                </a:lnTo>
                <a:lnTo>
                  <a:pt x="31668" y="20462"/>
                </a:lnTo>
                <a:lnTo>
                  <a:pt x="31706" y="20385"/>
                </a:lnTo>
                <a:lnTo>
                  <a:pt x="31687" y="20309"/>
                </a:lnTo>
                <a:lnTo>
                  <a:pt x="31668" y="20232"/>
                </a:lnTo>
                <a:lnTo>
                  <a:pt x="31591" y="20175"/>
                </a:lnTo>
                <a:lnTo>
                  <a:pt x="31515" y="20137"/>
                </a:lnTo>
                <a:lnTo>
                  <a:pt x="30406" y="19984"/>
                </a:lnTo>
                <a:close/>
                <a:moveTo>
                  <a:pt x="66644" y="19773"/>
                </a:moveTo>
                <a:lnTo>
                  <a:pt x="66567" y="19793"/>
                </a:lnTo>
                <a:lnTo>
                  <a:pt x="66491" y="19831"/>
                </a:lnTo>
                <a:lnTo>
                  <a:pt x="65649" y="20538"/>
                </a:lnTo>
                <a:lnTo>
                  <a:pt x="65592" y="20615"/>
                </a:lnTo>
                <a:lnTo>
                  <a:pt x="65573" y="20691"/>
                </a:lnTo>
                <a:lnTo>
                  <a:pt x="65573" y="20787"/>
                </a:lnTo>
                <a:lnTo>
                  <a:pt x="65611" y="20863"/>
                </a:lnTo>
                <a:lnTo>
                  <a:pt x="65688" y="20921"/>
                </a:lnTo>
                <a:lnTo>
                  <a:pt x="65783" y="20940"/>
                </a:lnTo>
                <a:lnTo>
                  <a:pt x="65860" y="20921"/>
                </a:lnTo>
                <a:lnTo>
                  <a:pt x="65936" y="20883"/>
                </a:lnTo>
                <a:lnTo>
                  <a:pt x="66778" y="20156"/>
                </a:lnTo>
                <a:lnTo>
                  <a:pt x="66835" y="20099"/>
                </a:lnTo>
                <a:lnTo>
                  <a:pt x="66854" y="20022"/>
                </a:lnTo>
                <a:lnTo>
                  <a:pt x="66835" y="19926"/>
                </a:lnTo>
                <a:lnTo>
                  <a:pt x="66797" y="19850"/>
                </a:lnTo>
                <a:lnTo>
                  <a:pt x="66720" y="19793"/>
                </a:lnTo>
                <a:lnTo>
                  <a:pt x="66644" y="19773"/>
                </a:lnTo>
                <a:close/>
                <a:moveTo>
                  <a:pt x="20844" y="20290"/>
                </a:moveTo>
                <a:lnTo>
                  <a:pt x="19754" y="20519"/>
                </a:lnTo>
                <a:lnTo>
                  <a:pt x="19678" y="20557"/>
                </a:lnTo>
                <a:lnTo>
                  <a:pt x="19620" y="20615"/>
                </a:lnTo>
                <a:lnTo>
                  <a:pt x="19582" y="20691"/>
                </a:lnTo>
                <a:lnTo>
                  <a:pt x="19582" y="20787"/>
                </a:lnTo>
                <a:lnTo>
                  <a:pt x="19620" y="20863"/>
                </a:lnTo>
                <a:lnTo>
                  <a:pt x="19678" y="20902"/>
                </a:lnTo>
                <a:lnTo>
                  <a:pt x="19735" y="20940"/>
                </a:lnTo>
                <a:lnTo>
                  <a:pt x="19812" y="20959"/>
                </a:lnTo>
                <a:lnTo>
                  <a:pt x="19850" y="20959"/>
                </a:lnTo>
                <a:lnTo>
                  <a:pt x="20940" y="20730"/>
                </a:lnTo>
                <a:lnTo>
                  <a:pt x="21016" y="20710"/>
                </a:lnTo>
                <a:lnTo>
                  <a:pt x="21074" y="20634"/>
                </a:lnTo>
                <a:lnTo>
                  <a:pt x="21112" y="20557"/>
                </a:lnTo>
                <a:lnTo>
                  <a:pt x="21112" y="20481"/>
                </a:lnTo>
                <a:lnTo>
                  <a:pt x="21074" y="20385"/>
                </a:lnTo>
                <a:lnTo>
                  <a:pt x="21016" y="20328"/>
                </a:lnTo>
                <a:lnTo>
                  <a:pt x="20940" y="20309"/>
                </a:lnTo>
                <a:lnTo>
                  <a:pt x="20844" y="20290"/>
                </a:lnTo>
                <a:close/>
                <a:moveTo>
                  <a:pt x="32968" y="20424"/>
                </a:moveTo>
                <a:lnTo>
                  <a:pt x="32892" y="20462"/>
                </a:lnTo>
                <a:lnTo>
                  <a:pt x="32815" y="20519"/>
                </a:lnTo>
                <a:lnTo>
                  <a:pt x="32796" y="20596"/>
                </a:lnTo>
                <a:lnTo>
                  <a:pt x="32796" y="20691"/>
                </a:lnTo>
                <a:lnTo>
                  <a:pt x="32815" y="20768"/>
                </a:lnTo>
                <a:lnTo>
                  <a:pt x="32873" y="20825"/>
                </a:lnTo>
                <a:lnTo>
                  <a:pt x="32968" y="20863"/>
                </a:lnTo>
                <a:lnTo>
                  <a:pt x="34039" y="21093"/>
                </a:lnTo>
                <a:lnTo>
                  <a:pt x="34097" y="21112"/>
                </a:lnTo>
                <a:lnTo>
                  <a:pt x="34154" y="21093"/>
                </a:lnTo>
                <a:lnTo>
                  <a:pt x="34230" y="21055"/>
                </a:lnTo>
                <a:lnTo>
                  <a:pt x="34269" y="20997"/>
                </a:lnTo>
                <a:lnTo>
                  <a:pt x="34307" y="20940"/>
                </a:lnTo>
                <a:lnTo>
                  <a:pt x="34307" y="20844"/>
                </a:lnTo>
                <a:lnTo>
                  <a:pt x="34269" y="20768"/>
                </a:lnTo>
                <a:lnTo>
                  <a:pt x="34211" y="20710"/>
                </a:lnTo>
                <a:lnTo>
                  <a:pt x="34135" y="20672"/>
                </a:lnTo>
                <a:lnTo>
                  <a:pt x="33045" y="20424"/>
                </a:lnTo>
                <a:close/>
                <a:moveTo>
                  <a:pt x="18244" y="20883"/>
                </a:moveTo>
                <a:lnTo>
                  <a:pt x="17173" y="21208"/>
                </a:lnTo>
                <a:lnTo>
                  <a:pt x="17096" y="21246"/>
                </a:lnTo>
                <a:lnTo>
                  <a:pt x="17039" y="21303"/>
                </a:lnTo>
                <a:lnTo>
                  <a:pt x="17020" y="21380"/>
                </a:lnTo>
                <a:lnTo>
                  <a:pt x="17020" y="21475"/>
                </a:lnTo>
                <a:lnTo>
                  <a:pt x="17058" y="21533"/>
                </a:lnTo>
                <a:lnTo>
                  <a:pt x="17096" y="21590"/>
                </a:lnTo>
                <a:lnTo>
                  <a:pt x="17173" y="21628"/>
                </a:lnTo>
                <a:lnTo>
                  <a:pt x="17307" y="21628"/>
                </a:lnTo>
                <a:lnTo>
                  <a:pt x="18358" y="21322"/>
                </a:lnTo>
                <a:lnTo>
                  <a:pt x="18435" y="21284"/>
                </a:lnTo>
                <a:lnTo>
                  <a:pt x="18492" y="21208"/>
                </a:lnTo>
                <a:lnTo>
                  <a:pt x="18511" y="21131"/>
                </a:lnTo>
                <a:lnTo>
                  <a:pt x="18511" y="21055"/>
                </a:lnTo>
                <a:lnTo>
                  <a:pt x="18473" y="20978"/>
                </a:lnTo>
                <a:lnTo>
                  <a:pt x="18416" y="20921"/>
                </a:lnTo>
                <a:lnTo>
                  <a:pt x="18339" y="20883"/>
                </a:lnTo>
                <a:close/>
                <a:moveTo>
                  <a:pt x="35569" y="21055"/>
                </a:moveTo>
                <a:lnTo>
                  <a:pt x="35473" y="21074"/>
                </a:lnTo>
                <a:lnTo>
                  <a:pt x="35416" y="21131"/>
                </a:lnTo>
                <a:lnTo>
                  <a:pt x="35378" y="21208"/>
                </a:lnTo>
                <a:lnTo>
                  <a:pt x="35378" y="21303"/>
                </a:lnTo>
                <a:lnTo>
                  <a:pt x="35397" y="21380"/>
                </a:lnTo>
                <a:lnTo>
                  <a:pt x="35454" y="21437"/>
                </a:lnTo>
                <a:lnTo>
                  <a:pt x="35531" y="21475"/>
                </a:lnTo>
                <a:lnTo>
                  <a:pt x="36602" y="21781"/>
                </a:lnTo>
                <a:lnTo>
                  <a:pt x="36735" y="21781"/>
                </a:lnTo>
                <a:lnTo>
                  <a:pt x="36793" y="21743"/>
                </a:lnTo>
                <a:lnTo>
                  <a:pt x="36850" y="21686"/>
                </a:lnTo>
                <a:lnTo>
                  <a:pt x="36869" y="21628"/>
                </a:lnTo>
                <a:lnTo>
                  <a:pt x="36888" y="21533"/>
                </a:lnTo>
                <a:lnTo>
                  <a:pt x="36850" y="21456"/>
                </a:lnTo>
                <a:lnTo>
                  <a:pt x="36793" y="21399"/>
                </a:lnTo>
                <a:lnTo>
                  <a:pt x="36716" y="21361"/>
                </a:lnTo>
                <a:lnTo>
                  <a:pt x="35645" y="21055"/>
                </a:lnTo>
                <a:close/>
                <a:moveTo>
                  <a:pt x="15681" y="21686"/>
                </a:moveTo>
                <a:lnTo>
                  <a:pt x="14648" y="22087"/>
                </a:lnTo>
                <a:lnTo>
                  <a:pt x="14572" y="22126"/>
                </a:lnTo>
                <a:lnTo>
                  <a:pt x="14515" y="22202"/>
                </a:lnTo>
                <a:lnTo>
                  <a:pt x="14495" y="22279"/>
                </a:lnTo>
                <a:lnTo>
                  <a:pt x="14515" y="22374"/>
                </a:lnTo>
                <a:lnTo>
                  <a:pt x="14553" y="22432"/>
                </a:lnTo>
                <a:lnTo>
                  <a:pt x="14591" y="22470"/>
                </a:lnTo>
                <a:lnTo>
                  <a:pt x="14668" y="22508"/>
                </a:lnTo>
                <a:lnTo>
                  <a:pt x="14725" y="22508"/>
                </a:lnTo>
                <a:lnTo>
                  <a:pt x="14801" y="22489"/>
                </a:lnTo>
                <a:lnTo>
                  <a:pt x="15834" y="22106"/>
                </a:lnTo>
                <a:lnTo>
                  <a:pt x="15911" y="22068"/>
                </a:lnTo>
                <a:lnTo>
                  <a:pt x="15968" y="21992"/>
                </a:lnTo>
                <a:lnTo>
                  <a:pt x="15987" y="21915"/>
                </a:lnTo>
                <a:lnTo>
                  <a:pt x="15968" y="21820"/>
                </a:lnTo>
                <a:lnTo>
                  <a:pt x="15930" y="21743"/>
                </a:lnTo>
                <a:lnTo>
                  <a:pt x="15853" y="21705"/>
                </a:lnTo>
                <a:lnTo>
                  <a:pt x="15777" y="21686"/>
                </a:lnTo>
                <a:close/>
                <a:moveTo>
                  <a:pt x="64521" y="21456"/>
                </a:moveTo>
                <a:lnTo>
                  <a:pt x="64425" y="21495"/>
                </a:lnTo>
                <a:lnTo>
                  <a:pt x="63986" y="21820"/>
                </a:lnTo>
                <a:lnTo>
                  <a:pt x="63546" y="22126"/>
                </a:lnTo>
                <a:lnTo>
                  <a:pt x="63469" y="22183"/>
                </a:lnTo>
                <a:lnTo>
                  <a:pt x="63450" y="22259"/>
                </a:lnTo>
                <a:lnTo>
                  <a:pt x="63450" y="22355"/>
                </a:lnTo>
                <a:lnTo>
                  <a:pt x="63469" y="22432"/>
                </a:lnTo>
                <a:lnTo>
                  <a:pt x="63508" y="22470"/>
                </a:lnTo>
                <a:lnTo>
                  <a:pt x="63565" y="22508"/>
                </a:lnTo>
                <a:lnTo>
                  <a:pt x="63603" y="22527"/>
                </a:lnTo>
                <a:lnTo>
                  <a:pt x="63718" y="22527"/>
                </a:lnTo>
                <a:lnTo>
                  <a:pt x="63794" y="22489"/>
                </a:lnTo>
                <a:lnTo>
                  <a:pt x="64234" y="22183"/>
                </a:lnTo>
                <a:lnTo>
                  <a:pt x="64693" y="21858"/>
                </a:lnTo>
                <a:lnTo>
                  <a:pt x="64751" y="21781"/>
                </a:lnTo>
                <a:lnTo>
                  <a:pt x="64789" y="21705"/>
                </a:lnTo>
                <a:lnTo>
                  <a:pt x="64789" y="21628"/>
                </a:lnTo>
                <a:lnTo>
                  <a:pt x="64751" y="21533"/>
                </a:lnTo>
                <a:lnTo>
                  <a:pt x="64674" y="21475"/>
                </a:lnTo>
                <a:lnTo>
                  <a:pt x="64598" y="21456"/>
                </a:lnTo>
                <a:close/>
                <a:moveTo>
                  <a:pt x="38131" y="21781"/>
                </a:moveTo>
                <a:lnTo>
                  <a:pt x="38036" y="21820"/>
                </a:lnTo>
                <a:lnTo>
                  <a:pt x="37978" y="21858"/>
                </a:lnTo>
                <a:lnTo>
                  <a:pt x="37940" y="21934"/>
                </a:lnTo>
                <a:lnTo>
                  <a:pt x="37921" y="22030"/>
                </a:lnTo>
                <a:lnTo>
                  <a:pt x="37959" y="22106"/>
                </a:lnTo>
                <a:lnTo>
                  <a:pt x="37998" y="22183"/>
                </a:lnTo>
                <a:lnTo>
                  <a:pt x="38074" y="22221"/>
                </a:lnTo>
                <a:lnTo>
                  <a:pt x="39145" y="22546"/>
                </a:lnTo>
                <a:lnTo>
                  <a:pt x="39202" y="22565"/>
                </a:lnTo>
                <a:lnTo>
                  <a:pt x="39279" y="22546"/>
                </a:lnTo>
                <a:lnTo>
                  <a:pt x="39336" y="22508"/>
                </a:lnTo>
                <a:lnTo>
                  <a:pt x="39374" y="22470"/>
                </a:lnTo>
                <a:lnTo>
                  <a:pt x="39413" y="22412"/>
                </a:lnTo>
                <a:lnTo>
                  <a:pt x="39432" y="22317"/>
                </a:lnTo>
                <a:lnTo>
                  <a:pt x="39394" y="22240"/>
                </a:lnTo>
                <a:lnTo>
                  <a:pt x="39355" y="22164"/>
                </a:lnTo>
                <a:lnTo>
                  <a:pt x="39279" y="22126"/>
                </a:lnTo>
                <a:lnTo>
                  <a:pt x="38208" y="21800"/>
                </a:lnTo>
                <a:lnTo>
                  <a:pt x="38131" y="21781"/>
                </a:lnTo>
                <a:close/>
                <a:moveTo>
                  <a:pt x="40656" y="22585"/>
                </a:moveTo>
                <a:lnTo>
                  <a:pt x="40579" y="22604"/>
                </a:lnTo>
                <a:lnTo>
                  <a:pt x="40522" y="22661"/>
                </a:lnTo>
                <a:lnTo>
                  <a:pt x="40464" y="22738"/>
                </a:lnTo>
                <a:lnTo>
                  <a:pt x="40464" y="22833"/>
                </a:lnTo>
                <a:lnTo>
                  <a:pt x="40484" y="22910"/>
                </a:lnTo>
                <a:lnTo>
                  <a:pt x="40541" y="22967"/>
                </a:lnTo>
                <a:lnTo>
                  <a:pt x="40617" y="23024"/>
                </a:lnTo>
                <a:lnTo>
                  <a:pt x="41669" y="23349"/>
                </a:lnTo>
                <a:lnTo>
                  <a:pt x="41746" y="23369"/>
                </a:lnTo>
                <a:lnTo>
                  <a:pt x="41803" y="23349"/>
                </a:lnTo>
                <a:lnTo>
                  <a:pt x="41880" y="23311"/>
                </a:lnTo>
                <a:lnTo>
                  <a:pt x="41918" y="23273"/>
                </a:lnTo>
                <a:lnTo>
                  <a:pt x="41956" y="23196"/>
                </a:lnTo>
                <a:lnTo>
                  <a:pt x="41956" y="23120"/>
                </a:lnTo>
                <a:lnTo>
                  <a:pt x="41937" y="23043"/>
                </a:lnTo>
                <a:lnTo>
                  <a:pt x="41880" y="22967"/>
                </a:lnTo>
                <a:lnTo>
                  <a:pt x="41803" y="22929"/>
                </a:lnTo>
                <a:lnTo>
                  <a:pt x="40751" y="22604"/>
                </a:lnTo>
                <a:lnTo>
                  <a:pt x="40656" y="22585"/>
                </a:lnTo>
                <a:close/>
                <a:moveTo>
                  <a:pt x="13291" y="22680"/>
                </a:moveTo>
                <a:lnTo>
                  <a:pt x="13195" y="22699"/>
                </a:lnTo>
                <a:lnTo>
                  <a:pt x="12201" y="23158"/>
                </a:lnTo>
                <a:lnTo>
                  <a:pt x="12124" y="23216"/>
                </a:lnTo>
                <a:lnTo>
                  <a:pt x="12086" y="23292"/>
                </a:lnTo>
                <a:lnTo>
                  <a:pt x="12067" y="23369"/>
                </a:lnTo>
                <a:lnTo>
                  <a:pt x="12086" y="23464"/>
                </a:lnTo>
                <a:lnTo>
                  <a:pt x="12124" y="23522"/>
                </a:lnTo>
                <a:lnTo>
                  <a:pt x="12182" y="23560"/>
                </a:lnTo>
                <a:lnTo>
                  <a:pt x="12239" y="23579"/>
                </a:lnTo>
                <a:lnTo>
                  <a:pt x="12335" y="23579"/>
                </a:lnTo>
                <a:lnTo>
                  <a:pt x="12392" y="23560"/>
                </a:lnTo>
                <a:lnTo>
                  <a:pt x="13386" y="23101"/>
                </a:lnTo>
                <a:lnTo>
                  <a:pt x="13463" y="23043"/>
                </a:lnTo>
                <a:lnTo>
                  <a:pt x="13501" y="22967"/>
                </a:lnTo>
                <a:lnTo>
                  <a:pt x="13520" y="22890"/>
                </a:lnTo>
                <a:lnTo>
                  <a:pt x="13501" y="22795"/>
                </a:lnTo>
                <a:lnTo>
                  <a:pt x="13444" y="22738"/>
                </a:lnTo>
                <a:lnTo>
                  <a:pt x="13367" y="22680"/>
                </a:lnTo>
                <a:close/>
                <a:moveTo>
                  <a:pt x="62322" y="22910"/>
                </a:moveTo>
                <a:lnTo>
                  <a:pt x="62226" y="22948"/>
                </a:lnTo>
                <a:lnTo>
                  <a:pt x="61748" y="23196"/>
                </a:lnTo>
                <a:lnTo>
                  <a:pt x="61270" y="23464"/>
                </a:lnTo>
                <a:lnTo>
                  <a:pt x="61194" y="23502"/>
                </a:lnTo>
                <a:lnTo>
                  <a:pt x="61155" y="23579"/>
                </a:lnTo>
                <a:lnTo>
                  <a:pt x="61155" y="23675"/>
                </a:lnTo>
                <a:lnTo>
                  <a:pt x="61175" y="23751"/>
                </a:lnTo>
                <a:lnTo>
                  <a:pt x="61213" y="23808"/>
                </a:lnTo>
                <a:lnTo>
                  <a:pt x="61251" y="23847"/>
                </a:lnTo>
                <a:lnTo>
                  <a:pt x="61308" y="23866"/>
                </a:lnTo>
                <a:lnTo>
                  <a:pt x="61423" y="23866"/>
                </a:lnTo>
                <a:lnTo>
                  <a:pt x="61461" y="23847"/>
                </a:lnTo>
                <a:lnTo>
                  <a:pt x="61959" y="23598"/>
                </a:lnTo>
                <a:lnTo>
                  <a:pt x="62456" y="23330"/>
                </a:lnTo>
                <a:lnTo>
                  <a:pt x="62513" y="23273"/>
                </a:lnTo>
                <a:lnTo>
                  <a:pt x="62551" y="23196"/>
                </a:lnTo>
                <a:lnTo>
                  <a:pt x="62571" y="23101"/>
                </a:lnTo>
                <a:lnTo>
                  <a:pt x="62532" y="23024"/>
                </a:lnTo>
                <a:lnTo>
                  <a:pt x="62475" y="22948"/>
                </a:lnTo>
                <a:lnTo>
                  <a:pt x="62398" y="22910"/>
                </a:lnTo>
                <a:close/>
                <a:moveTo>
                  <a:pt x="43199" y="23369"/>
                </a:moveTo>
                <a:lnTo>
                  <a:pt x="43123" y="23407"/>
                </a:lnTo>
                <a:lnTo>
                  <a:pt x="43046" y="23464"/>
                </a:lnTo>
                <a:lnTo>
                  <a:pt x="43008" y="23541"/>
                </a:lnTo>
                <a:lnTo>
                  <a:pt x="43008" y="23617"/>
                </a:lnTo>
                <a:lnTo>
                  <a:pt x="43027" y="23694"/>
                </a:lnTo>
                <a:lnTo>
                  <a:pt x="43084" y="23770"/>
                </a:lnTo>
                <a:lnTo>
                  <a:pt x="43161" y="23808"/>
                </a:lnTo>
                <a:lnTo>
                  <a:pt x="44232" y="24114"/>
                </a:lnTo>
                <a:lnTo>
                  <a:pt x="44289" y="24133"/>
                </a:lnTo>
                <a:lnTo>
                  <a:pt x="44366" y="24114"/>
                </a:lnTo>
                <a:lnTo>
                  <a:pt x="44423" y="24095"/>
                </a:lnTo>
                <a:lnTo>
                  <a:pt x="44461" y="24038"/>
                </a:lnTo>
                <a:lnTo>
                  <a:pt x="44499" y="23961"/>
                </a:lnTo>
                <a:lnTo>
                  <a:pt x="44499" y="23885"/>
                </a:lnTo>
                <a:lnTo>
                  <a:pt x="44480" y="23808"/>
                </a:lnTo>
                <a:lnTo>
                  <a:pt x="44423" y="23732"/>
                </a:lnTo>
                <a:lnTo>
                  <a:pt x="44346" y="23694"/>
                </a:lnTo>
                <a:lnTo>
                  <a:pt x="43295" y="23388"/>
                </a:lnTo>
                <a:lnTo>
                  <a:pt x="43199" y="23369"/>
                </a:lnTo>
                <a:close/>
                <a:moveTo>
                  <a:pt x="45742" y="24095"/>
                </a:moveTo>
                <a:lnTo>
                  <a:pt x="45666" y="24133"/>
                </a:lnTo>
                <a:lnTo>
                  <a:pt x="45609" y="24191"/>
                </a:lnTo>
                <a:lnTo>
                  <a:pt x="45570" y="24267"/>
                </a:lnTo>
                <a:lnTo>
                  <a:pt x="45570" y="24344"/>
                </a:lnTo>
                <a:lnTo>
                  <a:pt x="45589" y="24439"/>
                </a:lnTo>
                <a:lnTo>
                  <a:pt x="45647" y="24497"/>
                </a:lnTo>
                <a:lnTo>
                  <a:pt x="45723" y="24535"/>
                </a:lnTo>
                <a:lnTo>
                  <a:pt x="46813" y="24803"/>
                </a:lnTo>
                <a:lnTo>
                  <a:pt x="46852" y="24803"/>
                </a:lnTo>
                <a:lnTo>
                  <a:pt x="46928" y="24784"/>
                </a:lnTo>
                <a:lnTo>
                  <a:pt x="47004" y="24765"/>
                </a:lnTo>
                <a:lnTo>
                  <a:pt x="47043" y="24707"/>
                </a:lnTo>
                <a:lnTo>
                  <a:pt x="47081" y="24631"/>
                </a:lnTo>
                <a:lnTo>
                  <a:pt x="47081" y="24554"/>
                </a:lnTo>
                <a:lnTo>
                  <a:pt x="47043" y="24459"/>
                </a:lnTo>
                <a:lnTo>
                  <a:pt x="46985" y="24401"/>
                </a:lnTo>
                <a:lnTo>
                  <a:pt x="46909" y="24363"/>
                </a:lnTo>
                <a:lnTo>
                  <a:pt x="45838" y="24095"/>
                </a:lnTo>
                <a:close/>
                <a:moveTo>
                  <a:pt x="10881" y="23866"/>
                </a:moveTo>
                <a:lnTo>
                  <a:pt x="10805" y="23885"/>
                </a:lnTo>
                <a:lnTo>
                  <a:pt x="9829" y="24439"/>
                </a:lnTo>
                <a:lnTo>
                  <a:pt x="9772" y="24497"/>
                </a:lnTo>
                <a:lnTo>
                  <a:pt x="9734" y="24573"/>
                </a:lnTo>
                <a:lnTo>
                  <a:pt x="9734" y="24650"/>
                </a:lnTo>
                <a:lnTo>
                  <a:pt x="9753" y="24745"/>
                </a:lnTo>
                <a:lnTo>
                  <a:pt x="9791" y="24784"/>
                </a:lnTo>
                <a:lnTo>
                  <a:pt x="9849" y="24822"/>
                </a:lnTo>
                <a:lnTo>
                  <a:pt x="9887" y="24841"/>
                </a:lnTo>
                <a:lnTo>
                  <a:pt x="10002" y="24841"/>
                </a:lnTo>
                <a:lnTo>
                  <a:pt x="10059" y="24822"/>
                </a:lnTo>
                <a:lnTo>
                  <a:pt x="11015" y="24267"/>
                </a:lnTo>
                <a:lnTo>
                  <a:pt x="11092" y="24210"/>
                </a:lnTo>
                <a:lnTo>
                  <a:pt x="11130" y="24133"/>
                </a:lnTo>
                <a:lnTo>
                  <a:pt x="11130" y="24057"/>
                </a:lnTo>
                <a:lnTo>
                  <a:pt x="11111" y="23981"/>
                </a:lnTo>
                <a:lnTo>
                  <a:pt x="11053" y="23904"/>
                </a:lnTo>
                <a:lnTo>
                  <a:pt x="10977" y="23866"/>
                </a:lnTo>
                <a:close/>
                <a:moveTo>
                  <a:pt x="59951" y="24057"/>
                </a:moveTo>
                <a:lnTo>
                  <a:pt x="59874" y="24076"/>
                </a:lnTo>
                <a:lnTo>
                  <a:pt x="59358" y="24267"/>
                </a:lnTo>
                <a:lnTo>
                  <a:pt x="58842" y="24439"/>
                </a:lnTo>
                <a:lnTo>
                  <a:pt x="58765" y="24478"/>
                </a:lnTo>
                <a:lnTo>
                  <a:pt x="58708" y="24554"/>
                </a:lnTo>
                <a:lnTo>
                  <a:pt x="58689" y="24631"/>
                </a:lnTo>
                <a:lnTo>
                  <a:pt x="58689" y="24726"/>
                </a:lnTo>
                <a:lnTo>
                  <a:pt x="58727" y="24784"/>
                </a:lnTo>
                <a:lnTo>
                  <a:pt x="58784" y="24822"/>
                </a:lnTo>
                <a:lnTo>
                  <a:pt x="58842" y="24860"/>
                </a:lnTo>
                <a:lnTo>
                  <a:pt x="58899" y="24879"/>
                </a:lnTo>
                <a:lnTo>
                  <a:pt x="58975" y="24860"/>
                </a:lnTo>
                <a:lnTo>
                  <a:pt x="59511" y="24688"/>
                </a:lnTo>
                <a:lnTo>
                  <a:pt x="60027" y="24497"/>
                </a:lnTo>
                <a:lnTo>
                  <a:pt x="60104" y="24439"/>
                </a:lnTo>
                <a:lnTo>
                  <a:pt x="60161" y="24363"/>
                </a:lnTo>
                <a:lnTo>
                  <a:pt x="60180" y="24286"/>
                </a:lnTo>
                <a:lnTo>
                  <a:pt x="60161" y="24210"/>
                </a:lnTo>
                <a:lnTo>
                  <a:pt x="60104" y="24133"/>
                </a:lnTo>
                <a:lnTo>
                  <a:pt x="60046" y="24076"/>
                </a:lnTo>
                <a:lnTo>
                  <a:pt x="59951" y="24057"/>
                </a:lnTo>
                <a:close/>
                <a:moveTo>
                  <a:pt x="48324" y="24688"/>
                </a:moveTo>
                <a:lnTo>
                  <a:pt x="48247" y="24726"/>
                </a:lnTo>
                <a:lnTo>
                  <a:pt x="48190" y="24784"/>
                </a:lnTo>
                <a:lnTo>
                  <a:pt x="48152" y="24860"/>
                </a:lnTo>
                <a:lnTo>
                  <a:pt x="48152" y="24956"/>
                </a:lnTo>
                <a:lnTo>
                  <a:pt x="48190" y="25032"/>
                </a:lnTo>
                <a:lnTo>
                  <a:pt x="48247" y="25090"/>
                </a:lnTo>
                <a:lnTo>
                  <a:pt x="48343" y="25128"/>
                </a:lnTo>
                <a:lnTo>
                  <a:pt x="49433" y="25319"/>
                </a:lnTo>
                <a:lnTo>
                  <a:pt x="49471" y="25319"/>
                </a:lnTo>
                <a:lnTo>
                  <a:pt x="49548" y="25300"/>
                </a:lnTo>
                <a:lnTo>
                  <a:pt x="49605" y="25262"/>
                </a:lnTo>
                <a:lnTo>
                  <a:pt x="49663" y="25204"/>
                </a:lnTo>
                <a:lnTo>
                  <a:pt x="49682" y="25128"/>
                </a:lnTo>
                <a:lnTo>
                  <a:pt x="49682" y="25032"/>
                </a:lnTo>
                <a:lnTo>
                  <a:pt x="49643" y="24956"/>
                </a:lnTo>
                <a:lnTo>
                  <a:pt x="49586" y="24898"/>
                </a:lnTo>
                <a:lnTo>
                  <a:pt x="49510" y="24879"/>
                </a:lnTo>
                <a:lnTo>
                  <a:pt x="48420" y="24688"/>
                </a:lnTo>
                <a:close/>
                <a:moveTo>
                  <a:pt x="57369" y="24822"/>
                </a:moveTo>
                <a:lnTo>
                  <a:pt x="56834" y="24937"/>
                </a:lnTo>
                <a:lnTo>
                  <a:pt x="56279" y="25013"/>
                </a:lnTo>
                <a:lnTo>
                  <a:pt x="56203" y="25051"/>
                </a:lnTo>
                <a:lnTo>
                  <a:pt x="56145" y="25109"/>
                </a:lnTo>
                <a:lnTo>
                  <a:pt x="56107" y="25185"/>
                </a:lnTo>
                <a:lnTo>
                  <a:pt x="56088" y="25262"/>
                </a:lnTo>
                <a:lnTo>
                  <a:pt x="56126" y="25338"/>
                </a:lnTo>
                <a:lnTo>
                  <a:pt x="56164" y="25396"/>
                </a:lnTo>
                <a:lnTo>
                  <a:pt x="56241" y="25453"/>
                </a:lnTo>
                <a:lnTo>
                  <a:pt x="56356" y="25453"/>
                </a:lnTo>
                <a:lnTo>
                  <a:pt x="56910" y="25357"/>
                </a:lnTo>
                <a:lnTo>
                  <a:pt x="57446" y="25262"/>
                </a:lnTo>
                <a:lnTo>
                  <a:pt x="57541" y="25223"/>
                </a:lnTo>
                <a:lnTo>
                  <a:pt x="57599" y="25166"/>
                </a:lnTo>
                <a:lnTo>
                  <a:pt x="57618" y="25090"/>
                </a:lnTo>
                <a:lnTo>
                  <a:pt x="57618" y="24994"/>
                </a:lnTo>
                <a:lnTo>
                  <a:pt x="57579" y="24918"/>
                </a:lnTo>
                <a:lnTo>
                  <a:pt x="57522" y="24860"/>
                </a:lnTo>
                <a:lnTo>
                  <a:pt x="57446" y="24822"/>
                </a:lnTo>
                <a:close/>
                <a:moveTo>
                  <a:pt x="51039" y="25071"/>
                </a:moveTo>
                <a:lnTo>
                  <a:pt x="50944" y="25090"/>
                </a:lnTo>
                <a:lnTo>
                  <a:pt x="50867" y="25128"/>
                </a:lnTo>
                <a:lnTo>
                  <a:pt x="50810" y="25185"/>
                </a:lnTo>
                <a:lnTo>
                  <a:pt x="50791" y="25281"/>
                </a:lnTo>
                <a:lnTo>
                  <a:pt x="50791" y="25357"/>
                </a:lnTo>
                <a:lnTo>
                  <a:pt x="50829" y="25434"/>
                </a:lnTo>
                <a:lnTo>
                  <a:pt x="50906" y="25491"/>
                </a:lnTo>
                <a:lnTo>
                  <a:pt x="50982" y="25510"/>
                </a:lnTo>
                <a:lnTo>
                  <a:pt x="51556" y="25568"/>
                </a:lnTo>
                <a:lnTo>
                  <a:pt x="52091" y="25606"/>
                </a:lnTo>
                <a:lnTo>
                  <a:pt x="52110" y="25606"/>
                </a:lnTo>
                <a:lnTo>
                  <a:pt x="52187" y="25587"/>
                </a:lnTo>
                <a:lnTo>
                  <a:pt x="52263" y="25549"/>
                </a:lnTo>
                <a:lnTo>
                  <a:pt x="52321" y="25491"/>
                </a:lnTo>
                <a:lnTo>
                  <a:pt x="52340" y="25396"/>
                </a:lnTo>
                <a:lnTo>
                  <a:pt x="52321" y="25319"/>
                </a:lnTo>
                <a:lnTo>
                  <a:pt x="52282" y="25243"/>
                </a:lnTo>
                <a:lnTo>
                  <a:pt x="52206" y="25185"/>
                </a:lnTo>
                <a:lnTo>
                  <a:pt x="52129" y="25166"/>
                </a:lnTo>
                <a:lnTo>
                  <a:pt x="51575" y="25128"/>
                </a:lnTo>
                <a:lnTo>
                  <a:pt x="51039" y="25071"/>
                </a:lnTo>
                <a:close/>
                <a:moveTo>
                  <a:pt x="54749" y="25166"/>
                </a:moveTo>
                <a:lnTo>
                  <a:pt x="54214" y="25204"/>
                </a:lnTo>
                <a:lnTo>
                  <a:pt x="53659" y="25204"/>
                </a:lnTo>
                <a:lnTo>
                  <a:pt x="53583" y="25223"/>
                </a:lnTo>
                <a:lnTo>
                  <a:pt x="53506" y="25281"/>
                </a:lnTo>
                <a:lnTo>
                  <a:pt x="53468" y="25338"/>
                </a:lnTo>
                <a:lnTo>
                  <a:pt x="53449" y="25434"/>
                </a:lnTo>
                <a:lnTo>
                  <a:pt x="53468" y="25510"/>
                </a:lnTo>
                <a:lnTo>
                  <a:pt x="53506" y="25587"/>
                </a:lnTo>
                <a:lnTo>
                  <a:pt x="53583" y="25644"/>
                </a:lnTo>
                <a:lnTo>
                  <a:pt x="54233" y="25644"/>
                </a:lnTo>
                <a:lnTo>
                  <a:pt x="54788" y="25606"/>
                </a:lnTo>
                <a:lnTo>
                  <a:pt x="54864" y="25587"/>
                </a:lnTo>
                <a:lnTo>
                  <a:pt x="54941" y="25549"/>
                </a:lnTo>
                <a:lnTo>
                  <a:pt x="54979" y="25472"/>
                </a:lnTo>
                <a:lnTo>
                  <a:pt x="54998" y="25376"/>
                </a:lnTo>
                <a:lnTo>
                  <a:pt x="54979" y="25300"/>
                </a:lnTo>
                <a:lnTo>
                  <a:pt x="54921" y="25223"/>
                </a:lnTo>
                <a:lnTo>
                  <a:pt x="54845" y="25185"/>
                </a:lnTo>
                <a:lnTo>
                  <a:pt x="54749" y="25166"/>
                </a:lnTo>
                <a:close/>
                <a:moveTo>
                  <a:pt x="8587" y="25223"/>
                </a:moveTo>
                <a:lnTo>
                  <a:pt x="8510" y="25262"/>
                </a:lnTo>
                <a:lnTo>
                  <a:pt x="7592" y="25893"/>
                </a:lnTo>
                <a:lnTo>
                  <a:pt x="7535" y="25950"/>
                </a:lnTo>
                <a:lnTo>
                  <a:pt x="7496" y="26027"/>
                </a:lnTo>
                <a:lnTo>
                  <a:pt x="7496" y="26122"/>
                </a:lnTo>
                <a:lnTo>
                  <a:pt x="7535" y="26199"/>
                </a:lnTo>
                <a:lnTo>
                  <a:pt x="7573" y="26237"/>
                </a:lnTo>
                <a:lnTo>
                  <a:pt x="7611" y="26275"/>
                </a:lnTo>
                <a:lnTo>
                  <a:pt x="7669" y="26294"/>
                </a:lnTo>
                <a:lnTo>
                  <a:pt x="7726" y="26294"/>
                </a:lnTo>
                <a:lnTo>
                  <a:pt x="7783" y="26275"/>
                </a:lnTo>
                <a:lnTo>
                  <a:pt x="7841" y="26256"/>
                </a:lnTo>
                <a:lnTo>
                  <a:pt x="8759" y="25625"/>
                </a:lnTo>
                <a:lnTo>
                  <a:pt x="8816" y="25568"/>
                </a:lnTo>
                <a:lnTo>
                  <a:pt x="8854" y="25491"/>
                </a:lnTo>
                <a:lnTo>
                  <a:pt x="8854" y="25415"/>
                </a:lnTo>
                <a:lnTo>
                  <a:pt x="8816" y="25319"/>
                </a:lnTo>
                <a:lnTo>
                  <a:pt x="8759" y="25262"/>
                </a:lnTo>
                <a:lnTo>
                  <a:pt x="8682" y="25223"/>
                </a:lnTo>
                <a:close/>
                <a:moveTo>
                  <a:pt x="6502" y="26772"/>
                </a:moveTo>
                <a:lnTo>
                  <a:pt x="6406" y="26792"/>
                </a:lnTo>
                <a:lnTo>
                  <a:pt x="6330" y="26830"/>
                </a:lnTo>
                <a:lnTo>
                  <a:pt x="5469" y="27518"/>
                </a:lnTo>
                <a:lnTo>
                  <a:pt x="5412" y="27595"/>
                </a:lnTo>
                <a:lnTo>
                  <a:pt x="5393" y="27671"/>
                </a:lnTo>
                <a:lnTo>
                  <a:pt x="5393" y="27767"/>
                </a:lnTo>
                <a:lnTo>
                  <a:pt x="5450" y="27843"/>
                </a:lnTo>
                <a:lnTo>
                  <a:pt x="5527" y="27901"/>
                </a:lnTo>
                <a:lnTo>
                  <a:pt x="5603" y="27920"/>
                </a:lnTo>
                <a:lnTo>
                  <a:pt x="5680" y="27901"/>
                </a:lnTo>
                <a:lnTo>
                  <a:pt x="5756" y="27862"/>
                </a:lnTo>
                <a:lnTo>
                  <a:pt x="6617" y="27174"/>
                </a:lnTo>
                <a:lnTo>
                  <a:pt x="6674" y="27098"/>
                </a:lnTo>
                <a:lnTo>
                  <a:pt x="6693" y="27021"/>
                </a:lnTo>
                <a:lnTo>
                  <a:pt x="6693" y="26945"/>
                </a:lnTo>
                <a:lnTo>
                  <a:pt x="6655" y="26868"/>
                </a:lnTo>
                <a:lnTo>
                  <a:pt x="6579" y="26811"/>
                </a:lnTo>
                <a:lnTo>
                  <a:pt x="6502" y="26772"/>
                </a:lnTo>
                <a:close/>
                <a:moveTo>
                  <a:pt x="4456" y="28494"/>
                </a:moveTo>
                <a:lnTo>
                  <a:pt x="4379" y="28513"/>
                </a:lnTo>
                <a:lnTo>
                  <a:pt x="4303" y="28551"/>
                </a:lnTo>
                <a:lnTo>
                  <a:pt x="3500" y="29335"/>
                </a:lnTo>
                <a:lnTo>
                  <a:pt x="3442" y="29411"/>
                </a:lnTo>
                <a:lnTo>
                  <a:pt x="3423" y="29488"/>
                </a:lnTo>
                <a:lnTo>
                  <a:pt x="3442" y="29564"/>
                </a:lnTo>
                <a:lnTo>
                  <a:pt x="3500" y="29641"/>
                </a:lnTo>
                <a:lnTo>
                  <a:pt x="3557" y="29698"/>
                </a:lnTo>
                <a:lnTo>
                  <a:pt x="3653" y="29717"/>
                </a:lnTo>
                <a:lnTo>
                  <a:pt x="3729" y="29698"/>
                </a:lnTo>
                <a:lnTo>
                  <a:pt x="3806" y="29641"/>
                </a:lnTo>
                <a:lnTo>
                  <a:pt x="4590" y="28876"/>
                </a:lnTo>
                <a:lnTo>
                  <a:pt x="4647" y="28819"/>
                </a:lnTo>
                <a:lnTo>
                  <a:pt x="4666" y="28723"/>
                </a:lnTo>
                <a:lnTo>
                  <a:pt x="4647" y="28647"/>
                </a:lnTo>
                <a:lnTo>
                  <a:pt x="4609" y="28570"/>
                </a:lnTo>
                <a:lnTo>
                  <a:pt x="4532" y="28513"/>
                </a:lnTo>
                <a:lnTo>
                  <a:pt x="4456" y="28494"/>
                </a:lnTo>
                <a:close/>
                <a:moveTo>
                  <a:pt x="2563" y="30387"/>
                </a:moveTo>
                <a:lnTo>
                  <a:pt x="2486" y="30406"/>
                </a:lnTo>
                <a:lnTo>
                  <a:pt x="2410" y="30463"/>
                </a:lnTo>
                <a:lnTo>
                  <a:pt x="1683" y="31305"/>
                </a:lnTo>
                <a:lnTo>
                  <a:pt x="1626" y="31381"/>
                </a:lnTo>
                <a:lnTo>
                  <a:pt x="1626" y="31458"/>
                </a:lnTo>
                <a:lnTo>
                  <a:pt x="1645" y="31534"/>
                </a:lnTo>
                <a:lnTo>
                  <a:pt x="1702" y="31611"/>
                </a:lnTo>
                <a:lnTo>
                  <a:pt x="1779" y="31649"/>
                </a:lnTo>
                <a:lnTo>
                  <a:pt x="1836" y="31668"/>
                </a:lnTo>
                <a:lnTo>
                  <a:pt x="1932" y="31649"/>
                </a:lnTo>
                <a:lnTo>
                  <a:pt x="2008" y="31591"/>
                </a:lnTo>
                <a:lnTo>
                  <a:pt x="2735" y="30750"/>
                </a:lnTo>
                <a:lnTo>
                  <a:pt x="2792" y="30674"/>
                </a:lnTo>
                <a:lnTo>
                  <a:pt x="2792" y="30597"/>
                </a:lnTo>
                <a:lnTo>
                  <a:pt x="2773" y="30521"/>
                </a:lnTo>
                <a:lnTo>
                  <a:pt x="2716" y="30444"/>
                </a:lnTo>
                <a:lnTo>
                  <a:pt x="2639" y="30406"/>
                </a:lnTo>
                <a:lnTo>
                  <a:pt x="2563" y="30387"/>
                </a:lnTo>
                <a:close/>
                <a:moveTo>
                  <a:pt x="842" y="32433"/>
                </a:moveTo>
                <a:lnTo>
                  <a:pt x="765" y="32452"/>
                </a:lnTo>
                <a:lnTo>
                  <a:pt x="689" y="32509"/>
                </a:lnTo>
                <a:lnTo>
                  <a:pt x="39" y="33427"/>
                </a:lnTo>
                <a:lnTo>
                  <a:pt x="0" y="33504"/>
                </a:lnTo>
                <a:lnTo>
                  <a:pt x="0" y="33580"/>
                </a:lnTo>
                <a:lnTo>
                  <a:pt x="39" y="33657"/>
                </a:lnTo>
                <a:lnTo>
                  <a:pt x="96" y="33733"/>
                </a:lnTo>
                <a:lnTo>
                  <a:pt x="153" y="33752"/>
                </a:lnTo>
                <a:lnTo>
                  <a:pt x="211" y="33771"/>
                </a:lnTo>
                <a:lnTo>
                  <a:pt x="268" y="33771"/>
                </a:lnTo>
                <a:lnTo>
                  <a:pt x="325" y="33752"/>
                </a:lnTo>
                <a:lnTo>
                  <a:pt x="364" y="33714"/>
                </a:lnTo>
                <a:lnTo>
                  <a:pt x="402" y="33676"/>
                </a:lnTo>
                <a:lnTo>
                  <a:pt x="1052" y="32777"/>
                </a:lnTo>
                <a:lnTo>
                  <a:pt x="1090" y="32701"/>
                </a:lnTo>
                <a:lnTo>
                  <a:pt x="1090" y="32624"/>
                </a:lnTo>
                <a:lnTo>
                  <a:pt x="1071" y="32548"/>
                </a:lnTo>
                <a:lnTo>
                  <a:pt x="1014" y="32471"/>
                </a:lnTo>
                <a:lnTo>
                  <a:pt x="937" y="324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7" name="Google Shape;687;p19"/>
          <p:cNvSpPr/>
          <p:nvPr/>
        </p:nvSpPr>
        <p:spPr>
          <a:xfrm rot="5400000" flipH="1">
            <a:off x="10142403" y="4321869"/>
            <a:ext cx="4118295" cy="1732332"/>
          </a:xfrm>
          <a:custGeom>
            <a:avLst/>
            <a:gdLst/>
            <a:ahLst/>
            <a:cxnLst/>
            <a:rect l="l" t="t" r="r" b="b"/>
            <a:pathLst>
              <a:path w="79514" h="33447" extrusionOk="0">
                <a:moveTo>
                  <a:pt x="79303" y="0"/>
                </a:moveTo>
                <a:lnTo>
                  <a:pt x="79227" y="19"/>
                </a:lnTo>
                <a:lnTo>
                  <a:pt x="78213" y="382"/>
                </a:lnTo>
                <a:lnTo>
                  <a:pt x="78137" y="440"/>
                </a:lnTo>
                <a:lnTo>
                  <a:pt x="78099" y="497"/>
                </a:lnTo>
                <a:lnTo>
                  <a:pt x="78079" y="593"/>
                </a:lnTo>
                <a:lnTo>
                  <a:pt x="78099" y="669"/>
                </a:lnTo>
                <a:lnTo>
                  <a:pt x="78118" y="727"/>
                </a:lnTo>
                <a:lnTo>
                  <a:pt x="78175" y="784"/>
                </a:lnTo>
                <a:lnTo>
                  <a:pt x="78232" y="803"/>
                </a:lnTo>
                <a:lnTo>
                  <a:pt x="78290" y="822"/>
                </a:lnTo>
                <a:lnTo>
                  <a:pt x="78385" y="803"/>
                </a:lnTo>
                <a:lnTo>
                  <a:pt x="79361" y="440"/>
                </a:lnTo>
                <a:lnTo>
                  <a:pt x="79437" y="382"/>
                </a:lnTo>
                <a:lnTo>
                  <a:pt x="79495" y="325"/>
                </a:lnTo>
                <a:lnTo>
                  <a:pt x="79514" y="229"/>
                </a:lnTo>
                <a:lnTo>
                  <a:pt x="79495" y="153"/>
                </a:lnTo>
                <a:lnTo>
                  <a:pt x="79456" y="76"/>
                </a:lnTo>
                <a:lnTo>
                  <a:pt x="79380" y="19"/>
                </a:lnTo>
                <a:lnTo>
                  <a:pt x="79303" y="0"/>
                </a:lnTo>
                <a:close/>
                <a:moveTo>
                  <a:pt x="76856" y="956"/>
                </a:moveTo>
                <a:lnTo>
                  <a:pt x="76779" y="975"/>
                </a:lnTo>
                <a:lnTo>
                  <a:pt x="75746" y="1434"/>
                </a:lnTo>
                <a:lnTo>
                  <a:pt x="75689" y="1492"/>
                </a:lnTo>
                <a:lnTo>
                  <a:pt x="75632" y="1568"/>
                </a:lnTo>
                <a:lnTo>
                  <a:pt x="75632" y="1645"/>
                </a:lnTo>
                <a:lnTo>
                  <a:pt x="75651" y="1740"/>
                </a:lnTo>
                <a:lnTo>
                  <a:pt x="75689" y="1778"/>
                </a:lnTo>
                <a:lnTo>
                  <a:pt x="75727" y="1836"/>
                </a:lnTo>
                <a:lnTo>
                  <a:pt x="75785" y="1855"/>
                </a:lnTo>
                <a:lnTo>
                  <a:pt x="75842" y="1855"/>
                </a:lnTo>
                <a:lnTo>
                  <a:pt x="75938" y="1836"/>
                </a:lnTo>
                <a:lnTo>
                  <a:pt x="76951" y="1396"/>
                </a:lnTo>
                <a:lnTo>
                  <a:pt x="77028" y="1339"/>
                </a:lnTo>
                <a:lnTo>
                  <a:pt x="77066" y="1262"/>
                </a:lnTo>
                <a:lnTo>
                  <a:pt x="77085" y="1186"/>
                </a:lnTo>
                <a:lnTo>
                  <a:pt x="77066" y="1090"/>
                </a:lnTo>
                <a:lnTo>
                  <a:pt x="77009" y="1033"/>
                </a:lnTo>
                <a:lnTo>
                  <a:pt x="76951" y="975"/>
                </a:lnTo>
                <a:lnTo>
                  <a:pt x="76856" y="956"/>
                </a:lnTo>
                <a:close/>
                <a:moveTo>
                  <a:pt x="74427" y="2104"/>
                </a:moveTo>
                <a:lnTo>
                  <a:pt x="74350" y="2123"/>
                </a:lnTo>
                <a:lnTo>
                  <a:pt x="73356" y="2639"/>
                </a:lnTo>
                <a:lnTo>
                  <a:pt x="73299" y="2696"/>
                </a:lnTo>
                <a:lnTo>
                  <a:pt x="73260" y="2773"/>
                </a:lnTo>
                <a:lnTo>
                  <a:pt x="73241" y="2868"/>
                </a:lnTo>
                <a:lnTo>
                  <a:pt x="73280" y="2945"/>
                </a:lnTo>
                <a:lnTo>
                  <a:pt x="73318" y="3002"/>
                </a:lnTo>
                <a:lnTo>
                  <a:pt x="73356" y="3021"/>
                </a:lnTo>
                <a:lnTo>
                  <a:pt x="73413" y="3060"/>
                </a:lnTo>
                <a:lnTo>
                  <a:pt x="73528" y="3060"/>
                </a:lnTo>
                <a:lnTo>
                  <a:pt x="73566" y="3041"/>
                </a:lnTo>
                <a:lnTo>
                  <a:pt x="74542" y="2524"/>
                </a:lnTo>
                <a:lnTo>
                  <a:pt x="74618" y="2467"/>
                </a:lnTo>
                <a:lnTo>
                  <a:pt x="74656" y="2390"/>
                </a:lnTo>
                <a:lnTo>
                  <a:pt x="74676" y="2314"/>
                </a:lnTo>
                <a:lnTo>
                  <a:pt x="74656" y="2218"/>
                </a:lnTo>
                <a:lnTo>
                  <a:pt x="74599" y="2161"/>
                </a:lnTo>
                <a:lnTo>
                  <a:pt x="74523" y="2104"/>
                </a:lnTo>
                <a:close/>
                <a:moveTo>
                  <a:pt x="72094" y="3385"/>
                </a:moveTo>
                <a:lnTo>
                  <a:pt x="71998" y="3404"/>
                </a:lnTo>
                <a:lnTo>
                  <a:pt x="71042" y="3997"/>
                </a:lnTo>
                <a:lnTo>
                  <a:pt x="70985" y="4054"/>
                </a:lnTo>
                <a:lnTo>
                  <a:pt x="70947" y="4131"/>
                </a:lnTo>
                <a:lnTo>
                  <a:pt x="70947" y="4207"/>
                </a:lnTo>
                <a:lnTo>
                  <a:pt x="70985" y="4303"/>
                </a:lnTo>
                <a:lnTo>
                  <a:pt x="71004" y="4341"/>
                </a:lnTo>
                <a:lnTo>
                  <a:pt x="71061" y="4379"/>
                </a:lnTo>
                <a:lnTo>
                  <a:pt x="71119" y="4398"/>
                </a:lnTo>
                <a:lnTo>
                  <a:pt x="71233" y="4398"/>
                </a:lnTo>
                <a:lnTo>
                  <a:pt x="71291" y="4360"/>
                </a:lnTo>
                <a:lnTo>
                  <a:pt x="72228" y="3786"/>
                </a:lnTo>
                <a:lnTo>
                  <a:pt x="72285" y="3729"/>
                </a:lnTo>
                <a:lnTo>
                  <a:pt x="72323" y="3652"/>
                </a:lnTo>
                <a:lnTo>
                  <a:pt x="72343" y="3576"/>
                </a:lnTo>
                <a:lnTo>
                  <a:pt x="72304" y="3500"/>
                </a:lnTo>
                <a:lnTo>
                  <a:pt x="72247" y="3423"/>
                </a:lnTo>
                <a:lnTo>
                  <a:pt x="72170" y="3385"/>
                </a:lnTo>
                <a:close/>
                <a:moveTo>
                  <a:pt x="69818" y="4800"/>
                </a:moveTo>
                <a:lnTo>
                  <a:pt x="69742" y="4838"/>
                </a:lnTo>
                <a:lnTo>
                  <a:pt x="68824" y="5469"/>
                </a:lnTo>
                <a:lnTo>
                  <a:pt x="68747" y="5546"/>
                </a:lnTo>
                <a:lnTo>
                  <a:pt x="68728" y="5622"/>
                </a:lnTo>
                <a:lnTo>
                  <a:pt x="68728" y="5699"/>
                </a:lnTo>
                <a:lnTo>
                  <a:pt x="68767" y="5775"/>
                </a:lnTo>
                <a:lnTo>
                  <a:pt x="68805" y="5813"/>
                </a:lnTo>
                <a:lnTo>
                  <a:pt x="68843" y="5852"/>
                </a:lnTo>
                <a:lnTo>
                  <a:pt x="68900" y="5871"/>
                </a:lnTo>
                <a:lnTo>
                  <a:pt x="69015" y="5871"/>
                </a:lnTo>
                <a:lnTo>
                  <a:pt x="69073" y="5833"/>
                </a:lnTo>
                <a:lnTo>
                  <a:pt x="69990" y="5201"/>
                </a:lnTo>
                <a:lnTo>
                  <a:pt x="70048" y="5144"/>
                </a:lnTo>
                <a:lnTo>
                  <a:pt x="70086" y="5068"/>
                </a:lnTo>
                <a:lnTo>
                  <a:pt x="70086" y="4991"/>
                </a:lnTo>
                <a:lnTo>
                  <a:pt x="70048" y="4895"/>
                </a:lnTo>
                <a:lnTo>
                  <a:pt x="69990" y="4838"/>
                </a:lnTo>
                <a:lnTo>
                  <a:pt x="69895" y="4800"/>
                </a:lnTo>
                <a:close/>
                <a:moveTo>
                  <a:pt x="67638" y="6349"/>
                </a:moveTo>
                <a:lnTo>
                  <a:pt x="67562" y="6387"/>
                </a:lnTo>
                <a:lnTo>
                  <a:pt x="66682" y="7076"/>
                </a:lnTo>
                <a:lnTo>
                  <a:pt x="66625" y="7152"/>
                </a:lnTo>
                <a:lnTo>
                  <a:pt x="66587" y="7229"/>
                </a:lnTo>
                <a:lnTo>
                  <a:pt x="66606" y="7305"/>
                </a:lnTo>
                <a:lnTo>
                  <a:pt x="66644" y="7381"/>
                </a:lnTo>
                <a:lnTo>
                  <a:pt x="66682" y="7420"/>
                </a:lnTo>
                <a:lnTo>
                  <a:pt x="66720" y="7458"/>
                </a:lnTo>
                <a:lnTo>
                  <a:pt x="66816" y="7477"/>
                </a:lnTo>
                <a:lnTo>
                  <a:pt x="66893" y="7458"/>
                </a:lnTo>
                <a:lnTo>
                  <a:pt x="66950" y="7420"/>
                </a:lnTo>
                <a:lnTo>
                  <a:pt x="67830" y="6750"/>
                </a:lnTo>
                <a:lnTo>
                  <a:pt x="67887" y="6674"/>
                </a:lnTo>
                <a:lnTo>
                  <a:pt x="67906" y="6597"/>
                </a:lnTo>
                <a:lnTo>
                  <a:pt x="67906" y="6521"/>
                </a:lnTo>
                <a:lnTo>
                  <a:pt x="67868" y="6444"/>
                </a:lnTo>
                <a:lnTo>
                  <a:pt x="67791" y="6387"/>
                </a:lnTo>
                <a:lnTo>
                  <a:pt x="67715" y="6349"/>
                </a:lnTo>
                <a:close/>
                <a:moveTo>
                  <a:pt x="65630" y="8013"/>
                </a:moveTo>
                <a:lnTo>
                  <a:pt x="65554" y="8032"/>
                </a:lnTo>
                <a:lnTo>
                  <a:pt x="65477" y="8070"/>
                </a:lnTo>
                <a:lnTo>
                  <a:pt x="64617" y="8797"/>
                </a:lnTo>
                <a:lnTo>
                  <a:pt x="64579" y="8873"/>
                </a:lnTo>
                <a:lnTo>
                  <a:pt x="64560" y="8950"/>
                </a:lnTo>
                <a:lnTo>
                  <a:pt x="64560" y="9045"/>
                </a:lnTo>
                <a:lnTo>
                  <a:pt x="64598" y="9122"/>
                </a:lnTo>
                <a:lnTo>
                  <a:pt x="64674" y="9160"/>
                </a:lnTo>
                <a:lnTo>
                  <a:pt x="64770" y="9179"/>
                </a:lnTo>
                <a:lnTo>
                  <a:pt x="64846" y="9179"/>
                </a:lnTo>
                <a:lnTo>
                  <a:pt x="64923" y="9141"/>
                </a:lnTo>
                <a:lnTo>
                  <a:pt x="65764" y="8414"/>
                </a:lnTo>
                <a:lnTo>
                  <a:pt x="65802" y="8338"/>
                </a:lnTo>
                <a:lnTo>
                  <a:pt x="65841" y="8261"/>
                </a:lnTo>
                <a:lnTo>
                  <a:pt x="65822" y="8166"/>
                </a:lnTo>
                <a:lnTo>
                  <a:pt x="65783" y="8089"/>
                </a:lnTo>
                <a:lnTo>
                  <a:pt x="65707" y="8032"/>
                </a:lnTo>
                <a:lnTo>
                  <a:pt x="65630" y="8013"/>
                </a:lnTo>
                <a:close/>
                <a:moveTo>
                  <a:pt x="63642" y="9791"/>
                </a:moveTo>
                <a:lnTo>
                  <a:pt x="63546" y="9810"/>
                </a:lnTo>
                <a:lnTo>
                  <a:pt x="63470" y="9848"/>
                </a:lnTo>
                <a:lnTo>
                  <a:pt x="62666" y="10632"/>
                </a:lnTo>
                <a:lnTo>
                  <a:pt x="62628" y="10709"/>
                </a:lnTo>
                <a:lnTo>
                  <a:pt x="62609" y="10785"/>
                </a:lnTo>
                <a:lnTo>
                  <a:pt x="62628" y="10881"/>
                </a:lnTo>
                <a:lnTo>
                  <a:pt x="62666" y="10938"/>
                </a:lnTo>
                <a:lnTo>
                  <a:pt x="62743" y="10996"/>
                </a:lnTo>
                <a:lnTo>
                  <a:pt x="62838" y="11015"/>
                </a:lnTo>
                <a:lnTo>
                  <a:pt x="62915" y="10996"/>
                </a:lnTo>
                <a:lnTo>
                  <a:pt x="62991" y="10938"/>
                </a:lnTo>
                <a:lnTo>
                  <a:pt x="63775" y="10173"/>
                </a:lnTo>
                <a:lnTo>
                  <a:pt x="63833" y="10097"/>
                </a:lnTo>
                <a:lnTo>
                  <a:pt x="63852" y="10020"/>
                </a:lnTo>
                <a:lnTo>
                  <a:pt x="63833" y="9944"/>
                </a:lnTo>
                <a:lnTo>
                  <a:pt x="63795" y="9867"/>
                </a:lnTo>
                <a:lnTo>
                  <a:pt x="63718" y="9810"/>
                </a:lnTo>
                <a:lnTo>
                  <a:pt x="63642" y="9791"/>
                </a:lnTo>
                <a:close/>
                <a:moveTo>
                  <a:pt x="61748" y="11684"/>
                </a:moveTo>
                <a:lnTo>
                  <a:pt x="61653" y="11703"/>
                </a:lnTo>
                <a:lnTo>
                  <a:pt x="61576" y="11742"/>
                </a:lnTo>
                <a:lnTo>
                  <a:pt x="60831" y="12564"/>
                </a:lnTo>
                <a:lnTo>
                  <a:pt x="60773" y="12640"/>
                </a:lnTo>
                <a:lnTo>
                  <a:pt x="60773" y="12717"/>
                </a:lnTo>
                <a:lnTo>
                  <a:pt x="60792" y="12812"/>
                </a:lnTo>
                <a:lnTo>
                  <a:pt x="60850" y="12889"/>
                </a:lnTo>
                <a:lnTo>
                  <a:pt x="60907" y="12927"/>
                </a:lnTo>
                <a:lnTo>
                  <a:pt x="60984" y="12946"/>
                </a:lnTo>
                <a:lnTo>
                  <a:pt x="61079" y="12927"/>
                </a:lnTo>
                <a:lnTo>
                  <a:pt x="61156" y="12870"/>
                </a:lnTo>
                <a:lnTo>
                  <a:pt x="61901" y="12048"/>
                </a:lnTo>
                <a:lnTo>
                  <a:pt x="61959" y="11971"/>
                </a:lnTo>
                <a:lnTo>
                  <a:pt x="61959" y="11895"/>
                </a:lnTo>
                <a:lnTo>
                  <a:pt x="61940" y="11818"/>
                </a:lnTo>
                <a:lnTo>
                  <a:pt x="61901" y="11742"/>
                </a:lnTo>
                <a:lnTo>
                  <a:pt x="61825" y="11684"/>
                </a:lnTo>
                <a:close/>
                <a:moveTo>
                  <a:pt x="59951" y="13654"/>
                </a:moveTo>
                <a:lnTo>
                  <a:pt x="59874" y="13692"/>
                </a:lnTo>
                <a:lnTo>
                  <a:pt x="59798" y="13730"/>
                </a:lnTo>
                <a:lnTo>
                  <a:pt x="59090" y="14591"/>
                </a:lnTo>
                <a:lnTo>
                  <a:pt x="59052" y="14667"/>
                </a:lnTo>
                <a:lnTo>
                  <a:pt x="59033" y="14763"/>
                </a:lnTo>
                <a:lnTo>
                  <a:pt x="59071" y="14839"/>
                </a:lnTo>
                <a:lnTo>
                  <a:pt x="59109" y="14916"/>
                </a:lnTo>
                <a:lnTo>
                  <a:pt x="59186" y="14954"/>
                </a:lnTo>
                <a:lnTo>
                  <a:pt x="59262" y="14954"/>
                </a:lnTo>
                <a:lnTo>
                  <a:pt x="59358" y="14935"/>
                </a:lnTo>
                <a:lnTo>
                  <a:pt x="59396" y="14916"/>
                </a:lnTo>
                <a:lnTo>
                  <a:pt x="59435" y="14878"/>
                </a:lnTo>
                <a:lnTo>
                  <a:pt x="60142" y="14036"/>
                </a:lnTo>
                <a:lnTo>
                  <a:pt x="60180" y="13941"/>
                </a:lnTo>
                <a:lnTo>
                  <a:pt x="60180" y="13864"/>
                </a:lnTo>
                <a:lnTo>
                  <a:pt x="60161" y="13788"/>
                </a:lnTo>
                <a:lnTo>
                  <a:pt x="60104" y="13711"/>
                </a:lnTo>
                <a:lnTo>
                  <a:pt x="60027" y="13673"/>
                </a:lnTo>
                <a:lnTo>
                  <a:pt x="59951" y="13654"/>
                </a:lnTo>
                <a:close/>
                <a:moveTo>
                  <a:pt x="58268" y="15738"/>
                </a:moveTo>
                <a:lnTo>
                  <a:pt x="58192" y="15757"/>
                </a:lnTo>
                <a:lnTo>
                  <a:pt x="58115" y="15834"/>
                </a:lnTo>
                <a:lnTo>
                  <a:pt x="57465" y="16714"/>
                </a:lnTo>
                <a:lnTo>
                  <a:pt x="57427" y="16809"/>
                </a:lnTo>
                <a:lnTo>
                  <a:pt x="57408" y="16886"/>
                </a:lnTo>
                <a:lnTo>
                  <a:pt x="57446" y="16962"/>
                </a:lnTo>
                <a:lnTo>
                  <a:pt x="57503" y="17039"/>
                </a:lnTo>
                <a:lnTo>
                  <a:pt x="57561" y="17058"/>
                </a:lnTo>
                <a:lnTo>
                  <a:pt x="57637" y="17077"/>
                </a:lnTo>
                <a:lnTo>
                  <a:pt x="57694" y="17058"/>
                </a:lnTo>
                <a:lnTo>
                  <a:pt x="57733" y="17058"/>
                </a:lnTo>
                <a:lnTo>
                  <a:pt x="57771" y="17019"/>
                </a:lnTo>
                <a:lnTo>
                  <a:pt x="57809" y="16981"/>
                </a:lnTo>
                <a:lnTo>
                  <a:pt x="58478" y="16102"/>
                </a:lnTo>
                <a:lnTo>
                  <a:pt x="58517" y="16006"/>
                </a:lnTo>
                <a:lnTo>
                  <a:pt x="58517" y="15929"/>
                </a:lnTo>
                <a:lnTo>
                  <a:pt x="58498" y="15853"/>
                </a:lnTo>
                <a:lnTo>
                  <a:pt x="58440" y="15776"/>
                </a:lnTo>
                <a:lnTo>
                  <a:pt x="58345" y="15738"/>
                </a:lnTo>
                <a:close/>
                <a:moveTo>
                  <a:pt x="56700" y="17899"/>
                </a:moveTo>
                <a:lnTo>
                  <a:pt x="56623" y="17937"/>
                </a:lnTo>
                <a:lnTo>
                  <a:pt x="56566" y="17995"/>
                </a:lnTo>
                <a:lnTo>
                  <a:pt x="55935" y="18932"/>
                </a:lnTo>
                <a:lnTo>
                  <a:pt x="55916" y="19008"/>
                </a:lnTo>
                <a:lnTo>
                  <a:pt x="55916" y="19085"/>
                </a:lnTo>
                <a:lnTo>
                  <a:pt x="55954" y="19180"/>
                </a:lnTo>
                <a:lnTo>
                  <a:pt x="56012" y="19238"/>
                </a:lnTo>
                <a:lnTo>
                  <a:pt x="56069" y="19257"/>
                </a:lnTo>
                <a:lnTo>
                  <a:pt x="56126" y="19276"/>
                </a:lnTo>
                <a:lnTo>
                  <a:pt x="56184" y="19257"/>
                </a:lnTo>
                <a:lnTo>
                  <a:pt x="56241" y="19238"/>
                </a:lnTo>
                <a:lnTo>
                  <a:pt x="56279" y="19219"/>
                </a:lnTo>
                <a:lnTo>
                  <a:pt x="56318" y="19161"/>
                </a:lnTo>
                <a:lnTo>
                  <a:pt x="56929" y="18243"/>
                </a:lnTo>
                <a:lnTo>
                  <a:pt x="56968" y="18167"/>
                </a:lnTo>
                <a:lnTo>
                  <a:pt x="56968" y="18071"/>
                </a:lnTo>
                <a:lnTo>
                  <a:pt x="56929" y="17995"/>
                </a:lnTo>
                <a:lnTo>
                  <a:pt x="56872" y="17937"/>
                </a:lnTo>
                <a:lnTo>
                  <a:pt x="56796" y="17899"/>
                </a:lnTo>
                <a:close/>
                <a:moveTo>
                  <a:pt x="16982" y="20060"/>
                </a:moveTo>
                <a:lnTo>
                  <a:pt x="16905" y="20117"/>
                </a:lnTo>
                <a:lnTo>
                  <a:pt x="16867" y="20175"/>
                </a:lnTo>
                <a:lnTo>
                  <a:pt x="16848" y="20270"/>
                </a:lnTo>
                <a:lnTo>
                  <a:pt x="16867" y="20347"/>
                </a:lnTo>
                <a:lnTo>
                  <a:pt x="16905" y="20423"/>
                </a:lnTo>
                <a:lnTo>
                  <a:pt x="16982" y="20481"/>
                </a:lnTo>
                <a:lnTo>
                  <a:pt x="17058" y="20500"/>
                </a:lnTo>
                <a:lnTo>
                  <a:pt x="17613" y="20519"/>
                </a:lnTo>
                <a:lnTo>
                  <a:pt x="18148" y="20557"/>
                </a:lnTo>
                <a:lnTo>
                  <a:pt x="18167" y="20557"/>
                </a:lnTo>
                <a:lnTo>
                  <a:pt x="18263" y="20538"/>
                </a:lnTo>
                <a:lnTo>
                  <a:pt x="18320" y="20481"/>
                </a:lnTo>
                <a:lnTo>
                  <a:pt x="18378" y="20423"/>
                </a:lnTo>
                <a:lnTo>
                  <a:pt x="18397" y="20347"/>
                </a:lnTo>
                <a:lnTo>
                  <a:pt x="18378" y="20251"/>
                </a:lnTo>
                <a:lnTo>
                  <a:pt x="18339" y="20175"/>
                </a:lnTo>
                <a:lnTo>
                  <a:pt x="18263" y="20137"/>
                </a:lnTo>
                <a:lnTo>
                  <a:pt x="18186" y="20098"/>
                </a:lnTo>
                <a:lnTo>
                  <a:pt x="17632" y="20079"/>
                </a:lnTo>
                <a:lnTo>
                  <a:pt x="17077" y="20060"/>
                </a:lnTo>
                <a:close/>
                <a:moveTo>
                  <a:pt x="15509" y="20060"/>
                </a:moveTo>
                <a:lnTo>
                  <a:pt x="14955" y="20079"/>
                </a:lnTo>
                <a:lnTo>
                  <a:pt x="14381" y="20117"/>
                </a:lnTo>
                <a:lnTo>
                  <a:pt x="14304" y="20156"/>
                </a:lnTo>
                <a:lnTo>
                  <a:pt x="14247" y="20194"/>
                </a:lnTo>
                <a:lnTo>
                  <a:pt x="14190" y="20270"/>
                </a:lnTo>
                <a:lnTo>
                  <a:pt x="14190" y="20366"/>
                </a:lnTo>
                <a:lnTo>
                  <a:pt x="14209" y="20443"/>
                </a:lnTo>
                <a:lnTo>
                  <a:pt x="14266" y="20500"/>
                </a:lnTo>
                <a:lnTo>
                  <a:pt x="14324" y="20557"/>
                </a:lnTo>
                <a:lnTo>
                  <a:pt x="14400" y="20576"/>
                </a:lnTo>
                <a:lnTo>
                  <a:pt x="14419" y="20576"/>
                </a:lnTo>
                <a:lnTo>
                  <a:pt x="14974" y="20538"/>
                </a:lnTo>
                <a:lnTo>
                  <a:pt x="15528" y="20500"/>
                </a:lnTo>
                <a:lnTo>
                  <a:pt x="15605" y="20481"/>
                </a:lnTo>
                <a:lnTo>
                  <a:pt x="15681" y="20443"/>
                </a:lnTo>
                <a:lnTo>
                  <a:pt x="15720" y="20366"/>
                </a:lnTo>
                <a:lnTo>
                  <a:pt x="15739" y="20270"/>
                </a:lnTo>
                <a:lnTo>
                  <a:pt x="15720" y="20194"/>
                </a:lnTo>
                <a:lnTo>
                  <a:pt x="15662" y="20117"/>
                </a:lnTo>
                <a:lnTo>
                  <a:pt x="15586" y="20079"/>
                </a:lnTo>
                <a:lnTo>
                  <a:pt x="15509" y="20060"/>
                </a:lnTo>
                <a:close/>
                <a:moveTo>
                  <a:pt x="19659" y="20270"/>
                </a:moveTo>
                <a:lnTo>
                  <a:pt x="19582" y="20309"/>
                </a:lnTo>
                <a:lnTo>
                  <a:pt x="19525" y="20366"/>
                </a:lnTo>
                <a:lnTo>
                  <a:pt x="19487" y="20462"/>
                </a:lnTo>
                <a:lnTo>
                  <a:pt x="19506" y="20538"/>
                </a:lnTo>
                <a:lnTo>
                  <a:pt x="19544" y="20615"/>
                </a:lnTo>
                <a:lnTo>
                  <a:pt x="19601" y="20672"/>
                </a:lnTo>
                <a:lnTo>
                  <a:pt x="19678" y="20710"/>
                </a:lnTo>
                <a:lnTo>
                  <a:pt x="20443" y="20806"/>
                </a:lnTo>
                <a:lnTo>
                  <a:pt x="20768" y="20863"/>
                </a:lnTo>
                <a:lnTo>
                  <a:pt x="20883" y="20863"/>
                </a:lnTo>
                <a:lnTo>
                  <a:pt x="20959" y="20825"/>
                </a:lnTo>
                <a:lnTo>
                  <a:pt x="20997" y="20768"/>
                </a:lnTo>
                <a:lnTo>
                  <a:pt x="21036" y="20691"/>
                </a:lnTo>
                <a:lnTo>
                  <a:pt x="21036" y="20595"/>
                </a:lnTo>
                <a:lnTo>
                  <a:pt x="20997" y="20519"/>
                </a:lnTo>
                <a:lnTo>
                  <a:pt x="20940" y="20462"/>
                </a:lnTo>
                <a:lnTo>
                  <a:pt x="20844" y="20423"/>
                </a:lnTo>
                <a:lnTo>
                  <a:pt x="20500" y="20366"/>
                </a:lnTo>
                <a:lnTo>
                  <a:pt x="19735" y="20270"/>
                </a:lnTo>
                <a:close/>
                <a:moveTo>
                  <a:pt x="12832" y="20309"/>
                </a:moveTo>
                <a:lnTo>
                  <a:pt x="12277" y="20385"/>
                </a:lnTo>
                <a:lnTo>
                  <a:pt x="11723" y="20481"/>
                </a:lnTo>
                <a:lnTo>
                  <a:pt x="11646" y="20519"/>
                </a:lnTo>
                <a:lnTo>
                  <a:pt x="11589" y="20576"/>
                </a:lnTo>
                <a:lnTo>
                  <a:pt x="11551" y="20653"/>
                </a:lnTo>
                <a:lnTo>
                  <a:pt x="11551" y="20748"/>
                </a:lnTo>
                <a:lnTo>
                  <a:pt x="11589" y="20825"/>
                </a:lnTo>
                <a:lnTo>
                  <a:pt x="11627" y="20882"/>
                </a:lnTo>
                <a:lnTo>
                  <a:pt x="11704" y="20901"/>
                </a:lnTo>
                <a:lnTo>
                  <a:pt x="11780" y="20921"/>
                </a:lnTo>
                <a:lnTo>
                  <a:pt x="11818" y="20921"/>
                </a:lnTo>
                <a:lnTo>
                  <a:pt x="12354" y="20825"/>
                </a:lnTo>
                <a:lnTo>
                  <a:pt x="12889" y="20729"/>
                </a:lnTo>
                <a:lnTo>
                  <a:pt x="12985" y="20710"/>
                </a:lnTo>
                <a:lnTo>
                  <a:pt x="13042" y="20653"/>
                </a:lnTo>
                <a:lnTo>
                  <a:pt x="13081" y="20576"/>
                </a:lnTo>
                <a:lnTo>
                  <a:pt x="13081" y="20481"/>
                </a:lnTo>
                <a:lnTo>
                  <a:pt x="13061" y="20404"/>
                </a:lnTo>
                <a:lnTo>
                  <a:pt x="13004" y="20347"/>
                </a:lnTo>
                <a:lnTo>
                  <a:pt x="12928" y="20309"/>
                </a:lnTo>
                <a:close/>
                <a:moveTo>
                  <a:pt x="22298" y="20729"/>
                </a:moveTo>
                <a:lnTo>
                  <a:pt x="22221" y="20768"/>
                </a:lnTo>
                <a:lnTo>
                  <a:pt x="22145" y="20825"/>
                </a:lnTo>
                <a:lnTo>
                  <a:pt x="22126" y="20901"/>
                </a:lnTo>
                <a:lnTo>
                  <a:pt x="22107" y="20997"/>
                </a:lnTo>
                <a:lnTo>
                  <a:pt x="22145" y="21074"/>
                </a:lnTo>
                <a:lnTo>
                  <a:pt x="22202" y="21131"/>
                </a:lnTo>
                <a:lnTo>
                  <a:pt x="22279" y="21169"/>
                </a:lnTo>
                <a:lnTo>
                  <a:pt x="23350" y="21437"/>
                </a:lnTo>
                <a:lnTo>
                  <a:pt x="23407" y="21437"/>
                </a:lnTo>
                <a:lnTo>
                  <a:pt x="23483" y="21418"/>
                </a:lnTo>
                <a:lnTo>
                  <a:pt x="23541" y="21399"/>
                </a:lnTo>
                <a:lnTo>
                  <a:pt x="23598" y="21341"/>
                </a:lnTo>
                <a:lnTo>
                  <a:pt x="23617" y="21265"/>
                </a:lnTo>
                <a:lnTo>
                  <a:pt x="23636" y="21188"/>
                </a:lnTo>
                <a:lnTo>
                  <a:pt x="23598" y="21112"/>
                </a:lnTo>
                <a:lnTo>
                  <a:pt x="23541" y="21035"/>
                </a:lnTo>
                <a:lnTo>
                  <a:pt x="23464" y="20997"/>
                </a:lnTo>
                <a:lnTo>
                  <a:pt x="22374" y="20729"/>
                </a:lnTo>
                <a:close/>
                <a:moveTo>
                  <a:pt x="55342" y="20137"/>
                </a:moveTo>
                <a:lnTo>
                  <a:pt x="55247" y="20156"/>
                </a:lnTo>
                <a:lnTo>
                  <a:pt x="55170" y="20194"/>
                </a:lnTo>
                <a:lnTo>
                  <a:pt x="55113" y="20251"/>
                </a:lnTo>
                <a:lnTo>
                  <a:pt x="54558" y="21207"/>
                </a:lnTo>
                <a:lnTo>
                  <a:pt x="54520" y="21303"/>
                </a:lnTo>
                <a:lnTo>
                  <a:pt x="54539" y="21380"/>
                </a:lnTo>
                <a:lnTo>
                  <a:pt x="54577" y="21456"/>
                </a:lnTo>
                <a:lnTo>
                  <a:pt x="54635" y="21513"/>
                </a:lnTo>
                <a:lnTo>
                  <a:pt x="54692" y="21533"/>
                </a:lnTo>
                <a:lnTo>
                  <a:pt x="54749" y="21552"/>
                </a:lnTo>
                <a:lnTo>
                  <a:pt x="54807" y="21533"/>
                </a:lnTo>
                <a:lnTo>
                  <a:pt x="54864" y="21513"/>
                </a:lnTo>
                <a:lnTo>
                  <a:pt x="54902" y="21475"/>
                </a:lnTo>
                <a:lnTo>
                  <a:pt x="54941" y="21437"/>
                </a:lnTo>
                <a:lnTo>
                  <a:pt x="55495" y="20481"/>
                </a:lnTo>
                <a:lnTo>
                  <a:pt x="55533" y="20404"/>
                </a:lnTo>
                <a:lnTo>
                  <a:pt x="55514" y="20309"/>
                </a:lnTo>
                <a:lnTo>
                  <a:pt x="55495" y="20232"/>
                </a:lnTo>
                <a:lnTo>
                  <a:pt x="55419" y="20175"/>
                </a:lnTo>
                <a:lnTo>
                  <a:pt x="55342" y="20137"/>
                </a:lnTo>
                <a:close/>
                <a:moveTo>
                  <a:pt x="10212" y="20825"/>
                </a:moveTo>
                <a:lnTo>
                  <a:pt x="9658" y="20978"/>
                </a:lnTo>
                <a:lnTo>
                  <a:pt x="9122" y="21131"/>
                </a:lnTo>
                <a:lnTo>
                  <a:pt x="9046" y="21188"/>
                </a:lnTo>
                <a:lnTo>
                  <a:pt x="8988" y="21246"/>
                </a:lnTo>
                <a:lnTo>
                  <a:pt x="8969" y="21322"/>
                </a:lnTo>
                <a:lnTo>
                  <a:pt x="8988" y="21418"/>
                </a:lnTo>
                <a:lnTo>
                  <a:pt x="9007" y="21475"/>
                </a:lnTo>
                <a:lnTo>
                  <a:pt x="9065" y="21533"/>
                </a:lnTo>
                <a:lnTo>
                  <a:pt x="9122" y="21552"/>
                </a:lnTo>
                <a:lnTo>
                  <a:pt x="9199" y="21571"/>
                </a:lnTo>
                <a:lnTo>
                  <a:pt x="9256" y="21571"/>
                </a:lnTo>
                <a:lnTo>
                  <a:pt x="9791" y="21399"/>
                </a:lnTo>
                <a:lnTo>
                  <a:pt x="10308" y="21265"/>
                </a:lnTo>
                <a:lnTo>
                  <a:pt x="10403" y="21227"/>
                </a:lnTo>
                <a:lnTo>
                  <a:pt x="10442" y="21150"/>
                </a:lnTo>
                <a:lnTo>
                  <a:pt x="10480" y="21074"/>
                </a:lnTo>
                <a:lnTo>
                  <a:pt x="10480" y="20997"/>
                </a:lnTo>
                <a:lnTo>
                  <a:pt x="10442" y="20901"/>
                </a:lnTo>
                <a:lnTo>
                  <a:pt x="10365" y="20844"/>
                </a:lnTo>
                <a:lnTo>
                  <a:pt x="10289" y="20825"/>
                </a:lnTo>
                <a:close/>
                <a:moveTo>
                  <a:pt x="24879" y="21437"/>
                </a:moveTo>
                <a:lnTo>
                  <a:pt x="24803" y="21456"/>
                </a:lnTo>
                <a:lnTo>
                  <a:pt x="24726" y="21513"/>
                </a:lnTo>
                <a:lnTo>
                  <a:pt x="24688" y="21590"/>
                </a:lnTo>
                <a:lnTo>
                  <a:pt x="24669" y="21666"/>
                </a:lnTo>
                <a:lnTo>
                  <a:pt x="24707" y="21743"/>
                </a:lnTo>
                <a:lnTo>
                  <a:pt x="24746" y="21819"/>
                </a:lnTo>
                <a:lnTo>
                  <a:pt x="24841" y="21858"/>
                </a:lnTo>
                <a:lnTo>
                  <a:pt x="25874" y="22202"/>
                </a:lnTo>
                <a:lnTo>
                  <a:pt x="25950" y="22221"/>
                </a:lnTo>
                <a:lnTo>
                  <a:pt x="26008" y="22202"/>
                </a:lnTo>
                <a:lnTo>
                  <a:pt x="26084" y="22183"/>
                </a:lnTo>
                <a:lnTo>
                  <a:pt x="26122" y="22125"/>
                </a:lnTo>
                <a:lnTo>
                  <a:pt x="26161" y="22068"/>
                </a:lnTo>
                <a:lnTo>
                  <a:pt x="26180" y="21991"/>
                </a:lnTo>
                <a:lnTo>
                  <a:pt x="26142" y="21896"/>
                </a:lnTo>
                <a:lnTo>
                  <a:pt x="26103" y="21838"/>
                </a:lnTo>
                <a:lnTo>
                  <a:pt x="26027" y="21781"/>
                </a:lnTo>
                <a:lnTo>
                  <a:pt x="24975" y="21437"/>
                </a:lnTo>
                <a:close/>
                <a:moveTo>
                  <a:pt x="7745" y="21647"/>
                </a:moveTo>
                <a:lnTo>
                  <a:pt x="7650" y="21666"/>
                </a:lnTo>
                <a:lnTo>
                  <a:pt x="7133" y="21877"/>
                </a:lnTo>
                <a:lnTo>
                  <a:pt x="6617" y="22087"/>
                </a:lnTo>
                <a:lnTo>
                  <a:pt x="6541" y="22144"/>
                </a:lnTo>
                <a:lnTo>
                  <a:pt x="6502" y="22221"/>
                </a:lnTo>
                <a:lnTo>
                  <a:pt x="6483" y="22297"/>
                </a:lnTo>
                <a:lnTo>
                  <a:pt x="6502" y="22393"/>
                </a:lnTo>
                <a:lnTo>
                  <a:pt x="6541" y="22431"/>
                </a:lnTo>
                <a:lnTo>
                  <a:pt x="6598" y="22489"/>
                </a:lnTo>
                <a:lnTo>
                  <a:pt x="6655" y="22508"/>
                </a:lnTo>
                <a:lnTo>
                  <a:pt x="6713" y="22508"/>
                </a:lnTo>
                <a:lnTo>
                  <a:pt x="6808" y="22489"/>
                </a:lnTo>
                <a:lnTo>
                  <a:pt x="7305" y="22278"/>
                </a:lnTo>
                <a:lnTo>
                  <a:pt x="7803" y="22068"/>
                </a:lnTo>
                <a:lnTo>
                  <a:pt x="7879" y="22030"/>
                </a:lnTo>
                <a:lnTo>
                  <a:pt x="7936" y="21953"/>
                </a:lnTo>
                <a:lnTo>
                  <a:pt x="7956" y="21877"/>
                </a:lnTo>
                <a:lnTo>
                  <a:pt x="7936" y="21781"/>
                </a:lnTo>
                <a:lnTo>
                  <a:pt x="7898" y="21705"/>
                </a:lnTo>
                <a:lnTo>
                  <a:pt x="7822" y="21666"/>
                </a:lnTo>
                <a:lnTo>
                  <a:pt x="7745" y="21647"/>
                </a:lnTo>
                <a:close/>
                <a:moveTo>
                  <a:pt x="27404" y="22317"/>
                </a:moveTo>
                <a:lnTo>
                  <a:pt x="27308" y="22336"/>
                </a:lnTo>
                <a:lnTo>
                  <a:pt x="27251" y="22393"/>
                </a:lnTo>
                <a:lnTo>
                  <a:pt x="27193" y="22470"/>
                </a:lnTo>
                <a:lnTo>
                  <a:pt x="27174" y="22546"/>
                </a:lnTo>
                <a:lnTo>
                  <a:pt x="27193" y="22642"/>
                </a:lnTo>
                <a:lnTo>
                  <a:pt x="27251" y="22699"/>
                </a:lnTo>
                <a:lnTo>
                  <a:pt x="27327" y="22756"/>
                </a:lnTo>
                <a:lnTo>
                  <a:pt x="28341" y="23177"/>
                </a:lnTo>
                <a:lnTo>
                  <a:pt x="28417" y="23196"/>
                </a:lnTo>
                <a:lnTo>
                  <a:pt x="28494" y="23177"/>
                </a:lnTo>
                <a:lnTo>
                  <a:pt x="28551" y="23158"/>
                </a:lnTo>
                <a:lnTo>
                  <a:pt x="28589" y="23120"/>
                </a:lnTo>
                <a:lnTo>
                  <a:pt x="28628" y="23062"/>
                </a:lnTo>
                <a:lnTo>
                  <a:pt x="28647" y="22967"/>
                </a:lnTo>
                <a:lnTo>
                  <a:pt x="28628" y="22890"/>
                </a:lnTo>
                <a:lnTo>
                  <a:pt x="28589" y="22814"/>
                </a:lnTo>
                <a:lnTo>
                  <a:pt x="28513" y="22776"/>
                </a:lnTo>
                <a:lnTo>
                  <a:pt x="27480" y="22336"/>
                </a:lnTo>
                <a:lnTo>
                  <a:pt x="27404" y="22317"/>
                </a:lnTo>
                <a:close/>
                <a:moveTo>
                  <a:pt x="5298" y="22756"/>
                </a:moveTo>
                <a:lnTo>
                  <a:pt x="5221" y="22795"/>
                </a:lnTo>
                <a:lnTo>
                  <a:pt x="4724" y="23062"/>
                </a:lnTo>
                <a:lnTo>
                  <a:pt x="4246" y="23349"/>
                </a:lnTo>
                <a:lnTo>
                  <a:pt x="4169" y="23407"/>
                </a:lnTo>
                <a:lnTo>
                  <a:pt x="4150" y="23483"/>
                </a:lnTo>
                <a:lnTo>
                  <a:pt x="4131" y="23560"/>
                </a:lnTo>
                <a:lnTo>
                  <a:pt x="4169" y="23655"/>
                </a:lnTo>
                <a:lnTo>
                  <a:pt x="4208" y="23693"/>
                </a:lnTo>
                <a:lnTo>
                  <a:pt x="4246" y="23732"/>
                </a:lnTo>
                <a:lnTo>
                  <a:pt x="4303" y="23751"/>
                </a:lnTo>
                <a:lnTo>
                  <a:pt x="4418" y="23751"/>
                </a:lnTo>
                <a:lnTo>
                  <a:pt x="4475" y="23732"/>
                </a:lnTo>
                <a:lnTo>
                  <a:pt x="4934" y="23445"/>
                </a:lnTo>
                <a:lnTo>
                  <a:pt x="5431" y="23177"/>
                </a:lnTo>
                <a:lnTo>
                  <a:pt x="5489" y="23120"/>
                </a:lnTo>
                <a:lnTo>
                  <a:pt x="5527" y="23043"/>
                </a:lnTo>
                <a:lnTo>
                  <a:pt x="5546" y="22967"/>
                </a:lnTo>
                <a:lnTo>
                  <a:pt x="5508" y="22871"/>
                </a:lnTo>
                <a:lnTo>
                  <a:pt x="5450" y="22814"/>
                </a:lnTo>
                <a:lnTo>
                  <a:pt x="5374" y="22776"/>
                </a:lnTo>
                <a:lnTo>
                  <a:pt x="5298" y="22756"/>
                </a:lnTo>
                <a:close/>
                <a:moveTo>
                  <a:pt x="53927" y="22470"/>
                </a:moveTo>
                <a:lnTo>
                  <a:pt x="53851" y="22508"/>
                </a:lnTo>
                <a:lnTo>
                  <a:pt x="53793" y="22584"/>
                </a:lnTo>
                <a:lnTo>
                  <a:pt x="53296" y="23579"/>
                </a:lnTo>
                <a:lnTo>
                  <a:pt x="53277" y="23655"/>
                </a:lnTo>
                <a:lnTo>
                  <a:pt x="53277" y="23732"/>
                </a:lnTo>
                <a:lnTo>
                  <a:pt x="53315" y="23808"/>
                </a:lnTo>
                <a:lnTo>
                  <a:pt x="53392" y="23866"/>
                </a:lnTo>
                <a:lnTo>
                  <a:pt x="53430" y="23885"/>
                </a:lnTo>
                <a:lnTo>
                  <a:pt x="53545" y="23885"/>
                </a:lnTo>
                <a:lnTo>
                  <a:pt x="53602" y="23866"/>
                </a:lnTo>
                <a:lnTo>
                  <a:pt x="53659" y="23827"/>
                </a:lnTo>
                <a:lnTo>
                  <a:pt x="53679" y="23770"/>
                </a:lnTo>
                <a:lnTo>
                  <a:pt x="54195" y="22795"/>
                </a:lnTo>
                <a:lnTo>
                  <a:pt x="54214" y="22699"/>
                </a:lnTo>
                <a:lnTo>
                  <a:pt x="54214" y="22623"/>
                </a:lnTo>
                <a:lnTo>
                  <a:pt x="54176" y="22546"/>
                </a:lnTo>
                <a:lnTo>
                  <a:pt x="54099" y="22489"/>
                </a:lnTo>
                <a:lnTo>
                  <a:pt x="54023" y="22470"/>
                </a:lnTo>
                <a:close/>
                <a:moveTo>
                  <a:pt x="29851" y="23387"/>
                </a:moveTo>
                <a:lnTo>
                  <a:pt x="29756" y="23407"/>
                </a:lnTo>
                <a:lnTo>
                  <a:pt x="29679" y="23445"/>
                </a:lnTo>
                <a:lnTo>
                  <a:pt x="29641" y="23521"/>
                </a:lnTo>
                <a:lnTo>
                  <a:pt x="29622" y="23598"/>
                </a:lnTo>
                <a:lnTo>
                  <a:pt x="29622" y="23693"/>
                </a:lnTo>
                <a:lnTo>
                  <a:pt x="29660" y="23770"/>
                </a:lnTo>
                <a:lnTo>
                  <a:pt x="29737" y="23808"/>
                </a:lnTo>
                <a:lnTo>
                  <a:pt x="30731" y="24305"/>
                </a:lnTo>
                <a:lnTo>
                  <a:pt x="30769" y="24324"/>
                </a:lnTo>
                <a:lnTo>
                  <a:pt x="30884" y="24324"/>
                </a:lnTo>
                <a:lnTo>
                  <a:pt x="30941" y="24305"/>
                </a:lnTo>
                <a:lnTo>
                  <a:pt x="30980" y="24267"/>
                </a:lnTo>
                <a:lnTo>
                  <a:pt x="31018" y="24210"/>
                </a:lnTo>
                <a:lnTo>
                  <a:pt x="31056" y="24133"/>
                </a:lnTo>
                <a:lnTo>
                  <a:pt x="31037" y="24038"/>
                </a:lnTo>
                <a:lnTo>
                  <a:pt x="30999" y="23961"/>
                </a:lnTo>
                <a:lnTo>
                  <a:pt x="30922" y="23904"/>
                </a:lnTo>
                <a:lnTo>
                  <a:pt x="29928" y="23426"/>
                </a:lnTo>
                <a:lnTo>
                  <a:pt x="29851" y="23387"/>
                </a:lnTo>
                <a:close/>
                <a:moveTo>
                  <a:pt x="3022" y="24171"/>
                </a:moveTo>
                <a:lnTo>
                  <a:pt x="2926" y="24210"/>
                </a:lnTo>
                <a:lnTo>
                  <a:pt x="2486" y="24535"/>
                </a:lnTo>
                <a:lnTo>
                  <a:pt x="2047" y="24879"/>
                </a:lnTo>
                <a:lnTo>
                  <a:pt x="1989" y="24956"/>
                </a:lnTo>
                <a:lnTo>
                  <a:pt x="1951" y="25032"/>
                </a:lnTo>
                <a:lnTo>
                  <a:pt x="1970" y="25128"/>
                </a:lnTo>
                <a:lnTo>
                  <a:pt x="2008" y="25204"/>
                </a:lnTo>
                <a:lnTo>
                  <a:pt x="2047" y="25242"/>
                </a:lnTo>
                <a:lnTo>
                  <a:pt x="2085" y="25262"/>
                </a:lnTo>
                <a:lnTo>
                  <a:pt x="2180" y="25281"/>
                </a:lnTo>
                <a:lnTo>
                  <a:pt x="2257" y="25262"/>
                </a:lnTo>
                <a:lnTo>
                  <a:pt x="2314" y="25242"/>
                </a:lnTo>
                <a:lnTo>
                  <a:pt x="2754" y="24898"/>
                </a:lnTo>
                <a:lnTo>
                  <a:pt x="3194" y="24573"/>
                </a:lnTo>
                <a:lnTo>
                  <a:pt x="3251" y="24497"/>
                </a:lnTo>
                <a:lnTo>
                  <a:pt x="3290" y="24420"/>
                </a:lnTo>
                <a:lnTo>
                  <a:pt x="3270" y="24344"/>
                </a:lnTo>
                <a:lnTo>
                  <a:pt x="3251" y="24267"/>
                </a:lnTo>
                <a:lnTo>
                  <a:pt x="3175" y="24210"/>
                </a:lnTo>
                <a:lnTo>
                  <a:pt x="3098" y="24171"/>
                </a:lnTo>
                <a:close/>
                <a:moveTo>
                  <a:pt x="32223" y="24611"/>
                </a:moveTo>
                <a:lnTo>
                  <a:pt x="32127" y="24630"/>
                </a:lnTo>
                <a:lnTo>
                  <a:pt x="32051" y="24669"/>
                </a:lnTo>
                <a:lnTo>
                  <a:pt x="32012" y="24726"/>
                </a:lnTo>
                <a:lnTo>
                  <a:pt x="31974" y="24822"/>
                </a:lnTo>
                <a:lnTo>
                  <a:pt x="31993" y="24898"/>
                </a:lnTo>
                <a:lnTo>
                  <a:pt x="32031" y="24975"/>
                </a:lnTo>
                <a:lnTo>
                  <a:pt x="32089" y="25032"/>
                </a:lnTo>
                <a:lnTo>
                  <a:pt x="33045" y="25567"/>
                </a:lnTo>
                <a:lnTo>
                  <a:pt x="33102" y="25606"/>
                </a:lnTo>
                <a:lnTo>
                  <a:pt x="33217" y="25606"/>
                </a:lnTo>
                <a:lnTo>
                  <a:pt x="33274" y="25567"/>
                </a:lnTo>
                <a:lnTo>
                  <a:pt x="33313" y="25548"/>
                </a:lnTo>
                <a:lnTo>
                  <a:pt x="33351" y="25491"/>
                </a:lnTo>
                <a:lnTo>
                  <a:pt x="33389" y="25414"/>
                </a:lnTo>
                <a:lnTo>
                  <a:pt x="33370" y="25319"/>
                </a:lnTo>
                <a:lnTo>
                  <a:pt x="33332" y="25242"/>
                </a:lnTo>
                <a:lnTo>
                  <a:pt x="33274" y="25185"/>
                </a:lnTo>
                <a:lnTo>
                  <a:pt x="32299" y="24650"/>
                </a:lnTo>
                <a:lnTo>
                  <a:pt x="32223" y="24611"/>
                </a:lnTo>
                <a:close/>
                <a:moveTo>
                  <a:pt x="52818" y="24841"/>
                </a:moveTo>
                <a:lnTo>
                  <a:pt x="52742" y="24860"/>
                </a:lnTo>
                <a:lnTo>
                  <a:pt x="52665" y="24898"/>
                </a:lnTo>
                <a:lnTo>
                  <a:pt x="52608" y="24975"/>
                </a:lnTo>
                <a:lnTo>
                  <a:pt x="52168" y="25988"/>
                </a:lnTo>
                <a:lnTo>
                  <a:pt x="52149" y="26084"/>
                </a:lnTo>
                <a:lnTo>
                  <a:pt x="52149" y="26160"/>
                </a:lnTo>
                <a:lnTo>
                  <a:pt x="52206" y="26237"/>
                </a:lnTo>
                <a:lnTo>
                  <a:pt x="52283" y="26294"/>
                </a:lnTo>
                <a:lnTo>
                  <a:pt x="52359" y="26313"/>
                </a:lnTo>
                <a:lnTo>
                  <a:pt x="52436" y="26294"/>
                </a:lnTo>
                <a:lnTo>
                  <a:pt x="52493" y="26275"/>
                </a:lnTo>
                <a:lnTo>
                  <a:pt x="52531" y="26237"/>
                </a:lnTo>
                <a:lnTo>
                  <a:pt x="52569" y="26179"/>
                </a:lnTo>
                <a:lnTo>
                  <a:pt x="53009" y="25166"/>
                </a:lnTo>
                <a:lnTo>
                  <a:pt x="53047" y="25070"/>
                </a:lnTo>
                <a:lnTo>
                  <a:pt x="53028" y="24994"/>
                </a:lnTo>
                <a:lnTo>
                  <a:pt x="52990" y="24917"/>
                </a:lnTo>
                <a:lnTo>
                  <a:pt x="52914" y="24860"/>
                </a:lnTo>
                <a:lnTo>
                  <a:pt x="52818" y="24841"/>
                </a:lnTo>
                <a:close/>
                <a:moveTo>
                  <a:pt x="34441" y="25969"/>
                </a:moveTo>
                <a:lnTo>
                  <a:pt x="34364" y="26007"/>
                </a:lnTo>
                <a:lnTo>
                  <a:pt x="34307" y="26065"/>
                </a:lnTo>
                <a:lnTo>
                  <a:pt x="34269" y="26141"/>
                </a:lnTo>
                <a:lnTo>
                  <a:pt x="34269" y="26237"/>
                </a:lnTo>
                <a:lnTo>
                  <a:pt x="34307" y="26313"/>
                </a:lnTo>
                <a:lnTo>
                  <a:pt x="34384" y="26371"/>
                </a:lnTo>
                <a:lnTo>
                  <a:pt x="35301" y="26963"/>
                </a:lnTo>
                <a:lnTo>
                  <a:pt x="35359" y="26983"/>
                </a:lnTo>
                <a:lnTo>
                  <a:pt x="35435" y="27002"/>
                </a:lnTo>
                <a:lnTo>
                  <a:pt x="35474" y="26983"/>
                </a:lnTo>
                <a:lnTo>
                  <a:pt x="35531" y="26963"/>
                </a:lnTo>
                <a:lnTo>
                  <a:pt x="35569" y="26944"/>
                </a:lnTo>
                <a:lnTo>
                  <a:pt x="35607" y="26887"/>
                </a:lnTo>
                <a:lnTo>
                  <a:pt x="35646" y="26810"/>
                </a:lnTo>
                <a:lnTo>
                  <a:pt x="35646" y="26734"/>
                </a:lnTo>
                <a:lnTo>
                  <a:pt x="35607" y="26657"/>
                </a:lnTo>
                <a:lnTo>
                  <a:pt x="35550" y="26581"/>
                </a:lnTo>
                <a:lnTo>
                  <a:pt x="34613" y="25988"/>
                </a:lnTo>
                <a:lnTo>
                  <a:pt x="34517" y="25969"/>
                </a:lnTo>
                <a:close/>
                <a:moveTo>
                  <a:pt x="1014" y="25854"/>
                </a:moveTo>
                <a:lnTo>
                  <a:pt x="937" y="25873"/>
                </a:lnTo>
                <a:lnTo>
                  <a:pt x="861" y="25912"/>
                </a:lnTo>
                <a:lnTo>
                  <a:pt x="459" y="26294"/>
                </a:lnTo>
                <a:lnTo>
                  <a:pt x="58" y="26696"/>
                </a:lnTo>
                <a:lnTo>
                  <a:pt x="0" y="26772"/>
                </a:lnTo>
                <a:lnTo>
                  <a:pt x="0" y="26849"/>
                </a:lnTo>
                <a:lnTo>
                  <a:pt x="20" y="26944"/>
                </a:lnTo>
                <a:lnTo>
                  <a:pt x="58" y="27021"/>
                </a:lnTo>
                <a:lnTo>
                  <a:pt x="134" y="27059"/>
                </a:lnTo>
                <a:lnTo>
                  <a:pt x="211" y="27078"/>
                </a:lnTo>
                <a:lnTo>
                  <a:pt x="306" y="27059"/>
                </a:lnTo>
                <a:lnTo>
                  <a:pt x="383" y="27002"/>
                </a:lnTo>
                <a:lnTo>
                  <a:pt x="765" y="26619"/>
                </a:lnTo>
                <a:lnTo>
                  <a:pt x="1148" y="26237"/>
                </a:lnTo>
                <a:lnTo>
                  <a:pt x="1205" y="26160"/>
                </a:lnTo>
                <a:lnTo>
                  <a:pt x="1224" y="26084"/>
                </a:lnTo>
                <a:lnTo>
                  <a:pt x="1205" y="26007"/>
                </a:lnTo>
                <a:lnTo>
                  <a:pt x="1167" y="25931"/>
                </a:lnTo>
                <a:lnTo>
                  <a:pt x="1090" y="25873"/>
                </a:lnTo>
                <a:lnTo>
                  <a:pt x="1014" y="25854"/>
                </a:lnTo>
                <a:close/>
                <a:moveTo>
                  <a:pt x="36678" y="27422"/>
                </a:moveTo>
                <a:lnTo>
                  <a:pt x="36602" y="27442"/>
                </a:lnTo>
                <a:lnTo>
                  <a:pt x="36544" y="27518"/>
                </a:lnTo>
                <a:lnTo>
                  <a:pt x="36506" y="27595"/>
                </a:lnTo>
                <a:lnTo>
                  <a:pt x="36506" y="27671"/>
                </a:lnTo>
                <a:lnTo>
                  <a:pt x="36525" y="27747"/>
                </a:lnTo>
                <a:lnTo>
                  <a:pt x="36602" y="27824"/>
                </a:lnTo>
                <a:lnTo>
                  <a:pt x="37501" y="28455"/>
                </a:lnTo>
                <a:lnTo>
                  <a:pt x="37558" y="28474"/>
                </a:lnTo>
                <a:lnTo>
                  <a:pt x="37634" y="28493"/>
                </a:lnTo>
                <a:lnTo>
                  <a:pt x="37673" y="28474"/>
                </a:lnTo>
                <a:lnTo>
                  <a:pt x="37730" y="28474"/>
                </a:lnTo>
                <a:lnTo>
                  <a:pt x="37768" y="28436"/>
                </a:lnTo>
                <a:lnTo>
                  <a:pt x="37807" y="28398"/>
                </a:lnTo>
                <a:lnTo>
                  <a:pt x="37845" y="28321"/>
                </a:lnTo>
                <a:lnTo>
                  <a:pt x="37845" y="28226"/>
                </a:lnTo>
                <a:lnTo>
                  <a:pt x="37826" y="28149"/>
                </a:lnTo>
                <a:lnTo>
                  <a:pt x="37749" y="28092"/>
                </a:lnTo>
                <a:lnTo>
                  <a:pt x="36850" y="27461"/>
                </a:lnTo>
                <a:lnTo>
                  <a:pt x="36755" y="27422"/>
                </a:lnTo>
                <a:close/>
                <a:moveTo>
                  <a:pt x="51766" y="27289"/>
                </a:moveTo>
                <a:lnTo>
                  <a:pt x="51690" y="27308"/>
                </a:lnTo>
                <a:lnTo>
                  <a:pt x="51613" y="27365"/>
                </a:lnTo>
                <a:lnTo>
                  <a:pt x="51556" y="27442"/>
                </a:lnTo>
                <a:lnTo>
                  <a:pt x="51518" y="27575"/>
                </a:lnTo>
                <a:lnTo>
                  <a:pt x="51154" y="28455"/>
                </a:lnTo>
                <a:lnTo>
                  <a:pt x="51135" y="28551"/>
                </a:lnTo>
                <a:lnTo>
                  <a:pt x="51154" y="28627"/>
                </a:lnTo>
                <a:lnTo>
                  <a:pt x="51193" y="28704"/>
                </a:lnTo>
                <a:lnTo>
                  <a:pt x="51269" y="28761"/>
                </a:lnTo>
                <a:lnTo>
                  <a:pt x="51422" y="28761"/>
                </a:lnTo>
                <a:lnTo>
                  <a:pt x="51479" y="28742"/>
                </a:lnTo>
                <a:lnTo>
                  <a:pt x="51518" y="28685"/>
                </a:lnTo>
                <a:lnTo>
                  <a:pt x="51556" y="28627"/>
                </a:lnTo>
                <a:lnTo>
                  <a:pt x="51919" y="27728"/>
                </a:lnTo>
                <a:lnTo>
                  <a:pt x="51977" y="27595"/>
                </a:lnTo>
                <a:lnTo>
                  <a:pt x="51996" y="27518"/>
                </a:lnTo>
                <a:lnTo>
                  <a:pt x="51977" y="27422"/>
                </a:lnTo>
                <a:lnTo>
                  <a:pt x="51919" y="27365"/>
                </a:lnTo>
                <a:lnTo>
                  <a:pt x="51843" y="27308"/>
                </a:lnTo>
                <a:lnTo>
                  <a:pt x="51766" y="27289"/>
                </a:lnTo>
                <a:close/>
                <a:moveTo>
                  <a:pt x="38858" y="28952"/>
                </a:moveTo>
                <a:lnTo>
                  <a:pt x="38782" y="28990"/>
                </a:lnTo>
                <a:lnTo>
                  <a:pt x="38705" y="29048"/>
                </a:lnTo>
                <a:lnTo>
                  <a:pt x="38667" y="29124"/>
                </a:lnTo>
                <a:lnTo>
                  <a:pt x="38667" y="29201"/>
                </a:lnTo>
                <a:lnTo>
                  <a:pt x="38705" y="29296"/>
                </a:lnTo>
                <a:lnTo>
                  <a:pt x="38763" y="29354"/>
                </a:lnTo>
                <a:lnTo>
                  <a:pt x="39642" y="30023"/>
                </a:lnTo>
                <a:lnTo>
                  <a:pt x="39700" y="30042"/>
                </a:lnTo>
                <a:lnTo>
                  <a:pt x="39776" y="30061"/>
                </a:lnTo>
                <a:lnTo>
                  <a:pt x="39872" y="30042"/>
                </a:lnTo>
                <a:lnTo>
                  <a:pt x="39910" y="30004"/>
                </a:lnTo>
                <a:lnTo>
                  <a:pt x="39948" y="29966"/>
                </a:lnTo>
                <a:lnTo>
                  <a:pt x="39987" y="29889"/>
                </a:lnTo>
                <a:lnTo>
                  <a:pt x="39987" y="29813"/>
                </a:lnTo>
                <a:lnTo>
                  <a:pt x="39967" y="29736"/>
                </a:lnTo>
                <a:lnTo>
                  <a:pt x="39910" y="29660"/>
                </a:lnTo>
                <a:lnTo>
                  <a:pt x="39011" y="28990"/>
                </a:lnTo>
                <a:lnTo>
                  <a:pt x="38935" y="28952"/>
                </a:lnTo>
                <a:close/>
                <a:moveTo>
                  <a:pt x="50734" y="29736"/>
                </a:moveTo>
                <a:lnTo>
                  <a:pt x="50657" y="29755"/>
                </a:lnTo>
                <a:lnTo>
                  <a:pt x="50581" y="29794"/>
                </a:lnTo>
                <a:lnTo>
                  <a:pt x="50523" y="29870"/>
                </a:lnTo>
                <a:lnTo>
                  <a:pt x="50256" y="30367"/>
                </a:lnTo>
                <a:lnTo>
                  <a:pt x="49988" y="30807"/>
                </a:lnTo>
                <a:lnTo>
                  <a:pt x="49950" y="30884"/>
                </a:lnTo>
                <a:lnTo>
                  <a:pt x="49950" y="30979"/>
                </a:lnTo>
                <a:lnTo>
                  <a:pt x="49988" y="31056"/>
                </a:lnTo>
                <a:lnTo>
                  <a:pt x="50045" y="31113"/>
                </a:lnTo>
                <a:lnTo>
                  <a:pt x="50103" y="31132"/>
                </a:lnTo>
                <a:lnTo>
                  <a:pt x="50179" y="31151"/>
                </a:lnTo>
                <a:lnTo>
                  <a:pt x="50217" y="31132"/>
                </a:lnTo>
                <a:lnTo>
                  <a:pt x="50275" y="31113"/>
                </a:lnTo>
                <a:lnTo>
                  <a:pt x="50313" y="31094"/>
                </a:lnTo>
                <a:lnTo>
                  <a:pt x="50351" y="31056"/>
                </a:lnTo>
                <a:lnTo>
                  <a:pt x="50638" y="30578"/>
                </a:lnTo>
                <a:lnTo>
                  <a:pt x="50925" y="30061"/>
                </a:lnTo>
                <a:lnTo>
                  <a:pt x="50944" y="29985"/>
                </a:lnTo>
                <a:lnTo>
                  <a:pt x="50925" y="29889"/>
                </a:lnTo>
                <a:lnTo>
                  <a:pt x="50887" y="29813"/>
                </a:lnTo>
                <a:lnTo>
                  <a:pt x="50810" y="29755"/>
                </a:lnTo>
                <a:lnTo>
                  <a:pt x="50734" y="29736"/>
                </a:lnTo>
                <a:close/>
                <a:moveTo>
                  <a:pt x="40981" y="30559"/>
                </a:moveTo>
                <a:lnTo>
                  <a:pt x="40904" y="30597"/>
                </a:lnTo>
                <a:lnTo>
                  <a:pt x="40828" y="30654"/>
                </a:lnTo>
                <a:lnTo>
                  <a:pt x="40790" y="30731"/>
                </a:lnTo>
                <a:lnTo>
                  <a:pt x="40790" y="30807"/>
                </a:lnTo>
                <a:lnTo>
                  <a:pt x="40809" y="30903"/>
                </a:lnTo>
                <a:lnTo>
                  <a:pt x="40885" y="30960"/>
                </a:lnTo>
                <a:lnTo>
                  <a:pt x="41784" y="31610"/>
                </a:lnTo>
                <a:lnTo>
                  <a:pt x="41841" y="31629"/>
                </a:lnTo>
                <a:lnTo>
                  <a:pt x="41918" y="31649"/>
                </a:lnTo>
                <a:lnTo>
                  <a:pt x="41956" y="31649"/>
                </a:lnTo>
                <a:lnTo>
                  <a:pt x="42014" y="31629"/>
                </a:lnTo>
                <a:lnTo>
                  <a:pt x="42052" y="31591"/>
                </a:lnTo>
                <a:lnTo>
                  <a:pt x="42090" y="31553"/>
                </a:lnTo>
                <a:lnTo>
                  <a:pt x="42128" y="31476"/>
                </a:lnTo>
                <a:lnTo>
                  <a:pt x="42128" y="31381"/>
                </a:lnTo>
                <a:lnTo>
                  <a:pt x="42090" y="31304"/>
                </a:lnTo>
                <a:lnTo>
                  <a:pt x="42033" y="31247"/>
                </a:lnTo>
                <a:lnTo>
                  <a:pt x="41134" y="30597"/>
                </a:lnTo>
                <a:lnTo>
                  <a:pt x="41057" y="30559"/>
                </a:lnTo>
                <a:close/>
                <a:moveTo>
                  <a:pt x="43257" y="32012"/>
                </a:moveTo>
                <a:lnTo>
                  <a:pt x="43161" y="32031"/>
                </a:lnTo>
                <a:lnTo>
                  <a:pt x="43084" y="32069"/>
                </a:lnTo>
                <a:lnTo>
                  <a:pt x="43046" y="32127"/>
                </a:lnTo>
                <a:lnTo>
                  <a:pt x="43008" y="32222"/>
                </a:lnTo>
                <a:lnTo>
                  <a:pt x="43027" y="32299"/>
                </a:lnTo>
                <a:lnTo>
                  <a:pt x="43065" y="32375"/>
                </a:lnTo>
                <a:lnTo>
                  <a:pt x="43123" y="32433"/>
                </a:lnTo>
                <a:lnTo>
                  <a:pt x="43639" y="32700"/>
                </a:lnTo>
                <a:lnTo>
                  <a:pt x="44136" y="32930"/>
                </a:lnTo>
                <a:lnTo>
                  <a:pt x="44232" y="32949"/>
                </a:lnTo>
                <a:lnTo>
                  <a:pt x="44289" y="32930"/>
                </a:lnTo>
                <a:lnTo>
                  <a:pt x="44347" y="32911"/>
                </a:lnTo>
                <a:lnTo>
                  <a:pt x="44404" y="32872"/>
                </a:lnTo>
                <a:lnTo>
                  <a:pt x="44442" y="32815"/>
                </a:lnTo>
                <a:lnTo>
                  <a:pt x="44442" y="32719"/>
                </a:lnTo>
                <a:lnTo>
                  <a:pt x="44442" y="32643"/>
                </a:lnTo>
                <a:lnTo>
                  <a:pt x="44385" y="32566"/>
                </a:lnTo>
                <a:lnTo>
                  <a:pt x="44308" y="32509"/>
                </a:lnTo>
                <a:lnTo>
                  <a:pt x="43830" y="32299"/>
                </a:lnTo>
                <a:lnTo>
                  <a:pt x="43333" y="32050"/>
                </a:lnTo>
                <a:lnTo>
                  <a:pt x="43257" y="32012"/>
                </a:lnTo>
                <a:close/>
                <a:moveTo>
                  <a:pt x="49204" y="31897"/>
                </a:moveTo>
                <a:lnTo>
                  <a:pt x="49108" y="31916"/>
                </a:lnTo>
                <a:lnTo>
                  <a:pt x="49032" y="31955"/>
                </a:lnTo>
                <a:lnTo>
                  <a:pt x="48860" y="32108"/>
                </a:lnTo>
                <a:lnTo>
                  <a:pt x="48687" y="32261"/>
                </a:lnTo>
                <a:lnTo>
                  <a:pt x="48496" y="32394"/>
                </a:lnTo>
                <a:lnTo>
                  <a:pt x="48324" y="32509"/>
                </a:lnTo>
                <a:lnTo>
                  <a:pt x="48190" y="32566"/>
                </a:lnTo>
                <a:lnTo>
                  <a:pt x="48114" y="32624"/>
                </a:lnTo>
                <a:lnTo>
                  <a:pt x="48076" y="32700"/>
                </a:lnTo>
                <a:lnTo>
                  <a:pt x="48076" y="32796"/>
                </a:lnTo>
                <a:lnTo>
                  <a:pt x="48095" y="32872"/>
                </a:lnTo>
                <a:lnTo>
                  <a:pt x="48133" y="32930"/>
                </a:lnTo>
                <a:lnTo>
                  <a:pt x="48190" y="32968"/>
                </a:lnTo>
                <a:lnTo>
                  <a:pt x="48229" y="32987"/>
                </a:lnTo>
                <a:lnTo>
                  <a:pt x="48343" y="32987"/>
                </a:lnTo>
                <a:lnTo>
                  <a:pt x="48401" y="32968"/>
                </a:lnTo>
                <a:lnTo>
                  <a:pt x="48534" y="32892"/>
                </a:lnTo>
                <a:lnTo>
                  <a:pt x="48745" y="32758"/>
                </a:lnTo>
                <a:lnTo>
                  <a:pt x="48955" y="32605"/>
                </a:lnTo>
                <a:lnTo>
                  <a:pt x="49146" y="32452"/>
                </a:lnTo>
                <a:lnTo>
                  <a:pt x="49338" y="32280"/>
                </a:lnTo>
                <a:lnTo>
                  <a:pt x="49395" y="32222"/>
                </a:lnTo>
                <a:lnTo>
                  <a:pt x="49414" y="32127"/>
                </a:lnTo>
                <a:lnTo>
                  <a:pt x="49395" y="32050"/>
                </a:lnTo>
                <a:lnTo>
                  <a:pt x="49357" y="31974"/>
                </a:lnTo>
                <a:lnTo>
                  <a:pt x="49280" y="31916"/>
                </a:lnTo>
                <a:lnTo>
                  <a:pt x="49204" y="31897"/>
                </a:lnTo>
                <a:close/>
                <a:moveTo>
                  <a:pt x="45666" y="32949"/>
                </a:moveTo>
                <a:lnTo>
                  <a:pt x="45590" y="32987"/>
                </a:lnTo>
                <a:lnTo>
                  <a:pt x="45532" y="33045"/>
                </a:lnTo>
                <a:lnTo>
                  <a:pt x="45494" y="33121"/>
                </a:lnTo>
                <a:lnTo>
                  <a:pt x="45494" y="33217"/>
                </a:lnTo>
                <a:lnTo>
                  <a:pt x="45532" y="33293"/>
                </a:lnTo>
                <a:lnTo>
                  <a:pt x="45590" y="33351"/>
                </a:lnTo>
                <a:lnTo>
                  <a:pt x="45685" y="33389"/>
                </a:lnTo>
                <a:lnTo>
                  <a:pt x="46068" y="33427"/>
                </a:lnTo>
                <a:lnTo>
                  <a:pt x="46450" y="33446"/>
                </a:lnTo>
                <a:lnTo>
                  <a:pt x="46833" y="33427"/>
                </a:lnTo>
                <a:lnTo>
                  <a:pt x="46928" y="33408"/>
                </a:lnTo>
                <a:lnTo>
                  <a:pt x="46986" y="33351"/>
                </a:lnTo>
                <a:lnTo>
                  <a:pt x="47024" y="33274"/>
                </a:lnTo>
                <a:lnTo>
                  <a:pt x="47043" y="33178"/>
                </a:lnTo>
                <a:lnTo>
                  <a:pt x="47005" y="33102"/>
                </a:lnTo>
                <a:lnTo>
                  <a:pt x="46966" y="33045"/>
                </a:lnTo>
                <a:lnTo>
                  <a:pt x="46890" y="32987"/>
                </a:lnTo>
                <a:lnTo>
                  <a:pt x="46794" y="32987"/>
                </a:lnTo>
                <a:lnTo>
                  <a:pt x="46546" y="33006"/>
                </a:lnTo>
                <a:lnTo>
                  <a:pt x="46278" y="33006"/>
                </a:lnTo>
                <a:lnTo>
                  <a:pt x="46010" y="32987"/>
                </a:lnTo>
                <a:lnTo>
                  <a:pt x="45743" y="329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88" name="Google Shape;688;p19"/>
          <p:cNvGrpSpPr/>
          <p:nvPr/>
        </p:nvGrpSpPr>
        <p:grpSpPr>
          <a:xfrm>
            <a:off x="2369200" y="5943967"/>
            <a:ext cx="836333" cy="782800"/>
            <a:chOff x="1313500" y="4889775"/>
            <a:chExt cx="627250" cy="587100"/>
          </a:xfrm>
        </p:grpSpPr>
        <p:sp>
          <p:nvSpPr>
            <p:cNvPr id="689" name="Google Shape;689;p19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4" name="Google Shape;694;p19"/>
          <p:cNvGrpSpPr/>
          <p:nvPr/>
        </p:nvGrpSpPr>
        <p:grpSpPr>
          <a:xfrm>
            <a:off x="11167067" y="2323933"/>
            <a:ext cx="836333" cy="782800"/>
            <a:chOff x="1313500" y="4889775"/>
            <a:chExt cx="627250" cy="587100"/>
          </a:xfrm>
        </p:grpSpPr>
        <p:sp>
          <p:nvSpPr>
            <p:cNvPr id="695" name="Google Shape;695;p19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19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19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18087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0"/>
          <p:cNvSpPr txBox="1">
            <a:spLocks noGrp="1"/>
          </p:cNvSpPr>
          <p:nvPr>
            <p:ph type="title"/>
          </p:nvPr>
        </p:nvSpPr>
        <p:spPr>
          <a:xfrm>
            <a:off x="6050433" y="734733"/>
            <a:ext cx="5097200" cy="145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2" name="Google Shape;702;p20"/>
          <p:cNvSpPr txBox="1">
            <a:spLocks noGrp="1"/>
          </p:cNvSpPr>
          <p:nvPr>
            <p:ph type="subTitle" idx="1"/>
          </p:nvPr>
        </p:nvSpPr>
        <p:spPr>
          <a:xfrm>
            <a:off x="6048633" y="2199464"/>
            <a:ext cx="51008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3" name="Google Shape;703;p20"/>
          <p:cNvSpPr/>
          <p:nvPr/>
        </p:nvSpPr>
        <p:spPr>
          <a:xfrm rot="10800000">
            <a:off x="3" y="-87"/>
            <a:ext cx="4477933" cy="2556685"/>
          </a:xfrm>
          <a:custGeom>
            <a:avLst/>
            <a:gdLst/>
            <a:ahLst/>
            <a:cxnLst/>
            <a:rect l="l" t="t" r="r" b="b"/>
            <a:pathLst>
              <a:path w="192186" h="109729" extrusionOk="0">
                <a:moveTo>
                  <a:pt x="180846" y="0"/>
                </a:moveTo>
                <a:lnTo>
                  <a:pt x="180215" y="19"/>
                </a:lnTo>
                <a:lnTo>
                  <a:pt x="179584" y="77"/>
                </a:lnTo>
                <a:lnTo>
                  <a:pt x="178952" y="134"/>
                </a:lnTo>
                <a:lnTo>
                  <a:pt x="178321" y="230"/>
                </a:lnTo>
                <a:lnTo>
                  <a:pt x="177671" y="325"/>
                </a:lnTo>
                <a:lnTo>
                  <a:pt x="177040" y="440"/>
                </a:lnTo>
                <a:lnTo>
                  <a:pt x="176409" y="593"/>
                </a:lnTo>
                <a:lnTo>
                  <a:pt x="175759" y="746"/>
                </a:lnTo>
                <a:lnTo>
                  <a:pt x="175128" y="918"/>
                </a:lnTo>
                <a:lnTo>
                  <a:pt x="174497" y="1109"/>
                </a:lnTo>
                <a:lnTo>
                  <a:pt x="173885" y="1301"/>
                </a:lnTo>
                <a:lnTo>
                  <a:pt x="173254" y="1511"/>
                </a:lnTo>
                <a:lnTo>
                  <a:pt x="172642" y="1740"/>
                </a:lnTo>
                <a:lnTo>
                  <a:pt x="172049" y="1970"/>
                </a:lnTo>
                <a:lnTo>
                  <a:pt x="171456" y="2219"/>
                </a:lnTo>
                <a:lnTo>
                  <a:pt x="170863" y="2467"/>
                </a:lnTo>
                <a:lnTo>
                  <a:pt x="170290" y="2735"/>
                </a:lnTo>
                <a:lnTo>
                  <a:pt x="169735" y="3003"/>
                </a:lnTo>
                <a:lnTo>
                  <a:pt x="168932" y="3404"/>
                </a:lnTo>
                <a:lnTo>
                  <a:pt x="168129" y="3806"/>
                </a:lnTo>
                <a:lnTo>
                  <a:pt x="167345" y="4226"/>
                </a:lnTo>
                <a:lnTo>
                  <a:pt x="166561" y="4666"/>
                </a:lnTo>
                <a:lnTo>
                  <a:pt x="165777" y="5106"/>
                </a:lnTo>
                <a:lnTo>
                  <a:pt x="165012" y="5546"/>
                </a:lnTo>
                <a:lnTo>
                  <a:pt x="164266" y="6005"/>
                </a:lnTo>
                <a:lnTo>
                  <a:pt x="163501" y="6483"/>
                </a:lnTo>
                <a:lnTo>
                  <a:pt x="162755" y="6961"/>
                </a:lnTo>
                <a:lnTo>
                  <a:pt x="162029" y="7439"/>
                </a:lnTo>
                <a:lnTo>
                  <a:pt x="161302" y="7955"/>
                </a:lnTo>
                <a:lnTo>
                  <a:pt x="160575" y="8453"/>
                </a:lnTo>
                <a:lnTo>
                  <a:pt x="159868" y="8969"/>
                </a:lnTo>
                <a:lnTo>
                  <a:pt x="159160" y="9485"/>
                </a:lnTo>
                <a:lnTo>
                  <a:pt x="158472" y="10021"/>
                </a:lnTo>
                <a:lnTo>
                  <a:pt x="157783" y="10575"/>
                </a:lnTo>
                <a:lnTo>
                  <a:pt x="157114" y="11130"/>
                </a:lnTo>
                <a:lnTo>
                  <a:pt x="156445" y="11684"/>
                </a:lnTo>
                <a:lnTo>
                  <a:pt x="155775" y="12239"/>
                </a:lnTo>
                <a:lnTo>
                  <a:pt x="155125" y="12832"/>
                </a:lnTo>
                <a:lnTo>
                  <a:pt x="154494" y="13405"/>
                </a:lnTo>
                <a:lnTo>
                  <a:pt x="153863" y="13998"/>
                </a:lnTo>
                <a:lnTo>
                  <a:pt x="153251" y="14610"/>
                </a:lnTo>
                <a:lnTo>
                  <a:pt x="152639" y="15203"/>
                </a:lnTo>
                <a:lnTo>
                  <a:pt x="152027" y="15815"/>
                </a:lnTo>
                <a:lnTo>
                  <a:pt x="151435" y="16446"/>
                </a:lnTo>
                <a:lnTo>
                  <a:pt x="150861" y="17077"/>
                </a:lnTo>
                <a:lnTo>
                  <a:pt x="150287" y="17708"/>
                </a:lnTo>
                <a:lnTo>
                  <a:pt x="149733" y="18358"/>
                </a:lnTo>
                <a:lnTo>
                  <a:pt x="149197" y="19009"/>
                </a:lnTo>
                <a:lnTo>
                  <a:pt x="148662" y="19678"/>
                </a:lnTo>
                <a:lnTo>
                  <a:pt x="148126" y="20328"/>
                </a:lnTo>
                <a:lnTo>
                  <a:pt x="147228" y="21514"/>
                </a:lnTo>
                <a:lnTo>
                  <a:pt x="146329" y="22718"/>
                </a:lnTo>
                <a:lnTo>
                  <a:pt x="145411" y="23942"/>
                </a:lnTo>
                <a:lnTo>
                  <a:pt x="144455" y="25166"/>
                </a:lnTo>
                <a:lnTo>
                  <a:pt x="143499" y="26371"/>
                </a:lnTo>
                <a:lnTo>
                  <a:pt x="143001" y="26983"/>
                </a:lnTo>
                <a:lnTo>
                  <a:pt x="142504" y="27576"/>
                </a:lnTo>
                <a:lnTo>
                  <a:pt x="141988" y="28149"/>
                </a:lnTo>
                <a:lnTo>
                  <a:pt x="141472" y="28723"/>
                </a:lnTo>
                <a:lnTo>
                  <a:pt x="140936" y="29278"/>
                </a:lnTo>
                <a:lnTo>
                  <a:pt x="140382" y="29832"/>
                </a:lnTo>
                <a:lnTo>
                  <a:pt x="139827" y="30368"/>
                </a:lnTo>
                <a:lnTo>
                  <a:pt x="139253" y="30884"/>
                </a:lnTo>
                <a:lnTo>
                  <a:pt x="138680" y="31381"/>
                </a:lnTo>
                <a:lnTo>
                  <a:pt x="138068" y="31859"/>
                </a:lnTo>
                <a:lnTo>
                  <a:pt x="137456" y="32299"/>
                </a:lnTo>
                <a:lnTo>
                  <a:pt x="136825" y="32739"/>
                </a:lnTo>
                <a:lnTo>
                  <a:pt x="136174" y="33140"/>
                </a:lnTo>
                <a:lnTo>
                  <a:pt x="135505" y="33523"/>
                </a:lnTo>
                <a:lnTo>
                  <a:pt x="134836" y="33867"/>
                </a:lnTo>
                <a:lnTo>
                  <a:pt x="134128" y="34192"/>
                </a:lnTo>
                <a:lnTo>
                  <a:pt x="133402" y="34479"/>
                </a:lnTo>
                <a:lnTo>
                  <a:pt x="132656" y="34747"/>
                </a:lnTo>
                <a:lnTo>
                  <a:pt x="131872" y="34957"/>
                </a:lnTo>
                <a:lnTo>
                  <a:pt x="131088" y="35148"/>
                </a:lnTo>
                <a:lnTo>
                  <a:pt x="130285" y="35301"/>
                </a:lnTo>
                <a:lnTo>
                  <a:pt x="129443" y="35397"/>
                </a:lnTo>
                <a:lnTo>
                  <a:pt x="128525" y="35473"/>
                </a:lnTo>
                <a:lnTo>
                  <a:pt x="127627" y="35512"/>
                </a:lnTo>
                <a:lnTo>
                  <a:pt x="126709" y="35512"/>
                </a:lnTo>
                <a:lnTo>
                  <a:pt x="125810" y="35473"/>
                </a:lnTo>
                <a:lnTo>
                  <a:pt x="124911" y="35416"/>
                </a:lnTo>
                <a:lnTo>
                  <a:pt x="123993" y="35301"/>
                </a:lnTo>
                <a:lnTo>
                  <a:pt x="123094" y="35187"/>
                </a:lnTo>
                <a:lnTo>
                  <a:pt x="122196" y="35034"/>
                </a:lnTo>
                <a:lnTo>
                  <a:pt x="121297" y="34842"/>
                </a:lnTo>
                <a:lnTo>
                  <a:pt x="120417" y="34651"/>
                </a:lnTo>
                <a:lnTo>
                  <a:pt x="119518" y="34441"/>
                </a:lnTo>
                <a:lnTo>
                  <a:pt x="118639" y="34192"/>
                </a:lnTo>
                <a:lnTo>
                  <a:pt x="117759" y="33944"/>
                </a:lnTo>
                <a:lnTo>
                  <a:pt x="116899" y="33676"/>
                </a:lnTo>
                <a:lnTo>
                  <a:pt x="116019" y="33389"/>
                </a:lnTo>
                <a:lnTo>
                  <a:pt x="115158" y="33102"/>
                </a:lnTo>
                <a:lnTo>
                  <a:pt x="113456" y="32509"/>
                </a:lnTo>
                <a:lnTo>
                  <a:pt x="111754" y="31897"/>
                </a:lnTo>
                <a:lnTo>
                  <a:pt x="110033" y="31285"/>
                </a:lnTo>
                <a:lnTo>
                  <a:pt x="108331" y="30693"/>
                </a:lnTo>
                <a:lnTo>
                  <a:pt x="106610" y="30119"/>
                </a:lnTo>
                <a:lnTo>
                  <a:pt x="105750" y="29851"/>
                </a:lnTo>
                <a:lnTo>
                  <a:pt x="104870" y="29603"/>
                </a:lnTo>
                <a:lnTo>
                  <a:pt x="104010" y="29373"/>
                </a:lnTo>
                <a:lnTo>
                  <a:pt x="103130" y="29144"/>
                </a:lnTo>
                <a:lnTo>
                  <a:pt x="102231" y="28952"/>
                </a:lnTo>
                <a:lnTo>
                  <a:pt x="101352" y="28780"/>
                </a:lnTo>
                <a:lnTo>
                  <a:pt x="100587" y="28647"/>
                </a:lnTo>
                <a:lnTo>
                  <a:pt x="99841" y="28532"/>
                </a:lnTo>
                <a:lnTo>
                  <a:pt x="99095" y="28436"/>
                </a:lnTo>
                <a:lnTo>
                  <a:pt x="98330" y="28360"/>
                </a:lnTo>
                <a:lnTo>
                  <a:pt x="97584" y="28302"/>
                </a:lnTo>
                <a:lnTo>
                  <a:pt x="96819" y="28245"/>
                </a:lnTo>
                <a:lnTo>
                  <a:pt x="96055" y="28226"/>
                </a:lnTo>
                <a:lnTo>
                  <a:pt x="95290" y="28207"/>
                </a:lnTo>
                <a:lnTo>
                  <a:pt x="94544" y="28226"/>
                </a:lnTo>
                <a:lnTo>
                  <a:pt x="93779" y="28245"/>
                </a:lnTo>
                <a:lnTo>
                  <a:pt x="93014" y="28283"/>
                </a:lnTo>
                <a:lnTo>
                  <a:pt x="92268" y="28341"/>
                </a:lnTo>
                <a:lnTo>
                  <a:pt x="91503" y="28417"/>
                </a:lnTo>
                <a:lnTo>
                  <a:pt x="90757" y="28494"/>
                </a:lnTo>
                <a:lnTo>
                  <a:pt x="89993" y="28608"/>
                </a:lnTo>
                <a:lnTo>
                  <a:pt x="89247" y="28723"/>
                </a:lnTo>
                <a:lnTo>
                  <a:pt x="88501" y="28876"/>
                </a:lnTo>
                <a:lnTo>
                  <a:pt x="87755" y="29029"/>
                </a:lnTo>
                <a:lnTo>
                  <a:pt x="87029" y="29201"/>
                </a:lnTo>
                <a:lnTo>
                  <a:pt x="86283" y="29373"/>
                </a:lnTo>
                <a:lnTo>
                  <a:pt x="85556" y="29584"/>
                </a:lnTo>
                <a:lnTo>
                  <a:pt x="84829" y="29794"/>
                </a:lnTo>
                <a:lnTo>
                  <a:pt x="84122" y="30042"/>
                </a:lnTo>
                <a:lnTo>
                  <a:pt x="83414" y="30291"/>
                </a:lnTo>
                <a:lnTo>
                  <a:pt x="82707" y="30559"/>
                </a:lnTo>
                <a:lnTo>
                  <a:pt x="81999" y="30827"/>
                </a:lnTo>
                <a:lnTo>
                  <a:pt x="81311" y="31132"/>
                </a:lnTo>
                <a:lnTo>
                  <a:pt x="80641" y="31438"/>
                </a:lnTo>
                <a:lnTo>
                  <a:pt x="79972" y="31764"/>
                </a:lnTo>
                <a:lnTo>
                  <a:pt x="79303" y="32108"/>
                </a:lnTo>
                <a:lnTo>
                  <a:pt x="78653" y="32471"/>
                </a:lnTo>
                <a:lnTo>
                  <a:pt x="78002" y="32834"/>
                </a:lnTo>
                <a:lnTo>
                  <a:pt x="77486" y="33160"/>
                </a:lnTo>
                <a:lnTo>
                  <a:pt x="76970" y="33485"/>
                </a:lnTo>
                <a:lnTo>
                  <a:pt x="76454" y="33829"/>
                </a:lnTo>
                <a:lnTo>
                  <a:pt x="75956" y="34192"/>
                </a:lnTo>
                <a:lnTo>
                  <a:pt x="75478" y="34556"/>
                </a:lnTo>
                <a:lnTo>
                  <a:pt x="75000" y="34919"/>
                </a:lnTo>
                <a:lnTo>
                  <a:pt x="74541" y="35320"/>
                </a:lnTo>
                <a:lnTo>
                  <a:pt x="74082" y="35722"/>
                </a:lnTo>
                <a:lnTo>
                  <a:pt x="73662" y="36143"/>
                </a:lnTo>
                <a:lnTo>
                  <a:pt x="73241" y="36563"/>
                </a:lnTo>
                <a:lnTo>
                  <a:pt x="72839" y="37003"/>
                </a:lnTo>
                <a:lnTo>
                  <a:pt x="72476" y="37462"/>
                </a:lnTo>
                <a:lnTo>
                  <a:pt x="72113" y="37940"/>
                </a:lnTo>
                <a:lnTo>
                  <a:pt x="71788" y="38418"/>
                </a:lnTo>
                <a:lnTo>
                  <a:pt x="71462" y="38916"/>
                </a:lnTo>
                <a:lnTo>
                  <a:pt x="71176" y="39432"/>
                </a:lnTo>
                <a:lnTo>
                  <a:pt x="70927" y="39948"/>
                </a:lnTo>
                <a:lnTo>
                  <a:pt x="70698" y="40503"/>
                </a:lnTo>
                <a:lnTo>
                  <a:pt x="70506" y="41038"/>
                </a:lnTo>
                <a:lnTo>
                  <a:pt x="70353" y="41612"/>
                </a:lnTo>
                <a:lnTo>
                  <a:pt x="70219" y="42186"/>
                </a:lnTo>
                <a:lnTo>
                  <a:pt x="70124" y="42759"/>
                </a:lnTo>
                <a:lnTo>
                  <a:pt x="70066" y="43333"/>
                </a:lnTo>
                <a:lnTo>
                  <a:pt x="70047" y="43907"/>
                </a:lnTo>
                <a:lnTo>
                  <a:pt x="70066" y="44480"/>
                </a:lnTo>
                <a:lnTo>
                  <a:pt x="70124" y="45054"/>
                </a:lnTo>
                <a:lnTo>
                  <a:pt x="70219" y="45609"/>
                </a:lnTo>
                <a:lnTo>
                  <a:pt x="70372" y="46182"/>
                </a:lnTo>
                <a:lnTo>
                  <a:pt x="70545" y="46718"/>
                </a:lnTo>
                <a:lnTo>
                  <a:pt x="70774" y="47253"/>
                </a:lnTo>
                <a:lnTo>
                  <a:pt x="70889" y="47502"/>
                </a:lnTo>
                <a:lnTo>
                  <a:pt x="71023" y="47770"/>
                </a:lnTo>
                <a:lnTo>
                  <a:pt x="71176" y="48018"/>
                </a:lnTo>
                <a:lnTo>
                  <a:pt x="71348" y="48267"/>
                </a:lnTo>
                <a:lnTo>
                  <a:pt x="71596" y="48630"/>
                </a:lnTo>
                <a:lnTo>
                  <a:pt x="71883" y="48974"/>
                </a:lnTo>
                <a:lnTo>
                  <a:pt x="72189" y="49299"/>
                </a:lnTo>
                <a:lnTo>
                  <a:pt x="72495" y="49605"/>
                </a:lnTo>
                <a:lnTo>
                  <a:pt x="72839" y="49911"/>
                </a:lnTo>
                <a:lnTo>
                  <a:pt x="73183" y="50179"/>
                </a:lnTo>
                <a:lnTo>
                  <a:pt x="73528" y="50447"/>
                </a:lnTo>
                <a:lnTo>
                  <a:pt x="73910" y="50676"/>
                </a:lnTo>
                <a:lnTo>
                  <a:pt x="74293" y="50925"/>
                </a:lnTo>
                <a:lnTo>
                  <a:pt x="74694" y="51135"/>
                </a:lnTo>
                <a:lnTo>
                  <a:pt x="75096" y="51346"/>
                </a:lnTo>
                <a:lnTo>
                  <a:pt x="75516" y="51537"/>
                </a:lnTo>
                <a:lnTo>
                  <a:pt x="75956" y="51709"/>
                </a:lnTo>
                <a:lnTo>
                  <a:pt x="76377" y="51881"/>
                </a:lnTo>
                <a:lnTo>
                  <a:pt x="76836" y="52034"/>
                </a:lnTo>
                <a:lnTo>
                  <a:pt x="77276" y="52168"/>
                </a:lnTo>
                <a:lnTo>
                  <a:pt x="78213" y="52436"/>
                </a:lnTo>
                <a:lnTo>
                  <a:pt x="79150" y="52665"/>
                </a:lnTo>
                <a:lnTo>
                  <a:pt x="80125" y="52875"/>
                </a:lnTo>
                <a:lnTo>
                  <a:pt x="81100" y="53047"/>
                </a:lnTo>
                <a:lnTo>
                  <a:pt x="82076" y="53200"/>
                </a:lnTo>
                <a:lnTo>
                  <a:pt x="83051" y="53353"/>
                </a:lnTo>
                <a:lnTo>
                  <a:pt x="84982" y="53621"/>
                </a:lnTo>
                <a:lnTo>
                  <a:pt x="85900" y="53774"/>
                </a:lnTo>
                <a:lnTo>
                  <a:pt x="86818" y="53946"/>
                </a:lnTo>
                <a:lnTo>
                  <a:pt x="87698" y="54176"/>
                </a:lnTo>
                <a:lnTo>
                  <a:pt x="88577" y="54443"/>
                </a:lnTo>
                <a:lnTo>
                  <a:pt x="89419" y="54730"/>
                </a:lnTo>
                <a:lnTo>
                  <a:pt x="90241" y="55055"/>
                </a:lnTo>
                <a:lnTo>
                  <a:pt x="91044" y="55419"/>
                </a:lnTo>
                <a:lnTo>
                  <a:pt x="91828" y="55820"/>
                </a:lnTo>
                <a:lnTo>
                  <a:pt x="92574" y="56241"/>
                </a:lnTo>
                <a:lnTo>
                  <a:pt x="93301" y="56700"/>
                </a:lnTo>
                <a:lnTo>
                  <a:pt x="94008" y="57178"/>
                </a:lnTo>
                <a:lnTo>
                  <a:pt x="94678" y="57694"/>
                </a:lnTo>
                <a:lnTo>
                  <a:pt x="95328" y="58230"/>
                </a:lnTo>
                <a:lnTo>
                  <a:pt x="95959" y="58784"/>
                </a:lnTo>
                <a:lnTo>
                  <a:pt x="96552" y="59377"/>
                </a:lnTo>
                <a:lnTo>
                  <a:pt x="97106" y="59989"/>
                </a:lnTo>
                <a:lnTo>
                  <a:pt x="97661" y="60639"/>
                </a:lnTo>
                <a:lnTo>
                  <a:pt x="98158" y="61289"/>
                </a:lnTo>
                <a:lnTo>
                  <a:pt x="98636" y="61978"/>
                </a:lnTo>
                <a:lnTo>
                  <a:pt x="99076" y="62685"/>
                </a:lnTo>
                <a:lnTo>
                  <a:pt x="99497" y="63412"/>
                </a:lnTo>
                <a:lnTo>
                  <a:pt x="99879" y="64139"/>
                </a:lnTo>
                <a:lnTo>
                  <a:pt x="100223" y="64904"/>
                </a:lnTo>
                <a:lnTo>
                  <a:pt x="100529" y="65688"/>
                </a:lnTo>
                <a:lnTo>
                  <a:pt x="100816" y="66472"/>
                </a:lnTo>
                <a:lnTo>
                  <a:pt x="101046" y="67275"/>
                </a:lnTo>
                <a:lnTo>
                  <a:pt x="101256" y="68097"/>
                </a:lnTo>
                <a:lnTo>
                  <a:pt x="101428" y="68939"/>
                </a:lnTo>
                <a:lnTo>
                  <a:pt x="101562" y="69780"/>
                </a:lnTo>
                <a:lnTo>
                  <a:pt x="101658" y="70641"/>
                </a:lnTo>
                <a:lnTo>
                  <a:pt x="101715" y="71501"/>
                </a:lnTo>
                <a:lnTo>
                  <a:pt x="101734" y="72381"/>
                </a:lnTo>
                <a:lnTo>
                  <a:pt x="101715" y="73088"/>
                </a:lnTo>
                <a:lnTo>
                  <a:pt x="101677" y="73815"/>
                </a:lnTo>
                <a:lnTo>
                  <a:pt x="101581" y="74523"/>
                </a:lnTo>
                <a:lnTo>
                  <a:pt x="101466" y="75230"/>
                </a:lnTo>
                <a:lnTo>
                  <a:pt x="101313" y="75919"/>
                </a:lnTo>
                <a:lnTo>
                  <a:pt x="101122" y="76607"/>
                </a:lnTo>
                <a:lnTo>
                  <a:pt x="100912" y="77276"/>
                </a:lnTo>
                <a:lnTo>
                  <a:pt x="100663" y="77965"/>
                </a:lnTo>
                <a:lnTo>
                  <a:pt x="100395" y="78615"/>
                </a:lnTo>
                <a:lnTo>
                  <a:pt x="100089" y="79284"/>
                </a:lnTo>
                <a:lnTo>
                  <a:pt x="99764" y="79915"/>
                </a:lnTo>
                <a:lnTo>
                  <a:pt x="99401" y="80546"/>
                </a:lnTo>
                <a:lnTo>
                  <a:pt x="99019" y="81177"/>
                </a:lnTo>
                <a:lnTo>
                  <a:pt x="98617" y="81789"/>
                </a:lnTo>
                <a:lnTo>
                  <a:pt x="98177" y="82382"/>
                </a:lnTo>
                <a:lnTo>
                  <a:pt x="97718" y="82975"/>
                </a:lnTo>
                <a:lnTo>
                  <a:pt x="97259" y="83530"/>
                </a:lnTo>
                <a:lnTo>
                  <a:pt x="96762" y="84103"/>
                </a:lnTo>
                <a:lnTo>
                  <a:pt x="96227" y="84639"/>
                </a:lnTo>
                <a:lnTo>
                  <a:pt x="95691" y="85155"/>
                </a:lnTo>
                <a:lnTo>
                  <a:pt x="95137" y="85671"/>
                </a:lnTo>
                <a:lnTo>
                  <a:pt x="94563" y="86169"/>
                </a:lnTo>
                <a:lnTo>
                  <a:pt x="93970" y="86647"/>
                </a:lnTo>
                <a:lnTo>
                  <a:pt x="93358" y="87106"/>
                </a:lnTo>
                <a:lnTo>
                  <a:pt x="92727" y="87545"/>
                </a:lnTo>
                <a:lnTo>
                  <a:pt x="92096" y="87966"/>
                </a:lnTo>
                <a:lnTo>
                  <a:pt x="91446" y="88368"/>
                </a:lnTo>
                <a:lnTo>
                  <a:pt x="90777" y="88750"/>
                </a:lnTo>
                <a:lnTo>
                  <a:pt x="90088" y="89113"/>
                </a:lnTo>
                <a:lnTo>
                  <a:pt x="89400" y="89458"/>
                </a:lnTo>
                <a:lnTo>
                  <a:pt x="88692" y="89783"/>
                </a:lnTo>
                <a:lnTo>
                  <a:pt x="87985" y="90070"/>
                </a:lnTo>
                <a:lnTo>
                  <a:pt x="86933" y="90471"/>
                </a:lnTo>
                <a:lnTo>
                  <a:pt x="85862" y="90815"/>
                </a:lnTo>
                <a:lnTo>
                  <a:pt x="84772" y="91141"/>
                </a:lnTo>
                <a:lnTo>
                  <a:pt x="83644" y="91427"/>
                </a:lnTo>
                <a:lnTo>
                  <a:pt x="82496" y="91676"/>
                </a:lnTo>
                <a:lnTo>
                  <a:pt x="81330" y="91886"/>
                </a:lnTo>
                <a:lnTo>
                  <a:pt x="80163" y="92039"/>
                </a:lnTo>
                <a:lnTo>
                  <a:pt x="78959" y="92173"/>
                </a:lnTo>
                <a:lnTo>
                  <a:pt x="77773" y="92269"/>
                </a:lnTo>
                <a:lnTo>
                  <a:pt x="76549" y="92326"/>
                </a:lnTo>
                <a:lnTo>
                  <a:pt x="75344" y="92326"/>
                </a:lnTo>
                <a:lnTo>
                  <a:pt x="74140" y="92307"/>
                </a:lnTo>
                <a:lnTo>
                  <a:pt x="72916" y="92231"/>
                </a:lnTo>
                <a:lnTo>
                  <a:pt x="71711" y="92135"/>
                </a:lnTo>
                <a:lnTo>
                  <a:pt x="70506" y="91982"/>
                </a:lnTo>
                <a:lnTo>
                  <a:pt x="69302" y="91791"/>
                </a:lnTo>
                <a:lnTo>
                  <a:pt x="68135" y="91542"/>
                </a:lnTo>
                <a:lnTo>
                  <a:pt x="66969" y="91274"/>
                </a:lnTo>
                <a:lnTo>
                  <a:pt x="66376" y="91121"/>
                </a:lnTo>
                <a:lnTo>
                  <a:pt x="65802" y="90949"/>
                </a:lnTo>
                <a:lnTo>
                  <a:pt x="65247" y="90777"/>
                </a:lnTo>
                <a:lnTo>
                  <a:pt x="64674" y="90586"/>
                </a:lnTo>
                <a:lnTo>
                  <a:pt x="64119" y="90395"/>
                </a:lnTo>
                <a:lnTo>
                  <a:pt x="63565" y="90184"/>
                </a:lnTo>
                <a:lnTo>
                  <a:pt x="63029" y="89974"/>
                </a:lnTo>
                <a:lnTo>
                  <a:pt x="62494" y="89745"/>
                </a:lnTo>
                <a:lnTo>
                  <a:pt x="61958" y="89496"/>
                </a:lnTo>
                <a:lnTo>
                  <a:pt x="61423" y="89247"/>
                </a:lnTo>
                <a:lnTo>
                  <a:pt x="60907" y="88980"/>
                </a:lnTo>
                <a:lnTo>
                  <a:pt x="60409" y="88712"/>
                </a:lnTo>
                <a:lnTo>
                  <a:pt x="59912" y="88425"/>
                </a:lnTo>
                <a:lnTo>
                  <a:pt x="59415" y="88119"/>
                </a:lnTo>
                <a:lnTo>
                  <a:pt x="58937" y="87813"/>
                </a:lnTo>
                <a:lnTo>
                  <a:pt x="58459" y="87488"/>
                </a:lnTo>
                <a:lnTo>
                  <a:pt x="58000" y="87163"/>
                </a:lnTo>
                <a:lnTo>
                  <a:pt x="57541" y="86819"/>
                </a:lnTo>
                <a:lnTo>
                  <a:pt x="57101" y="86455"/>
                </a:lnTo>
                <a:lnTo>
                  <a:pt x="56661" y="86092"/>
                </a:lnTo>
                <a:lnTo>
                  <a:pt x="56241" y="85710"/>
                </a:lnTo>
                <a:lnTo>
                  <a:pt x="55839" y="85327"/>
                </a:lnTo>
                <a:lnTo>
                  <a:pt x="55437" y="84926"/>
                </a:lnTo>
                <a:lnTo>
                  <a:pt x="55036" y="84505"/>
                </a:lnTo>
                <a:lnTo>
                  <a:pt x="54672" y="84084"/>
                </a:lnTo>
                <a:lnTo>
                  <a:pt x="54309" y="83644"/>
                </a:lnTo>
                <a:lnTo>
                  <a:pt x="53965" y="83204"/>
                </a:lnTo>
                <a:lnTo>
                  <a:pt x="53621" y="82746"/>
                </a:lnTo>
                <a:lnTo>
                  <a:pt x="53257" y="82191"/>
                </a:lnTo>
                <a:lnTo>
                  <a:pt x="52913" y="81636"/>
                </a:lnTo>
                <a:lnTo>
                  <a:pt x="52588" y="81063"/>
                </a:lnTo>
                <a:lnTo>
                  <a:pt x="52282" y="80489"/>
                </a:lnTo>
                <a:lnTo>
                  <a:pt x="52014" y="79915"/>
                </a:lnTo>
                <a:lnTo>
                  <a:pt x="51747" y="79322"/>
                </a:lnTo>
                <a:lnTo>
                  <a:pt x="51498" y="78730"/>
                </a:lnTo>
                <a:lnTo>
                  <a:pt x="51269" y="78137"/>
                </a:lnTo>
                <a:lnTo>
                  <a:pt x="51058" y="77544"/>
                </a:lnTo>
                <a:lnTo>
                  <a:pt x="50848" y="76932"/>
                </a:lnTo>
                <a:lnTo>
                  <a:pt x="50465" y="75727"/>
                </a:lnTo>
                <a:lnTo>
                  <a:pt x="50102" y="74504"/>
                </a:lnTo>
                <a:lnTo>
                  <a:pt x="49739" y="73280"/>
                </a:lnTo>
                <a:lnTo>
                  <a:pt x="49375" y="72075"/>
                </a:lnTo>
                <a:lnTo>
                  <a:pt x="48993" y="70851"/>
                </a:lnTo>
                <a:lnTo>
                  <a:pt x="48591" y="69646"/>
                </a:lnTo>
                <a:lnTo>
                  <a:pt x="48362" y="69053"/>
                </a:lnTo>
                <a:lnTo>
                  <a:pt x="48113" y="68461"/>
                </a:lnTo>
                <a:lnTo>
                  <a:pt x="47865" y="67868"/>
                </a:lnTo>
                <a:lnTo>
                  <a:pt x="47597" y="67294"/>
                </a:lnTo>
                <a:lnTo>
                  <a:pt x="47310" y="66720"/>
                </a:lnTo>
                <a:lnTo>
                  <a:pt x="46985" y="66147"/>
                </a:lnTo>
                <a:lnTo>
                  <a:pt x="46660" y="65573"/>
                </a:lnTo>
                <a:lnTo>
                  <a:pt x="46297" y="65018"/>
                </a:lnTo>
                <a:lnTo>
                  <a:pt x="45914" y="64483"/>
                </a:lnTo>
                <a:lnTo>
                  <a:pt x="45493" y="63948"/>
                </a:lnTo>
                <a:lnTo>
                  <a:pt x="44958" y="63297"/>
                </a:lnTo>
                <a:lnTo>
                  <a:pt x="44365" y="62666"/>
                </a:lnTo>
                <a:lnTo>
                  <a:pt x="43753" y="62054"/>
                </a:lnTo>
                <a:lnTo>
                  <a:pt x="43122" y="61481"/>
                </a:lnTo>
                <a:lnTo>
                  <a:pt x="42453" y="60926"/>
                </a:lnTo>
                <a:lnTo>
                  <a:pt x="41745" y="60391"/>
                </a:lnTo>
                <a:lnTo>
                  <a:pt x="41019" y="59894"/>
                </a:lnTo>
                <a:lnTo>
                  <a:pt x="40273" y="59435"/>
                </a:lnTo>
                <a:lnTo>
                  <a:pt x="39489" y="59014"/>
                </a:lnTo>
                <a:lnTo>
                  <a:pt x="38686" y="58631"/>
                </a:lnTo>
                <a:lnTo>
                  <a:pt x="37863" y="58268"/>
                </a:lnTo>
                <a:lnTo>
                  <a:pt x="37443" y="58115"/>
                </a:lnTo>
                <a:lnTo>
                  <a:pt x="37022" y="57962"/>
                </a:lnTo>
                <a:lnTo>
                  <a:pt x="36601" y="57828"/>
                </a:lnTo>
                <a:lnTo>
                  <a:pt x="36161" y="57694"/>
                </a:lnTo>
                <a:lnTo>
                  <a:pt x="35722" y="57580"/>
                </a:lnTo>
                <a:lnTo>
                  <a:pt x="35282" y="57465"/>
                </a:lnTo>
                <a:lnTo>
                  <a:pt x="34842" y="57369"/>
                </a:lnTo>
                <a:lnTo>
                  <a:pt x="34402" y="57293"/>
                </a:lnTo>
                <a:lnTo>
                  <a:pt x="33943" y="57235"/>
                </a:lnTo>
                <a:lnTo>
                  <a:pt x="33484" y="57178"/>
                </a:lnTo>
                <a:lnTo>
                  <a:pt x="32815" y="57102"/>
                </a:lnTo>
                <a:lnTo>
                  <a:pt x="32184" y="57063"/>
                </a:lnTo>
                <a:lnTo>
                  <a:pt x="31553" y="57044"/>
                </a:lnTo>
                <a:lnTo>
                  <a:pt x="30960" y="57063"/>
                </a:lnTo>
                <a:lnTo>
                  <a:pt x="30367" y="57082"/>
                </a:lnTo>
                <a:lnTo>
                  <a:pt x="29813" y="57140"/>
                </a:lnTo>
                <a:lnTo>
                  <a:pt x="29258" y="57216"/>
                </a:lnTo>
                <a:lnTo>
                  <a:pt x="28742" y="57293"/>
                </a:lnTo>
                <a:lnTo>
                  <a:pt x="28225" y="57408"/>
                </a:lnTo>
                <a:lnTo>
                  <a:pt x="27728" y="57541"/>
                </a:lnTo>
                <a:lnTo>
                  <a:pt x="27250" y="57694"/>
                </a:lnTo>
                <a:lnTo>
                  <a:pt x="26791" y="57847"/>
                </a:lnTo>
                <a:lnTo>
                  <a:pt x="26332" y="58039"/>
                </a:lnTo>
                <a:lnTo>
                  <a:pt x="25912" y="58249"/>
                </a:lnTo>
                <a:lnTo>
                  <a:pt x="25491" y="58459"/>
                </a:lnTo>
                <a:lnTo>
                  <a:pt x="25089" y="58689"/>
                </a:lnTo>
                <a:lnTo>
                  <a:pt x="24707" y="58937"/>
                </a:lnTo>
                <a:lnTo>
                  <a:pt x="24344" y="59205"/>
                </a:lnTo>
                <a:lnTo>
                  <a:pt x="23980" y="59492"/>
                </a:lnTo>
                <a:lnTo>
                  <a:pt x="23636" y="59779"/>
                </a:lnTo>
                <a:lnTo>
                  <a:pt x="23292" y="60085"/>
                </a:lnTo>
                <a:lnTo>
                  <a:pt x="22986" y="60410"/>
                </a:lnTo>
                <a:lnTo>
                  <a:pt x="22680" y="60754"/>
                </a:lnTo>
                <a:lnTo>
                  <a:pt x="22374" y="61098"/>
                </a:lnTo>
                <a:lnTo>
                  <a:pt x="22106" y="61462"/>
                </a:lnTo>
                <a:lnTo>
                  <a:pt x="21838" y="61825"/>
                </a:lnTo>
                <a:lnTo>
                  <a:pt x="21571" y="62207"/>
                </a:lnTo>
                <a:lnTo>
                  <a:pt x="21322" y="62590"/>
                </a:lnTo>
                <a:lnTo>
                  <a:pt x="21073" y="62991"/>
                </a:lnTo>
                <a:lnTo>
                  <a:pt x="20863" y="63393"/>
                </a:lnTo>
                <a:lnTo>
                  <a:pt x="20634" y="63814"/>
                </a:lnTo>
                <a:lnTo>
                  <a:pt x="20423" y="64234"/>
                </a:lnTo>
                <a:lnTo>
                  <a:pt x="20041" y="65114"/>
                </a:lnTo>
                <a:lnTo>
                  <a:pt x="19678" y="66013"/>
                </a:lnTo>
                <a:lnTo>
                  <a:pt x="19352" y="66931"/>
                </a:lnTo>
                <a:lnTo>
                  <a:pt x="19046" y="67868"/>
                </a:lnTo>
                <a:lnTo>
                  <a:pt x="18760" y="68824"/>
                </a:lnTo>
                <a:lnTo>
                  <a:pt x="18511" y="69780"/>
                </a:lnTo>
                <a:lnTo>
                  <a:pt x="18282" y="70736"/>
                </a:lnTo>
                <a:lnTo>
                  <a:pt x="18052" y="71712"/>
                </a:lnTo>
                <a:lnTo>
                  <a:pt x="17650" y="73624"/>
                </a:lnTo>
                <a:lnTo>
                  <a:pt x="17287" y="75517"/>
                </a:lnTo>
                <a:lnTo>
                  <a:pt x="16943" y="77315"/>
                </a:lnTo>
                <a:lnTo>
                  <a:pt x="16752" y="78175"/>
                </a:lnTo>
                <a:lnTo>
                  <a:pt x="16560" y="78997"/>
                </a:lnTo>
                <a:lnTo>
                  <a:pt x="16312" y="80049"/>
                </a:lnTo>
                <a:lnTo>
                  <a:pt x="16025" y="81101"/>
                </a:lnTo>
                <a:lnTo>
                  <a:pt x="15738" y="82134"/>
                </a:lnTo>
                <a:lnTo>
                  <a:pt x="15432" y="83166"/>
                </a:lnTo>
                <a:lnTo>
                  <a:pt x="15107" y="84199"/>
                </a:lnTo>
                <a:lnTo>
                  <a:pt x="14763" y="85212"/>
                </a:lnTo>
                <a:lnTo>
                  <a:pt x="14400" y="86245"/>
                </a:lnTo>
                <a:lnTo>
                  <a:pt x="14017" y="87259"/>
                </a:lnTo>
                <a:lnTo>
                  <a:pt x="13616" y="88272"/>
                </a:lnTo>
                <a:lnTo>
                  <a:pt x="13195" y="89286"/>
                </a:lnTo>
                <a:lnTo>
                  <a:pt x="12774" y="90280"/>
                </a:lnTo>
                <a:lnTo>
                  <a:pt x="12315" y="91274"/>
                </a:lnTo>
                <a:lnTo>
                  <a:pt x="11856" y="92269"/>
                </a:lnTo>
                <a:lnTo>
                  <a:pt x="11378" y="93244"/>
                </a:lnTo>
                <a:lnTo>
                  <a:pt x="10862" y="94238"/>
                </a:lnTo>
                <a:lnTo>
                  <a:pt x="10365" y="95195"/>
                </a:lnTo>
                <a:lnTo>
                  <a:pt x="9829" y="96170"/>
                </a:lnTo>
                <a:lnTo>
                  <a:pt x="9275" y="97126"/>
                </a:lnTo>
                <a:lnTo>
                  <a:pt x="8720" y="98082"/>
                </a:lnTo>
                <a:lnTo>
                  <a:pt x="8127" y="99019"/>
                </a:lnTo>
                <a:lnTo>
                  <a:pt x="7534" y="99956"/>
                </a:lnTo>
                <a:lnTo>
                  <a:pt x="6923" y="100893"/>
                </a:lnTo>
                <a:lnTo>
                  <a:pt x="6311" y="101811"/>
                </a:lnTo>
                <a:lnTo>
                  <a:pt x="5660" y="102729"/>
                </a:lnTo>
                <a:lnTo>
                  <a:pt x="5010" y="103628"/>
                </a:lnTo>
                <a:lnTo>
                  <a:pt x="4341" y="104527"/>
                </a:lnTo>
                <a:lnTo>
                  <a:pt x="3652" y="105406"/>
                </a:lnTo>
                <a:lnTo>
                  <a:pt x="2945" y="106286"/>
                </a:lnTo>
                <a:lnTo>
                  <a:pt x="2237" y="107166"/>
                </a:lnTo>
                <a:lnTo>
                  <a:pt x="1511" y="108026"/>
                </a:lnTo>
                <a:lnTo>
                  <a:pt x="765" y="108887"/>
                </a:lnTo>
                <a:lnTo>
                  <a:pt x="0" y="109728"/>
                </a:lnTo>
                <a:lnTo>
                  <a:pt x="192186" y="109728"/>
                </a:lnTo>
                <a:lnTo>
                  <a:pt x="192186" y="9619"/>
                </a:lnTo>
                <a:lnTo>
                  <a:pt x="191975" y="8606"/>
                </a:lnTo>
                <a:lnTo>
                  <a:pt x="191841" y="8108"/>
                </a:lnTo>
                <a:lnTo>
                  <a:pt x="191707" y="7611"/>
                </a:lnTo>
                <a:lnTo>
                  <a:pt x="191555" y="7133"/>
                </a:lnTo>
                <a:lnTo>
                  <a:pt x="191382" y="6655"/>
                </a:lnTo>
                <a:lnTo>
                  <a:pt x="191210" y="6177"/>
                </a:lnTo>
                <a:lnTo>
                  <a:pt x="191000" y="5699"/>
                </a:lnTo>
                <a:lnTo>
                  <a:pt x="190790" y="5259"/>
                </a:lnTo>
                <a:lnTo>
                  <a:pt x="190541" y="4800"/>
                </a:lnTo>
                <a:lnTo>
                  <a:pt x="190292" y="4379"/>
                </a:lnTo>
                <a:lnTo>
                  <a:pt x="190006" y="3959"/>
                </a:lnTo>
                <a:lnTo>
                  <a:pt x="189680" y="3538"/>
                </a:lnTo>
                <a:lnTo>
                  <a:pt x="189355" y="3156"/>
                </a:lnTo>
                <a:lnTo>
                  <a:pt x="188992" y="2773"/>
                </a:lnTo>
                <a:lnTo>
                  <a:pt x="188590" y="2410"/>
                </a:lnTo>
                <a:lnTo>
                  <a:pt x="188131" y="2046"/>
                </a:lnTo>
                <a:lnTo>
                  <a:pt x="187653" y="1702"/>
                </a:lnTo>
                <a:lnTo>
                  <a:pt x="187175" y="1415"/>
                </a:lnTo>
                <a:lnTo>
                  <a:pt x="186659" y="1128"/>
                </a:lnTo>
                <a:lnTo>
                  <a:pt x="186124" y="899"/>
                </a:lnTo>
                <a:lnTo>
                  <a:pt x="185588" y="689"/>
                </a:lnTo>
                <a:lnTo>
                  <a:pt x="185034" y="517"/>
                </a:lnTo>
                <a:lnTo>
                  <a:pt x="184460" y="364"/>
                </a:lnTo>
                <a:lnTo>
                  <a:pt x="183886" y="230"/>
                </a:lnTo>
                <a:lnTo>
                  <a:pt x="183293" y="134"/>
                </a:lnTo>
                <a:lnTo>
                  <a:pt x="182701" y="58"/>
                </a:lnTo>
                <a:lnTo>
                  <a:pt x="182089" y="19"/>
                </a:lnTo>
                <a:lnTo>
                  <a:pt x="1814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04" name="Google Shape;704;p20"/>
          <p:cNvGrpSpPr/>
          <p:nvPr/>
        </p:nvGrpSpPr>
        <p:grpSpPr>
          <a:xfrm flipH="1">
            <a:off x="8010" y="3224762"/>
            <a:ext cx="5884732" cy="3631109"/>
            <a:chOff x="-8625473" y="-220767"/>
            <a:chExt cx="7248397" cy="4472544"/>
          </a:xfrm>
        </p:grpSpPr>
        <p:sp>
          <p:nvSpPr>
            <p:cNvPr id="705" name="Google Shape;705;p20"/>
            <p:cNvSpPr/>
            <p:nvPr/>
          </p:nvSpPr>
          <p:spPr>
            <a:xfrm>
              <a:off x="-8136573" y="2349343"/>
              <a:ext cx="6758292" cy="1902434"/>
            </a:xfrm>
            <a:custGeom>
              <a:avLst/>
              <a:gdLst/>
              <a:ahLst/>
              <a:cxnLst/>
              <a:rect l="l" t="t" r="r" b="b"/>
              <a:pathLst>
                <a:path w="173981" h="48975" extrusionOk="0">
                  <a:moveTo>
                    <a:pt x="117396" y="0"/>
                  </a:moveTo>
                  <a:lnTo>
                    <a:pt x="116325" y="39"/>
                  </a:lnTo>
                  <a:lnTo>
                    <a:pt x="115254" y="96"/>
                  </a:lnTo>
                  <a:lnTo>
                    <a:pt x="114183" y="173"/>
                  </a:lnTo>
                  <a:lnTo>
                    <a:pt x="113132" y="268"/>
                  </a:lnTo>
                  <a:lnTo>
                    <a:pt x="112061" y="402"/>
                  </a:lnTo>
                  <a:lnTo>
                    <a:pt x="110990" y="536"/>
                  </a:lnTo>
                  <a:lnTo>
                    <a:pt x="109938" y="708"/>
                  </a:lnTo>
                  <a:lnTo>
                    <a:pt x="108886" y="899"/>
                  </a:lnTo>
                  <a:lnTo>
                    <a:pt x="107835" y="1110"/>
                  </a:lnTo>
                  <a:lnTo>
                    <a:pt x="106783" y="1339"/>
                  </a:lnTo>
                  <a:lnTo>
                    <a:pt x="105731" y="1588"/>
                  </a:lnTo>
                  <a:lnTo>
                    <a:pt x="104698" y="1855"/>
                  </a:lnTo>
                  <a:lnTo>
                    <a:pt x="103666" y="2142"/>
                  </a:lnTo>
                  <a:lnTo>
                    <a:pt x="102633" y="2448"/>
                  </a:lnTo>
                  <a:lnTo>
                    <a:pt x="101620" y="2754"/>
                  </a:lnTo>
                  <a:lnTo>
                    <a:pt x="100606" y="3098"/>
                  </a:lnTo>
                  <a:lnTo>
                    <a:pt x="99593" y="3443"/>
                  </a:lnTo>
                  <a:lnTo>
                    <a:pt x="98579" y="3806"/>
                  </a:lnTo>
                  <a:lnTo>
                    <a:pt x="97585" y="4188"/>
                  </a:lnTo>
                  <a:lnTo>
                    <a:pt x="96609" y="4590"/>
                  </a:lnTo>
                  <a:lnTo>
                    <a:pt x="95634" y="4992"/>
                  </a:lnTo>
                  <a:lnTo>
                    <a:pt x="94659" y="5412"/>
                  </a:lnTo>
                  <a:lnTo>
                    <a:pt x="93703" y="5833"/>
                  </a:lnTo>
                  <a:lnTo>
                    <a:pt x="92747" y="6292"/>
                  </a:lnTo>
                  <a:lnTo>
                    <a:pt x="91809" y="6732"/>
                  </a:lnTo>
                  <a:lnTo>
                    <a:pt x="90872" y="7191"/>
                  </a:lnTo>
                  <a:lnTo>
                    <a:pt x="89037" y="8147"/>
                  </a:lnTo>
                  <a:lnTo>
                    <a:pt x="87220" y="9141"/>
                  </a:lnTo>
                  <a:lnTo>
                    <a:pt x="85422" y="10155"/>
                  </a:lnTo>
                  <a:lnTo>
                    <a:pt x="83644" y="11187"/>
                  </a:lnTo>
                  <a:lnTo>
                    <a:pt x="81866" y="12258"/>
                  </a:lnTo>
                  <a:lnTo>
                    <a:pt x="80125" y="13348"/>
                  </a:lnTo>
                  <a:lnTo>
                    <a:pt x="78385" y="14438"/>
                  </a:lnTo>
                  <a:lnTo>
                    <a:pt x="74943" y="16676"/>
                  </a:lnTo>
                  <a:lnTo>
                    <a:pt x="71501" y="18913"/>
                  </a:lnTo>
                  <a:lnTo>
                    <a:pt x="68059" y="21150"/>
                  </a:lnTo>
                  <a:lnTo>
                    <a:pt x="66338" y="22260"/>
                  </a:lnTo>
                  <a:lnTo>
                    <a:pt x="64578" y="23350"/>
                  </a:lnTo>
                  <a:lnTo>
                    <a:pt x="62762" y="24459"/>
                  </a:lnTo>
                  <a:lnTo>
                    <a:pt x="60926" y="25549"/>
                  </a:lnTo>
                  <a:lnTo>
                    <a:pt x="59071" y="26620"/>
                  </a:lnTo>
                  <a:lnTo>
                    <a:pt x="57197" y="27671"/>
                  </a:lnTo>
                  <a:lnTo>
                    <a:pt x="55323" y="28723"/>
                  </a:lnTo>
                  <a:lnTo>
                    <a:pt x="53430" y="29737"/>
                  </a:lnTo>
                  <a:lnTo>
                    <a:pt x="51517" y="30731"/>
                  </a:lnTo>
                  <a:lnTo>
                    <a:pt x="49586" y="31706"/>
                  </a:lnTo>
                  <a:lnTo>
                    <a:pt x="47635" y="32663"/>
                  </a:lnTo>
                  <a:lnTo>
                    <a:pt x="45685" y="33600"/>
                  </a:lnTo>
                  <a:lnTo>
                    <a:pt x="43734" y="34517"/>
                  </a:lnTo>
                  <a:lnTo>
                    <a:pt x="41746" y="35416"/>
                  </a:lnTo>
                  <a:lnTo>
                    <a:pt x="39757" y="36296"/>
                  </a:lnTo>
                  <a:lnTo>
                    <a:pt x="37749" y="37137"/>
                  </a:lnTo>
                  <a:lnTo>
                    <a:pt x="35741" y="37979"/>
                  </a:lnTo>
                  <a:lnTo>
                    <a:pt x="33714" y="38801"/>
                  </a:lnTo>
                  <a:lnTo>
                    <a:pt x="31687" y="39585"/>
                  </a:lnTo>
                  <a:lnTo>
                    <a:pt x="29641" y="40369"/>
                  </a:lnTo>
                  <a:lnTo>
                    <a:pt x="27576" y="41115"/>
                  </a:lnTo>
                  <a:lnTo>
                    <a:pt x="25510" y="41861"/>
                  </a:lnTo>
                  <a:lnTo>
                    <a:pt x="23426" y="42568"/>
                  </a:lnTo>
                  <a:lnTo>
                    <a:pt x="21341" y="43257"/>
                  </a:lnTo>
                  <a:lnTo>
                    <a:pt x="19238" y="43926"/>
                  </a:lnTo>
                  <a:lnTo>
                    <a:pt x="17134" y="44576"/>
                  </a:lnTo>
                  <a:lnTo>
                    <a:pt x="15031" y="45207"/>
                  </a:lnTo>
                  <a:lnTo>
                    <a:pt x="12908" y="45800"/>
                  </a:lnTo>
                  <a:lnTo>
                    <a:pt x="10766" y="46393"/>
                  </a:lnTo>
                  <a:lnTo>
                    <a:pt x="8625" y="46947"/>
                  </a:lnTo>
                  <a:lnTo>
                    <a:pt x="6483" y="47483"/>
                  </a:lnTo>
                  <a:lnTo>
                    <a:pt x="4322" y="48018"/>
                  </a:lnTo>
                  <a:lnTo>
                    <a:pt x="2161" y="48496"/>
                  </a:lnTo>
                  <a:lnTo>
                    <a:pt x="0" y="48974"/>
                  </a:lnTo>
                  <a:lnTo>
                    <a:pt x="173981" y="48974"/>
                  </a:lnTo>
                  <a:lnTo>
                    <a:pt x="173981" y="8778"/>
                  </a:lnTo>
                  <a:lnTo>
                    <a:pt x="173197" y="8931"/>
                  </a:lnTo>
                  <a:lnTo>
                    <a:pt x="172413" y="9122"/>
                  </a:lnTo>
                  <a:lnTo>
                    <a:pt x="171648" y="9332"/>
                  </a:lnTo>
                  <a:lnTo>
                    <a:pt x="170883" y="9581"/>
                  </a:lnTo>
                  <a:lnTo>
                    <a:pt x="170118" y="9849"/>
                  </a:lnTo>
                  <a:lnTo>
                    <a:pt x="169372" y="10136"/>
                  </a:lnTo>
                  <a:lnTo>
                    <a:pt x="168645" y="10442"/>
                  </a:lnTo>
                  <a:lnTo>
                    <a:pt x="167919" y="10767"/>
                  </a:lnTo>
                  <a:lnTo>
                    <a:pt x="167192" y="11130"/>
                  </a:lnTo>
                  <a:lnTo>
                    <a:pt x="166485" y="11493"/>
                  </a:lnTo>
                  <a:lnTo>
                    <a:pt x="165796" y="11876"/>
                  </a:lnTo>
                  <a:lnTo>
                    <a:pt x="165108" y="12277"/>
                  </a:lnTo>
                  <a:lnTo>
                    <a:pt x="164419" y="12679"/>
                  </a:lnTo>
                  <a:lnTo>
                    <a:pt x="163750" y="13100"/>
                  </a:lnTo>
                  <a:lnTo>
                    <a:pt x="163100" y="13520"/>
                  </a:lnTo>
                  <a:lnTo>
                    <a:pt x="162469" y="13960"/>
                  </a:lnTo>
                  <a:lnTo>
                    <a:pt x="161646" y="14553"/>
                  </a:lnTo>
                  <a:lnTo>
                    <a:pt x="160824" y="15146"/>
                  </a:lnTo>
                  <a:lnTo>
                    <a:pt x="159237" y="16351"/>
                  </a:lnTo>
                  <a:lnTo>
                    <a:pt x="156063" y="18798"/>
                  </a:lnTo>
                  <a:lnTo>
                    <a:pt x="154475" y="20003"/>
                  </a:lnTo>
                  <a:lnTo>
                    <a:pt x="153653" y="20596"/>
                  </a:lnTo>
                  <a:lnTo>
                    <a:pt x="152831" y="21170"/>
                  </a:lnTo>
                  <a:lnTo>
                    <a:pt x="152009" y="21743"/>
                  </a:lnTo>
                  <a:lnTo>
                    <a:pt x="151148" y="22279"/>
                  </a:lnTo>
                  <a:lnTo>
                    <a:pt x="150287" y="22814"/>
                  </a:lnTo>
                  <a:lnTo>
                    <a:pt x="149408" y="23311"/>
                  </a:lnTo>
                  <a:lnTo>
                    <a:pt x="148968" y="23541"/>
                  </a:lnTo>
                  <a:lnTo>
                    <a:pt x="148528" y="23770"/>
                  </a:lnTo>
                  <a:lnTo>
                    <a:pt x="148088" y="23981"/>
                  </a:lnTo>
                  <a:lnTo>
                    <a:pt x="147610" y="24172"/>
                  </a:lnTo>
                  <a:lnTo>
                    <a:pt x="147151" y="24344"/>
                  </a:lnTo>
                  <a:lnTo>
                    <a:pt x="146654" y="24497"/>
                  </a:lnTo>
                  <a:lnTo>
                    <a:pt x="146176" y="24631"/>
                  </a:lnTo>
                  <a:lnTo>
                    <a:pt x="145698" y="24726"/>
                  </a:lnTo>
                  <a:lnTo>
                    <a:pt x="145201" y="24803"/>
                  </a:lnTo>
                  <a:lnTo>
                    <a:pt x="144723" y="24860"/>
                  </a:lnTo>
                  <a:lnTo>
                    <a:pt x="144245" y="24860"/>
                  </a:lnTo>
                  <a:lnTo>
                    <a:pt x="143767" y="24841"/>
                  </a:lnTo>
                  <a:lnTo>
                    <a:pt x="143308" y="24765"/>
                  </a:lnTo>
                  <a:lnTo>
                    <a:pt x="143078" y="24726"/>
                  </a:lnTo>
                  <a:lnTo>
                    <a:pt x="142849" y="24650"/>
                  </a:lnTo>
                  <a:lnTo>
                    <a:pt x="142619" y="24593"/>
                  </a:lnTo>
                  <a:lnTo>
                    <a:pt x="142409" y="24497"/>
                  </a:lnTo>
                  <a:lnTo>
                    <a:pt x="142198" y="24401"/>
                  </a:lnTo>
                  <a:lnTo>
                    <a:pt x="141988" y="24287"/>
                  </a:lnTo>
                  <a:lnTo>
                    <a:pt x="141663" y="24095"/>
                  </a:lnTo>
                  <a:lnTo>
                    <a:pt x="141395" y="23885"/>
                  </a:lnTo>
                  <a:lnTo>
                    <a:pt x="141128" y="23636"/>
                  </a:lnTo>
                  <a:lnTo>
                    <a:pt x="140898" y="23388"/>
                  </a:lnTo>
                  <a:lnTo>
                    <a:pt x="140688" y="23101"/>
                  </a:lnTo>
                  <a:lnTo>
                    <a:pt x="140516" y="22814"/>
                  </a:lnTo>
                  <a:lnTo>
                    <a:pt x="140344" y="22527"/>
                  </a:lnTo>
                  <a:lnTo>
                    <a:pt x="140210" y="22202"/>
                  </a:lnTo>
                  <a:lnTo>
                    <a:pt x="140114" y="21877"/>
                  </a:lnTo>
                  <a:lnTo>
                    <a:pt x="140018" y="21552"/>
                  </a:lnTo>
                  <a:lnTo>
                    <a:pt x="139942" y="21227"/>
                  </a:lnTo>
                  <a:lnTo>
                    <a:pt x="139904" y="20883"/>
                  </a:lnTo>
                  <a:lnTo>
                    <a:pt x="139865" y="20539"/>
                  </a:lnTo>
                  <a:lnTo>
                    <a:pt x="139865" y="20194"/>
                  </a:lnTo>
                  <a:lnTo>
                    <a:pt x="139865" y="19850"/>
                  </a:lnTo>
                  <a:lnTo>
                    <a:pt x="139904" y="19525"/>
                  </a:lnTo>
                  <a:lnTo>
                    <a:pt x="139942" y="19181"/>
                  </a:lnTo>
                  <a:lnTo>
                    <a:pt x="139980" y="18856"/>
                  </a:lnTo>
                  <a:lnTo>
                    <a:pt x="140114" y="18186"/>
                  </a:lnTo>
                  <a:lnTo>
                    <a:pt x="140286" y="17536"/>
                  </a:lnTo>
                  <a:lnTo>
                    <a:pt x="140439" y="16886"/>
                  </a:lnTo>
                  <a:lnTo>
                    <a:pt x="140611" y="16217"/>
                  </a:lnTo>
                  <a:lnTo>
                    <a:pt x="140764" y="15567"/>
                  </a:lnTo>
                  <a:lnTo>
                    <a:pt x="140879" y="14916"/>
                  </a:lnTo>
                  <a:lnTo>
                    <a:pt x="140936" y="14572"/>
                  </a:lnTo>
                  <a:lnTo>
                    <a:pt x="140975" y="14247"/>
                  </a:lnTo>
                  <a:lnTo>
                    <a:pt x="140994" y="13922"/>
                  </a:lnTo>
                  <a:lnTo>
                    <a:pt x="140994" y="13616"/>
                  </a:lnTo>
                  <a:lnTo>
                    <a:pt x="140994" y="13291"/>
                  </a:lnTo>
                  <a:lnTo>
                    <a:pt x="140975" y="12985"/>
                  </a:lnTo>
                  <a:lnTo>
                    <a:pt x="140955" y="12679"/>
                  </a:lnTo>
                  <a:lnTo>
                    <a:pt x="140917" y="12373"/>
                  </a:lnTo>
                  <a:lnTo>
                    <a:pt x="140802" y="11780"/>
                  </a:lnTo>
                  <a:lnTo>
                    <a:pt x="140649" y="11187"/>
                  </a:lnTo>
                  <a:lnTo>
                    <a:pt x="140458" y="10595"/>
                  </a:lnTo>
                  <a:lnTo>
                    <a:pt x="140229" y="10040"/>
                  </a:lnTo>
                  <a:lnTo>
                    <a:pt x="139961" y="9485"/>
                  </a:lnTo>
                  <a:lnTo>
                    <a:pt x="139636" y="8931"/>
                  </a:lnTo>
                  <a:lnTo>
                    <a:pt x="139292" y="8395"/>
                  </a:lnTo>
                  <a:lnTo>
                    <a:pt x="138909" y="7879"/>
                  </a:lnTo>
                  <a:lnTo>
                    <a:pt x="138508" y="7382"/>
                  </a:lnTo>
                  <a:lnTo>
                    <a:pt x="138049" y="6885"/>
                  </a:lnTo>
                  <a:lnTo>
                    <a:pt x="137590" y="6407"/>
                  </a:lnTo>
                  <a:lnTo>
                    <a:pt x="137093" y="5948"/>
                  </a:lnTo>
                  <a:lnTo>
                    <a:pt x="136557" y="5489"/>
                  </a:lnTo>
                  <a:lnTo>
                    <a:pt x="136003" y="5068"/>
                  </a:lnTo>
                  <a:lnTo>
                    <a:pt x="135429" y="4647"/>
                  </a:lnTo>
                  <a:lnTo>
                    <a:pt x="134836" y="4246"/>
                  </a:lnTo>
                  <a:lnTo>
                    <a:pt x="134224" y="3863"/>
                  </a:lnTo>
                  <a:lnTo>
                    <a:pt x="133593" y="3500"/>
                  </a:lnTo>
                  <a:lnTo>
                    <a:pt x="132943" y="3137"/>
                  </a:lnTo>
                  <a:lnTo>
                    <a:pt x="132274" y="2811"/>
                  </a:lnTo>
                  <a:lnTo>
                    <a:pt x="131604" y="2506"/>
                  </a:lnTo>
                  <a:lnTo>
                    <a:pt x="130916" y="2200"/>
                  </a:lnTo>
                  <a:lnTo>
                    <a:pt x="130208" y="1932"/>
                  </a:lnTo>
                  <a:lnTo>
                    <a:pt x="129501" y="1683"/>
                  </a:lnTo>
                  <a:lnTo>
                    <a:pt x="128793" y="1435"/>
                  </a:lnTo>
                  <a:lnTo>
                    <a:pt x="128067" y="1224"/>
                  </a:lnTo>
                  <a:lnTo>
                    <a:pt x="127340" y="1033"/>
                  </a:lnTo>
                  <a:lnTo>
                    <a:pt x="126613" y="861"/>
                  </a:lnTo>
                  <a:lnTo>
                    <a:pt x="125887" y="708"/>
                  </a:lnTo>
                  <a:lnTo>
                    <a:pt x="124835" y="536"/>
                  </a:lnTo>
                  <a:lnTo>
                    <a:pt x="123783" y="364"/>
                  </a:lnTo>
                  <a:lnTo>
                    <a:pt x="122712" y="249"/>
                  </a:lnTo>
                  <a:lnTo>
                    <a:pt x="121660" y="134"/>
                  </a:lnTo>
                  <a:lnTo>
                    <a:pt x="120590" y="58"/>
                  </a:lnTo>
                  <a:lnTo>
                    <a:pt x="119519" y="20"/>
                  </a:lnTo>
                  <a:lnTo>
                    <a:pt x="1184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-3824739" y="-220767"/>
              <a:ext cx="2447662" cy="4464495"/>
            </a:xfrm>
            <a:custGeom>
              <a:avLst/>
              <a:gdLst/>
              <a:ahLst/>
              <a:cxnLst/>
              <a:rect l="l" t="t" r="r" b="b"/>
              <a:pathLst>
                <a:path w="63011" h="114931" extrusionOk="0">
                  <a:moveTo>
                    <a:pt x="63010" y="1"/>
                  </a:moveTo>
                  <a:lnTo>
                    <a:pt x="62379" y="20"/>
                  </a:lnTo>
                  <a:lnTo>
                    <a:pt x="61767" y="58"/>
                  </a:lnTo>
                  <a:lnTo>
                    <a:pt x="60524" y="154"/>
                  </a:lnTo>
                  <a:lnTo>
                    <a:pt x="59243" y="307"/>
                  </a:lnTo>
                  <a:lnTo>
                    <a:pt x="57962" y="460"/>
                  </a:lnTo>
                  <a:lnTo>
                    <a:pt x="56681" y="651"/>
                  </a:lnTo>
                  <a:lnTo>
                    <a:pt x="55418" y="880"/>
                  </a:lnTo>
                  <a:lnTo>
                    <a:pt x="54156" y="1129"/>
                  </a:lnTo>
                  <a:lnTo>
                    <a:pt x="52894" y="1416"/>
                  </a:lnTo>
                  <a:lnTo>
                    <a:pt x="51651" y="1741"/>
                  </a:lnTo>
                  <a:lnTo>
                    <a:pt x="50408" y="2085"/>
                  </a:lnTo>
                  <a:lnTo>
                    <a:pt x="49184" y="2468"/>
                  </a:lnTo>
                  <a:lnTo>
                    <a:pt x="47960" y="2888"/>
                  </a:lnTo>
                  <a:lnTo>
                    <a:pt x="46756" y="3328"/>
                  </a:lnTo>
                  <a:lnTo>
                    <a:pt x="45570" y="3825"/>
                  </a:lnTo>
                  <a:lnTo>
                    <a:pt x="44404" y="4342"/>
                  </a:lnTo>
                  <a:lnTo>
                    <a:pt x="43237" y="4896"/>
                  </a:lnTo>
                  <a:lnTo>
                    <a:pt x="42109" y="5489"/>
                  </a:lnTo>
                  <a:lnTo>
                    <a:pt x="40981" y="6120"/>
                  </a:lnTo>
                  <a:lnTo>
                    <a:pt x="40445" y="6445"/>
                  </a:lnTo>
                  <a:lnTo>
                    <a:pt x="39891" y="6789"/>
                  </a:lnTo>
                  <a:lnTo>
                    <a:pt x="39317" y="7172"/>
                  </a:lnTo>
                  <a:lnTo>
                    <a:pt x="38743" y="7573"/>
                  </a:lnTo>
                  <a:lnTo>
                    <a:pt x="38131" y="7994"/>
                  </a:lnTo>
                  <a:lnTo>
                    <a:pt x="37519" y="8434"/>
                  </a:lnTo>
                  <a:lnTo>
                    <a:pt x="36907" y="8893"/>
                  </a:lnTo>
                  <a:lnTo>
                    <a:pt x="36276" y="9390"/>
                  </a:lnTo>
                  <a:lnTo>
                    <a:pt x="35664" y="9887"/>
                  </a:lnTo>
                  <a:lnTo>
                    <a:pt x="35033" y="10423"/>
                  </a:lnTo>
                  <a:lnTo>
                    <a:pt x="34402" y="10958"/>
                  </a:lnTo>
                  <a:lnTo>
                    <a:pt x="33790" y="11513"/>
                  </a:lnTo>
                  <a:lnTo>
                    <a:pt x="33178" y="12087"/>
                  </a:lnTo>
                  <a:lnTo>
                    <a:pt x="32566" y="12679"/>
                  </a:lnTo>
                  <a:lnTo>
                    <a:pt x="31993" y="13291"/>
                  </a:lnTo>
                  <a:lnTo>
                    <a:pt x="31400" y="13903"/>
                  </a:lnTo>
                  <a:lnTo>
                    <a:pt x="30845" y="14534"/>
                  </a:lnTo>
                  <a:lnTo>
                    <a:pt x="30310" y="15165"/>
                  </a:lnTo>
                  <a:lnTo>
                    <a:pt x="29794" y="15816"/>
                  </a:lnTo>
                  <a:lnTo>
                    <a:pt x="29296" y="16466"/>
                  </a:lnTo>
                  <a:lnTo>
                    <a:pt x="28818" y="17116"/>
                  </a:lnTo>
                  <a:lnTo>
                    <a:pt x="28379" y="17785"/>
                  </a:lnTo>
                  <a:lnTo>
                    <a:pt x="27977" y="18454"/>
                  </a:lnTo>
                  <a:lnTo>
                    <a:pt x="27595" y="19143"/>
                  </a:lnTo>
                  <a:lnTo>
                    <a:pt x="27269" y="19812"/>
                  </a:lnTo>
                  <a:lnTo>
                    <a:pt x="26963" y="20501"/>
                  </a:lnTo>
                  <a:lnTo>
                    <a:pt x="26696" y="21170"/>
                  </a:lnTo>
                  <a:lnTo>
                    <a:pt x="26485" y="21858"/>
                  </a:lnTo>
                  <a:lnTo>
                    <a:pt x="26313" y="22547"/>
                  </a:lnTo>
                  <a:lnTo>
                    <a:pt x="26256" y="22872"/>
                  </a:lnTo>
                  <a:lnTo>
                    <a:pt x="26199" y="23216"/>
                  </a:lnTo>
                  <a:lnTo>
                    <a:pt x="26160" y="23560"/>
                  </a:lnTo>
                  <a:lnTo>
                    <a:pt x="26122" y="23885"/>
                  </a:lnTo>
                  <a:lnTo>
                    <a:pt x="26103" y="24230"/>
                  </a:lnTo>
                  <a:lnTo>
                    <a:pt x="26103" y="24574"/>
                  </a:lnTo>
                  <a:lnTo>
                    <a:pt x="26141" y="25109"/>
                  </a:lnTo>
                  <a:lnTo>
                    <a:pt x="26199" y="25626"/>
                  </a:lnTo>
                  <a:lnTo>
                    <a:pt x="26294" y="26161"/>
                  </a:lnTo>
                  <a:lnTo>
                    <a:pt x="26409" y="26677"/>
                  </a:lnTo>
                  <a:lnTo>
                    <a:pt x="26562" y="27194"/>
                  </a:lnTo>
                  <a:lnTo>
                    <a:pt x="26753" y="27691"/>
                  </a:lnTo>
                  <a:lnTo>
                    <a:pt x="26963" y="28188"/>
                  </a:lnTo>
                  <a:lnTo>
                    <a:pt x="27193" y="28666"/>
                  </a:lnTo>
                  <a:lnTo>
                    <a:pt x="27461" y="29144"/>
                  </a:lnTo>
                  <a:lnTo>
                    <a:pt x="27767" y="29584"/>
                  </a:lnTo>
                  <a:lnTo>
                    <a:pt x="28073" y="30024"/>
                  </a:lnTo>
                  <a:lnTo>
                    <a:pt x="28417" y="30445"/>
                  </a:lnTo>
                  <a:lnTo>
                    <a:pt x="28780" y="30827"/>
                  </a:lnTo>
                  <a:lnTo>
                    <a:pt x="29182" y="31190"/>
                  </a:lnTo>
                  <a:lnTo>
                    <a:pt x="29583" y="31535"/>
                  </a:lnTo>
                  <a:lnTo>
                    <a:pt x="30023" y="31841"/>
                  </a:lnTo>
                  <a:lnTo>
                    <a:pt x="30272" y="32013"/>
                  </a:lnTo>
                  <a:lnTo>
                    <a:pt x="30520" y="32147"/>
                  </a:lnTo>
                  <a:lnTo>
                    <a:pt x="30788" y="32280"/>
                  </a:lnTo>
                  <a:lnTo>
                    <a:pt x="31056" y="32395"/>
                  </a:lnTo>
                  <a:lnTo>
                    <a:pt x="31324" y="32491"/>
                  </a:lnTo>
                  <a:lnTo>
                    <a:pt x="31610" y="32586"/>
                  </a:lnTo>
                  <a:lnTo>
                    <a:pt x="32184" y="32739"/>
                  </a:lnTo>
                  <a:lnTo>
                    <a:pt x="32758" y="32873"/>
                  </a:lnTo>
                  <a:lnTo>
                    <a:pt x="33351" y="32969"/>
                  </a:lnTo>
                  <a:lnTo>
                    <a:pt x="34536" y="33160"/>
                  </a:lnTo>
                  <a:lnTo>
                    <a:pt x="35129" y="33275"/>
                  </a:lnTo>
                  <a:lnTo>
                    <a:pt x="35703" y="33390"/>
                  </a:lnTo>
                  <a:lnTo>
                    <a:pt x="36257" y="33543"/>
                  </a:lnTo>
                  <a:lnTo>
                    <a:pt x="36544" y="33638"/>
                  </a:lnTo>
                  <a:lnTo>
                    <a:pt x="36812" y="33734"/>
                  </a:lnTo>
                  <a:lnTo>
                    <a:pt x="37060" y="33849"/>
                  </a:lnTo>
                  <a:lnTo>
                    <a:pt x="37328" y="33982"/>
                  </a:lnTo>
                  <a:lnTo>
                    <a:pt x="37558" y="34116"/>
                  </a:lnTo>
                  <a:lnTo>
                    <a:pt x="37806" y="34269"/>
                  </a:lnTo>
                  <a:lnTo>
                    <a:pt x="38036" y="34441"/>
                  </a:lnTo>
                  <a:lnTo>
                    <a:pt x="38246" y="34633"/>
                  </a:lnTo>
                  <a:lnTo>
                    <a:pt x="38456" y="34843"/>
                  </a:lnTo>
                  <a:lnTo>
                    <a:pt x="38667" y="35072"/>
                  </a:lnTo>
                  <a:lnTo>
                    <a:pt x="38858" y="35321"/>
                  </a:lnTo>
                  <a:lnTo>
                    <a:pt x="39030" y="35570"/>
                  </a:lnTo>
                  <a:lnTo>
                    <a:pt x="39164" y="35818"/>
                  </a:lnTo>
                  <a:lnTo>
                    <a:pt x="39298" y="36048"/>
                  </a:lnTo>
                  <a:lnTo>
                    <a:pt x="39413" y="36296"/>
                  </a:lnTo>
                  <a:lnTo>
                    <a:pt x="39508" y="36526"/>
                  </a:lnTo>
                  <a:lnTo>
                    <a:pt x="39585" y="36774"/>
                  </a:lnTo>
                  <a:lnTo>
                    <a:pt x="39661" y="37004"/>
                  </a:lnTo>
                  <a:lnTo>
                    <a:pt x="39699" y="37233"/>
                  </a:lnTo>
                  <a:lnTo>
                    <a:pt x="39718" y="37463"/>
                  </a:lnTo>
                  <a:lnTo>
                    <a:pt x="39738" y="37692"/>
                  </a:lnTo>
                  <a:lnTo>
                    <a:pt x="39738" y="37922"/>
                  </a:lnTo>
                  <a:lnTo>
                    <a:pt x="39718" y="38151"/>
                  </a:lnTo>
                  <a:lnTo>
                    <a:pt x="39680" y="38381"/>
                  </a:lnTo>
                  <a:lnTo>
                    <a:pt x="39642" y="38591"/>
                  </a:lnTo>
                  <a:lnTo>
                    <a:pt x="39585" y="38820"/>
                  </a:lnTo>
                  <a:lnTo>
                    <a:pt x="39508" y="39031"/>
                  </a:lnTo>
                  <a:lnTo>
                    <a:pt x="39413" y="39260"/>
                  </a:lnTo>
                  <a:lnTo>
                    <a:pt x="39221" y="39681"/>
                  </a:lnTo>
                  <a:lnTo>
                    <a:pt x="38973" y="40102"/>
                  </a:lnTo>
                  <a:lnTo>
                    <a:pt x="38667" y="40503"/>
                  </a:lnTo>
                  <a:lnTo>
                    <a:pt x="38342" y="40905"/>
                  </a:lnTo>
                  <a:lnTo>
                    <a:pt x="37997" y="41306"/>
                  </a:lnTo>
                  <a:lnTo>
                    <a:pt x="37596" y="41689"/>
                  </a:lnTo>
                  <a:lnTo>
                    <a:pt x="37175" y="42052"/>
                  </a:lnTo>
                  <a:lnTo>
                    <a:pt x="36754" y="42416"/>
                  </a:lnTo>
                  <a:lnTo>
                    <a:pt x="36295" y="42779"/>
                  </a:lnTo>
                  <a:lnTo>
                    <a:pt x="35817" y="43123"/>
                  </a:lnTo>
                  <a:lnTo>
                    <a:pt x="35339" y="43467"/>
                  </a:lnTo>
                  <a:lnTo>
                    <a:pt x="34364" y="44118"/>
                  </a:lnTo>
                  <a:lnTo>
                    <a:pt x="33389" y="44730"/>
                  </a:lnTo>
                  <a:lnTo>
                    <a:pt x="31591" y="45820"/>
                  </a:lnTo>
                  <a:lnTo>
                    <a:pt x="30807" y="46317"/>
                  </a:lnTo>
                  <a:lnTo>
                    <a:pt x="30138" y="46757"/>
                  </a:lnTo>
                  <a:lnTo>
                    <a:pt x="27767" y="48439"/>
                  </a:lnTo>
                  <a:lnTo>
                    <a:pt x="25415" y="50141"/>
                  </a:lnTo>
                  <a:lnTo>
                    <a:pt x="23062" y="51862"/>
                  </a:lnTo>
                  <a:lnTo>
                    <a:pt x="21896" y="52742"/>
                  </a:lnTo>
                  <a:lnTo>
                    <a:pt x="20729" y="53622"/>
                  </a:lnTo>
                  <a:lnTo>
                    <a:pt x="19582" y="54520"/>
                  </a:lnTo>
                  <a:lnTo>
                    <a:pt x="18454" y="55438"/>
                  </a:lnTo>
                  <a:lnTo>
                    <a:pt x="17326" y="56375"/>
                  </a:lnTo>
                  <a:lnTo>
                    <a:pt x="16236" y="57312"/>
                  </a:lnTo>
                  <a:lnTo>
                    <a:pt x="15145" y="58288"/>
                  </a:lnTo>
                  <a:lnTo>
                    <a:pt x="14075" y="59282"/>
                  </a:lnTo>
                  <a:lnTo>
                    <a:pt x="13042" y="60296"/>
                  </a:lnTo>
                  <a:lnTo>
                    <a:pt x="12009" y="61347"/>
                  </a:lnTo>
                  <a:lnTo>
                    <a:pt x="11378" y="62036"/>
                  </a:lnTo>
                  <a:lnTo>
                    <a:pt x="10766" y="62724"/>
                  </a:lnTo>
                  <a:lnTo>
                    <a:pt x="10135" y="63432"/>
                  </a:lnTo>
                  <a:lnTo>
                    <a:pt x="9542" y="64139"/>
                  </a:lnTo>
                  <a:lnTo>
                    <a:pt x="8950" y="64866"/>
                  </a:lnTo>
                  <a:lnTo>
                    <a:pt x="8376" y="65612"/>
                  </a:lnTo>
                  <a:lnTo>
                    <a:pt x="7821" y="66358"/>
                  </a:lnTo>
                  <a:lnTo>
                    <a:pt x="7267" y="67123"/>
                  </a:lnTo>
                  <a:lnTo>
                    <a:pt x="6731" y="67887"/>
                  </a:lnTo>
                  <a:lnTo>
                    <a:pt x="6215" y="68672"/>
                  </a:lnTo>
                  <a:lnTo>
                    <a:pt x="5718" y="69475"/>
                  </a:lnTo>
                  <a:lnTo>
                    <a:pt x="5240" y="70278"/>
                  </a:lnTo>
                  <a:lnTo>
                    <a:pt x="4762" y="71081"/>
                  </a:lnTo>
                  <a:lnTo>
                    <a:pt x="4322" y="71903"/>
                  </a:lnTo>
                  <a:lnTo>
                    <a:pt x="3882" y="72726"/>
                  </a:lnTo>
                  <a:lnTo>
                    <a:pt x="3481" y="73567"/>
                  </a:lnTo>
                  <a:lnTo>
                    <a:pt x="3079" y="74408"/>
                  </a:lnTo>
                  <a:lnTo>
                    <a:pt x="2716" y="75250"/>
                  </a:lnTo>
                  <a:lnTo>
                    <a:pt x="2371" y="76110"/>
                  </a:lnTo>
                  <a:lnTo>
                    <a:pt x="2027" y="76971"/>
                  </a:lnTo>
                  <a:lnTo>
                    <a:pt x="1721" y="77851"/>
                  </a:lnTo>
                  <a:lnTo>
                    <a:pt x="1453" y="78730"/>
                  </a:lnTo>
                  <a:lnTo>
                    <a:pt x="1186" y="79610"/>
                  </a:lnTo>
                  <a:lnTo>
                    <a:pt x="956" y="80509"/>
                  </a:lnTo>
                  <a:lnTo>
                    <a:pt x="746" y="81388"/>
                  </a:lnTo>
                  <a:lnTo>
                    <a:pt x="555" y="82306"/>
                  </a:lnTo>
                  <a:lnTo>
                    <a:pt x="383" y="83205"/>
                  </a:lnTo>
                  <a:lnTo>
                    <a:pt x="249" y="84123"/>
                  </a:lnTo>
                  <a:lnTo>
                    <a:pt x="153" y="85041"/>
                  </a:lnTo>
                  <a:lnTo>
                    <a:pt x="77" y="85959"/>
                  </a:lnTo>
                  <a:lnTo>
                    <a:pt x="19" y="86877"/>
                  </a:lnTo>
                  <a:lnTo>
                    <a:pt x="0" y="87814"/>
                  </a:lnTo>
                  <a:lnTo>
                    <a:pt x="0" y="88349"/>
                  </a:lnTo>
                  <a:lnTo>
                    <a:pt x="19" y="88904"/>
                  </a:lnTo>
                  <a:lnTo>
                    <a:pt x="38" y="89458"/>
                  </a:lnTo>
                  <a:lnTo>
                    <a:pt x="77" y="89994"/>
                  </a:lnTo>
                  <a:lnTo>
                    <a:pt x="115" y="90529"/>
                  </a:lnTo>
                  <a:lnTo>
                    <a:pt x="191" y="91065"/>
                  </a:lnTo>
                  <a:lnTo>
                    <a:pt x="249" y="91581"/>
                  </a:lnTo>
                  <a:lnTo>
                    <a:pt x="344" y="92116"/>
                  </a:lnTo>
                  <a:lnTo>
                    <a:pt x="536" y="93149"/>
                  </a:lnTo>
                  <a:lnTo>
                    <a:pt x="765" y="94162"/>
                  </a:lnTo>
                  <a:lnTo>
                    <a:pt x="1052" y="95157"/>
                  </a:lnTo>
                  <a:lnTo>
                    <a:pt x="1377" y="96132"/>
                  </a:lnTo>
                  <a:lnTo>
                    <a:pt x="1740" y="97107"/>
                  </a:lnTo>
                  <a:lnTo>
                    <a:pt x="2123" y="98064"/>
                  </a:lnTo>
                  <a:lnTo>
                    <a:pt x="2563" y="98981"/>
                  </a:lnTo>
                  <a:lnTo>
                    <a:pt x="3041" y="99899"/>
                  </a:lnTo>
                  <a:lnTo>
                    <a:pt x="3538" y="100817"/>
                  </a:lnTo>
                  <a:lnTo>
                    <a:pt x="4073" y="101697"/>
                  </a:lnTo>
                  <a:lnTo>
                    <a:pt x="4647" y="102557"/>
                  </a:lnTo>
                  <a:lnTo>
                    <a:pt x="5259" y="103418"/>
                  </a:lnTo>
                  <a:lnTo>
                    <a:pt x="5890" y="104259"/>
                  </a:lnTo>
                  <a:lnTo>
                    <a:pt x="6540" y="105082"/>
                  </a:lnTo>
                  <a:lnTo>
                    <a:pt x="7229" y="105885"/>
                  </a:lnTo>
                  <a:lnTo>
                    <a:pt x="7955" y="106669"/>
                  </a:lnTo>
                  <a:lnTo>
                    <a:pt x="8682" y="107453"/>
                  </a:lnTo>
                  <a:lnTo>
                    <a:pt x="9447" y="108199"/>
                  </a:lnTo>
                  <a:lnTo>
                    <a:pt x="10250" y="108945"/>
                  </a:lnTo>
                  <a:lnTo>
                    <a:pt x="11053" y="109671"/>
                  </a:lnTo>
                  <a:lnTo>
                    <a:pt x="11895" y="110379"/>
                  </a:lnTo>
                  <a:lnTo>
                    <a:pt x="12736" y="111086"/>
                  </a:lnTo>
                  <a:lnTo>
                    <a:pt x="13616" y="111756"/>
                  </a:lnTo>
                  <a:lnTo>
                    <a:pt x="14495" y="112425"/>
                  </a:lnTo>
                  <a:lnTo>
                    <a:pt x="15394" y="113075"/>
                  </a:lnTo>
                  <a:lnTo>
                    <a:pt x="16331" y="113706"/>
                  </a:lnTo>
                  <a:lnTo>
                    <a:pt x="17249" y="114337"/>
                  </a:lnTo>
                  <a:lnTo>
                    <a:pt x="18205" y="114930"/>
                  </a:lnTo>
                  <a:lnTo>
                    <a:pt x="63010" y="114930"/>
                  </a:lnTo>
                  <a:lnTo>
                    <a:pt x="63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85725" dir="54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-3824739" y="-220767"/>
              <a:ext cx="2447662" cy="4464495"/>
            </a:xfrm>
            <a:custGeom>
              <a:avLst/>
              <a:gdLst/>
              <a:ahLst/>
              <a:cxnLst/>
              <a:rect l="l" t="t" r="r" b="b"/>
              <a:pathLst>
                <a:path w="63011" h="114931" fill="none" extrusionOk="0">
                  <a:moveTo>
                    <a:pt x="63010" y="1"/>
                  </a:moveTo>
                  <a:lnTo>
                    <a:pt x="63010" y="114930"/>
                  </a:lnTo>
                  <a:lnTo>
                    <a:pt x="18205" y="114930"/>
                  </a:lnTo>
                  <a:lnTo>
                    <a:pt x="18205" y="114930"/>
                  </a:lnTo>
                  <a:lnTo>
                    <a:pt x="17249" y="114337"/>
                  </a:lnTo>
                  <a:lnTo>
                    <a:pt x="16331" y="113706"/>
                  </a:lnTo>
                  <a:lnTo>
                    <a:pt x="15394" y="113075"/>
                  </a:lnTo>
                  <a:lnTo>
                    <a:pt x="14495" y="112425"/>
                  </a:lnTo>
                  <a:lnTo>
                    <a:pt x="13616" y="111756"/>
                  </a:lnTo>
                  <a:lnTo>
                    <a:pt x="12736" y="111086"/>
                  </a:lnTo>
                  <a:lnTo>
                    <a:pt x="11895" y="110379"/>
                  </a:lnTo>
                  <a:lnTo>
                    <a:pt x="11053" y="109671"/>
                  </a:lnTo>
                  <a:lnTo>
                    <a:pt x="10250" y="108945"/>
                  </a:lnTo>
                  <a:lnTo>
                    <a:pt x="9447" y="108199"/>
                  </a:lnTo>
                  <a:lnTo>
                    <a:pt x="8682" y="107453"/>
                  </a:lnTo>
                  <a:lnTo>
                    <a:pt x="7955" y="106669"/>
                  </a:lnTo>
                  <a:lnTo>
                    <a:pt x="7229" y="105885"/>
                  </a:lnTo>
                  <a:lnTo>
                    <a:pt x="6540" y="105082"/>
                  </a:lnTo>
                  <a:lnTo>
                    <a:pt x="5890" y="104259"/>
                  </a:lnTo>
                  <a:lnTo>
                    <a:pt x="5259" y="103418"/>
                  </a:lnTo>
                  <a:lnTo>
                    <a:pt x="4647" y="102557"/>
                  </a:lnTo>
                  <a:lnTo>
                    <a:pt x="4073" y="101697"/>
                  </a:lnTo>
                  <a:lnTo>
                    <a:pt x="3538" y="100817"/>
                  </a:lnTo>
                  <a:lnTo>
                    <a:pt x="3041" y="99899"/>
                  </a:lnTo>
                  <a:lnTo>
                    <a:pt x="2563" y="98981"/>
                  </a:lnTo>
                  <a:lnTo>
                    <a:pt x="2123" y="98064"/>
                  </a:lnTo>
                  <a:lnTo>
                    <a:pt x="1740" y="97107"/>
                  </a:lnTo>
                  <a:lnTo>
                    <a:pt x="1377" y="96132"/>
                  </a:lnTo>
                  <a:lnTo>
                    <a:pt x="1052" y="95157"/>
                  </a:lnTo>
                  <a:lnTo>
                    <a:pt x="765" y="94162"/>
                  </a:lnTo>
                  <a:lnTo>
                    <a:pt x="536" y="93149"/>
                  </a:lnTo>
                  <a:lnTo>
                    <a:pt x="344" y="92116"/>
                  </a:lnTo>
                  <a:lnTo>
                    <a:pt x="249" y="91581"/>
                  </a:lnTo>
                  <a:lnTo>
                    <a:pt x="191" y="91065"/>
                  </a:lnTo>
                  <a:lnTo>
                    <a:pt x="115" y="90529"/>
                  </a:lnTo>
                  <a:lnTo>
                    <a:pt x="77" y="89994"/>
                  </a:lnTo>
                  <a:lnTo>
                    <a:pt x="38" y="89458"/>
                  </a:lnTo>
                  <a:lnTo>
                    <a:pt x="19" y="88904"/>
                  </a:lnTo>
                  <a:lnTo>
                    <a:pt x="0" y="88349"/>
                  </a:lnTo>
                  <a:lnTo>
                    <a:pt x="0" y="87814"/>
                  </a:lnTo>
                  <a:lnTo>
                    <a:pt x="0" y="87814"/>
                  </a:lnTo>
                  <a:lnTo>
                    <a:pt x="19" y="86877"/>
                  </a:lnTo>
                  <a:lnTo>
                    <a:pt x="77" y="85959"/>
                  </a:lnTo>
                  <a:lnTo>
                    <a:pt x="153" y="85041"/>
                  </a:lnTo>
                  <a:lnTo>
                    <a:pt x="249" y="84123"/>
                  </a:lnTo>
                  <a:lnTo>
                    <a:pt x="383" y="83205"/>
                  </a:lnTo>
                  <a:lnTo>
                    <a:pt x="555" y="82306"/>
                  </a:lnTo>
                  <a:lnTo>
                    <a:pt x="746" y="81388"/>
                  </a:lnTo>
                  <a:lnTo>
                    <a:pt x="956" y="80509"/>
                  </a:lnTo>
                  <a:lnTo>
                    <a:pt x="1186" y="79610"/>
                  </a:lnTo>
                  <a:lnTo>
                    <a:pt x="1453" y="78730"/>
                  </a:lnTo>
                  <a:lnTo>
                    <a:pt x="1721" y="77851"/>
                  </a:lnTo>
                  <a:lnTo>
                    <a:pt x="2027" y="76971"/>
                  </a:lnTo>
                  <a:lnTo>
                    <a:pt x="2371" y="76110"/>
                  </a:lnTo>
                  <a:lnTo>
                    <a:pt x="2716" y="75250"/>
                  </a:lnTo>
                  <a:lnTo>
                    <a:pt x="3079" y="74408"/>
                  </a:lnTo>
                  <a:lnTo>
                    <a:pt x="3481" y="73567"/>
                  </a:lnTo>
                  <a:lnTo>
                    <a:pt x="3882" y="72726"/>
                  </a:lnTo>
                  <a:lnTo>
                    <a:pt x="4322" y="71903"/>
                  </a:lnTo>
                  <a:lnTo>
                    <a:pt x="4762" y="71081"/>
                  </a:lnTo>
                  <a:lnTo>
                    <a:pt x="5240" y="70278"/>
                  </a:lnTo>
                  <a:lnTo>
                    <a:pt x="5718" y="69475"/>
                  </a:lnTo>
                  <a:lnTo>
                    <a:pt x="6215" y="68672"/>
                  </a:lnTo>
                  <a:lnTo>
                    <a:pt x="6731" y="67887"/>
                  </a:lnTo>
                  <a:lnTo>
                    <a:pt x="7267" y="67123"/>
                  </a:lnTo>
                  <a:lnTo>
                    <a:pt x="7821" y="66358"/>
                  </a:lnTo>
                  <a:lnTo>
                    <a:pt x="8376" y="65612"/>
                  </a:lnTo>
                  <a:lnTo>
                    <a:pt x="8950" y="64866"/>
                  </a:lnTo>
                  <a:lnTo>
                    <a:pt x="9542" y="64139"/>
                  </a:lnTo>
                  <a:lnTo>
                    <a:pt x="10135" y="63432"/>
                  </a:lnTo>
                  <a:lnTo>
                    <a:pt x="10766" y="62724"/>
                  </a:lnTo>
                  <a:lnTo>
                    <a:pt x="11378" y="62036"/>
                  </a:lnTo>
                  <a:lnTo>
                    <a:pt x="12009" y="61347"/>
                  </a:lnTo>
                  <a:lnTo>
                    <a:pt x="12009" y="61347"/>
                  </a:lnTo>
                  <a:lnTo>
                    <a:pt x="13042" y="60296"/>
                  </a:lnTo>
                  <a:lnTo>
                    <a:pt x="14075" y="59282"/>
                  </a:lnTo>
                  <a:lnTo>
                    <a:pt x="15145" y="58288"/>
                  </a:lnTo>
                  <a:lnTo>
                    <a:pt x="16236" y="57312"/>
                  </a:lnTo>
                  <a:lnTo>
                    <a:pt x="17326" y="56375"/>
                  </a:lnTo>
                  <a:lnTo>
                    <a:pt x="18454" y="55438"/>
                  </a:lnTo>
                  <a:lnTo>
                    <a:pt x="19582" y="54520"/>
                  </a:lnTo>
                  <a:lnTo>
                    <a:pt x="20729" y="53622"/>
                  </a:lnTo>
                  <a:lnTo>
                    <a:pt x="21896" y="52742"/>
                  </a:lnTo>
                  <a:lnTo>
                    <a:pt x="23062" y="51862"/>
                  </a:lnTo>
                  <a:lnTo>
                    <a:pt x="25415" y="50141"/>
                  </a:lnTo>
                  <a:lnTo>
                    <a:pt x="27767" y="48439"/>
                  </a:lnTo>
                  <a:lnTo>
                    <a:pt x="30138" y="46757"/>
                  </a:lnTo>
                  <a:lnTo>
                    <a:pt x="30138" y="46757"/>
                  </a:lnTo>
                  <a:lnTo>
                    <a:pt x="30807" y="46317"/>
                  </a:lnTo>
                  <a:lnTo>
                    <a:pt x="31591" y="45820"/>
                  </a:lnTo>
                  <a:lnTo>
                    <a:pt x="33389" y="44730"/>
                  </a:lnTo>
                  <a:lnTo>
                    <a:pt x="34364" y="44118"/>
                  </a:lnTo>
                  <a:lnTo>
                    <a:pt x="35339" y="43467"/>
                  </a:lnTo>
                  <a:lnTo>
                    <a:pt x="35817" y="43123"/>
                  </a:lnTo>
                  <a:lnTo>
                    <a:pt x="36295" y="42779"/>
                  </a:lnTo>
                  <a:lnTo>
                    <a:pt x="36754" y="42416"/>
                  </a:lnTo>
                  <a:lnTo>
                    <a:pt x="37175" y="42052"/>
                  </a:lnTo>
                  <a:lnTo>
                    <a:pt x="37596" y="41689"/>
                  </a:lnTo>
                  <a:lnTo>
                    <a:pt x="37997" y="41306"/>
                  </a:lnTo>
                  <a:lnTo>
                    <a:pt x="38342" y="40905"/>
                  </a:lnTo>
                  <a:lnTo>
                    <a:pt x="38667" y="40503"/>
                  </a:lnTo>
                  <a:lnTo>
                    <a:pt x="38973" y="40102"/>
                  </a:lnTo>
                  <a:lnTo>
                    <a:pt x="39221" y="39681"/>
                  </a:lnTo>
                  <a:lnTo>
                    <a:pt x="39413" y="39260"/>
                  </a:lnTo>
                  <a:lnTo>
                    <a:pt x="39508" y="39031"/>
                  </a:lnTo>
                  <a:lnTo>
                    <a:pt x="39585" y="38820"/>
                  </a:lnTo>
                  <a:lnTo>
                    <a:pt x="39642" y="38591"/>
                  </a:lnTo>
                  <a:lnTo>
                    <a:pt x="39680" y="38381"/>
                  </a:lnTo>
                  <a:lnTo>
                    <a:pt x="39718" y="38151"/>
                  </a:lnTo>
                  <a:lnTo>
                    <a:pt x="39738" y="37922"/>
                  </a:lnTo>
                  <a:lnTo>
                    <a:pt x="39738" y="37692"/>
                  </a:lnTo>
                  <a:lnTo>
                    <a:pt x="39718" y="37463"/>
                  </a:lnTo>
                  <a:lnTo>
                    <a:pt x="39699" y="37233"/>
                  </a:lnTo>
                  <a:lnTo>
                    <a:pt x="39661" y="37004"/>
                  </a:lnTo>
                  <a:lnTo>
                    <a:pt x="39585" y="36774"/>
                  </a:lnTo>
                  <a:lnTo>
                    <a:pt x="39508" y="36526"/>
                  </a:lnTo>
                  <a:lnTo>
                    <a:pt x="39413" y="36296"/>
                  </a:lnTo>
                  <a:lnTo>
                    <a:pt x="39298" y="36048"/>
                  </a:lnTo>
                  <a:lnTo>
                    <a:pt x="39164" y="35818"/>
                  </a:lnTo>
                  <a:lnTo>
                    <a:pt x="39030" y="35570"/>
                  </a:lnTo>
                  <a:lnTo>
                    <a:pt x="38858" y="35321"/>
                  </a:lnTo>
                  <a:lnTo>
                    <a:pt x="38667" y="35072"/>
                  </a:lnTo>
                  <a:lnTo>
                    <a:pt x="38667" y="35072"/>
                  </a:lnTo>
                  <a:lnTo>
                    <a:pt x="38456" y="34843"/>
                  </a:lnTo>
                  <a:lnTo>
                    <a:pt x="38246" y="34633"/>
                  </a:lnTo>
                  <a:lnTo>
                    <a:pt x="38036" y="34441"/>
                  </a:lnTo>
                  <a:lnTo>
                    <a:pt x="37806" y="34269"/>
                  </a:lnTo>
                  <a:lnTo>
                    <a:pt x="37558" y="34116"/>
                  </a:lnTo>
                  <a:lnTo>
                    <a:pt x="37328" y="33982"/>
                  </a:lnTo>
                  <a:lnTo>
                    <a:pt x="37060" y="33849"/>
                  </a:lnTo>
                  <a:lnTo>
                    <a:pt x="36812" y="33734"/>
                  </a:lnTo>
                  <a:lnTo>
                    <a:pt x="36544" y="33638"/>
                  </a:lnTo>
                  <a:lnTo>
                    <a:pt x="36257" y="33543"/>
                  </a:lnTo>
                  <a:lnTo>
                    <a:pt x="35703" y="33390"/>
                  </a:lnTo>
                  <a:lnTo>
                    <a:pt x="35129" y="33275"/>
                  </a:lnTo>
                  <a:lnTo>
                    <a:pt x="34536" y="33160"/>
                  </a:lnTo>
                  <a:lnTo>
                    <a:pt x="33351" y="32969"/>
                  </a:lnTo>
                  <a:lnTo>
                    <a:pt x="32758" y="32873"/>
                  </a:lnTo>
                  <a:lnTo>
                    <a:pt x="32184" y="32739"/>
                  </a:lnTo>
                  <a:lnTo>
                    <a:pt x="31610" y="32586"/>
                  </a:lnTo>
                  <a:lnTo>
                    <a:pt x="31324" y="32491"/>
                  </a:lnTo>
                  <a:lnTo>
                    <a:pt x="31056" y="32395"/>
                  </a:lnTo>
                  <a:lnTo>
                    <a:pt x="30788" y="32280"/>
                  </a:lnTo>
                  <a:lnTo>
                    <a:pt x="30520" y="32147"/>
                  </a:lnTo>
                  <a:lnTo>
                    <a:pt x="30272" y="32013"/>
                  </a:lnTo>
                  <a:lnTo>
                    <a:pt x="30023" y="31841"/>
                  </a:lnTo>
                  <a:lnTo>
                    <a:pt x="30023" y="31841"/>
                  </a:lnTo>
                  <a:lnTo>
                    <a:pt x="29583" y="31535"/>
                  </a:lnTo>
                  <a:lnTo>
                    <a:pt x="29182" y="31190"/>
                  </a:lnTo>
                  <a:lnTo>
                    <a:pt x="28780" y="30827"/>
                  </a:lnTo>
                  <a:lnTo>
                    <a:pt x="28417" y="30445"/>
                  </a:lnTo>
                  <a:lnTo>
                    <a:pt x="28073" y="30024"/>
                  </a:lnTo>
                  <a:lnTo>
                    <a:pt x="27767" y="29584"/>
                  </a:lnTo>
                  <a:lnTo>
                    <a:pt x="27461" y="29144"/>
                  </a:lnTo>
                  <a:lnTo>
                    <a:pt x="27193" y="28666"/>
                  </a:lnTo>
                  <a:lnTo>
                    <a:pt x="26963" y="28188"/>
                  </a:lnTo>
                  <a:lnTo>
                    <a:pt x="26753" y="27691"/>
                  </a:lnTo>
                  <a:lnTo>
                    <a:pt x="26562" y="27194"/>
                  </a:lnTo>
                  <a:lnTo>
                    <a:pt x="26409" y="26677"/>
                  </a:lnTo>
                  <a:lnTo>
                    <a:pt x="26294" y="26161"/>
                  </a:lnTo>
                  <a:lnTo>
                    <a:pt x="26199" y="25626"/>
                  </a:lnTo>
                  <a:lnTo>
                    <a:pt x="26141" y="25109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230"/>
                  </a:lnTo>
                  <a:lnTo>
                    <a:pt x="26122" y="23885"/>
                  </a:lnTo>
                  <a:lnTo>
                    <a:pt x="26160" y="23560"/>
                  </a:lnTo>
                  <a:lnTo>
                    <a:pt x="26199" y="23216"/>
                  </a:lnTo>
                  <a:lnTo>
                    <a:pt x="26256" y="22872"/>
                  </a:lnTo>
                  <a:lnTo>
                    <a:pt x="26313" y="22547"/>
                  </a:lnTo>
                  <a:lnTo>
                    <a:pt x="26485" y="21858"/>
                  </a:lnTo>
                  <a:lnTo>
                    <a:pt x="26696" y="21170"/>
                  </a:lnTo>
                  <a:lnTo>
                    <a:pt x="26963" y="20501"/>
                  </a:lnTo>
                  <a:lnTo>
                    <a:pt x="27269" y="19812"/>
                  </a:lnTo>
                  <a:lnTo>
                    <a:pt x="27595" y="19143"/>
                  </a:lnTo>
                  <a:lnTo>
                    <a:pt x="27977" y="18454"/>
                  </a:lnTo>
                  <a:lnTo>
                    <a:pt x="28379" y="17785"/>
                  </a:lnTo>
                  <a:lnTo>
                    <a:pt x="28818" y="17116"/>
                  </a:lnTo>
                  <a:lnTo>
                    <a:pt x="29296" y="16466"/>
                  </a:lnTo>
                  <a:lnTo>
                    <a:pt x="29794" y="15816"/>
                  </a:lnTo>
                  <a:lnTo>
                    <a:pt x="30310" y="15165"/>
                  </a:lnTo>
                  <a:lnTo>
                    <a:pt x="30845" y="14534"/>
                  </a:lnTo>
                  <a:lnTo>
                    <a:pt x="31400" y="13903"/>
                  </a:lnTo>
                  <a:lnTo>
                    <a:pt x="31993" y="13291"/>
                  </a:lnTo>
                  <a:lnTo>
                    <a:pt x="32566" y="12679"/>
                  </a:lnTo>
                  <a:lnTo>
                    <a:pt x="33178" y="12087"/>
                  </a:lnTo>
                  <a:lnTo>
                    <a:pt x="33790" y="11513"/>
                  </a:lnTo>
                  <a:lnTo>
                    <a:pt x="34402" y="10958"/>
                  </a:lnTo>
                  <a:lnTo>
                    <a:pt x="35033" y="10423"/>
                  </a:lnTo>
                  <a:lnTo>
                    <a:pt x="35664" y="9887"/>
                  </a:lnTo>
                  <a:lnTo>
                    <a:pt x="36276" y="9390"/>
                  </a:lnTo>
                  <a:lnTo>
                    <a:pt x="36907" y="8893"/>
                  </a:lnTo>
                  <a:lnTo>
                    <a:pt x="37519" y="8434"/>
                  </a:lnTo>
                  <a:lnTo>
                    <a:pt x="38131" y="7994"/>
                  </a:lnTo>
                  <a:lnTo>
                    <a:pt x="38743" y="7573"/>
                  </a:lnTo>
                  <a:lnTo>
                    <a:pt x="39317" y="7172"/>
                  </a:lnTo>
                  <a:lnTo>
                    <a:pt x="39891" y="6789"/>
                  </a:lnTo>
                  <a:lnTo>
                    <a:pt x="40445" y="6445"/>
                  </a:lnTo>
                  <a:lnTo>
                    <a:pt x="40981" y="6120"/>
                  </a:lnTo>
                  <a:lnTo>
                    <a:pt x="40981" y="6120"/>
                  </a:lnTo>
                  <a:lnTo>
                    <a:pt x="42109" y="5489"/>
                  </a:lnTo>
                  <a:lnTo>
                    <a:pt x="43237" y="4896"/>
                  </a:lnTo>
                  <a:lnTo>
                    <a:pt x="44404" y="4342"/>
                  </a:lnTo>
                  <a:lnTo>
                    <a:pt x="45570" y="3825"/>
                  </a:lnTo>
                  <a:lnTo>
                    <a:pt x="46756" y="3328"/>
                  </a:lnTo>
                  <a:lnTo>
                    <a:pt x="47960" y="2888"/>
                  </a:lnTo>
                  <a:lnTo>
                    <a:pt x="49184" y="2468"/>
                  </a:lnTo>
                  <a:lnTo>
                    <a:pt x="50408" y="2085"/>
                  </a:lnTo>
                  <a:lnTo>
                    <a:pt x="51651" y="1741"/>
                  </a:lnTo>
                  <a:lnTo>
                    <a:pt x="52894" y="1416"/>
                  </a:lnTo>
                  <a:lnTo>
                    <a:pt x="54156" y="1129"/>
                  </a:lnTo>
                  <a:lnTo>
                    <a:pt x="55418" y="880"/>
                  </a:lnTo>
                  <a:lnTo>
                    <a:pt x="56681" y="651"/>
                  </a:lnTo>
                  <a:lnTo>
                    <a:pt x="57962" y="460"/>
                  </a:lnTo>
                  <a:lnTo>
                    <a:pt x="59243" y="307"/>
                  </a:lnTo>
                  <a:lnTo>
                    <a:pt x="60524" y="154"/>
                  </a:lnTo>
                  <a:lnTo>
                    <a:pt x="60524" y="154"/>
                  </a:lnTo>
                  <a:lnTo>
                    <a:pt x="61767" y="58"/>
                  </a:lnTo>
                  <a:lnTo>
                    <a:pt x="62379" y="20"/>
                  </a:lnTo>
                  <a:lnTo>
                    <a:pt x="630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-2928932" y="5806"/>
              <a:ext cx="1551819" cy="2985471"/>
            </a:xfrm>
            <a:custGeom>
              <a:avLst/>
              <a:gdLst/>
              <a:ahLst/>
              <a:cxnLst/>
              <a:rect l="l" t="t" r="r" b="b"/>
              <a:pathLst>
                <a:path w="39949" h="76856" extrusionOk="0">
                  <a:moveTo>
                    <a:pt x="39948" y="0"/>
                  </a:move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  <a:close/>
                  <a:moveTo>
                    <a:pt x="39948" y="52111"/>
                  </a:moveTo>
                  <a:lnTo>
                    <a:pt x="39355" y="52359"/>
                  </a:lnTo>
                  <a:lnTo>
                    <a:pt x="38763" y="52646"/>
                  </a:lnTo>
                  <a:lnTo>
                    <a:pt x="38189" y="52933"/>
                  </a:lnTo>
                  <a:lnTo>
                    <a:pt x="37615" y="53258"/>
                  </a:lnTo>
                  <a:lnTo>
                    <a:pt x="37061" y="53583"/>
                  </a:lnTo>
                  <a:lnTo>
                    <a:pt x="36525" y="53927"/>
                  </a:lnTo>
                  <a:lnTo>
                    <a:pt x="35990" y="54291"/>
                  </a:lnTo>
                  <a:lnTo>
                    <a:pt x="35473" y="54673"/>
                  </a:lnTo>
                  <a:lnTo>
                    <a:pt x="34957" y="55055"/>
                  </a:lnTo>
                  <a:lnTo>
                    <a:pt x="34460" y="55476"/>
                  </a:lnTo>
                  <a:lnTo>
                    <a:pt x="33963" y="55897"/>
                  </a:lnTo>
                  <a:lnTo>
                    <a:pt x="33485" y="56337"/>
                  </a:lnTo>
                  <a:lnTo>
                    <a:pt x="33007" y="56777"/>
                  </a:lnTo>
                  <a:lnTo>
                    <a:pt x="32548" y="57235"/>
                  </a:lnTo>
                  <a:lnTo>
                    <a:pt x="32108" y="57714"/>
                  </a:lnTo>
                  <a:lnTo>
                    <a:pt x="31668" y="58192"/>
                  </a:lnTo>
                  <a:lnTo>
                    <a:pt x="31228" y="58689"/>
                  </a:lnTo>
                  <a:lnTo>
                    <a:pt x="30807" y="59205"/>
                  </a:lnTo>
                  <a:lnTo>
                    <a:pt x="30406" y="59702"/>
                  </a:lnTo>
                  <a:lnTo>
                    <a:pt x="30004" y="60238"/>
                  </a:lnTo>
                  <a:lnTo>
                    <a:pt x="29603" y="60754"/>
                  </a:lnTo>
                  <a:lnTo>
                    <a:pt x="29220" y="61309"/>
                  </a:lnTo>
                  <a:lnTo>
                    <a:pt x="28474" y="62399"/>
                  </a:lnTo>
                  <a:lnTo>
                    <a:pt x="27748" y="63508"/>
                  </a:lnTo>
                  <a:lnTo>
                    <a:pt x="27078" y="64655"/>
                  </a:lnTo>
                  <a:lnTo>
                    <a:pt x="26428" y="65803"/>
                  </a:lnTo>
                  <a:lnTo>
                    <a:pt x="25797" y="66950"/>
                  </a:lnTo>
                  <a:lnTo>
                    <a:pt x="25185" y="68174"/>
                  </a:lnTo>
                  <a:lnTo>
                    <a:pt x="24592" y="69398"/>
                  </a:lnTo>
                  <a:lnTo>
                    <a:pt x="23426" y="71903"/>
                  </a:lnTo>
                  <a:lnTo>
                    <a:pt x="22833" y="73146"/>
                  </a:lnTo>
                  <a:lnTo>
                    <a:pt x="22259" y="74408"/>
                  </a:lnTo>
                  <a:lnTo>
                    <a:pt x="21648" y="75632"/>
                  </a:lnTo>
                  <a:lnTo>
                    <a:pt x="21017" y="76856"/>
                  </a:lnTo>
                  <a:lnTo>
                    <a:pt x="22718" y="75555"/>
                  </a:lnTo>
                  <a:lnTo>
                    <a:pt x="23598" y="74924"/>
                  </a:lnTo>
                  <a:lnTo>
                    <a:pt x="24478" y="74293"/>
                  </a:lnTo>
                  <a:lnTo>
                    <a:pt x="25051" y="73892"/>
                  </a:lnTo>
                  <a:lnTo>
                    <a:pt x="25644" y="73509"/>
                  </a:lnTo>
                  <a:lnTo>
                    <a:pt x="26256" y="73127"/>
                  </a:lnTo>
                  <a:lnTo>
                    <a:pt x="26868" y="72744"/>
                  </a:lnTo>
                  <a:lnTo>
                    <a:pt x="27499" y="72381"/>
                  </a:lnTo>
                  <a:lnTo>
                    <a:pt x="28130" y="72018"/>
                  </a:lnTo>
                  <a:lnTo>
                    <a:pt x="28761" y="71673"/>
                  </a:lnTo>
                  <a:lnTo>
                    <a:pt x="29411" y="71348"/>
                  </a:lnTo>
                  <a:lnTo>
                    <a:pt x="30081" y="71042"/>
                  </a:lnTo>
                  <a:lnTo>
                    <a:pt x="30750" y="70736"/>
                  </a:lnTo>
                  <a:lnTo>
                    <a:pt x="31419" y="70449"/>
                  </a:lnTo>
                  <a:lnTo>
                    <a:pt x="32089" y="70201"/>
                  </a:lnTo>
                  <a:lnTo>
                    <a:pt x="32777" y="69952"/>
                  </a:lnTo>
                  <a:lnTo>
                    <a:pt x="33485" y="69723"/>
                  </a:lnTo>
                  <a:lnTo>
                    <a:pt x="34173" y="69532"/>
                  </a:lnTo>
                  <a:lnTo>
                    <a:pt x="34881" y="69340"/>
                  </a:lnTo>
                  <a:lnTo>
                    <a:pt x="35435" y="68289"/>
                  </a:lnTo>
                  <a:lnTo>
                    <a:pt x="36009" y="67237"/>
                  </a:lnTo>
                  <a:lnTo>
                    <a:pt x="36602" y="66223"/>
                  </a:lnTo>
                  <a:lnTo>
                    <a:pt x="37214" y="65191"/>
                  </a:lnTo>
                  <a:lnTo>
                    <a:pt x="37864" y="64196"/>
                  </a:lnTo>
                  <a:lnTo>
                    <a:pt x="38514" y="63221"/>
                  </a:lnTo>
                  <a:lnTo>
                    <a:pt x="39222" y="62284"/>
                  </a:lnTo>
                  <a:lnTo>
                    <a:pt x="39948" y="61366"/>
                  </a:lnTo>
                  <a:lnTo>
                    <a:pt x="39948" y="52111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-2112599" y="2029934"/>
              <a:ext cx="735452" cy="961258"/>
            </a:xfrm>
            <a:custGeom>
              <a:avLst/>
              <a:gdLst/>
              <a:ahLst/>
              <a:cxnLst/>
              <a:rect l="l" t="t" r="r" b="b"/>
              <a:pathLst>
                <a:path w="18933" h="24746" fill="none" extrusionOk="0">
                  <a:moveTo>
                    <a:pt x="18932" y="1"/>
                  </a:moveTo>
                  <a:lnTo>
                    <a:pt x="18932" y="1"/>
                  </a:lnTo>
                  <a:lnTo>
                    <a:pt x="18339" y="249"/>
                  </a:lnTo>
                  <a:lnTo>
                    <a:pt x="17747" y="536"/>
                  </a:lnTo>
                  <a:lnTo>
                    <a:pt x="17173" y="823"/>
                  </a:lnTo>
                  <a:lnTo>
                    <a:pt x="16599" y="1148"/>
                  </a:lnTo>
                  <a:lnTo>
                    <a:pt x="16045" y="1473"/>
                  </a:lnTo>
                  <a:lnTo>
                    <a:pt x="15509" y="1817"/>
                  </a:lnTo>
                  <a:lnTo>
                    <a:pt x="14974" y="2181"/>
                  </a:lnTo>
                  <a:lnTo>
                    <a:pt x="14457" y="2563"/>
                  </a:lnTo>
                  <a:lnTo>
                    <a:pt x="13941" y="2945"/>
                  </a:lnTo>
                  <a:lnTo>
                    <a:pt x="13444" y="3366"/>
                  </a:lnTo>
                  <a:lnTo>
                    <a:pt x="12947" y="3787"/>
                  </a:lnTo>
                  <a:lnTo>
                    <a:pt x="12469" y="4227"/>
                  </a:lnTo>
                  <a:lnTo>
                    <a:pt x="11991" y="4667"/>
                  </a:lnTo>
                  <a:lnTo>
                    <a:pt x="11532" y="5125"/>
                  </a:lnTo>
                  <a:lnTo>
                    <a:pt x="11092" y="5604"/>
                  </a:lnTo>
                  <a:lnTo>
                    <a:pt x="10652" y="6082"/>
                  </a:lnTo>
                  <a:lnTo>
                    <a:pt x="10212" y="6579"/>
                  </a:lnTo>
                  <a:lnTo>
                    <a:pt x="9791" y="7095"/>
                  </a:lnTo>
                  <a:lnTo>
                    <a:pt x="9390" y="7592"/>
                  </a:lnTo>
                  <a:lnTo>
                    <a:pt x="8988" y="8128"/>
                  </a:lnTo>
                  <a:lnTo>
                    <a:pt x="8587" y="8644"/>
                  </a:lnTo>
                  <a:lnTo>
                    <a:pt x="8204" y="9199"/>
                  </a:lnTo>
                  <a:lnTo>
                    <a:pt x="7458" y="10289"/>
                  </a:lnTo>
                  <a:lnTo>
                    <a:pt x="6732" y="11398"/>
                  </a:lnTo>
                  <a:lnTo>
                    <a:pt x="6062" y="12545"/>
                  </a:lnTo>
                  <a:lnTo>
                    <a:pt x="5412" y="13693"/>
                  </a:lnTo>
                  <a:lnTo>
                    <a:pt x="4781" y="14840"/>
                  </a:lnTo>
                  <a:lnTo>
                    <a:pt x="4781" y="14840"/>
                  </a:lnTo>
                  <a:lnTo>
                    <a:pt x="4169" y="16064"/>
                  </a:lnTo>
                  <a:lnTo>
                    <a:pt x="3576" y="17288"/>
                  </a:lnTo>
                  <a:lnTo>
                    <a:pt x="2410" y="19793"/>
                  </a:lnTo>
                  <a:lnTo>
                    <a:pt x="1817" y="21036"/>
                  </a:lnTo>
                  <a:lnTo>
                    <a:pt x="1243" y="22298"/>
                  </a:lnTo>
                  <a:lnTo>
                    <a:pt x="632" y="23522"/>
                  </a:lnTo>
                  <a:lnTo>
                    <a:pt x="1" y="24746"/>
                  </a:lnTo>
                  <a:lnTo>
                    <a:pt x="1" y="24746"/>
                  </a:lnTo>
                  <a:lnTo>
                    <a:pt x="1702" y="23445"/>
                  </a:lnTo>
                  <a:lnTo>
                    <a:pt x="2582" y="22814"/>
                  </a:lnTo>
                  <a:lnTo>
                    <a:pt x="3462" y="22183"/>
                  </a:lnTo>
                  <a:lnTo>
                    <a:pt x="3462" y="22183"/>
                  </a:lnTo>
                  <a:lnTo>
                    <a:pt x="4035" y="21782"/>
                  </a:lnTo>
                  <a:lnTo>
                    <a:pt x="4628" y="21399"/>
                  </a:lnTo>
                  <a:lnTo>
                    <a:pt x="5240" y="21017"/>
                  </a:lnTo>
                  <a:lnTo>
                    <a:pt x="5852" y="20634"/>
                  </a:lnTo>
                  <a:lnTo>
                    <a:pt x="6483" y="20271"/>
                  </a:lnTo>
                  <a:lnTo>
                    <a:pt x="7114" y="19908"/>
                  </a:lnTo>
                  <a:lnTo>
                    <a:pt x="7745" y="19563"/>
                  </a:lnTo>
                  <a:lnTo>
                    <a:pt x="8395" y="19238"/>
                  </a:lnTo>
                  <a:lnTo>
                    <a:pt x="9065" y="18932"/>
                  </a:lnTo>
                  <a:lnTo>
                    <a:pt x="9734" y="18626"/>
                  </a:lnTo>
                  <a:lnTo>
                    <a:pt x="10403" y="18339"/>
                  </a:lnTo>
                  <a:lnTo>
                    <a:pt x="11073" y="18091"/>
                  </a:lnTo>
                  <a:lnTo>
                    <a:pt x="11761" y="17842"/>
                  </a:lnTo>
                  <a:lnTo>
                    <a:pt x="12469" y="17613"/>
                  </a:lnTo>
                  <a:lnTo>
                    <a:pt x="13157" y="17422"/>
                  </a:lnTo>
                  <a:lnTo>
                    <a:pt x="13865" y="17230"/>
                  </a:lnTo>
                  <a:lnTo>
                    <a:pt x="13865" y="17230"/>
                  </a:lnTo>
                  <a:lnTo>
                    <a:pt x="14419" y="16179"/>
                  </a:lnTo>
                  <a:lnTo>
                    <a:pt x="14993" y="15127"/>
                  </a:lnTo>
                  <a:lnTo>
                    <a:pt x="15586" y="14113"/>
                  </a:lnTo>
                  <a:lnTo>
                    <a:pt x="16198" y="13081"/>
                  </a:lnTo>
                  <a:lnTo>
                    <a:pt x="16848" y="12086"/>
                  </a:lnTo>
                  <a:lnTo>
                    <a:pt x="17498" y="11111"/>
                  </a:lnTo>
                  <a:lnTo>
                    <a:pt x="18206" y="10174"/>
                  </a:lnTo>
                  <a:lnTo>
                    <a:pt x="18932" y="9256"/>
                  </a:lnTo>
                  <a:lnTo>
                    <a:pt x="189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-2928932" y="5806"/>
              <a:ext cx="1551819" cy="2882221"/>
            </a:xfrm>
            <a:custGeom>
              <a:avLst/>
              <a:gdLst/>
              <a:ahLst/>
              <a:cxnLst/>
              <a:rect l="l" t="t" r="r" b="b"/>
              <a:pathLst>
                <a:path w="39949" h="74198" fill="none" extrusionOk="0">
                  <a:moveTo>
                    <a:pt x="39948" y="0"/>
                  </a:moveTo>
                  <a:lnTo>
                    <a:pt x="39948" y="0"/>
                  </a:ln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-3656120" y="2349343"/>
              <a:ext cx="54228" cy="2991"/>
            </a:xfrm>
            <a:custGeom>
              <a:avLst/>
              <a:gdLst/>
              <a:ahLst/>
              <a:cxnLst/>
              <a:rect l="l" t="t" r="r" b="b"/>
              <a:pathLst>
                <a:path w="1396" h="77" extrusionOk="0">
                  <a:moveTo>
                    <a:pt x="1109" y="0"/>
                  </a:moveTo>
                  <a:lnTo>
                    <a:pt x="0" y="20"/>
                  </a:lnTo>
                  <a:lnTo>
                    <a:pt x="1358" y="77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rgbClr val="0336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-3656120" y="2349343"/>
              <a:ext cx="54228" cy="2991"/>
            </a:xfrm>
            <a:custGeom>
              <a:avLst/>
              <a:gdLst/>
              <a:ahLst/>
              <a:cxnLst/>
              <a:rect l="l" t="t" r="r" b="b"/>
              <a:pathLst>
                <a:path w="1396" h="77" fill="none" extrusionOk="0">
                  <a:moveTo>
                    <a:pt x="1109" y="0"/>
                  </a:moveTo>
                  <a:lnTo>
                    <a:pt x="110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358" y="77"/>
                  </a:lnTo>
                  <a:lnTo>
                    <a:pt x="1358" y="77"/>
                  </a:lnTo>
                  <a:lnTo>
                    <a:pt x="1396" y="0"/>
                  </a:lnTo>
                  <a:lnTo>
                    <a:pt x="1396" y="0"/>
                  </a:lnTo>
                  <a:lnTo>
                    <a:pt x="11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-3603409" y="2349343"/>
              <a:ext cx="86236" cy="9672"/>
            </a:xfrm>
            <a:custGeom>
              <a:avLst/>
              <a:gdLst/>
              <a:ahLst/>
              <a:cxnLst/>
              <a:rect l="l" t="t" r="r" b="b"/>
              <a:pathLst>
                <a:path w="2220" h="249" extrusionOk="0">
                  <a:moveTo>
                    <a:pt x="39" y="0"/>
                  </a:moveTo>
                  <a:lnTo>
                    <a:pt x="1" y="77"/>
                  </a:lnTo>
                  <a:lnTo>
                    <a:pt x="1053" y="134"/>
                  </a:lnTo>
                  <a:lnTo>
                    <a:pt x="2085" y="249"/>
                  </a:lnTo>
                  <a:lnTo>
                    <a:pt x="2219" y="77"/>
                  </a:lnTo>
                  <a:lnTo>
                    <a:pt x="1129" y="2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22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-3603409" y="2349343"/>
              <a:ext cx="86236" cy="9672"/>
            </a:xfrm>
            <a:custGeom>
              <a:avLst/>
              <a:gdLst/>
              <a:ahLst/>
              <a:cxnLst/>
              <a:rect l="l" t="t" r="r" b="b"/>
              <a:pathLst>
                <a:path w="2220" h="249" fill="none" extrusionOk="0">
                  <a:moveTo>
                    <a:pt x="39" y="0"/>
                  </a:moveTo>
                  <a:lnTo>
                    <a:pt x="39" y="0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1053" y="134"/>
                  </a:lnTo>
                  <a:lnTo>
                    <a:pt x="2085" y="249"/>
                  </a:lnTo>
                  <a:lnTo>
                    <a:pt x="2085" y="249"/>
                  </a:lnTo>
                  <a:lnTo>
                    <a:pt x="2219" y="77"/>
                  </a:lnTo>
                  <a:lnTo>
                    <a:pt x="2219" y="77"/>
                  </a:lnTo>
                  <a:lnTo>
                    <a:pt x="1129" y="2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-3522421" y="2352295"/>
              <a:ext cx="885472" cy="962773"/>
            </a:xfrm>
            <a:custGeom>
              <a:avLst/>
              <a:gdLst/>
              <a:ahLst/>
              <a:cxnLst/>
              <a:rect l="l" t="t" r="r" b="b"/>
              <a:pathLst>
                <a:path w="22795" h="24785" extrusionOk="0">
                  <a:moveTo>
                    <a:pt x="134" y="1"/>
                  </a:moveTo>
                  <a:lnTo>
                    <a:pt x="0" y="173"/>
                  </a:lnTo>
                  <a:lnTo>
                    <a:pt x="803" y="249"/>
                  </a:lnTo>
                  <a:lnTo>
                    <a:pt x="1587" y="364"/>
                  </a:lnTo>
                  <a:lnTo>
                    <a:pt x="2391" y="498"/>
                  </a:lnTo>
                  <a:lnTo>
                    <a:pt x="3175" y="632"/>
                  </a:lnTo>
                  <a:lnTo>
                    <a:pt x="3978" y="804"/>
                  </a:lnTo>
                  <a:lnTo>
                    <a:pt x="4762" y="995"/>
                  </a:lnTo>
                  <a:lnTo>
                    <a:pt x="5565" y="1206"/>
                  </a:lnTo>
                  <a:lnTo>
                    <a:pt x="6349" y="1454"/>
                  </a:lnTo>
                  <a:lnTo>
                    <a:pt x="7114" y="1722"/>
                  </a:lnTo>
                  <a:lnTo>
                    <a:pt x="7898" y="2009"/>
                  </a:lnTo>
                  <a:lnTo>
                    <a:pt x="8644" y="2315"/>
                  </a:lnTo>
                  <a:lnTo>
                    <a:pt x="9390" y="2659"/>
                  </a:lnTo>
                  <a:lnTo>
                    <a:pt x="10116" y="3003"/>
                  </a:lnTo>
                  <a:lnTo>
                    <a:pt x="10824" y="3386"/>
                  </a:lnTo>
                  <a:lnTo>
                    <a:pt x="11512" y="3787"/>
                  </a:lnTo>
                  <a:lnTo>
                    <a:pt x="12201" y="4208"/>
                  </a:lnTo>
                  <a:lnTo>
                    <a:pt x="12832" y="4648"/>
                  </a:lnTo>
                  <a:lnTo>
                    <a:pt x="13463" y="5107"/>
                  </a:lnTo>
                  <a:lnTo>
                    <a:pt x="14056" y="5585"/>
                  </a:lnTo>
                  <a:lnTo>
                    <a:pt x="14610" y="6082"/>
                  </a:lnTo>
                  <a:lnTo>
                    <a:pt x="15279" y="4820"/>
                  </a:lnTo>
                  <a:lnTo>
                    <a:pt x="14744" y="4437"/>
                  </a:lnTo>
                  <a:lnTo>
                    <a:pt x="14209" y="4074"/>
                  </a:lnTo>
                  <a:lnTo>
                    <a:pt x="13635" y="3730"/>
                  </a:lnTo>
                  <a:lnTo>
                    <a:pt x="13061" y="3405"/>
                  </a:lnTo>
                  <a:lnTo>
                    <a:pt x="12468" y="3080"/>
                  </a:lnTo>
                  <a:lnTo>
                    <a:pt x="11856" y="2774"/>
                  </a:lnTo>
                  <a:lnTo>
                    <a:pt x="11244" y="2487"/>
                  </a:lnTo>
                  <a:lnTo>
                    <a:pt x="10633" y="2219"/>
                  </a:lnTo>
                  <a:lnTo>
                    <a:pt x="9982" y="1951"/>
                  </a:lnTo>
                  <a:lnTo>
                    <a:pt x="9351" y="1722"/>
                  </a:lnTo>
                  <a:lnTo>
                    <a:pt x="8701" y="1492"/>
                  </a:lnTo>
                  <a:lnTo>
                    <a:pt x="8051" y="1282"/>
                  </a:lnTo>
                  <a:lnTo>
                    <a:pt x="7382" y="1110"/>
                  </a:lnTo>
                  <a:lnTo>
                    <a:pt x="6731" y="938"/>
                  </a:lnTo>
                  <a:lnTo>
                    <a:pt x="6062" y="766"/>
                  </a:lnTo>
                  <a:lnTo>
                    <a:pt x="5393" y="632"/>
                  </a:lnTo>
                  <a:lnTo>
                    <a:pt x="4743" y="517"/>
                  </a:lnTo>
                  <a:lnTo>
                    <a:pt x="4092" y="402"/>
                  </a:lnTo>
                  <a:lnTo>
                    <a:pt x="2773" y="230"/>
                  </a:lnTo>
                  <a:lnTo>
                    <a:pt x="1454" y="97"/>
                  </a:lnTo>
                  <a:lnTo>
                    <a:pt x="134" y="1"/>
                  </a:lnTo>
                  <a:close/>
                  <a:moveTo>
                    <a:pt x="20500" y="13789"/>
                  </a:moveTo>
                  <a:lnTo>
                    <a:pt x="20117" y="14534"/>
                  </a:lnTo>
                  <a:lnTo>
                    <a:pt x="19773" y="15299"/>
                  </a:lnTo>
                  <a:lnTo>
                    <a:pt x="19467" y="16045"/>
                  </a:lnTo>
                  <a:lnTo>
                    <a:pt x="19200" y="16772"/>
                  </a:lnTo>
                  <a:lnTo>
                    <a:pt x="18970" y="17498"/>
                  </a:lnTo>
                  <a:lnTo>
                    <a:pt x="18798" y="18225"/>
                  </a:lnTo>
                  <a:lnTo>
                    <a:pt x="18645" y="18933"/>
                  </a:lnTo>
                  <a:lnTo>
                    <a:pt x="18607" y="19277"/>
                  </a:lnTo>
                  <a:lnTo>
                    <a:pt x="18569" y="19621"/>
                  </a:lnTo>
                  <a:lnTo>
                    <a:pt x="18530" y="19946"/>
                  </a:lnTo>
                  <a:lnTo>
                    <a:pt x="18511" y="20290"/>
                  </a:lnTo>
                  <a:lnTo>
                    <a:pt x="18511" y="20616"/>
                  </a:lnTo>
                  <a:lnTo>
                    <a:pt x="18530" y="20941"/>
                  </a:lnTo>
                  <a:lnTo>
                    <a:pt x="18549" y="21266"/>
                  </a:lnTo>
                  <a:lnTo>
                    <a:pt x="18607" y="21591"/>
                  </a:lnTo>
                  <a:lnTo>
                    <a:pt x="18645" y="21897"/>
                  </a:lnTo>
                  <a:lnTo>
                    <a:pt x="18722" y="22203"/>
                  </a:lnTo>
                  <a:lnTo>
                    <a:pt x="18798" y="22509"/>
                  </a:lnTo>
                  <a:lnTo>
                    <a:pt x="18894" y="22815"/>
                  </a:lnTo>
                  <a:lnTo>
                    <a:pt x="19008" y="23101"/>
                  </a:lnTo>
                  <a:lnTo>
                    <a:pt x="19142" y="23388"/>
                  </a:lnTo>
                  <a:lnTo>
                    <a:pt x="19295" y="23675"/>
                  </a:lnTo>
                  <a:lnTo>
                    <a:pt x="19448" y="23943"/>
                  </a:lnTo>
                  <a:lnTo>
                    <a:pt x="19639" y="24211"/>
                  </a:lnTo>
                  <a:lnTo>
                    <a:pt x="19831" y="24478"/>
                  </a:lnTo>
                  <a:lnTo>
                    <a:pt x="20041" y="24555"/>
                  </a:lnTo>
                  <a:lnTo>
                    <a:pt x="20270" y="24612"/>
                  </a:lnTo>
                  <a:lnTo>
                    <a:pt x="20710" y="24708"/>
                  </a:lnTo>
                  <a:lnTo>
                    <a:pt x="21169" y="24765"/>
                  </a:lnTo>
                  <a:lnTo>
                    <a:pt x="21628" y="24784"/>
                  </a:lnTo>
                  <a:lnTo>
                    <a:pt x="21915" y="24784"/>
                  </a:lnTo>
                  <a:lnTo>
                    <a:pt x="22202" y="24765"/>
                  </a:lnTo>
                  <a:lnTo>
                    <a:pt x="22795" y="24689"/>
                  </a:lnTo>
                  <a:lnTo>
                    <a:pt x="22450" y="24612"/>
                  </a:lnTo>
                  <a:lnTo>
                    <a:pt x="22125" y="24517"/>
                  </a:lnTo>
                  <a:lnTo>
                    <a:pt x="21800" y="24383"/>
                  </a:lnTo>
                  <a:lnTo>
                    <a:pt x="21494" y="24211"/>
                  </a:lnTo>
                  <a:lnTo>
                    <a:pt x="21169" y="24019"/>
                  </a:lnTo>
                  <a:lnTo>
                    <a:pt x="20882" y="23809"/>
                  </a:lnTo>
                  <a:lnTo>
                    <a:pt x="20634" y="23560"/>
                  </a:lnTo>
                  <a:lnTo>
                    <a:pt x="20404" y="23312"/>
                  </a:lnTo>
                  <a:lnTo>
                    <a:pt x="20194" y="23044"/>
                  </a:lnTo>
                  <a:lnTo>
                    <a:pt x="20022" y="22738"/>
                  </a:lnTo>
                  <a:lnTo>
                    <a:pt x="19850" y="22451"/>
                  </a:lnTo>
                  <a:lnTo>
                    <a:pt x="19716" y="22126"/>
                  </a:lnTo>
                  <a:lnTo>
                    <a:pt x="19601" y="21801"/>
                  </a:lnTo>
                  <a:lnTo>
                    <a:pt x="19525" y="21476"/>
                  </a:lnTo>
                  <a:lnTo>
                    <a:pt x="19448" y="21132"/>
                  </a:lnTo>
                  <a:lnTo>
                    <a:pt x="19410" y="20807"/>
                  </a:lnTo>
                  <a:lnTo>
                    <a:pt x="19372" y="20463"/>
                  </a:lnTo>
                  <a:lnTo>
                    <a:pt x="19372" y="20118"/>
                  </a:lnTo>
                  <a:lnTo>
                    <a:pt x="19372" y="19774"/>
                  </a:lnTo>
                  <a:lnTo>
                    <a:pt x="19410" y="19449"/>
                  </a:lnTo>
                  <a:lnTo>
                    <a:pt x="19448" y="19105"/>
                  </a:lnTo>
                  <a:lnTo>
                    <a:pt x="19486" y="18780"/>
                  </a:lnTo>
                  <a:lnTo>
                    <a:pt x="19620" y="18110"/>
                  </a:lnTo>
                  <a:lnTo>
                    <a:pt x="19773" y="17460"/>
                  </a:lnTo>
                  <a:lnTo>
                    <a:pt x="19945" y="16810"/>
                  </a:lnTo>
                  <a:lnTo>
                    <a:pt x="20117" y="16141"/>
                  </a:lnTo>
                  <a:lnTo>
                    <a:pt x="20270" y="15491"/>
                  </a:lnTo>
                  <a:lnTo>
                    <a:pt x="20385" y="14840"/>
                  </a:lnTo>
                  <a:lnTo>
                    <a:pt x="20443" y="14496"/>
                  </a:lnTo>
                  <a:lnTo>
                    <a:pt x="20481" y="14171"/>
                  </a:lnTo>
                  <a:lnTo>
                    <a:pt x="20500" y="13789"/>
                  </a:lnTo>
                  <a:close/>
                </a:path>
              </a:pathLst>
            </a:custGeom>
            <a:solidFill>
              <a:srgbClr val="014E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-2803390" y="2887867"/>
              <a:ext cx="166412" cy="427178"/>
            </a:xfrm>
            <a:custGeom>
              <a:avLst/>
              <a:gdLst/>
              <a:ahLst/>
              <a:cxnLst/>
              <a:rect l="l" t="t" r="r" b="b"/>
              <a:pathLst>
                <a:path w="4284" h="10997" fill="none" extrusionOk="0">
                  <a:moveTo>
                    <a:pt x="1989" y="1"/>
                  </a:moveTo>
                  <a:lnTo>
                    <a:pt x="1989" y="1"/>
                  </a:lnTo>
                  <a:lnTo>
                    <a:pt x="1606" y="746"/>
                  </a:lnTo>
                  <a:lnTo>
                    <a:pt x="1262" y="1511"/>
                  </a:lnTo>
                  <a:lnTo>
                    <a:pt x="956" y="2257"/>
                  </a:lnTo>
                  <a:lnTo>
                    <a:pt x="689" y="2984"/>
                  </a:lnTo>
                  <a:lnTo>
                    <a:pt x="459" y="3710"/>
                  </a:lnTo>
                  <a:lnTo>
                    <a:pt x="287" y="4437"/>
                  </a:lnTo>
                  <a:lnTo>
                    <a:pt x="134" y="5145"/>
                  </a:lnTo>
                  <a:lnTo>
                    <a:pt x="96" y="5489"/>
                  </a:lnTo>
                  <a:lnTo>
                    <a:pt x="58" y="5833"/>
                  </a:lnTo>
                  <a:lnTo>
                    <a:pt x="19" y="6158"/>
                  </a:lnTo>
                  <a:lnTo>
                    <a:pt x="0" y="6502"/>
                  </a:lnTo>
                  <a:lnTo>
                    <a:pt x="0" y="6828"/>
                  </a:lnTo>
                  <a:lnTo>
                    <a:pt x="19" y="7153"/>
                  </a:lnTo>
                  <a:lnTo>
                    <a:pt x="38" y="7478"/>
                  </a:lnTo>
                  <a:lnTo>
                    <a:pt x="96" y="7803"/>
                  </a:lnTo>
                  <a:lnTo>
                    <a:pt x="134" y="8109"/>
                  </a:lnTo>
                  <a:lnTo>
                    <a:pt x="211" y="8415"/>
                  </a:lnTo>
                  <a:lnTo>
                    <a:pt x="287" y="8721"/>
                  </a:lnTo>
                  <a:lnTo>
                    <a:pt x="383" y="9027"/>
                  </a:lnTo>
                  <a:lnTo>
                    <a:pt x="497" y="9313"/>
                  </a:lnTo>
                  <a:lnTo>
                    <a:pt x="631" y="9600"/>
                  </a:lnTo>
                  <a:lnTo>
                    <a:pt x="784" y="9887"/>
                  </a:lnTo>
                  <a:lnTo>
                    <a:pt x="937" y="10155"/>
                  </a:lnTo>
                  <a:lnTo>
                    <a:pt x="1128" y="10423"/>
                  </a:lnTo>
                  <a:lnTo>
                    <a:pt x="1320" y="10690"/>
                  </a:lnTo>
                  <a:lnTo>
                    <a:pt x="1320" y="10690"/>
                  </a:lnTo>
                  <a:lnTo>
                    <a:pt x="1530" y="10767"/>
                  </a:lnTo>
                  <a:lnTo>
                    <a:pt x="1759" y="10824"/>
                  </a:lnTo>
                  <a:lnTo>
                    <a:pt x="2199" y="10920"/>
                  </a:lnTo>
                  <a:lnTo>
                    <a:pt x="2658" y="10977"/>
                  </a:lnTo>
                  <a:lnTo>
                    <a:pt x="3117" y="10996"/>
                  </a:lnTo>
                  <a:lnTo>
                    <a:pt x="3117" y="10996"/>
                  </a:lnTo>
                  <a:lnTo>
                    <a:pt x="3404" y="10996"/>
                  </a:lnTo>
                  <a:lnTo>
                    <a:pt x="3691" y="10977"/>
                  </a:lnTo>
                  <a:lnTo>
                    <a:pt x="4284" y="10901"/>
                  </a:lnTo>
                  <a:lnTo>
                    <a:pt x="4284" y="10901"/>
                  </a:lnTo>
                  <a:lnTo>
                    <a:pt x="3939" y="10824"/>
                  </a:lnTo>
                  <a:lnTo>
                    <a:pt x="3614" y="10729"/>
                  </a:lnTo>
                  <a:lnTo>
                    <a:pt x="3289" y="10595"/>
                  </a:lnTo>
                  <a:lnTo>
                    <a:pt x="2983" y="10423"/>
                  </a:lnTo>
                  <a:lnTo>
                    <a:pt x="2983" y="10423"/>
                  </a:lnTo>
                  <a:lnTo>
                    <a:pt x="2658" y="10231"/>
                  </a:lnTo>
                  <a:lnTo>
                    <a:pt x="2371" y="10021"/>
                  </a:lnTo>
                  <a:lnTo>
                    <a:pt x="2123" y="9772"/>
                  </a:lnTo>
                  <a:lnTo>
                    <a:pt x="1893" y="9524"/>
                  </a:lnTo>
                  <a:lnTo>
                    <a:pt x="1683" y="9256"/>
                  </a:lnTo>
                  <a:lnTo>
                    <a:pt x="1511" y="8950"/>
                  </a:lnTo>
                  <a:lnTo>
                    <a:pt x="1339" y="8663"/>
                  </a:lnTo>
                  <a:lnTo>
                    <a:pt x="1205" y="8338"/>
                  </a:lnTo>
                  <a:lnTo>
                    <a:pt x="1090" y="8013"/>
                  </a:lnTo>
                  <a:lnTo>
                    <a:pt x="1014" y="7688"/>
                  </a:lnTo>
                  <a:lnTo>
                    <a:pt x="937" y="7344"/>
                  </a:lnTo>
                  <a:lnTo>
                    <a:pt x="899" y="7019"/>
                  </a:lnTo>
                  <a:lnTo>
                    <a:pt x="861" y="6675"/>
                  </a:lnTo>
                  <a:lnTo>
                    <a:pt x="861" y="6330"/>
                  </a:lnTo>
                  <a:lnTo>
                    <a:pt x="861" y="5986"/>
                  </a:lnTo>
                  <a:lnTo>
                    <a:pt x="899" y="5661"/>
                  </a:lnTo>
                  <a:lnTo>
                    <a:pt x="899" y="5661"/>
                  </a:lnTo>
                  <a:lnTo>
                    <a:pt x="937" y="5317"/>
                  </a:lnTo>
                  <a:lnTo>
                    <a:pt x="975" y="4992"/>
                  </a:lnTo>
                  <a:lnTo>
                    <a:pt x="1109" y="4322"/>
                  </a:lnTo>
                  <a:lnTo>
                    <a:pt x="1262" y="3672"/>
                  </a:lnTo>
                  <a:lnTo>
                    <a:pt x="1434" y="3022"/>
                  </a:lnTo>
                  <a:lnTo>
                    <a:pt x="1606" y="2353"/>
                  </a:lnTo>
                  <a:lnTo>
                    <a:pt x="1759" y="1703"/>
                  </a:lnTo>
                  <a:lnTo>
                    <a:pt x="1874" y="1052"/>
                  </a:lnTo>
                  <a:lnTo>
                    <a:pt x="1932" y="708"/>
                  </a:lnTo>
                  <a:lnTo>
                    <a:pt x="1970" y="383"/>
                  </a:lnTo>
                  <a:lnTo>
                    <a:pt x="1970" y="383"/>
                  </a:lnTo>
                  <a:lnTo>
                    <a:pt x="19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-3522421" y="2352295"/>
              <a:ext cx="593552" cy="236294"/>
            </a:xfrm>
            <a:custGeom>
              <a:avLst/>
              <a:gdLst/>
              <a:ahLst/>
              <a:cxnLst/>
              <a:rect l="l" t="t" r="r" b="b"/>
              <a:pathLst>
                <a:path w="15280" h="6083" fill="none" extrusionOk="0">
                  <a:moveTo>
                    <a:pt x="134" y="1"/>
                  </a:moveTo>
                  <a:lnTo>
                    <a:pt x="134" y="1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803" y="249"/>
                  </a:lnTo>
                  <a:lnTo>
                    <a:pt x="1587" y="364"/>
                  </a:lnTo>
                  <a:lnTo>
                    <a:pt x="2391" y="498"/>
                  </a:lnTo>
                  <a:lnTo>
                    <a:pt x="3175" y="632"/>
                  </a:lnTo>
                  <a:lnTo>
                    <a:pt x="3175" y="632"/>
                  </a:lnTo>
                  <a:lnTo>
                    <a:pt x="3978" y="804"/>
                  </a:lnTo>
                  <a:lnTo>
                    <a:pt x="4762" y="995"/>
                  </a:lnTo>
                  <a:lnTo>
                    <a:pt x="5565" y="1206"/>
                  </a:lnTo>
                  <a:lnTo>
                    <a:pt x="6349" y="1454"/>
                  </a:lnTo>
                  <a:lnTo>
                    <a:pt x="7114" y="1722"/>
                  </a:lnTo>
                  <a:lnTo>
                    <a:pt x="7898" y="2009"/>
                  </a:lnTo>
                  <a:lnTo>
                    <a:pt x="8644" y="2315"/>
                  </a:lnTo>
                  <a:lnTo>
                    <a:pt x="9390" y="2659"/>
                  </a:lnTo>
                  <a:lnTo>
                    <a:pt x="10116" y="3003"/>
                  </a:lnTo>
                  <a:lnTo>
                    <a:pt x="10824" y="3386"/>
                  </a:lnTo>
                  <a:lnTo>
                    <a:pt x="11512" y="3787"/>
                  </a:lnTo>
                  <a:lnTo>
                    <a:pt x="12201" y="4208"/>
                  </a:lnTo>
                  <a:lnTo>
                    <a:pt x="12832" y="4648"/>
                  </a:lnTo>
                  <a:lnTo>
                    <a:pt x="13463" y="5107"/>
                  </a:lnTo>
                  <a:lnTo>
                    <a:pt x="14056" y="5585"/>
                  </a:lnTo>
                  <a:lnTo>
                    <a:pt x="14610" y="6082"/>
                  </a:lnTo>
                  <a:lnTo>
                    <a:pt x="14610" y="6082"/>
                  </a:lnTo>
                  <a:lnTo>
                    <a:pt x="15279" y="4820"/>
                  </a:lnTo>
                  <a:lnTo>
                    <a:pt x="15279" y="4820"/>
                  </a:lnTo>
                  <a:lnTo>
                    <a:pt x="14744" y="4437"/>
                  </a:lnTo>
                  <a:lnTo>
                    <a:pt x="14209" y="4074"/>
                  </a:lnTo>
                  <a:lnTo>
                    <a:pt x="13635" y="3730"/>
                  </a:lnTo>
                  <a:lnTo>
                    <a:pt x="13061" y="3405"/>
                  </a:lnTo>
                  <a:lnTo>
                    <a:pt x="12468" y="3080"/>
                  </a:lnTo>
                  <a:lnTo>
                    <a:pt x="11856" y="2774"/>
                  </a:lnTo>
                  <a:lnTo>
                    <a:pt x="11244" y="2487"/>
                  </a:lnTo>
                  <a:lnTo>
                    <a:pt x="10633" y="2219"/>
                  </a:lnTo>
                  <a:lnTo>
                    <a:pt x="9982" y="1951"/>
                  </a:lnTo>
                  <a:lnTo>
                    <a:pt x="9351" y="1722"/>
                  </a:lnTo>
                  <a:lnTo>
                    <a:pt x="8701" y="1492"/>
                  </a:lnTo>
                  <a:lnTo>
                    <a:pt x="8051" y="1282"/>
                  </a:lnTo>
                  <a:lnTo>
                    <a:pt x="7382" y="1110"/>
                  </a:lnTo>
                  <a:lnTo>
                    <a:pt x="6731" y="938"/>
                  </a:lnTo>
                  <a:lnTo>
                    <a:pt x="6062" y="766"/>
                  </a:lnTo>
                  <a:lnTo>
                    <a:pt x="5393" y="632"/>
                  </a:lnTo>
                  <a:lnTo>
                    <a:pt x="5393" y="632"/>
                  </a:lnTo>
                  <a:lnTo>
                    <a:pt x="4743" y="517"/>
                  </a:lnTo>
                  <a:lnTo>
                    <a:pt x="4092" y="402"/>
                  </a:lnTo>
                  <a:lnTo>
                    <a:pt x="2773" y="230"/>
                  </a:lnTo>
                  <a:lnTo>
                    <a:pt x="1454" y="97"/>
                  </a:lnTo>
                  <a:lnTo>
                    <a:pt x="13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-2954918" y="2539481"/>
              <a:ext cx="228797" cy="763693"/>
            </a:xfrm>
            <a:custGeom>
              <a:avLst/>
              <a:gdLst/>
              <a:ahLst/>
              <a:cxnLst/>
              <a:rect l="l" t="t" r="r" b="b"/>
              <a:pathLst>
                <a:path w="5890" h="19660" extrusionOk="0">
                  <a:moveTo>
                    <a:pt x="669" y="1"/>
                  </a:moveTo>
                  <a:lnTo>
                    <a:pt x="0" y="1263"/>
                  </a:lnTo>
                  <a:lnTo>
                    <a:pt x="440" y="1684"/>
                  </a:lnTo>
                  <a:lnTo>
                    <a:pt x="861" y="2124"/>
                  </a:lnTo>
                  <a:lnTo>
                    <a:pt x="1262" y="2583"/>
                  </a:lnTo>
                  <a:lnTo>
                    <a:pt x="1626" y="3041"/>
                  </a:lnTo>
                  <a:lnTo>
                    <a:pt x="1970" y="3520"/>
                  </a:lnTo>
                  <a:lnTo>
                    <a:pt x="2295" y="3998"/>
                  </a:lnTo>
                  <a:lnTo>
                    <a:pt x="2582" y="4495"/>
                  </a:lnTo>
                  <a:lnTo>
                    <a:pt x="2830" y="4992"/>
                  </a:lnTo>
                  <a:lnTo>
                    <a:pt x="3060" y="5508"/>
                  </a:lnTo>
                  <a:lnTo>
                    <a:pt x="3251" y="6025"/>
                  </a:lnTo>
                  <a:lnTo>
                    <a:pt x="3404" y="6560"/>
                  </a:lnTo>
                  <a:lnTo>
                    <a:pt x="3538" y="7096"/>
                  </a:lnTo>
                  <a:lnTo>
                    <a:pt x="3614" y="7650"/>
                  </a:lnTo>
                  <a:lnTo>
                    <a:pt x="3672" y="8205"/>
                  </a:lnTo>
                  <a:lnTo>
                    <a:pt x="3672" y="8778"/>
                  </a:lnTo>
                  <a:lnTo>
                    <a:pt x="3653" y="9352"/>
                  </a:lnTo>
                  <a:lnTo>
                    <a:pt x="3614" y="9677"/>
                  </a:lnTo>
                  <a:lnTo>
                    <a:pt x="3557" y="10021"/>
                  </a:lnTo>
                  <a:lnTo>
                    <a:pt x="3442" y="10672"/>
                  </a:lnTo>
                  <a:lnTo>
                    <a:pt x="3289" y="11322"/>
                  </a:lnTo>
                  <a:lnTo>
                    <a:pt x="3117" y="11991"/>
                  </a:lnTo>
                  <a:lnTo>
                    <a:pt x="2964" y="12641"/>
                  </a:lnTo>
                  <a:lnTo>
                    <a:pt x="2792" y="13291"/>
                  </a:lnTo>
                  <a:lnTo>
                    <a:pt x="2658" y="13961"/>
                  </a:lnTo>
                  <a:lnTo>
                    <a:pt x="2620" y="14286"/>
                  </a:lnTo>
                  <a:lnTo>
                    <a:pt x="2582" y="14630"/>
                  </a:lnTo>
                  <a:lnTo>
                    <a:pt x="2543" y="14955"/>
                  </a:lnTo>
                  <a:lnTo>
                    <a:pt x="2543" y="15299"/>
                  </a:lnTo>
                  <a:lnTo>
                    <a:pt x="2543" y="15644"/>
                  </a:lnTo>
                  <a:lnTo>
                    <a:pt x="2582" y="15988"/>
                  </a:lnTo>
                  <a:lnTo>
                    <a:pt x="2620" y="16332"/>
                  </a:lnTo>
                  <a:lnTo>
                    <a:pt x="2696" y="16657"/>
                  </a:lnTo>
                  <a:lnTo>
                    <a:pt x="2792" y="16982"/>
                  </a:lnTo>
                  <a:lnTo>
                    <a:pt x="2888" y="17307"/>
                  </a:lnTo>
                  <a:lnTo>
                    <a:pt x="3022" y="17632"/>
                  </a:lnTo>
                  <a:lnTo>
                    <a:pt x="3194" y="17919"/>
                  </a:lnTo>
                  <a:lnTo>
                    <a:pt x="3366" y="18206"/>
                  </a:lnTo>
                  <a:lnTo>
                    <a:pt x="3576" y="18493"/>
                  </a:lnTo>
                  <a:lnTo>
                    <a:pt x="3806" y="18741"/>
                  </a:lnTo>
                  <a:lnTo>
                    <a:pt x="4073" y="18990"/>
                  </a:lnTo>
                  <a:lnTo>
                    <a:pt x="4341" y="19200"/>
                  </a:lnTo>
                  <a:lnTo>
                    <a:pt x="4666" y="19392"/>
                  </a:lnTo>
                  <a:lnTo>
                    <a:pt x="4934" y="19545"/>
                  </a:lnTo>
                  <a:lnTo>
                    <a:pt x="5221" y="19659"/>
                  </a:lnTo>
                  <a:lnTo>
                    <a:pt x="5029" y="19392"/>
                  </a:lnTo>
                  <a:lnTo>
                    <a:pt x="4838" y="19124"/>
                  </a:lnTo>
                  <a:lnTo>
                    <a:pt x="4685" y="18856"/>
                  </a:lnTo>
                  <a:lnTo>
                    <a:pt x="4532" y="18569"/>
                  </a:lnTo>
                  <a:lnTo>
                    <a:pt x="4398" y="18282"/>
                  </a:lnTo>
                  <a:lnTo>
                    <a:pt x="4284" y="17996"/>
                  </a:lnTo>
                  <a:lnTo>
                    <a:pt x="4188" y="17690"/>
                  </a:lnTo>
                  <a:lnTo>
                    <a:pt x="4112" y="17384"/>
                  </a:lnTo>
                  <a:lnTo>
                    <a:pt x="4035" y="17078"/>
                  </a:lnTo>
                  <a:lnTo>
                    <a:pt x="3997" y="16772"/>
                  </a:lnTo>
                  <a:lnTo>
                    <a:pt x="3939" y="16447"/>
                  </a:lnTo>
                  <a:lnTo>
                    <a:pt x="3920" y="16122"/>
                  </a:lnTo>
                  <a:lnTo>
                    <a:pt x="3901" y="15797"/>
                  </a:lnTo>
                  <a:lnTo>
                    <a:pt x="3901" y="15471"/>
                  </a:lnTo>
                  <a:lnTo>
                    <a:pt x="3920" y="15127"/>
                  </a:lnTo>
                  <a:lnTo>
                    <a:pt x="3959" y="14802"/>
                  </a:lnTo>
                  <a:lnTo>
                    <a:pt x="3997" y="14458"/>
                  </a:lnTo>
                  <a:lnTo>
                    <a:pt x="4035" y="14114"/>
                  </a:lnTo>
                  <a:lnTo>
                    <a:pt x="4188" y="13406"/>
                  </a:lnTo>
                  <a:lnTo>
                    <a:pt x="4360" y="12679"/>
                  </a:lnTo>
                  <a:lnTo>
                    <a:pt x="4590" y="11953"/>
                  </a:lnTo>
                  <a:lnTo>
                    <a:pt x="4857" y="11226"/>
                  </a:lnTo>
                  <a:lnTo>
                    <a:pt x="5163" y="10480"/>
                  </a:lnTo>
                  <a:lnTo>
                    <a:pt x="5507" y="9715"/>
                  </a:lnTo>
                  <a:lnTo>
                    <a:pt x="5890" y="8970"/>
                  </a:lnTo>
                  <a:lnTo>
                    <a:pt x="5890" y="8625"/>
                  </a:lnTo>
                  <a:lnTo>
                    <a:pt x="5890" y="8300"/>
                  </a:lnTo>
                  <a:lnTo>
                    <a:pt x="5871" y="7975"/>
                  </a:lnTo>
                  <a:lnTo>
                    <a:pt x="5833" y="7650"/>
                  </a:lnTo>
                  <a:lnTo>
                    <a:pt x="5794" y="7344"/>
                  </a:lnTo>
                  <a:lnTo>
                    <a:pt x="5737" y="7019"/>
                  </a:lnTo>
                  <a:lnTo>
                    <a:pt x="5660" y="6713"/>
                  </a:lnTo>
                  <a:lnTo>
                    <a:pt x="5584" y="6407"/>
                  </a:lnTo>
                  <a:lnTo>
                    <a:pt x="5488" y="6101"/>
                  </a:lnTo>
                  <a:lnTo>
                    <a:pt x="5393" y="5795"/>
                  </a:lnTo>
                  <a:lnTo>
                    <a:pt x="5144" y="5183"/>
                  </a:lnTo>
                  <a:lnTo>
                    <a:pt x="4857" y="4610"/>
                  </a:lnTo>
                  <a:lnTo>
                    <a:pt x="4532" y="4036"/>
                  </a:lnTo>
                  <a:lnTo>
                    <a:pt x="4169" y="3481"/>
                  </a:lnTo>
                  <a:lnTo>
                    <a:pt x="3767" y="2927"/>
                  </a:lnTo>
                  <a:lnTo>
                    <a:pt x="3327" y="2391"/>
                  </a:lnTo>
                  <a:lnTo>
                    <a:pt x="2849" y="1894"/>
                  </a:lnTo>
                  <a:lnTo>
                    <a:pt x="2352" y="1397"/>
                  </a:lnTo>
                  <a:lnTo>
                    <a:pt x="1817" y="900"/>
                  </a:lnTo>
                  <a:lnTo>
                    <a:pt x="1262" y="441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rgbClr val="016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-2954918" y="2539481"/>
              <a:ext cx="228797" cy="763693"/>
            </a:xfrm>
            <a:custGeom>
              <a:avLst/>
              <a:gdLst/>
              <a:ahLst/>
              <a:cxnLst/>
              <a:rect l="l" t="t" r="r" b="b"/>
              <a:pathLst>
                <a:path w="5890" h="19660" fill="none" extrusionOk="0">
                  <a:moveTo>
                    <a:pt x="669" y="1"/>
                  </a:moveTo>
                  <a:lnTo>
                    <a:pt x="669" y="1"/>
                  </a:lnTo>
                  <a:lnTo>
                    <a:pt x="0" y="1263"/>
                  </a:lnTo>
                  <a:lnTo>
                    <a:pt x="0" y="1263"/>
                  </a:lnTo>
                  <a:lnTo>
                    <a:pt x="440" y="1684"/>
                  </a:lnTo>
                  <a:lnTo>
                    <a:pt x="861" y="2124"/>
                  </a:lnTo>
                  <a:lnTo>
                    <a:pt x="1262" y="2583"/>
                  </a:lnTo>
                  <a:lnTo>
                    <a:pt x="1626" y="3041"/>
                  </a:lnTo>
                  <a:lnTo>
                    <a:pt x="1970" y="3520"/>
                  </a:lnTo>
                  <a:lnTo>
                    <a:pt x="2295" y="3998"/>
                  </a:lnTo>
                  <a:lnTo>
                    <a:pt x="2582" y="4495"/>
                  </a:lnTo>
                  <a:lnTo>
                    <a:pt x="2830" y="4992"/>
                  </a:lnTo>
                  <a:lnTo>
                    <a:pt x="3060" y="5508"/>
                  </a:lnTo>
                  <a:lnTo>
                    <a:pt x="3251" y="6025"/>
                  </a:lnTo>
                  <a:lnTo>
                    <a:pt x="3404" y="6560"/>
                  </a:lnTo>
                  <a:lnTo>
                    <a:pt x="3538" y="7096"/>
                  </a:lnTo>
                  <a:lnTo>
                    <a:pt x="3614" y="7650"/>
                  </a:lnTo>
                  <a:lnTo>
                    <a:pt x="3672" y="8205"/>
                  </a:lnTo>
                  <a:lnTo>
                    <a:pt x="3672" y="8778"/>
                  </a:lnTo>
                  <a:lnTo>
                    <a:pt x="3653" y="9352"/>
                  </a:lnTo>
                  <a:lnTo>
                    <a:pt x="3653" y="9352"/>
                  </a:lnTo>
                  <a:lnTo>
                    <a:pt x="3614" y="9677"/>
                  </a:lnTo>
                  <a:lnTo>
                    <a:pt x="3557" y="10021"/>
                  </a:lnTo>
                  <a:lnTo>
                    <a:pt x="3442" y="10672"/>
                  </a:lnTo>
                  <a:lnTo>
                    <a:pt x="3289" y="11322"/>
                  </a:lnTo>
                  <a:lnTo>
                    <a:pt x="3117" y="11991"/>
                  </a:lnTo>
                  <a:lnTo>
                    <a:pt x="2964" y="12641"/>
                  </a:lnTo>
                  <a:lnTo>
                    <a:pt x="2792" y="13291"/>
                  </a:lnTo>
                  <a:lnTo>
                    <a:pt x="2658" y="13961"/>
                  </a:lnTo>
                  <a:lnTo>
                    <a:pt x="2620" y="14286"/>
                  </a:lnTo>
                  <a:lnTo>
                    <a:pt x="2582" y="14630"/>
                  </a:lnTo>
                  <a:lnTo>
                    <a:pt x="2582" y="14630"/>
                  </a:lnTo>
                  <a:lnTo>
                    <a:pt x="2543" y="14955"/>
                  </a:lnTo>
                  <a:lnTo>
                    <a:pt x="2543" y="15299"/>
                  </a:lnTo>
                  <a:lnTo>
                    <a:pt x="2543" y="15644"/>
                  </a:lnTo>
                  <a:lnTo>
                    <a:pt x="2582" y="15988"/>
                  </a:lnTo>
                  <a:lnTo>
                    <a:pt x="2620" y="16332"/>
                  </a:lnTo>
                  <a:lnTo>
                    <a:pt x="2696" y="16657"/>
                  </a:lnTo>
                  <a:lnTo>
                    <a:pt x="2792" y="16982"/>
                  </a:lnTo>
                  <a:lnTo>
                    <a:pt x="2888" y="17307"/>
                  </a:lnTo>
                  <a:lnTo>
                    <a:pt x="3022" y="17632"/>
                  </a:lnTo>
                  <a:lnTo>
                    <a:pt x="3194" y="17919"/>
                  </a:lnTo>
                  <a:lnTo>
                    <a:pt x="3366" y="18206"/>
                  </a:lnTo>
                  <a:lnTo>
                    <a:pt x="3576" y="18493"/>
                  </a:lnTo>
                  <a:lnTo>
                    <a:pt x="3806" y="18741"/>
                  </a:lnTo>
                  <a:lnTo>
                    <a:pt x="4073" y="18990"/>
                  </a:lnTo>
                  <a:lnTo>
                    <a:pt x="4341" y="19200"/>
                  </a:lnTo>
                  <a:lnTo>
                    <a:pt x="4666" y="19392"/>
                  </a:lnTo>
                  <a:lnTo>
                    <a:pt x="4666" y="19392"/>
                  </a:lnTo>
                  <a:lnTo>
                    <a:pt x="4934" y="19545"/>
                  </a:lnTo>
                  <a:lnTo>
                    <a:pt x="5221" y="19659"/>
                  </a:lnTo>
                  <a:lnTo>
                    <a:pt x="5221" y="19659"/>
                  </a:lnTo>
                  <a:lnTo>
                    <a:pt x="5029" y="19392"/>
                  </a:lnTo>
                  <a:lnTo>
                    <a:pt x="4838" y="19124"/>
                  </a:lnTo>
                  <a:lnTo>
                    <a:pt x="4685" y="18856"/>
                  </a:lnTo>
                  <a:lnTo>
                    <a:pt x="4532" y="18569"/>
                  </a:lnTo>
                  <a:lnTo>
                    <a:pt x="4398" y="18282"/>
                  </a:lnTo>
                  <a:lnTo>
                    <a:pt x="4284" y="17996"/>
                  </a:lnTo>
                  <a:lnTo>
                    <a:pt x="4188" y="17690"/>
                  </a:lnTo>
                  <a:lnTo>
                    <a:pt x="4112" y="17384"/>
                  </a:lnTo>
                  <a:lnTo>
                    <a:pt x="4035" y="17078"/>
                  </a:lnTo>
                  <a:lnTo>
                    <a:pt x="3997" y="16772"/>
                  </a:lnTo>
                  <a:lnTo>
                    <a:pt x="3939" y="16447"/>
                  </a:lnTo>
                  <a:lnTo>
                    <a:pt x="3920" y="16122"/>
                  </a:lnTo>
                  <a:lnTo>
                    <a:pt x="3901" y="15797"/>
                  </a:lnTo>
                  <a:lnTo>
                    <a:pt x="3901" y="15471"/>
                  </a:lnTo>
                  <a:lnTo>
                    <a:pt x="3920" y="15127"/>
                  </a:lnTo>
                  <a:lnTo>
                    <a:pt x="3959" y="14802"/>
                  </a:lnTo>
                  <a:lnTo>
                    <a:pt x="3997" y="14458"/>
                  </a:lnTo>
                  <a:lnTo>
                    <a:pt x="4035" y="14114"/>
                  </a:lnTo>
                  <a:lnTo>
                    <a:pt x="4188" y="13406"/>
                  </a:lnTo>
                  <a:lnTo>
                    <a:pt x="4360" y="12679"/>
                  </a:lnTo>
                  <a:lnTo>
                    <a:pt x="4590" y="11953"/>
                  </a:lnTo>
                  <a:lnTo>
                    <a:pt x="4857" y="11226"/>
                  </a:lnTo>
                  <a:lnTo>
                    <a:pt x="5163" y="10480"/>
                  </a:lnTo>
                  <a:lnTo>
                    <a:pt x="5507" y="9715"/>
                  </a:lnTo>
                  <a:lnTo>
                    <a:pt x="5890" y="8970"/>
                  </a:lnTo>
                  <a:lnTo>
                    <a:pt x="5890" y="8970"/>
                  </a:lnTo>
                  <a:lnTo>
                    <a:pt x="5890" y="8625"/>
                  </a:lnTo>
                  <a:lnTo>
                    <a:pt x="5890" y="8300"/>
                  </a:lnTo>
                  <a:lnTo>
                    <a:pt x="5871" y="7975"/>
                  </a:lnTo>
                  <a:lnTo>
                    <a:pt x="5833" y="7650"/>
                  </a:lnTo>
                  <a:lnTo>
                    <a:pt x="5794" y="7344"/>
                  </a:lnTo>
                  <a:lnTo>
                    <a:pt x="5737" y="7019"/>
                  </a:lnTo>
                  <a:lnTo>
                    <a:pt x="5660" y="6713"/>
                  </a:lnTo>
                  <a:lnTo>
                    <a:pt x="5584" y="6407"/>
                  </a:lnTo>
                  <a:lnTo>
                    <a:pt x="5488" y="6101"/>
                  </a:lnTo>
                  <a:lnTo>
                    <a:pt x="5393" y="5795"/>
                  </a:lnTo>
                  <a:lnTo>
                    <a:pt x="5144" y="5183"/>
                  </a:lnTo>
                  <a:lnTo>
                    <a:pt x="4857" y="4610"/>
                  </a:lnTo>
                  <a:lnTo>
                    <a:pt x="4532" y="4036"/>
                  </a:lnTo>
                  <a:lnTo>
                    <a:pt x="4169" y="3481"/>
                  </a:lnTo>
                  <a:lnTo>
                    <a:pt x="3767" y="2927"/>
                  </a:lnTo>
                  <a:lnTo>
                    <a:pt x="3327" y="2391"/>
                  </a:lnTo>
                  <a:lnTo>
                    <a:pt x="2849" y="1894"/>
                  </a:lnTo>
                  <a:lnTo>
                    <a:pt x="2352" y="1397"/>
                  </a:lnTo>
                  <a:lnTo>
                    <a:pt x="1817" y="900"/>
                  </a:lnTo>
                  <a:lnTo>
                    <a:pt x="1262" y="441"/>
                  </a:lnTo>
                  <a:lnTo>
                    <a:pt x="66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-8136573" y="2349343"/>
              <a:ext cx="6758292" cy="1902434"/>
            </a:xfrm>
            <a:custGeom>
              <a:avLst/>
              <a:gdLst/>
              <a:ahLst/>
              <a:cxnLst/>
              <a:rect l="l" t="t" r="r" b="b"/>
              <a:pathLst>
                <a:path w="173981" h="48975" extrusionOk="0">
                  <a:moveTo>
                    <a:pt x="117396" y="0"/>
                  </a:moveTo>
                  <a:lnTo>
                    <a:pt x="116325" y="39"/>
                  </a:lnTo>
                  <a:lnTo>
                    <a:pt x="115254" y="96"/>
                  </a:lnTo>
                  <a:lnTo>
                    <a:pt x="114183" y="173"/>
                  </a:lnTo>
                  <a:lnTo>
                    <a:pt x="113132" y="268"/>
                  </a:lnTo>
                  <a:lnTo>
                    <a:pt x="112061" y="402"/>
                  </a:lnTo>
                  <a:lnTo>
                    <a:pt x="110990" y="536"/>
                  </a:lnTo>
                  <a:lnTo>
                    <a:pt x="109938" y="708"/>
                  </a:lnTo>
                  <a:lnTo>
                    <a:pt x="108886" y="899"/>
                  </a:lnTo>
                  <a:lnTo>
                    <a:pt x="107835" y="1110"/>
                  </a:lnTo>
                  <a:lnTo>
                    <a:pt x="106783" y="1339"/>
                  </a:lnTo>
                  <a:lnTo>
                    <a:pt x="105731" y="1588"/>
                  </a:lnTo>
                  <a:lnTo>
                    <a:pt x="104698" y="1855"/>
                  </a:lnTo>
                  <a:lnTo>
                    <a:pt x="103666" y="2142"/>
                  </a:lnTo>
                  <a:lnTo>
                    <a:pt x="102633" y="2448"/>
                  </a:lnTo>
                  <a:lnTo>
                    <a:pt x="101620" y="2754"/>
                  </a:lnTo>
                  <a:lnTo>
                    <a:pt x="100606" y="3098"/>
                  </a:lnTo>
                  <a:lnTo>
                    <a:pt x="99593" y="3443"/>
                  </a:lnTo>
                  <a:lnTo>
                    <a:pt x="98579" y="3806"/>
                  </a:lnTo>
                  <a:lnTo>
                    <a:pt x="97585" y="4188"/>
                  </a:lnTo>
                  <a:lnTo>
                    <a:pt x="96609" y="4590"/>
                  </a:lnTo>
                  <a:lnTo>
                    <a:pt x="95634" y="4992"/>
                  </a:lnTo>
                  <a:lnTo>
                    <a:pt x="94659" y="5412"/>
                  </a:lnTo>
                  <a:lnTo>
                    <a:pt x="93703" y="5833"/>
                  </a:lnTo>
                  <a:lnTo>
                    <a:pt x="92747" y="6292"/>
                  </a:lnTo>
                  <a:lnTo>
                    <a:pt x="91809" y="6732"/>
                  </a:lnTo>
                  <a:lnTo>
                    <a:pt x="90872" y="7191"/>
                  </a:lnTo>
                  <a:lnTo>
                    <a:pt x="89037" y="8147"/>
                  </a:lnTo>
                  <a:lnTo>
                    <a:pt x="87220" y="9141"/>
                  </a:lnTo>
                  <a:lnTo>
                    <a:pt x="85422" y="10155"/>
                  </a:lnTo>
                  <a:lnTo>
                    <a:pt x="83644" y="11187"/>
                  </a:lnTo>
                  <a:lnTo>
                    <a:pt x="81866" y="12258"/>
                  </a:lnTo>
                  <a:lnTo>
                    <a:pt x="80125" y="13348"/>
                  </a:lnTo>
                  <a:lnTo>
                    <a:pt x="78385" y="14438"/>
                  </a:lnTo>
                  <a:lnTo>
                    <a:pt x="74943" y="16676"/>
                  </a:lnTo>
                  <a:lnTo>
                    <a:pt x="71501" y="18913"/>
                  </a:lnTo>
                  <a:lnTo>
                    <a:pt x="68059" y="21150"/>
                  </a:lnTo>
                  <a:lnTo>
                    <a:pt x="66338" y="22260"/>
                  </a:lnTo>
                  <a:lnTo>
                    <a:pt x="64578" y="23350"/>
                  </a:lnTo>
                  <a:lnTo>
                    <a:pt x="62762" y="24459"/>
                  </a:lnTo>
                  <a:lnTo>
                    <a:pt x="60926" y="25549"/>
                  </a:lnTo>
                  <a:lnTo>
                    <a:pt x="59071" y="26620"/>
                  </a:lnTo>
                  <a:lnTo>
                    <a:pt x="57197" y="27671"/>
                  </a:lnTo>
                  <a:lnTo>
                    <a:pt x="55323" y="28723"/>
                  </a:lnTo>
                  <a:lnTo>
                    <a:pt x="53430" y="29737"/>
                  </a:lnTo>
                  <a:lnTo>
                    <a:pt x="51517" y="30731"/>
                  </a:lnTo>
                  <a:lnTo>
                    <a:pt x="49586" y="31706"/>
                  </a:lnTo>
                  <a:lnTo>
                    <a:pt x="47635" y="32663"/>
                  </a:lnTo>
                  <a:lnTo>
                    <a:pt x="45685" y="33600"/>
                  </a:lnTo>
                  <a:lnTo>
                    <a:pt x="43734" y="34517"/>
                  </a:lnTo>
                  <a:lnTo>
                    <a:pt x="41746" y="35416"/>
                  </a:lnTo>
                  <a:lnTo>
                    <a:pt x="39757" y="36296"/>
                  </a:lnTo>
                  <a:lnTo>
                    <a:pt x="37749" y="37137"/>
                  </a:lnTo>
                  <a:lnTo>
                    <a:pt x="35741" y="37979"/>
                  </a:lnTo>
                  <a:lnTo>
                    <a:pt x="33714" y="38801"/>
                  </a:lnTo>
                  <a:lnTo>
                    <a:pt x="31687" y="39585"/>
                  </a:lnTo>
                  <a:lnTo>
                    <a:pt x="29641" y="40369"/>
                  </a:lnTo>
                  <a:lnTo>
                    <a:pt x="27576" y="41115"/>
                  </a:lnTo>
                  <a:lnTo>
                    <a:pt x="25510" y="41861"/>
                  </a:lnTo>
                  <a:lnTo>
                    <a:pt x="23426" y="42568"/>
                  </a:lnTo>
                  <a:lnTo>
                    <a:pt x="21341" y="43257"/>
                  </a:lnTo>
                  <a:lnTo>
                    <a:pt x="19238" y="43926"/>
                  </a:lnTo>
                  <a:lnTo>
                    <a:pt x="17134" y="44576"/>
                  </a:lnTo>
                  <a:lnTo>
                    <a:pt x="15031" y="45207"/>
                  </a:lnTo>
                  <a:lnTo>
                    <a:pt x="12908" y="45800"/>
                  </a:lnTo>
                  <a:lnTo>
                    <a:pt x="10766" y="46393"/>
                  </a:lnTo>
                  <a:lnTo>
                    <a:pt x="8625" y="46947"/>
                  </a:lnTo>
                  <a:lnTo>
                    <a:pt x="6483" y="47483"/>
                  </a:lnTo>
                  <a:lnTo>
                    <a:pt x="4322" y="48018"/>
                  </a:lnTo>
                  <a:lnTo>
                    <a:pt x="2161" y="48496"/>
                  </a:lnTo>
                  <a:lnTo>
                    <a:pt x="0" y="48974"/>
                  </a:lnTo>
                  <a:lnTo>
                    <a:pt x="173981" y="48974"/>
                  </a:lnTo>
                  <a:lnTo>
                    <a:pt x="173981" y="8778"/>
                  </a:lnTo>
                  <a:lnTo>
                    <a:pt x="173197" y="8931"/>
                  </a:lnTo>
                  <a:lnTo>
                    <a:pt x="172413" y="9122"/>
                  </a:lnTo>
                  <a:lnTo>
                    <a:pt x="171648" y="9332"/>
                  </a:lnTo>
                  <a:lnTo>
                    <a:pt x="170883" y="9581"/>
                  </a:lnTo>
                  <a:lnTo>
                    <a:pt x="170118" y="9849"/>
                  </a:lnTo>
                  <a:lnTo>
                    <a:pt x="169372" y="10136"/>
                  </a:lnTo>
                  <a:lnTo>
                    <a:pt x="168645" y="10442"/>
                  </a:lnTo>
                  <a:lnTo>
                    <a:pt x="167919" y="10767"/>
                  </a:lnTo>
                  <a:lnTo>
                    <a:pt x="167192" y="11130"/>
                  </a:lnTo>
                  <a:lnTo>
                    <a:pt x="166485" y="11493"/>
                  </a:lnTo>
                  <a:lnTo>
                    <a:pt x="165796" y="11876"/>
                  </a:lnTo>
                  <a:lnTo>
                    <a:pt x="165108" y="12277"/>
                  </a:lnTo>
                  <a:lnTo>
                    <a:pt x="164419" y="12679"/>
                  </a:lnTo>
                  <a:lnTo>
                    <a:pt x="163750" y="13100"/>
                  </a:lnTo>
                  <a:lnTo>
                    <a:pt x="163100" y="13520"/>
                  </a:lnTo>
                  <a:lnTo>
                    <a:pt x="162469" y="13960"/>
                  </a:lnTo>
                  <a:lnTo>
                    <a:pt x="161646" y="14553"/>
                  </a:lnTo>
                  <a:lnTo>
                    <a:pt x="160824" y="15146"/>
                  </a:lnTo>
                  <a:lnTo>
                    <a:pt x="159237" y="16351"/>
                  </a:lnTo>
                  <a:lnTo>
                    <a:pt x="156063" y="18798"/>
                  </a:lnTo>
                  <a:lnTo>
                    <a:pt x="154475" y="20003"/>
                  </a:lnTo>
                  <a:lnTo>
                    <a:pt x="153653" y="20596"/>
                  </a:lnTo>
                  <a:lnTo>
                    <a:pt x="152831" y="21170"/>
                  </a:lnTo>
                  <a:lnTo>
                    <a:pt x="152009" y="21743"/>
                  </a:lnTo>
                  <a:lnTo>
                    <a:pt x="151148" y="22279"/>
                  </a:lnTo>
                  <a:lnTo>
                    <a:pt x="150287" y="22814"/>
                  </a:lnTo>
                  <a:lnTo>
                    <a:pt x="149408" y="23311"/>
                  </a:lnTo>
                  <a:lnTo>
                    <a:pt x="148968" y="23541"/>
                  </a:lnTo>
                  <a:lnTo>
                    <a:pt x="148528" y="23770"/>
                  </a:lnTo>
                  <a:lnTo>
                    <a:pt x="148088" y="23981"/>
                  </a:lnTo>
                  <a:lnTo>
                    <a:pt x="147610" y="24172"/>
                  </a:lnTo>
                  <a:lnTo>
                    <a:pt x="147151" y="24344"/>
                  </a:lnTo>
                  <a:lnTo>
                    <a:pt x="146654" y="24497"/>
                  </a:lnTo>
                  <a:lnTo>
                    <a:pt x="146176" y="24631"/>
                  </a:lnTo>
                  <a:lnTo>
                    <a:pt x="145698" y="24726"/>
                  </a:lnTo>
                  <a:lnTo>
                    <a:pt x="145201" y="24803"/>
                  </a:lnTo>
                  <a:lnTo>
                    <a:pt x="144723" y="24860"/>
                  </a:lnTo>
                  <a:lnTo>
                    <a:pt x="144245" y="24860"/>
                  </a:lnTo>
                  <a:lnTo>
                    <a:pt x="143767" y="24841"/>
                  </a:lnTo>
                  <a:lnTo>
                    <a:pt x="143308" y="24765"/>
                  </a:lnTo>
                  <a:lnTo>
                    <a:pt x="143078" y="24726"/>
                  </a:lnTo>
                  <a:lnTo>
                    <a:pt x="142849" y="24650"/>
                  </a:lnTo>
                  <a:lnTo>
                    <a:pt x="142619" y="24593"/>
                  </a:lnTo>
                  <a:lnTo>
                    <a:pt x="142409" y="24497"/>
                  </a:lnTo>
                  <a:lnTo>
                    <a:pt x="142198" y="24401"/>
                  </a:lnTo>
                  <a:lnTo>
                    <a:pt x="141988" y="24287"/>
                  </a:lnTo>
                  <a:lnTo>
                    <a:pt x="141663" y="24095"/>
                  </a:lnTo>
                  <a:lnTo>
                    <a:pt x="141395" y="23885"/>
                  </a:lnTo>
                  <a:lnTo>
                    <a:pt x="141128" y="23636"/>
                  </a:lnTo>
                  <a:lnTo>
                    <a:pt x="140898" y="23388"/>
                  </a:lnTo>
                  <a:lnTo>
                    <a:pt x="140688" y="23101"/>
                  </a:lnTo>
                  <a:lnTo>
                    <a:pt x="140516" y="22814"/>
                  </a:lnTo>
                  <a:lnTo>
                    <a:pt x="140344" y="22527"/>
                  </a:lnTo>
                  <a:lnTo>
                    <a:pt x="140210" y="22202"/>
                  </a:lnTo>
                  <a:lnTo>
                    <a:pt x="140114" y="21877"/>
                  </a:lnTo>
                  <a:lnTo>
                    <a:pt x="140018" y="21552"/>
                  </a:lnTo>
                  <a:lnTo>
                    <a:pt x="139942" y="21227"/>
                  </a:lnTo>
                  <a:lnTo>
                    <a:pt x="139904" y="20883"/>
                  </a:lnTo>
                  <a:lnTo>
                    <a:pt x="139865" y="20539"/>
                  </a:lnTo>
                  <a:lnTo>
                    <a:pt x="139865" y="20194"/>
                  </a:lnTo>
                  <a:lnTo>
                    <a:pt x="139865" y="19850"/>
                  </a:lnTo>
                  <a:lnTo>
                    <a:pt x="139904" y="19525"/>
                  </a:lnTo>
                  <a:lnTo>
                    <a:pt x="139942" y="19181"/>
                  </a:lnTo>
                  <a:lnTo>
                    <a:pt x="139980" y="18856"/>
                  </a:lnTo>
                  <a:lnTo>
                    <a:pt x="140114" y="18186"/>
                  </a:lnTo>
                  <a:lnTo>
                    <a:pt x="140286" y="17536"/>
                  </a:lnTo>
                  <a:lnTo>
                    <a:pt x="140439" y="16886"/>
                  </a:lnTo>
                  <a:lnTo>
                    <a:pt x="140611" y="16217"/>
                  </a:lnTo>
                  <a:lnTo>
                    <a:pt x="140764" y="15567"/>
                  </a:lnTo>
                  <a:lnTo>
                    <a:pt x="140879" y="14916"/>
                  </a:lnTo>
                  <a:lnTo>
                    <a:pt x="140936" y="14572"/>
                  </a:lnTo>
                  <a:lnTo>
                    <a:pt x="140975" y="14247"/>
                  </a:lnTo>
                  <a:lnTo>
                    <a:pt x="140994" y="13922"/>
                  </a:lnTo>
                  <a:lnTo>
                    <a:pt x="140994" y="13616"/>
                  </a:lnTo>
                  <a:lnTo>
                    <a:pt x="140994" y="13291"/>
                  </a:lnTo>
                  <a:lnTo>
                    <a:pt x="140975" y="12985"/>
                  </a:lnTo>
                  <a:lnTo>
                    <a:pt x="140955" y="12679"/>
                  </a:lnTo>
                  <a:lnTo>
                    <a:pt x="140917" y="12373"/>
                  </a:lnTo>
                  <a:lnTo>
                    <a:pt x="140802" y="11780"/>
                  </a:lnTo>
                  <a:lnTo>
                    <a:pt x="140649" y="11187"/>
                  </a:lnTo>
                  <a:lnTo>
                    <a:pt x="140458" y="10595"/>
                  </a:lnTo>
                  <a:lnTo>
                    <a:pt x="140229" y="10040"/>
                  </a:lnTo>
                  <a:lnTo>
                    <a:pt x="139961" y="9485"/>
                  </a:lnTo>
                  <a:lnTo>
                    <a:pt x="139636" y="8931"/>
                  </a:lnTo>
                  <a:lnTo>
                    <a:pt x="139292" y="8395"/>
                  </a:lnTo>
                  <a:lnTo>
                    <a:pt x="138909" y="7879"/>
                  </a:lnTo>
                  <a:lnTo>
                    <a:pt x="138508" y="7382"/>
                  </a:lnTo>
                  <a:lnTo>
                    <a:pt x="138049" y="6885"/>
                  </a:lnTo>
                  <a:lnTo>
                    <a:pt x="137590" y="6407"/>
                  </a:lnTo>
                  <a:lnTo>
                    <a:pt x="137093" y="5948"/>
                  </a:lnTo>
                  <a:lnTo>
                    <a:pt x="136557" y="5489"/>
                  </a:lnTo>
                  <a:lnTo>
                    <a:pt x="136003" y="5068"/>
                  </a:lnTo>
                  <a:lnTo>
                    <a:pt x="135429" y="4647"/>
                  </a:lnTo>
                  <a:lnTo>
                    <a:pt x="134836" y="4246"/>
                  </a:lnTo>
                  <a:lnTo>
                    <a:pt x="134224" y="3863"/>
                  </a:lnTo>
                  <a:lnTo>
                    <a:pt x="133593" y="3500"/>
                  </a:lnTo>
                  <a:lnTo>
                    <a:pt x="132943" y="3137"/>
                  </a:lnTo>
                  <a:lnTo>
                    <a:pt x="132274" y="2811"/>
                  </a:lnTo>
                  <a:lnTo>
                    <a:pt x="131604" y="2506"/>
                  </a:lnTo>
                  <a:lnTo>
                    <a:pt x="130916" y="2200"/>
                  </a:lnTo>
                  <a:lnTo>
                    <a:pt x="130208" y="1932"/>
                  </a:lnTo>
                  <a:lnTo>
                    <a:pt x="129501" y="1683"/>
                  </a:lnTo>
                  <a:lnTo>
                    <a:pt x="128793" y="1435"/>
                  </a:lnTo>
                  <a:lnTo>
                    <a:pt x="128067" y="1224"/>
                  </a:lnTo>
                  <a:lnTo>
                    <a:pt x="127340" y="1033"/>
                  </a:lnTo>
                  <a:lnTo>
                    <a:pt x="126613" y="861"/>
                  </a:lnTo>
                  <a:lnTo>
                    <a:pt x="125887" y="708"/>
                  </a:lnTo>
                  <a:lnTo>
                    <a:pt x="124835" y="536"/>
                  </a:lnTo>
                  <a:lnTo>
                    <a:pt x="123783" y="364"/>
                  </a:lnTo>
                  <a:lnTo>
                    <a:pt x="122712" y="249"/>
                  </a:lnTo>
                  <a:lnTo>
                    <a:pt x="121660" y="134"/>
                  </a:lnTo>
                  <a:lnTo>
                    <a:pt x="120590" y="58"/>
                  </a:lnTo>
                  <a:lnTo>
                    <a:pt x="119519" y="20"/>
                  </a:lnTo>
                  <a:lnTo>
                    <a:pt x="1184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66675" dir="1668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-5801363" y="3210228"/>
              <a:ext cx="261543" cy="291260"/>
            </a:xfrm>
            <a:custGeom>
              <a:avLst/>
              <a:gdLst/>
              <a:ahLst/>
              <a:cxnLst/>
              <a:rect l="l" t="t" r="r" b="b"/>
              <a:pathLst>
                <a:path w="6733" h="7498" fill="none" extrusionOk="0">
                  <a:moveTo>
                    <a:pt x="2430" y="1"/>
                  </a:moveTo>
                  <a:lnTo>
                    <a:pt x="2430" y="1"/>
                  </a:lnTo>
                  <a:lnTo>
                    <a:pt x="536" y="1187"/>
                  </a:lnTo>
                  <a:lnTo>
                    <a:pt x="536" y="1187"/>
                  </a:lnTo>
                  <a:lnTo>
                    <a:pt x="1" y="1512"/>
                  </a:lnTo>
                  <a:lnTo>
                    <a:pt x="1" y="1512"/>
                  </a:lnTo>
                  <a:lnTo>
                    <a:pt x="1" y="1837"/>
                  </a:lnTo>
                  <a:lnTo>
                    <a:pt x="1" y="1837"/>
                  </a:lnTo>
                  <a:lnTo>
                    <a:pt x="1" y="2257"/>
                  </a:lnTo>
                  <a:lnTo>
                    <a:pt x="20" y="2659"/>
                  </a:lnTo>
                  <a:lnTo>
                    <a:pt x="77" y="3061"/>
                  </a:lnTo>
                  <a:lnTo>
                    <a:pt x="154" y="3443"/>
                  </a:lnTo>
                  <a:lnTo>
                    <a:pt x="250" y="3826"/>
                  </a:lnTo>
                  <a:lnTo>
                    <a:pt x="364" y="4189"/>
                  </a:lnTo>
                  <a:lnTo>
                    <a:pt x="517" y="4552"/>
                  </a:lnTo>
                  <a:lnTo>
                    <a:pt x="689" y="4896"/>
                  </a:lnTo>
                  <a:lnTo>
                    <a:pt x="881" y="5222"/>
                  </a:lnTo>
                  <a:lnTo>
                    <a:pt x="1110" y="5528"/>
                  </a:lnTo>
                  <a:lnTo>
                    <a:pt x="1359" y="5833"/>
                  </a:lnTo>
                  <a:lnTo>
                    <a:pt x="1646" y="6101"/>
                  </a:lnTo>
                  <a:lnTo>
                    <a:pt x="1971" y="6369"/>
                  </a:lnTo>
                  <a:lnTo>
                    <a:pt x="2315" y="6598"/>
                  </a:lnTo>
                  <a:lnTo>
                    <a:pt x="2697" y="6828"/>
                  </a:lnTo>
                  <a:lnTo>
                    <a:pt x="3099" y="7019"/>
                  </a:lnTo>
                  <a:lnTo>
                    <a:pt x="3099" y="7019"/>
                  </a:lnTo>
                  <a:lnTo>
                    <a:pt x="3405" y="7134"/>
                  </a:lnTo>
                  <a:lnTo>
                    <a:pt x="3711" y="7229"/>
                  </a:lnTo>
                  <a:lnTo>
                    <a:pt x="4017" y="7306"/>
                  </a:lnTo>
                  <a:lnTo>
                    <a:pt x="4342" y="7382"/>
                  </a:lnTo>
                  <a:lnTo>
                    <a:pt x="4648" y="7440"/>
                  </a:lnTo>
                  <a:lnTo>
                    <a:pt x="4954" y="7459"/>
                  </a:lnTo>
                  <a:lnTo>
                    <a:pt x="5279" y="7478"/>
                  </a:lnTo>
                  <a:lnTo>
                    <a:pt x="5604" y="7497"/>
                  </a:lnTo>
                  <a:lnTo>
                    <a:pt x="5604" y="7497"/>
                  </a:lnTo>
                  <a:lnTo>
                    <a:pt x="6159" y="7478"/>
                  </a:lnTo>
                  <a:lnTo>
                    <a:pt x="6732" y="7421"/>
                  </a:lnTo>
                  <a:lnTo>
                    <a:pt x="6732" y="7421"/>
                  </a:lnTo>
                  <a:lnTo>
                    <a:pt x="6388" y="7344"/>
                  </a:lnTo>
                  <a:lnTo>
                    <a:pt x="6025" y="7249"/>
                  </a:lnTo>
                  <a:lnTo>
                    <a:pt x="5680" y="7153"/>
                  </a:lnTo>
                  <a:lnTo>
                    <a:pt x="5317" y="7019"/>
                  </a:lnTo>
                  <a:lnTo>
                    <a:pt x="5317" y="7019"/>
                  </a:lnTo>
                  <a:lnTo>
                    <a:pt x="5049" y="6885"/>
                  </a:lnTo>
                  <a:lnTo>
                    <a:pt x="4801" y="6771"/>
                  </a:lnTo>
                  <a:lnTo>
                    <a:pt x="4571" y="6618"/>
                  </a:lnTo>
                  <a:lnTo>
                    <a:pt x="4342" y="6484"/>
                  </a:lnTo>
                  <a:lnTo>
                    <a:pt x="4132" y="6331"/>
                  </a:lnTo>
                  <a:lnTo>
                    <a:pt x="3921" y="6159"/>
                  </a:lnTo>
                  <a:lnTo>
                    <a:pt x="3730" y="5986"/>
                  </a:lnTo>
                  <a:lnTo>
                    <a:pt x="3558" y="5795"/>
                  </a:lnTo>
                  <a:lnTo>
                    <a:pt x="3386" y="5623"/>
                  </a:lnTo>
                  <a:lnTo>
                    <a:pt x="3233" y="5413"/>
                  </a:lnTo>
                  <a:lnTo>
                    <a:pt x="3099" y="5222"/>
                  </a:lnTo>
                  <a:lnTo>
                    <a:pt x="2965" y="5011"/>
                  </a:lnTo>
                  <a:lnTo>
                    <a:pt x="2850" y="4801"/>
                  </a:lnTo>
                  <a:lnTo>
                    <a:pt x="2736" y="4571"/>
                  </a:lnTo>
                  <a:lnTo>
                    <a:pt x="2640" y="4361"/>
                  </a:lnTo>
                  <a:lnTo>
                    <a:pt x="2544" y="4132"/>
                  </a:lnTo>
                  <a:lnTo>
                    <a:pt x="2410" y="3653"/>
                  </a:lnTo>
                  <a:lnTo>
                    <a:pt x="2315" y="3156"/>
                  </a:lnTo>
                  <a:lnTo>
                    <a:pt x="2238" y="2659"/>
                  </a:lnTo>
                  <a:lnTo>
                    <a:pt x="2219" y="2124"/>
                  </a:lnTo>
                  <a:lnTo>
                    <a:pt x="2219" y="1607"/>
                  </a:lnTo>
                  <a:lnTo>
                    <a:pt x="2257" y="1072"/>
                  </a:lnTo>
                  <a:lnTo>
                    <a:pt x="2334" y="536"/>
                  </a:lnTo>
                  <a:lnTo>
                    <a:pt x="2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-8286759" y="3147108"/>
              <a:ext cx="4404285" cy="1104635"/>
            </a:xfrm>
            <a:custGeom>
              <a:avLst/>
              <a:gdLst/>
              <a:ahLst/>
              <a:cxnLst/>
              <a:rect l="l" t="t" r="r" b="b"/>
              <a:pathLst>
                <a:path w="113381" h="28437" extrusionOk="0">
                  <a:moveTo>
                    <a:pt x="103112" y="1"/>
                  </a:moveTo>
                  <a:lnTo>
                    <a:pt x="102538" y="20"/>
                  </a:lnTo>
                  <a:lnTo>
                    <a:pt x="101983" y="39"/>
                  </a:lnTo>
                  <a:lnTo>
                    <a:pt x="102844" y="115"/>
                  </a:lnTo>
                  <a:lnTo>
                    <a:pt x="103265" y="154"/>
                  </a:lnTo>
                  <a:lnTo>
                    <a:pt x="103685" y="230"/>
                  </a:lnTo>
                  <a:lnTo>
                    <a:pt x="104240" y="326"/>
                  </a:lnTo>
                  <a:lnTo>
                    <a:pt x="104794" y="459"/>
                  </a:lnTo>
                  <a:lnTo>
                    <a:pt x="105330" y="612"/>
                  </a:lnTo>
                  <a:lnTo>
                    <a:pt x="105846" y="785"/>
                  </a:lnTo>
                  <a:lnTo>
                    <a:pt x="106362" y="995"/>
                  </a:lnTo>
                  <a:lnTo>
                    <a:pt x="106879" y="1205"/>
                  </a:lnTo>
                  <a:lnTo>
                    <a:pt x="107357" y="1454"/>
                  </a:lnTo>
                  <a:lnTo>
                    <a:pt x="107835" y="1722"/>
                  </a:lnTo>
                  <a:lnTo>
                    <a:pt x="108275" y="2008"/>
                  </a:lnTo>
                  <a:lnTo>
                    <a:pt x="108695" y="2334"/>
                  </a:lnTo>
                  <a:lnTo>
                    <a:pt x="109097" y="2659"/>
                  </a:lnTo>
                  <a:lnTo>
                    <a:pt x="109460" y="3022"/>
                  </a:lnTo>
                  <a:lnTo>
                    <a:pt x="109805" y="3385"/>
                  </a:lnTo>
                  <a:lnTo>
                    <a:pt x="110111" y="3787"/>
                  </a:lnTo>
                  <a:lnTo>
                    <a:pt x="110378" y="4208"/>
                  </a:lnTo>
                  <a:lnTo>
                    <a:pt x="110608" y="4628"/>
                  </a:lnTo>
                  <a:lnTo>
                    <a:pt x="110799" y="5068"/>
                  </a:lnTo>
                  <a:lnTo>
                    <a:pt x="110933" y="5489"/>
                  </a:lnTo>
                  <a:lnTo>
                    <a:pt x="111048" y="5910"/>
                  </a:lnTo>
                  <a:lnTo>
                    <a:pt x="111124" y="6330"/>
                  </a:lnTo>
                  <a:lnTo>
                    <a:pt x="111162" y="6770"/>
                  </a:lnTo>
                  <a:lnTo>
                    <a:pt x="111162" y="7191"/>
                  </a:lnTo>
                  <a:lnTo>
                    <a:pt x="111143" y="7611"/>
                  </a:lnTo>
                  <a:lnTo>
                    <a:pt x="111086" y="8051"/>
                  </a:lnTo>
                  <a:lnTo>
                    <a:pt x="111009" y="8472"/>
                  </a:lnTo>
                  <a:lnTo>
                    <a:pt x="110895" y="8893"/>
                  </a:lnTo>
                  <a:lnTo>
                    <a:pt x="110761" y="9313"/>
                  </a:lnTo>
                  <a:lnTo>
                    <a:pt x="110608" y="9734"/>
                  </a:lnTo>
                  <a:lnTo>
                    <a:pt x="110416" y="10155"/>
                  </a:lnTo>
                  <a:lnTo>
                    <a:pt x="110206" y="10556"/>
                  </a:lnTo>
                  <a:lnTo>
                    <a:pt x="109977" y="10977"/>
                  </a:lnTo>
                  <a:lnTo>
                    <a:pt x="109747" y="11379"/>
                  </a:lnTo>
                  <a:lnTo>
                    <a:pt x="109479" y="11799"/>
                  </a:lnTo>
                  <a:lnTo>
                    <a:pt x="109193" y="12201"/>
                  </a:lnTo>
                  <a:lnTo>
                    <a:pt x="108906" y="12603"/>
                  </a:lnTo>
                  <a:lnTo>
                    <a:pt x="108600" y="13004"/>
                  </a:lnTo>
                  <a:lnTo>
                    <a:pt x="107950" y="13788"/>
                  </a:lnTo>
                  <a:lnTo>
                    <a:pt x="107280" y="14572"/>
                  </a:lnTo>
                  <a:lnTo>
                    <a:pt x="106573" y="15337"/>
                  </a:lnTo>
                  <a:lnTo>
                    <a:pt x="105846" y="16064"/>
                  </a:lnTo>
                  <a:lnTo>
                    <a:pt x="105119" y="16791"/>
                  </a:lnTo>
                  <a:lnTo>
                    <a:pt x="104393" y="17498"/>
                  </a:lnTo>
                  <a:lnTo>
                    <a:pt x="103112" y="18779"/>
                  </a:lnTo>
                  <a:lnTo>
                    <a:pt x="101869" y="20080"/>
                  </a:lnTo>
                  <a:lnTo>
                    <a:pt x="100664" y="21418"/>
                  </a:lnTo>
                  <a:lnTo>
                    <a:pt x="99478" y="22776"/>
                  </a:lnTo>
                  <a:lnTo>
                    <a:pt x="98350" y="24153"/>
                  </a:lnTo>
                  <a:lnTo>
                    <a:pt x="97260" y="25549"/>
                  </a:lnTo>
                  <a:lnTo>
                    <a:pt x="96208" y="26983"/>
                  </a:lnTo>
                  <a:lnTo>
                    <a:pt x="95195" y="28417"/>
                  </a:lnTo>
                  <a:lnTo>
                    <a:pt x="20" y="28417"/>
                  </a:lnTo>
                  <a:lnTo>
                    <a:pt x="1" y="28436"/>
                  </a:lnTo>
                  <a:lnTo>
                    <a:pt x="97413" y="28436"/>
                  </a:lnTo>
                  <a:lnTo>
                    <a:pt x="98426" y="26983"/>
                  </a:lnTo>
                  <a:lnTo>
                    <a:pt x="99478" y="25549"/>
                  </a:lnTo>
                  <a:lnTo>
                    <a:pt x="100568" y="24153"/>
                  </a:lnTo>
                  <a:lnTo>
                    <a:pt x="101696" y="22776"/>
                  </a:lnTo>
                  <a:lnTo>
                    <a:pt x="102863" y="21418"/>
                  </a:lnTo>
                  <a:lnTo>
                    <a:pt x="104087" y="20080"/>
                  </a:lnTo>
                  <a:lnTo>
                    <a:pt x="105330" y="18779"/>
                  </a:lnTo>
                  <a:lnTo>
                    <a:pt x="106611" y="17498"/>
                  </a:lnTo>
                  <a:lnTo>
                    <a:pt x="107338" y="16791"/>
                  </a:lnTo>
                  <a:lnTo>
                    <a:pt x="108064" y="16064"/>
                  </a:lnTo>
                  <a:lnTo>
                    <a:pt x="108772" y="15337"/>
                  </a:lnTo>
                  <a:lnTo>
                    <a:pt x="109499" y="14572"/>
                  </a:lnTo>
                  <a:lnTo>
                    <a:pt x="110168" y="13788"/>
                  </a:lnTo>
                  <a:lnTo>
                    <a:pt x="110818" y="13004"/>
                  </a:lnTo>
                  <a:lnTo>
                    <a:pt x="111124" y="12603"/>
                  </a:lnTo>
                  <a:lnTo>
                    <a:pt x="111411" y="12201"/>
                  </a:lnTo>
                  <a:lnTo>
                    <a:pt x="111698" y="11799"/>
                  </a:lnTo>
                  <a:lnTo>
                    <a:pt x="111965" y="11379"/>
                  </a:lnTo>
                  <a:lnTo>
                    <a:pt x="112195" y="10977"/>
                  </a:lnTo>
                  <a:lnTo>
                    <a:pt x="112424" y="10556"/>
                  </a:lnTo>
                  <a:lnTo>
                    <a:pt x="112635" y="10155"/>
                  </a:lnTo>
                  <a:lnTo>
                    <a:pt x="112807" y="9734"/>
                  </a:lnTo>
                  <a:lnTo>
                    <a:pt x="112979" y="9313"/>
                  </a:lnTo>
                  <a:lnTo>
                    <a:pt x="113113" y="8893"/>
                  </a:lnTo>
                  <a:lnTo>
                    <a:pt x="113228" y="8472"/>
                  </a:lnTo>
                  <a:lnTo>
                    <a:pt x="113304" y="8051"/>
                  </a:lnTo>
                  <a:lnTo>
                    <a:pt x="113361" y="7611"/>
                  </a:lnTo>
                  <a:lnTo>
                    <a:pt x="113381" y="7191"/>
                  </a:lnTo>
                  <a:lnTo>
                    <a:pt x="113381" y="6770"/>
                  </a:lnTo>
                  <a:lnTo>
                    <a:pt x="113342" y="6349"/>
                  </a:lnTo>
                  <a:lnTo>
                    <a:pt x="113266" y="5910"/>
                  </a:lnTo>
                  <a:lnTo>
                    <a:pt x="113151" y="5489"/>
                  </a:lnTo>
                  <a:lnTo>
                    <a:pt x="113017" y="5068"/>
                  </a:lnTo>
                  <a:lnTo>
                    <a:pt x="112826" y="4628"/>
                  </a:lnTo>
                  <a:lnTo>
                    <a:pt x="112596" y="4208"/>
                  </a:lnTo>
                  <a:lnTo>
                    <a:pt x="112329" y="3787"/>
                  </a:lnTo>
                  <a:lnTo>
                    <a:pt x="112023" y="3385"/>
                  </a:lnTo>
                  <a:lnTo>
                    <a:pt x="111679" y="3022"/>
                  </a:lnTo>
                  <a:lnTo>
                    <a:pt x="111315" y="2659"/>
                  </a:lnTo>
                  <a:lnTo>
                    <a:pt x="110914" y="2334"/>
                  </a:lnTo>
                  <a:lnTo>
                    <a:pt x="110493" y="2008"/>
                  </a:lnTo>
                  <a:lnTo>
                    <a:pt x="110053" y="1722"/>
                  </a:lnTo>
                  <a:lnTo>
                    <a:pt x="109575" y="1454"/>
                  </a:lnTo>
                  <a:lnTo>
                    <a:pt x="109097" y="1205"/>
                  </a:lnTo>
                  <a:lnTo>
                    <a:pt x="108581" y="995"/>
                  </a:lnTo>
                  <a:lnTo>
                    <a:pt x="108064" y="785"/>
                  </a:lnTo>
                  <a:lnTo>
                    <a:pt x="107548" y="612"/>
                  </a:lnTo>
                  <a:lnTo>
                    <a:pt x="106993" y="459"/>
                  </a:lnTo>
                  <a:lnTo>
                    <a:pt x="106458" y="326"/>
                  </a:lnTo>
                  <a:lnTo>
                    <a:pt x="105903" y="230"/>
                  </a:lnTo>
                  <a:lnTo>
                    <a:pt x="105215" y="134"/>
                  </a:lnTo>
                  <a:lnTo>
                    <a:pt x="104507" y="58"/>
                  </a:lnTo>
                  <a:lnTo>
                    <a:pt x="103819" y="20"/>
                  </a:lnTo>
                  <a:lnTo>
                    <a:pt x="103112" y="1"/>
                  </a:lnTo>
                  <a:close/>
                </a:path>
              </a:pathLst>
            </a:custGeom>
            <a:solidFill>
              <a:srgbClr val="0000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-8625473" y="2394634"/>
              <a:ext cx="4656855" cy="1856403"/>
            </a:xfrm>
            <a:custGeom>
              <a:avLst/>
              <a:gdLst/>
              <a:ahLst/>
              <a:cxnLst/>
              <a:rect l="l" t="t" r="r" b="b"/>
              <a:pathLst>
                <a:path w="119883" h="47790" extrusionOk="0">
                  <a:moveTo>
                    <a:pt x="68556" y="1"/>
                  </a:moveTo>
                  <a:lnTo>
                    <a:pt x="68059" y="20"/>
                  </a:lnTo>
                  <a:lnTo>
                    <a:pt x="67543" y="58"/>
                  </a:lnTo>
                  <a:lnTo>
                    <a:pt x="67046" y="116"/>
                  </a:lnTo>
                  <a:lnTo>
                    <a:pt x="66548" y="192"/>
                  </a:lnTo>
                  <a:lnTo>
                    <a:pt x="66070" y="288"/>
                  </a:lnTo>
                  <a:lnTo>
                    <a:pt x="65592" y="383"/>
                  </a:lnTo>
                  <a:lnTo>
                    <a:pt x="65114" y="498"/>
                  </a:lnTo>
                  <a:lnTo>
                    <a:pt x="64636" y="632"/>
                  </a:lnTo>
                  <a:lnTo>
                    <a:pt x="64177" y="766"/>
                  </a:lnTo>
                  <a:lnTo>
                    <a:pt x="63699" y="919"/>
                  </a:lnTo>
                  <a:lnTo>
                    <a:pt x="62800" y="1263"/>
                  </a:lnTo>
                  <a:lnTo>
                    <a:pt x="61902" y="1626"/>
                  </a:lnTo>
                  <a:lnTo>
                    <a:pt x="61041" y="2028"/>
                  </a:lnTo>
                  <a:lnTo>
                    <a:pt x="60180" y="2468"/>
                  </a:lnTo>
                  <a:lnTo>
                    <a:pt x="59339" y="2927"/>
                  </a:lnTo>
                  <a:lnTo>
                    <a:pt x="58517" y="3424"/>
                  </a:lnTo>
                  <a:lnTo>
                    <a:pt x="57714" y="3940"/>
                  </a:lnTo>
                  <a:lnTo>
                    <a:pt x="56910" y="4457"/>
                  </a:lnTo>
                  <a:lnTo>
                    <a:pt x="56107" y="5011"/>
                  </a:lnTo>
                  <a:lnTo>
                    <a:pt x="55342" y="5566"/>
                  </a:lnTo>
                  <a:lnTo>
                    <a:pt x="54577" y="6120"/>
                  </a:lnTo>
                  <a:lnTo>
                    <a:pt x="53048" y="7268"/>
                  </a:lnTo>
                  <a:lnTo>
                    <a:pt x="5106" y="43487"/>
                  </a:lnTo>
                  <a:lnTo>
                    <a:pt x="1" y="47789"/>
                  </a:lnTo>
                  <a:lnTo>
                    <a:pt x="103915" y="47789"/>
                  </a:lnTo>
                  <a:lnTo>
                    <a:pt x="104928" y="46355"/>
                  </a:lnTo>
                  <a:lnTo>
                    <a:pt x="105980" y="44921"/>
                  </a:lnTo>
                  <a:lnTo>
                    <a:pt x="107070" y="43525"/>
                  </a:lnTo>
                  <a:lnTo>
                    <a:pt x="108198" y="42148"/>
                  </a:lnTo>
                  <a:lnTo>
                    <a:pt x="109384" y="40790"/>
                  </a:lnTo>
                  <a:lnTo>
                    <a:pt x="110589" y="39452"/>
                  </a:lnTo>
                  <a:lnTo>
                    <a:pt x="111832" y="38151"/>
                  </a:lnTo>
                  <a:lnTo>
                    <a:pt x="113113" y="36870"/>
                  </a:lnTo>
                  <a:lnTo>
                    <a:pt x="113839" y="36163"/>
                  </a:lnTo>
                  <a:lnTo>
                    <a:pt x="114566" y="35436"/>
                  </a:lnTo>
                  <a:lnTo>
                    <a:pt x="115293" y="34709"/>
                  </a:lnTo>
                  <a:lnTo>
                    <a:pt x="116000" y="33944"/>
                  </a:lnTo>
                  <a:lnTo>
                    <a:pt x="116670" y="33160"/>
                  </a:lnTo>
                  <a:lnTo>
                    <a:pt x="117320" y="32376"/>
                  </a:lnTo>
                  <a:lnTo>
                    <a:pt x="117626" y="31975"/>
                  </a:lnTo>
                  <a:lnTo>
                    <a:pt x="117913" y="31573"/>
                  </a:lnTo>
                  <a:lnTo>
                    <a:pt x="118199" y="31171"/>
                  </a:lnTo>
                  <a:lnTo>
                    <a:pt x="118467" y="30751"/>
                  </a:lnTo>
                  <a:lnTo>
                    <a:pt x="118697" y="30349"/>
                  </a:lnTo>
                  <a:lnTo>
                    <a:pt x="118926" y="29928"/>
                  </a:lnTo>
                  <a:lnTo>
                    <a:pt x="119136" y="29527"/>
                  </a:lnTo>
                  <a:lnTo>
                    <a:pt x="119328" y="29106"/>
                  </a:lnTo>
                  <a:lnTo>
                    <a:pt x="119481" y="28685"/>
                  </a:lnTo>
                  <a:lnTo>
                    <a:pt x="119615" y="28265"/>
                  </a:lnTo>
                  <a:lnTo>
                    <a:pt x="119729" y="27844"/>
                  </a:lnTo>
                  <a:lnTo>
                    <a:pt x="119806" y="27423"/>
                  </a:lnTo>
                  <a:lnTo>
                    <a:pt x="119863" y="26983"/>
                  </a:lnTo>
                  <a:lnTo>
                    <a:pt x="119882" y="26563"/>
                  </a:lnTo>
                  <a:lnTo>
                    <a:pt x="119882" y="26142"/>
                  </a:lnTo>
                  <a:lnTo>
                    <a:pt x="119844" y="25702"/>
                  </a:lnTo>
                  <a:lnTo>
                    <a:pt x="119768" y="25282"/>
                  </a:lnTo>
                  <a:lnTo>
                    <a:pt x="119653" y="24861"/>
                  </a:lnTo>
                  <a:lnTo>
                    <a:pt x="119519" y="24440"/>
                  </a:lnTo>
                  <a:lnTo>
                    <a:pt x="119328" y="24000"/>
                  </a:lnTo>
                  <a:lnTo>
                    <a:pt x="119098" y="23580"/>
                  </a:lnTo>
                  <a:lnTo>
                    <a:pt x="118831" y="23159"/>
                  </a:lnTo>
                  <a:lnTo>
                    <a:pt x="118525" y="22757"/>
                  </a:lnTo>
                  <a:lnTo>
                    <a:pt x="118180" y="22394"/>
                  </a:lnTo>
                  <a:lnTo>
                    <a:pt x="117817" y="22031"/>
                  </a:lnTo>
                  <a:lnTo>
                    <a:pt x="117415" y="21706"/>
                  </a:lnTo>
                  <a:lnTo>
                    <a:pt x="116995" y="21380"/>
                  </a:lnTo>
                  <a:lnTo>
                    <a:pt x="116555" y="21094"/>
                  </a:lnTo>
                  <a:lnTo>
                    <a:pt x="116077" y="20826"/>
                  </a:lnTo>
                  <a:lnTo>
                    <a:pt x="115599" y="20577"/>
                  </a:lnTo>
                  <a:lnTo>
                    <a:pt x="115082" y="20367"/>
                  </a:lnTo>
                  <a:lnTo>
                    <a:pt x="114566" y="20157"/>
                  </a:lnTo>
                  <a:lnTo>
                    <a:pt x="114050" y="19984"/>
                  </a:lnTo>
                  <a:lnTo>
                    <a:pt x="113514" y="19831"/>
                  </a:lnTo>
                  <a:lnTo>
                    <a:pt x="112960" y="19698"/>
                  </a:lnTo>
                  <a:lnTo>
                    <a:pt x="112405" y="19602"/>
                  </a:lnTo>
                  <a:lnTo>
                    <a:pt x="111851" y="19526"/>
                  </a:lnTo>
                  <a:lnTo>
                    <a:pt x="111296" y="19449"/>
                  </a:lnTo>
                  <a:lnTo>
                    <a:pt x="110742" y="19411"/>
                  </a:lnTo>
                  <a:lnTo>
                    <a:pt x="110187" y="19392"/>
                  </a:lnTo>
                  <a:lnTo>
                    <a:pt x="109632" y="19373"/>
                  </a:lnTo>
                  <a:lnTo>
                    <a:pt x="109078" y="19392"/>
                  </a:lnTo>
                  <a:lnTo>
                    <a:pt x="108504" y="19411"/>
                  </a:lnTo>
                  <a:lnTo>
                    <a:pt x="107950" y="19449"/>
                  </a:lnTo>
                  <a:lnTo>
                    <a:pt x="107395" y="19487"/>
                  </a:lnTo>
                  <a:lnTo>
                    <a:pt x="106840" y="19545"/>
                  </a:lnTo>
                  <a:lnTo>
                    <a:pt x="105712" y="19698"/>
                  </a:lnTo>
                  <a:lnTo>
                    <a:pt x="104603" y="19889"/>
                  </a:lnTo>
                  <a:lnTo>
                    <a:pt x="103513" y="20099"/>
                  </a:lnTo>
                  <a:lnTo>
                    <a:pt x="102366" y="20329"/>
                  </a:lnTo>
                  <a:lnTo>
                    <a:pt x="101218" y="20577"/>
                  </a:lnTo>
                  <a:lnTo>
                    <a:pt x="100071" y="20864"/>
                  </a:lnTo>
                  <a:lnTo>
                    <a:pt x="98943" y="21151"/>
                  </a:lnTo>
                  <a:lnTo>
                    <a:pt x="97814" y="21457"/>
                  </a:lnTo>
                  <a:lnTo>
                    <a:pt x="96686" y="21782"/>
                  </a:lnTo>
                  <a:lnTo>
                    <a:pt x="95577" y="22126"/>
                  </a:lnTo>
                  <a:lnTo>
                    <a:pt x="94487" y="22490"/>
                  </a:lnTo>
                  <a:lnTo>
                    <a:pt x="93378" y="22872"/>
                  </a:lnTo>
                  <a:lnTo>
                    <a:pt x="92288" y="23274"/>
                  </a:lnTo>
                  <a:lnTo>
                    <a:pt x="91217" y="23694"/>
                  </a:lnTo>
                  <a:lnTo>
                    <a:pt x="90146" y="24115"/>
                  </a:lnTo>
                  <a:lnTo>
                    <a:pt x="89075" y="24574"/>
                  </a:lnTo>
                  <a:lnTo>
                    <a:pt x="88023" y="25033"/>
                  </a:lnTo>
                  <a:lnTo>
                    <a:pt x="86991" y="25511"/>
                  </a:lnTo>
                  <a:lnTo>
                    <a:pt x="85958" y="26008"/>
                  </a:lnTo>
                  <a:lnTo>
                    <a:pt x="84753" y="26582"/>
                  </a:lnTo>
                  <a:lnTo>
                    <a:pt x="84122" y="26888"/>
                  </a:lnTo>
                  <a:lnTo>
                    <a:pt x="83510" y="27156"/>
                  </a:lnTo>
                  <a:lnTo>
                    <a:pt x="82860" y="27423"/>
                  </a:lnTo>
                  <a:lnTo>
                    <a:pt x="82229" y="27672"/>
                  </a:lnTo>
                  <a:lnTo>
                    <a:pt x="81579" y="27901"/>
                  </a:lnTo>
                  <a:lnTo>
                    <a:pt x="80929" y="28093"/>
                  </a:lnTo>
                  <a:lnTo>
                    <a:pt x="80279" y="28265"/>
                  </a:lnTo>
                  <a:lnTo>
                    <a:pt x="79628" y="28379"/>
                  </a:lnTo>
                  <a:lnTo>
                    <a:pt x="79303" y="28437"/>
                  </a:lnTo>
                  <a:lnTo>
                    <a:pt x="78978" y="28456"/>
                  </a:lnTo>
                  <a:lnTo>
                    <a:pt x="78653" y="28475"/>
                  </a:lnTo>
                  <a:lnTo>
                    <a:pt x="78328" y="28494"/>
                  </a:lnTo>
                  <a:lnTo>
                    <a:pt x="78003" y="28475"/>
                  </a:lnTo>
                  <a:lnTo>
                    <a:pt x="77678" y="28456"/>
                  </a:lnTo>
                  <a:lnTo>
                    <a:pt x="77372" y="28437"/>
                  </a:lnTo>
                  <a:lnTo>
                    <a:pt x="77047" y="28379"/>
                  </a:lnTo>
                  <a:lnTo>
                    <a:pt x="76741" y="28303"/>
                  </a:lnTo>
                  <a:lnTo>
                    <a:pt x="76416" y="28226"/>
                  </a:lnTo>
                  <a:lnTo>
                    <a:pt x="76110" y="28131"/>
                  </a:lnTo>
                  <a:lnTo>
                    <a:pt x="75804" y="28016"/>
                  </a:lnTo>
                  <a:lnTo>
                    <a:pt x="75402" y="27825"/>
                  </a:lnTo>
                  <a:lnTo>
                    <a:pt x="75020" y="27595"/>
                  </a:lnTo>
                  <a:lnTo>
                    <a:pt x="74676" y="27366"/>
                  </a:lnTo>
                  <a:lnTo>
                    <a:pt x="74351" y="27098"/>
                  </a:lnTo>
                  <a:lnTo>
                    <a:pt x="74064" y="26830"/>
                  </a:lnTo>
                  <a:lnTo>
                    <a:pt x="73815" y="26525"/>
                  </a:lnTo>
                  <a:lnTo>
                    <a:pt x="73586" y="26219"/>
                  </a:lnTo>
                  <a:lnTo>
                    <a:pt x="73394" y="25893"/>
                  </a:lnTo>
                  <a:lnTo>
                    <a:pt x="73222" y="25549"/>
                  </a:lnTo>
                  <a:lnTo>
                    <a:pt x="73069" y="25186"/>
                  </a:lnTo>
                  <a:lnTo>
                    <a:pt x="72955" y="24823"/>
                  </a:lnTo>
                  <a:lnTo>
                    <a:pt x="72859" y="24440"/>
                  </a:lnTo>
                  <a:lnTo>
                    <a:pt x="72782" y="24058"/>
                  </a:lnTo>
                  <a:lnTo>
                    <a:pt x="72725" y="23656"/>
                  </a:lnTo>
                  <a:lnTo>
                    <a:pt x="72706" y="23254"/>
                  </a:lnTo>
                  <a:lnTo>
                    <a:pt x="72706" y="22834"/>
                  </a:lnTo>
                  <a:lnTo>
                    <a:pt x="72706" y="22470"/>
                  </a:lnTo>
                  <a:lnTo>
                    <a:pt x="72744" y="22126"/>
                  </a:lnTo>
                  <a:lnTo>
                    <a:pt x="72782" y="21763"/>
                  </a:lnTo>
                  <a:lnTo>
                    <a:pt x="72840" y="21380"/>
                  </a:lnTo>
                  <a:lnTo>
                    <a:pt x="72916" y="21017"/>
                  </a:lnTo>
                  <a:lnTo>
                    <a:pt x="73012" y="20654"/>
                  </a:lnTo>
                  <a:lnTo>
                    <a:pt x="73108" y="20290"/>
                  </a:lnTo>
                  <a:lnTo>
                    <a:pt x="73222" y="19927"/>
                  </a:lnTo>
                  <a:lnTo>
                    <a:pt x="73337" y="19583"/>
                  </a:lnTo>
                  <a:lnTo>
                    <a:pt x="73471" y="19220"/>
                  </a:lnTo>
                  <a:lnTo>
                    <a:pt x="73624" y="18875"/>
                  </a:lnTo>
                  <a:lnTo>
                    <a:pt x="73777" y="18531"/>
                  </a:lnTo>
                  <a:lnTo>
                    <a:pt x="73949" y="18187"/>
                  </a:lnTo>
                  <a:lnTo>
                    <a:pt x="74121" y="17862"/>
                  </a:lnTo>
                  <a:lnTo>
                    <a:pt x="74312" y="17537"/>
                  </a:lnTo>
                  <a:lnTo>
                    <a:pt x="74504" y="17231"/>
                  </a:lnTo>
                  <a:lnTo>
                    <a:pt x="75249" y="16102"/>
                  </a:lnTo>
                  <a:lnTo>
                    <a:pt x="76033" y="14993"/>
                  </a:lnTo>
                  <a:lnTo>
                    <a:pt x="76798" y="13865"/>
                  </a:lnTo>
                  <a:lnTo>
                    <a:pt x="77181" y="13291"/>
                  </a:lnTo>
                  <a:lnTo>
                    <a:pt x="77544" y="12718"/>
                  </a:lnTo>
                  <a:lnTo>
                    <a:pt x="77888" y="12144"/>
                  </a:lnTo>
                  <a:lnTo>
                    <a:pt x="78194" y="11570"/>
                  </a:lnTo>
                  <a:lnTo>
                    <a:pt x="78481" y="10978"/>
                  </a:lnTo>
                  <a:lnTo>
                    <a:pt x="78749" y="10404"/>
                  </a:lnTo>
                  <a:lnTo>
                    <a:pt x="78959" y="9811"/>
                  </a:lnTo>
                  <a:lnTo>
                    <a:pt x="79150" y="9218"/>
                  </a:lnTo>
                  <a:lnTo>
                    <a:pt x="79227" y="8912"/>
                  </a:lnTo>
                  <a:lnTo>
                    <a:pt x="79284" y="8606"/>
                  </a:lnTo>
                  <a:lnTo>
                    <a:pt x="79323" y="8319"/>
                  </a:lnTo>
                  <a:lnTo>
                    <a:pt x="79361" y="8013"/>
                  </a:lnTo>
                  <a:lnTo>
                    <a:pt x="79380" y="7535"/>
                  </a:lnTo>
                  <a:lnTo>
                    <a:pt x="79380" y="7038"/>
                  </a:lnTo>
                  <a:lnTo>
                    <a:pt x="79323" y="6560"/>
                  </a:lnTo>
                  <a:lnTo>
                    <a:pt x="79227" y="6063"/>
                  </a:lnTo>
                  <a:lnTo>
                    <a:pt x="79112" y="5642"/>
                  </a:lnTo>
                  <a:lnTo>
                    <a:pt x="78978" y="5241"/>
                  </a:lnTo>
                  <a:lnTo>
                    <a:pt x="78806" y="4858"/>
                  </a:lnTo>
                  <a:lnTo>
                    <a:pt x="78596" y="4495"/>
                  </a:lnTo>
                  <a:lnTo>
                    <a:pt x="78366" y="4131"/>
                  </a:lnTo>
                  <a:lnTo>
                    <a:pt x="78118" y="3787"/>
                  </a:lnTo>
                  <a:lnTo>
                    <a:pt x="77850" y="3443"/>
                  </a:lnTo>
                  <a:lnTo>
                    <a:pt x="77544" y="3137"/>
                  </a:lnTo>
                  <a:lnTo>
                    <a:pt x="77219" y="2831"/>
                  </a:lnTo>
                  <a:lnTo>
                    <a:pt x="76875" y="2525"/>
                  </a:lnTo>
                  <a:lnTo>
                    <a:pt x="76511" y="2257"/>
                  </a:lnTo>
                  <a:lnTo>
                    <a:pt x="76148" y="1990"/>
                  </a:lnTo>
                  <a:lnTo>
                    <a:pt x="75747" y="1760"/>
                  </a:lnTo>
                  <a:lnTo>
                    <a:pt x="75326" y="1531"/>
                  </a:lnTo>
                  <a:lnTo>
                    <a:pt x="74905" y="1301"/>
                  </a:lnTo>
                  <a:lnTo>
                    <a:pt x="74465" y="1110"/>
                  </a:lnTo>
                  <a:lnTo>
                    <a:pt x="74006" y="919"/>
                  </a:lnTo>
                  <a:lnTo>
                    <a:pt x="73547" y="766"/>
                  </a:lnTo>
                  <a:lnTo>
                    <a:pt x="73069" y="613"/>
                  </a:lnTo>
                  <a:lnTo>
                    <a:pt x="72591" y="479"/>
                  </a:lnTo>
                  <a:lnTo>
                    <a:pt x="72094" y="345"/>
                  </a:lnTo>
                  <a:lnTo>
                    <a:pt x="71597" y="250"/>
                  </a:lnTo>
                  <a:lnTo>
                    <a:pt x="71100" y="173"/>
                  </a:lnTo>
                  <a:lnTo>
                    <a:pt x="70602" y="97"/>
                  </a:lnTo>
                  <a:lnTo>
                    <a:pt x="70086" y="58"/>
                  </a:lnTo>
                  <a:lnTo>
                    <a:pt x="69570" y="20"/>
                  </a:lnTo>
                  <a:lnTo>
                    <a:pt x="690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85725" dir="106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-7864104" y="2703672"/>
              <a:ext cx="3240256" cy="1547352"/>
            </a:xfrm>
            <a:custGeom>
              <a:avLst/>
              <a:gdLst/>
              <a:ahLst/>
              <a:cxnLst/>
              <a:rect l="l" t="t" r="r" b="b"/>
              <a:pathLst>
                <a:path w="83415" h="39834" extrusionOk="0">
                  <a:moveTo>
                    <a:pt x="58880" y="0"/>
                  </a:moveTo>
                  <a:lnTo>
                    <a:pt x="58287" y="19"/>
                  </a:lnTo>
                  <a:lnTo>
                    <a:pt x="57694" y="77"/>
                  </a:lnTo>
                  <a:lnTo>
                    <a:pt x="57102" y="172"/>
                  </a:lnTo>
                  <a:lnTo>
                    <a:pt x="56509" y="306"/>
                  </a:lnTo>
                  <a:lnTo>
                    <a:pt x="55916" y="440"/>
                  </a:lnTo>
                  <a:lnTo>
                    <a:pt x="55342" y="612"/>
                  </a:lnTo>
                  <a:lnTo>
                    <a:pt x="54195" y="975"/>
                  </a:lnTo>
                  <a:lnTo>
                    <a:pt x="52971" y="1377"/>
                  </a:lnTo>
                  <a:lnTo>
                    <a:pt x="51747" y="1817"/>
                  </a:lnTo>
                  <a:lnTo>
                    <a:pt x="50543" y="2276"/>
                  </a:lnTo>
                  <a:lnTo>
                    <a:pt x="49338" y="2754"/>
                  </a:lnTo>
                  <a:lnTo>
                    <a:pt x="48152" y="3251"/>
                  </a:lnTo>
                  <a:lnTo>
                    <a:pt x="46967" y="3748"/>
                  </a:lnTo>
                  <a:lnTo>
                    <a:pt x="45781" y="4284"/>
                  </a:lnTo>
                  <a:lnTo>
                    <a:pt x="44614" y="4819"/>
                  </a:lnTo>
                  <a:lnTo>
                    <a:pt x="43448" y="5374"/>
                  </a:lnTo>
                  <a:lnTo>
                    <a:pt x="42281" y="5966"/>
                  </a:lnTo>
                  <a:lnTo>
                    <a:pt x="41134" y="6559"/>
                  </a:lnTo>
                  <a:lnTo>
                    <a:pt x="40006" y="7152"/>
                  </a:lnTo>
                  <a:lnTo>
                    <a:pt x="38858" y="7783"/>
                  </a:lnTo>
                  <a:lnTo>
                    <a:pt x="37749" y="8414"/>
                  </a:lnTo>
                  <a:lnTo>
                    <a:pt x="36621" y="9064"/>
                  </a:lnTo>
                  <a:lnTo>
                    <a:pt x="35512" y="9734"/>
                  </a:lnTo>
                  <a:lnTo>
                    <a:pt x="34498" y="10365"/>
                  </a:lnTo>
                  <a:lnTo>
                    <a:pt x="33485" y="10996"/>
                  </a:lnTo>
                  <a:lnTo>
                    <a:pt x="32471" y="11646"/>
                  </a:lnTo>
                  <a:lnTo>
                    <a:pt x="31477" y="12315"/>
                  </a:lnTo>
                  <a:lnTo>
                    <a:pt x="30483" y="12985"/>
                  </a:lnTo>
                  <a:lnTo>
                    <a:pt x="29507" y="13654"/>
                  </a:lnTo>
                  <a:lnTo>
                    <a:pt x="27557" y="15050"/>
                  </a:lnTo>
                  <a:lnTo>
                    <a:pt x="25625" y="16465"/>
                  </a:lnTo>
                  <a:lnTo>
                    <a:pt x="23713" y="17918"/>
                  </a:lnTo>
                  <a:lnTo>
                    <a:pt x="21839" y="19410"/>
                  </a:lnTo>
                  <a:lnTo>
                    <a:pt x="19984" y="20921"/>
                  </a:lnTo>
                  <a:lnTo>
                    <a:pt x="18148" y="22470"/>
                  </a:lnTo>
                  <a:lnTo>
                    <a:pt x="16351" y="24038"/>
                  </a:lnTo>
                  <a:lnTo>
                    <a:pt x="14553" y="25625"/>
                  </a:lnTo>
                  <a:lnTo>
                    <a:pt x="12775" y="27231"/>
                  </a:lnTo>
                  <a:lnTo>
                    <a:pt x="11015" y="28857"/>
                  </a:lnTo>
                  <a:lnTo>
                    <a:pt x="9275" y="30501"/>
                  </a:lnTo>
                  <a:lnTo>
                    <a:pt x="7554" y="32165"/>
                  </a:lnTo>
                  <a:lnTo>
                    <a:pt x="5833" y="33829"/>
                  </a:lnTo>
                  <a:lnTo>
                    <a:pt x="5106" y="34555"/>
                  </a:lnTo>
                  <a:lnTo>
                    <a:pt x="3806" y="35856"/>
                  </a:lnTo>
                  <a:lnTo>
                    <a:pt x="2047" y="37672"/>
                  </a:lnTo>
                  <a:lnTo>
                    <a:pt x="1052" y="38705"/>
                  </a:lnTo>
                  <a:lnTo>
                    <a:pt x="1" y="39833"/>
                  </a:lnTo>
                  <a:lnTo>
                    <a:pt x="5910" y="39833"/>
                  </a:lnTo>
                  <a:lnTo>
                    <a:pt x="6923" y="38609"/>
                  </a:lnTo>
                  <a:lnTo>
                    <a:pt x="7956" y="37405"/>
                  </a:lnTo>
                  <a:lnTo>
                    <a:pt x="9007" y="36200"/>
                  </a:lnTo>
                  <a:lnTo>
                    <a:pt x="10059" y="35014"/>
                  </a:lnTo>
                  <a:lnTo>
                    <a:pt x="11149" y="33848"/>
                  </a:lnTo>
                  <a:lnTo>
                    <a:pt x="12239" y="32700"/>
                  </a:lnTo>
                  <a:lnTo>
                    <a:pt x="13348" y="31553"/>
                  </a:lnTo>
                  <a:lnTo>
                    <a:pt x="14477" y="30444"/>
                  </a:lnTo>
                  <a:lnTo>
                    <a:pt x="15222" y="29717"/>
                  </a:lnTo>
                  <a:lnTo>
                    <a:pt x="15949" y="29029"/>
                  </a:lnTo>
                  <a:lnTo>
                    <a:pt x="16695" y="28360"/>
                  </a:lnTo>
                  <a:lnTo>
                    <a:pt x="17460" y="27690"/>
                  </a:lnTo>
                  <a:lnTo>
                    <a:pt x="18206" y="27021"/>
                  </a:lnTo>
                  <a:lnTo>
                    <a:pt x="18971" y="26390"/>
                  </a:lnTo>
                  <a:lnTo>
                    <a:pt x="19755" y="25759"/>
                  </a:lnTo>
                  <a:lnTo>
                    <a:pt x="20519" y="25128"/>
                  </a:lnTo>
                  <a:lnTo>
                    <a:pt x="22088" y="23923"/>
                  </a:lnTo>
                  <a:lnTo>
                    <a:pt x="23675" y="22737"/>
                  </a:lnTo>
                  <a:lnTo>
                    <a:pt x="25281" y="21571"/>
                  </a:lnTo>
                  <a:lnTo>
                    <a:pt x="26887" y="20443"/>
                  </a:lnTo>
                  <a:lnTo>
                    <a:pt x="28494" y="19314"/>
                  </a:lnTo>
                  <a:lnTo>
                    <a:pt x="30119" y="18205"/>
                  </a:lnTo>
                  <a:lnTo>
                    <a:pt x="33370" y="15968"/>
                  </a:lnTo>
                  <a:lnTo>
                    <a:pt x="34996" y="14820"/>
                  </a:lnTo>
                  <a:lnTo>
                    <a:pt x="36621" y="13673"/>
                  </a:lnTo>
                  <a:lnTo>
                    <a:pt x="38246" y="12507"/>
                  </a:lnTo>
                  <a:lnTo>
                    <a:pt x="39853" y="11302"/>
                  </a:lnTo>
                  <a:lnTo>
                    <a:pt x="40599" y="10728"/>
                  </a:lnTo>
                  <a:lnTo>
                    <a:pt x="41000" y="10441"/>
                  </a:lnTo>
                  <a:lnTo>
                    <a:pt x="41383" y="10193"/>
                  </a:lnTo>
                  <a:lnTo>
                    <a:pt x="41803" y="9944"/>
                  </a:lnTo>
                  <a:lnTo>
                    <a:pt x="42224" y="9734"/>
                  </a:lnTo>
                  <a:lnTo>
                    <a:pt x="42434" y="9657"/>
                  </a:lnTo>
                  <a:lnTo>
                    <a:pt x="42664" y="9581"/>
                  </a:lnTo>
                  <a:lnTo>
                    <a:pt x="42874" y="9504"/>
                  </a:lnTo>
                  <a:lnTo>
                    <a:pt x="43104" y="9466"/>
                  </a:lnTo>
                  <a:lnTo>
                    <a:pt x="43371" y="9428"/>
                  </a:lnTo>
                  <a:lnTo>
                    <a:pt x="43620" y="9409"/>
                  </a:lnTo>
                  <a:lnTo>
                    <a:pt x="43830" y="9428"/>
                  </a:lnTo>
                  <a:lnTo>
                    <a:pt x="44041" y="9447"/>
                  </a:lnTo>
                  <a:lnTo>
                    <a:pt x="44251" y="9485"/>
                  </a:lnTo>
                  <a:lnTo>
                    <a:pt x="44442" y="9523"/>
                  </a:lnTo>
                  <a:lnTo>
                    <a:pt x="44653" y="9600"/>
                  </a:lnTo>
                  <a:lnTo>
                    <a:pt x="44844" y="9676"/>
                  </a:lnTo>
                  <a:lnTo>
                    <a:pt x="45016" y="9772"/>
                  </a:lnTo>
                  <a:lnTo>
                    <a:pt x="45188" y="9868"/>
                  </a:lnTo>
                  <a:lnTo>
                    <a:pt x="45360" y="9982"/>
                  </a:lnTo>
                  <a:lnTo>
                    <a:pt x="45513" y="10116"/>
                  </a:lnTo>
                  <a:lnTo>
                    <a:pt x="45647" y="10250"/>
                  </a:lnTo>
                  <a:lnTo>
                    <a:pt x="45762" y="10403"/>
                  </a:lnTo>
                  <a:lnTo>
                    <a:pt x="45877" y="10575"/>
                  </a:lnTo>
                  <a:lnTo>
                    <a:pt x="45953" y="10747"/>
                  </a:lnTo>
                  <a:lnTo>
                    <a:pt x="46029" y="10938"/>
                  </a:lnTo>
                  <a:lnTo>
                    <a:pt x="46068" y="11130"/>
                  </a:lnTo>
                  <a:lnTo>
                    <a:pt x="46087" y="11359"/>
                  </a:lnTo>
                  <a:lnTo>
                    <a:pt x="46087" y="11589"/>
                  </a:lnTo>
                  <a:lnTo>
                    <a:pt x="46049" y="11799"/>
                  </a:lnTo>
                  <a:lnTo>
                    <a:pt x="45991" y="12028"/>
                  </a:lnTo>
                  <a:lnTo>
                    <a:pt x="45915" y="12239"/>
                  </a:lnTo>
                  <a:lnTo>
                    <a:pt x="45800" y="12430"/>
                  </a:lnTo>
                  <a:lnTo>
                    <a:pt x="45685" y="12640"/>
                  </a:lnTo>
                  <a:lnTo>
                    <a:pt x="45551" y="12832"/>
                  </a:lnTo>
                  <a:lnTo>
                    <a:pt x="45398" y="13004"/>
                  </a:lnTo>
                  <a:lnTo>
                    <a:pt x="45226" y="13195"/>
                  </a:lnTo>
                  <a:lnTo>
                    <a:pt x="44882" y="13539"/>
                  </a:lnTo>
                  <a:lnTo>
                    <a:pt x="44500" y="13864"/>
                  </a:lnTo>
                  <a:lnTo>
                    <a:pt x="44117" y="14151"/>
                  </a:lnTo>
                  <a:lnTo>
                    <a:pt x="43085" y="14916"/>
                  </a:lnTo>
                  <a:lnTo>
                    <a:pt x="41899" y="15757"/>
                  </a:lnTo>
                  <a:lnTo>
                    <a:pt x="40618" y="16694"/>
                  </a:lnTo>
                  <a:lnTo>
                    <a:pt x="39260" y="17689"/>
                  </a:lnTo>
                  <a:lnTo>
                    <a:pt x="37864" y="18760"/>
                  </a:lnTo>
                  <a:lnTo>
                    <a:pt x="37176" y="19314"/>
                  </a:lnTo>
                  <a:lnTo>
                    <a:pt x="36468" y="19888"/>
                  </a:lnTo>
                  <a:lnTo>
                    <a:pt x="35780" y="20481"/>
                  </a:lnTo>
                  <a:lnTo>
                    <a:pt x="35110" y="21093"/>
                  </a:lnTo>
                  <a:lnTo>
                    <a:pt x="34460" y="21705"/>
                  </a:lnTo>
                  <a:lnTo>
                    <a:pt x="33810" y="22336"/>
                  </a:lnTo>
                  <a:lnTo>
                    <a:pt x="33198" y="22986"/>
                  </a:lnTo>
                  <a:lnTo>
                    <a:pt x="32624" y="23636"/>
                  </a:lnTo>
                  <a:lnTo>
                    <a:pt x="32070" y="24305"/>
                  </a:lnTo>
                  <a:lnTo>
                    <a:pt x="31573" y="24975"/>
                  </a:lnTo>
                  <a:lnTo>
                    <a:pt x="31094" y="25663"/>
                  </a:lnTo>
                  <a:lnTo>
                    <a:pt x="30884" y="26007"/>
                  </a:lnTo>
                  <a:lnTo>
                    <a:pt x="30674" y="26371"/>
                  </a:lnTo>
                  <a:lnTo>
                    <a:pt x="30483" y="26715"/>
                  </a:lnTo>
                  <a:lnTo>
                    <a:pt x="30310" y="27059"/>
                  </a:lnTo>
                  <a:lnTo>
                    <a:pt x="30138" y="27422"/>
                  </a:lnTo>
                  <a:lnTo>
                    <a:pt x="30004" y="27786"/>
                  </a:lnTo>
                  <a:lnTo>
                    <a:pt x="29851" y="28149"/>
                  </a:lnTo>
                  <a:lnTo>
                    <a:pt x="29737" y="28512"/>
                  </a:lnTo>
                  <a:lnTo>
                    <a:pt x="29641" y="28876"/>
                  </a:lnTo>
                  <a:lnTo>
                    <a:pt x="29546" y="29239"/>
                  </a:lnTo>
                  <a:lnTo>
                    <a:pt x="29488" y="29603"/>
                  </a:lnTo>
                  <a:lnTo>
                    <a:pt x="29431" y="29966"/>
                  </a:lnTo>
                  <a:lnTo>
                    <a:pt x="29393" y="30329"/>
                  </a:lnTo>
                  <a:lnTo>
                    <a:pt x="29373" y="30712"/>
                  </a:lnTo>
                  <a:lnTo>
                    <a:pt x="29393" y="31075"/>
                  </a:lnTo>
                  <a:lnTo>
                    <a:pt x="29412" y="31457"/>
                  </a:lnTo>
                  <a:lnTo>
                    <a:pt x="29450" y="31821"/>
                  </a:lnTo>
                  <a:lnTo>
                    <a:pt x="29507" y="32203"/>
                  </a:lnTo>
                  <a:lnTo>
                    <a:pt x="29603" y="32586"/>
                  </a:lnTo>
                  <a:lnTo>
                    <a:pt x="29718" y="32949"/>
                  </a:lnTo>
                  <a:lnTo>
                    <a:pt x="29832" y="33331"/>
                  </a:lnTo>
                  <a:lnTo>
                    <a:pt x="29985" y="33714"/>
                  </a:lnTo>
                  <a:lnTo>
                    <a:pt x="30215" y="34173"/>
                  </a:lnTo>
                  <a:lnTo>
                    <a:pt x="30483" y="34613"/>
                  </a:lnTo>
                  <a:lnTo>
                    <a:pt x="30769" y="35014"/>
                  </a:lnTo>
                  <a:lnTo>
                    <a:pt x="31075" y="35397"/>
                  </a:lnTo>
                  <a:lnTo>
                    <a:pt x="31420" y="35779"/>
                  </a:lnTo>
                  <a:lnTo>
                    <a:pt x="31802" y="36104"/>
                  </a:lnTo>
                  <a:lnTo>
                    <a:pt x="32204" y="36429"/>
                  </a:lnTo>
                  <a:lnTo>
                    <a:pt x="32605" y="36716"/>
                  </a:lnTo>
                  <a:lnTo>
                    <a:pt x="33045" y="37003"/>
                  </a:lnTo>
                  <a:lnTo>
                    <a:pt x="33504" y="37233"/>
                  </a:lnTo>
                  <a:lnTo>
                    <a:pt x="33963" y="37462"/>
                  </a:lnTo>
                  <a:lnTo>
                    <a:pt x="34441" y="37653"/>
                  </a:lnTo>
                  <a:lnTo>
                    <a:pt x="34938" y="37825"/>
                  </a:lnTo>
                  <a:lnTo>
                    <a:pt x="35435" y="37959"/>
                  </a:lnTo>
                  <a:lnTo>
                    <a:pt x="35933" y="38093"/>
                  </a:lnTo>
                  <a:lnTo>
                    <a:pt x="36430" y="38170"/>
                  </a:lnTo>
                  <a:lnTo>
                    <a:pt x="36927" y="38246"/>
                  </a:lnTo>
                  <a:lnTo>
                    <a:pt x="37405" y="38284"/>
                  </a:lnTo>
                  <a:lnTo>
                    <a:pt x="37902" y="38303"/>
                  </a:lnTo>
                  <a:lnTo>
                    <a:pt x="38380" y="38323"/>
                  </a:lnTo>
                  <a:lnTo>
                    <a:pt x="39164" y="38303"/>
                  </a:lnTo>
                  <a:lnTo>
                    <a:pt x="39929" y="38246"/>
                  </a:lnTo>
                  <a:lnTo>
                    <a:pt x="40694" y="38150"/>
                  </a:lnTo>
                  <a:lnTo>
                    <a:pt x="41478" y="38036"/>
                  </a:lnTo>
                  <a:lnTo>
                    <a:pt x="42243" y="37883"/>
                  </a:lnTo>
                  <a:lnTo>
                    <a:pt x="43008" y="37730"/>
                  </a:lnTo>
                  <a:lnTo>
                    <a:pt x="43754" y="37539"/>
                  </a:lnTo>
                  <a:lnTo>
                    <a:pt x="44519" y="37347"/>
                  </a:lnTo>
                  <a:lnTo>
                    <a:pt x="45896" y="36965"/>
                  </a:lnTo>
                  <a:lnTo>
                    <a:pt x="47253" y="36563"/>
                  </a:lnTo>
                  <a:lnTo>
                    <a:pt x="48611" y="36123"/>
                  </a:lnTo>
                  <a:lnTo>
                    <a:pt x="49969" y="35665"/>
                  </a:lnTo>
                  <a:lnTo>
                    <a:pt x="51307" y="35186"/>
                  </a:lnTo>
                  <a:lnTo>
                    <a:pt x="52646" y="34670"/>
                  </a:lnTo>
                  <a:lnTo>
                    <a:pt x="53966" y="34135"/>
                  </a:lnTo>
                  <a:lnTo>
                    <a:pt x="55266" y="33561"/>
                  </a:lnTo>
                  <a:lnTo>
                    <a:pt x="56566" y="32987"/>
                  </a:lnTo>
                  <a:lnTo>
                    <a:pt x="57867" y="32356"/>
                  </a:lnTo>
                  <a:lnTo>
                    <a:pt x="59129" y="31725"/>
                  </a:lnTo>
                  <a:lnTo>
                    <a:pt x="60391" y="31056"/>
                  </a:lnTo>
                  <a:lnTo>
                    <a:pt x="61653" y="30367"/>
                  </a:lnTo>
                  <a:lnTo>
                    <a:pt x="62877" y="29641"/>
                  </a:lnTo>
                  <a:lnTo>
                    <a:pt x="64101" y="28914"/>
                  </a:lnTo>
                  <a:lnTo>
                    <a:pt x="65305" y="28149"/>
                  </a:lnTo>
                  <a:lnTo>
                    <a:pt x="65650" y="27939"/>
                  </a:lnTo>
                  <a:lnTo>
                    <a:pt x="65994" y="27728"/>
                  </a:lnTo>
                  <a:lnTo>
                    <a:pt x="66357" y="27537"/>
                  </a:lnTo>
                  <a:lnTo>
                    <a:pt x="66740" y="27365"/>
                  </a:lnTo>
                  <a:lnTo>
                    <a:pt x="67122" y="27212"/>
                  </a:lnTo>
                  <a:lnTo>
                    <a:pt x="67485" y="27097"/>
                  </a:lnTo>
                  <a:lnTo>
                    <a:pt x="67868" y="27021"/>
                  </a:lnTo>
                  <a:lnTo>
                    <a:pt x="68059" y="27002"/>
                  </a:lnTo>
                  <a:lnTo>
                    <a:pt x="68403" y="27002"/>
                  </a:lnTo>
                  <a:lnTo>
                    <a:pt x="68575" y="27021"/>
                  </a:lnTo>
                  <a:lnTo>
                    <a:pt x="68748" y="27059"/>
                  </a:lnTo>
                  <a:lnTo>
                    <a:pt x="68901" y="27097"/>
                  </a:lnTo>
                  <a:lnTo>
                    <a:pt x="69054" y="27155"/>
                  </a:lnTo>
                  <a:lnTo>
                    <a:pt x="69206" y="27231"/>
                  </a:lnTo>
                  <a:lnTo>
                    <a:pt x="69359" y="27327"/>
                  </a:lnTo>
                  <a:lnTo>
                    <a:pt x="69493" y="27442"/>
                  </a:lnTo>
                  <a:lnTo>
                    <a:pt x="69627" y="27556"/>
                  </a:lnTo>
                  <a:lnTo>
                    <a:pt x="69723" y="27671"/>
                  </a:lnTo>
                  <a:lnTo>
                    <a:pt x="69818" y="27805"/>
                  </a:lnTo>
                  <a:lnTo>
                    <a:pt x="69914" y="27939"/>
                  </a:lnTo>
                  <a:lnTo>
                    <a:pt x="69971" y="28073"/>
                  </a:lnTo>
                  <a:lnTo>
                    <a:pt x="70029" y="28226"/>
                  </a:lnTo>
                  <a:lnTo>
                    <a:pt x="70067" y="28360"/>
                  </a:lnTo>
                  <a:lnTo>
                    <a:pt x="70105" y="28512"/>
                  </a:lnTo>
                  <a:lnTo>
                    <a:pt x="70124" y="28665"/>
                  </a:lnTo>
                  <a:lnTo>
                    <a:pt x="70124" y="28818"/>
                  </a:lnTo>
                  <a:lnTo>
                    <a:pt x="70124" y="29144"/>
                  </a:lnTo>
                  <a:lnTo>
                    <a:pt x="70067" y="29469"/>
                  </a:lnTo>
                  <a:lnTo>
                    <a:pt x="69971" y="29813"/>
                  </a:lnTo>
                  <a:lnTo>
                    <a:pt x="69857" y="30138"/>
                  </a:lnTo>
                  <a:lnTo>
                    <a:pt x="69704" y="30482"/>
                  </a:lnTo>
                  <a:lnTo>
                    <a:pt x="69532" y="30807"/>
                  </a:lnTo>
                  <a:lnTo>
                    <a:pt x="69340" y="31132"/>
                  </a:lnTo>
                  <a:lnTo>
                    <a:pt x="69130" y="31438"/>
                  </a:lnTo>
                  <a:lnTo>
                    <a:pt x="68901" y="31744"/>
                  </a:lnTo>
                  <a:lnTo>
                    <a:pt x="68671" y="32031"/>
                  </a:lnTo>
                  <a:lnTo>
                    <a:pt x="68442" y="32299"/>
                  </a:lnTo>
                  <a:lnTo>
                    <a:pt x="61634" y="39833"/>
                  </a:lnTo>
                  <a:lnTo>
                    <a:pt x="70545" y="39833"/>
                  </a:lnTo>
                  <a:lnTo>
                    <a:pt x="81828" y="26811"/>
                  </a:lnTo>
                  <a:lnTo>
                    <a:pt x="82267" y="26294"/>
                  </a:lnTo>
                  <a:lnTo>
                    <a:pt x="82497" y="26027"/>
                  </a:lnTo>
                  <a:lnTo>
                    <a:pt x="82688" y="25740"/>
                  </a:lnTo>
                  <a:lnTo>
                    <a:pt x="82879" y="25453"/>
                  </a:lnTo>
                  <a:lnTo>
                    <a:pt x="83032" y="25166"/>
                  </a:lnTo>
                  <a:lnTo>
                    <a:pt x="83185" y="24860"/>
                  </a:lnTo>
                  <a:lnTo>
                    <a:pt x="83300" y="24535"/>
                  </a:lnTo>
                  <a:lnTo>
                    <a:pt x="83357" y="24325"/>
                  </a:lnTo>
                  <a:lnTo>
                    <a:pt x="83396" y="24114"/>
                  </a:lnTo>
                  <a:lnTo>
                    <a:pt x="83415" y="23904"/>
                  </a:lnTo>
                  <a:lnTo>
                    <a:pt x="83415" y="23693"/>
                  </a:lnTo>
                  <a:lnTo>
                    <a:pt x="83415" y="23464"/>
                  </a:lnTo>
                  <a:lnTo>
                    <a:pt x="83396" y="23254"/>
                  </a:lnTo>
                  <a:lnTo>
                    <a:pt x="83357" y="23043"/>
                  </a:lnTo>
                  <a:lnTo>
                    <a:pt x="83300" y="22852"/>
                  </a:lnTo>
                  <a:lnTo>
                    <a:pt x="83243" y="22642"/>
                  </a:lnTo>
                  <a:lnTo>
                    <a:pt x="83166" y="22431"/>
                  </a:lnTo>
                  <a:lnTo>
                    <a:pt x="83090" y="22240"/>
                  </a:lnTo>
                  <a:lnTo>
                    <a:pt x="82994" y="22049"/>
                  </a:lnTo>
                  <a:lnTo>
                    <a:pt x="82765" y="21666"/>
                  </a:lnTo>
                  <a:lnTo>
                    <a:pt x="82497" y="21322"/>
                  </a:lnTo>
                  <a:lnTo>
                    <a:pt x="82210" y="20978"/>
                  </a:lnTo>
                  <a:lnTo>
                    <a:pt x="81866" y="20672"/>
                  </a:lnTo>
                  <a:lnTo>
                    <a:pt x="81503" y="20385"/>
                  </a:lnTo>
                  <a:lnTo>
                    <a:pt x="81120" y="20137"/>
                  </a:lnTo>
                  <a:lnTo>
                    <a:pt x="80719" y="19926"/>
                  </a:lnTo>
                  <a:lnTo>
                    <a:pt x="80298" y="19735"/>
                  </a:lnTo>
                  <a:lnTo>
                    <a:pt x="79877" y="19601"/>
                  </a:lnTo>
                  <a:lnTo>
                    <a:pt x="79437" y="19506"/>
                  </a:lnTo>
                  <a:lnTo>
                    <a:pt x="79131" y="19448"/>
                  </a:lnTo>
                  <a:lnTo>
                    <a:pt x="78844" y="19429"/>
                  </a:lnTo>
                  <a:lnTo>
                    <a:pt x="78538" y="19410"/>
                  </a:lnTo>
                  <a:lnTo>
                    <a:pt x="78252" y="19391"/>
                  </a:lnTo>
                  <a:lnTo>
                    <a:pt x="77869" y="19410"/>
                  </a:lnTo>
                  <a:lnTo>
                    <a:pt x="77506" y="19429"/>
                  </a:lnTo>
                  <a:lnTo>
                    <a:pt x="77143" y="19467"/>
                  </a:lnTo>
                  <a:lnTo>
                    <a:pt x="76779" y="19525"/>
                  </a:lnTo>
                  <a:lnTo>
                    <a:pt x="76416" y="19601"/>
                  </a:lnTo>
                  <a:lnTo>
                    <a:pt x="76053" y="19678"/>
                  </a:lnTo>
                  <a:lnTo>
                    <a:pt x="75326" y="19869"/>
                  </a:lnTo>
                  <a:lnTo>
                    <a:pt x="74599" y="20098"/>
                  </a:lnTo>
                  <a:lnTo>
                    <a:pt x="73892" y="20366"/>
                  </a:lnTo>
                  <a:lnTo>
                    <a:pt x="73203" y="20634"/>
                  </a:lnTo>
                  <a:lnTo>
                    <a:pt x="72496" y="20921"/>
                  </a:lnTo>
                  <a:lnTo>
                    <a:pt x="48286" y="30846"/>
                  </a:lnTo>
                  <a:lnTo>
                    <a:pt x="47617" y="31113"/>
                  </a:lnTo>
                  <a:lnTo>
                    <a:pt x="46947" y="31381"/>
                  </a:lnTo>
                  <a:lnTo>
                    <a:pt x="46259" y="31630"/>
                  </a:lnTo>
                  <a:lnTo>
                    <a:pt x="45571" y="31859"/>
                  </a:lnTo>
                  <a:lnTo>
                    <a:pt x="44882" y="32050"/>
                  </a:lnTo>
                  <a:lnTo>
                    <a:pt x="44538" y="32127"/>
                  </a:lnTo>
                  <a:lnTo>
                    <a:pt x="44194" y="32184"/>
                  </a:lnTo>
                  <a:lnTo>
                    <a:pt x="43830" y="32241"/>
                  </a:lnTo>
                  <a:lnTo>
                    <a:pt x="43486" y="32280"/>
                  </a:lnTo>
                  <a:lnTo>
                    <a:pt x="43123" y="32318"/>
                  </a:lnTo>
                  <a:lnTo>
                    <a:pt x="42626" y="32318"/>
                  </a:lnTo>
                  <a:lnTo>
                    <a:pt x="42262" y="32299"/>
                  </a:lnTo>
                  <a:lnTo>
                    <a:pt x="41880" y="32261"/>
                  </a:lnTo>
                  <a:lnTo>
                    <a:pt x="41516" y="32184"/>
                  </a:lnTo>
                  <a:lnTo>
                    <a:pt x="41153" y="32108"/>
                  </a:lnTo>
                  <a:lnTo>
                    <a:pt x="40790" y="31993"/>
                  </a:lnTo>
                  <a:lnTo>
                    <a:pt x="40446" y="31859"/>
                  </a:lnTo>
                  <a:lnTo>
                    <a:pt x="40121" y="31706"/>
                  </a:lnTo>
                  <a:lnTo>
                    <a:pt x="39795" y="31515"/>
                  </a:lnTo>
                  <a:lnTo>
                    <a:pt x="39470" y="31324"/>
                  </a:lnTo>
                  <a:lnTo>
                    <a:pt x="39183" y="31113"/>
                  </a:lnTo>
                  <a:lnTo>
                    <a:pt x="38916" y="30865"/>
                  </a:lnTo>
                  <a:lnTo>
                    <a:pt x="38667" y="30597"/>
                  </a:lnTo>
                  <a:lnTo>
                    <a:pt x="38457" y="30329"/>
                  </a:lnTo>
                  <a:lnTo>
                    <a:pt x="38246" y="30023"/>
                  </a:lnTo>
                  <a:lnTo>
                    <a:pt x="38093" y="29698"/>
                  </a:lnTo>
                  <a:lnTo>
                    <a:pt x="37960" y="29373"/>
                  </a:lnTo>
                  <a:lnTo>
                    <a:pt x="37864" y="29086"/>
                  </a:lnTo>
                  <a:lnTo>
                    <a:pt x="37807" y="28818"/>
                  </a:lnTo>
                  <a:lnTo>
                    <a:pt x="37768" y="28532"/>
                  </a:lnTo>
                  <a:lnTo>
                    <a:pt x="37749" y="28264"/>
                  </a:lnTo>
                  <a:lnTo>
                    <a:pt x="37749" y="27996"/>
                  </a:lnTo>
                  <a:lnTo>
                    <a:pt x="37788" y="27728"/>
                  </a:lnTo>
                  <a:lnTo>
                    <a:pt x="37826" y="27461"/>
                  </a:lnTo>
                  <a:lnTo>
                    <a:pt x="37883" y="27193"/>
                  </a:lnTo>
                  <a:lnTo>
                    <a:pt x="37960" y="26944"/>
                  </a:lnTo>
                  <a:lnTo>
                    <a:pt x="38055" y="26677"/>
                  </a:lnTo>
                  <a:lnTo>
                    <a:pt x="38151" y="26428"/>
                  </a:lnTo>
                  <a:lnTo>
                    <a:pt x="38266" y="26179"/>
                  </a:lnTo>
                  <a:lnTo>
                    <a:pt x="38399" y="25931"/>
                  </a:lnTo>
                  <a:lnTo>
                    <a:pt x="38552" y="25682"/>
                  </a:lnTo>
                  <a:lnTo>
                    <a:pt x="38725" y="25434"/>
                  </a:lnTo>
                  <a:lnTo>
                    <a:pt x="38897" y="25204"/>
                  </a:lnTo>
                  <a:lnTo>
                    <a:pt x="39260" y="24726"/>
                  </a:lnTo>
                  <a:lnTo>
                    <a:pt x="39681" y="24286"/>
                  </a:lnTo>
                  <a:lnTo>
                    <a:pt x="40101" y="23846"/>
                  </a:lnTo>
                  <a:lnTo>
                    <a:pt x="40579" y="23426"/>
                  </a:lnTo>
                  <a:lnTo>
                    <a:pt x="41058" y="23024"/>
                  </a:lnTo>
                  <a:lnTo>
                    <a:pt x="41536" y="22642"/>
                  </a:lnTo>
                  <a:lnTo>
                    <a:pt x="42033" y="22298"/>
                  </a:lnTo>
                  <a:lnTo>
                    <a:pt x="42530" y="21953"/>
                  </a:lnTo>
                  <a:lnTo>
                    <a:pt x="53105" y="14878"/>
                  </a:lnTo>
                  <a:lnTo>
                    <a:pt x="53105" y="14514"/>
                  </a:lnTo>
                  <a:lnTo>
                    <a:pt x="53143" y="14170"/>
                  </a:lnTo>
                  <a:lnTo>
                    <a:pt x="53181" y="13807"/>
                  </a:lnTo>
                  <a:lnTo>
                    <a:pt x="53239" y="13424"/>
                  </a:lnTo>
                  <a:lnTo>
                    <a:pt x="53315" y="13061"/>
                  </a:lnTo>
                  <a:lnTo>
                    <a:pt x="53411" y="12698"/>
                  </a:lnTo>
                  <a:lnTo>
                    <a:pt x="53507" y="12334"/>
                  </a:lnTo>
                  <a:lnTo>
                    <a:pt x="53621" y="11971"/>
                  </a:lnTo>
                  <a:lnTo>
                    <a:pt x="53736" y="11627"/>
                  </a:lnTo>
                  <a:lnTo>
                    <a:pt x="53870" y="11264"/>
                  </a:lnTo>
                  <a:lnTo>
                    <a:pt x="54023" y="10919"/>
                  </a:lnTo>
                  <a:lnTo>
                    <a:pt x="54176" y="10575"/>
                  </a:lnTo>
                  <a:lnTo>
                    <a:pt x="54348" y="10231"/>
                  </a:lnTo>
                  <a:lnTo>
                    <a:pt x="54520" y="9906"/>
                  </a:lnTo>
                  <a:lnTo>
                    <a:pt x="54711" y="9581"/>
                  </a:lnTo>
                  <a:lnTo>
                    <a:pt x="54903" y="9275"/>
                  </a:lnTo>
                  <a:lnTo>
                    <a:pt x="55648" y="8146"/>
                  </a:lnTo>
                  <a:lnTo>
                    <a:pt x="56432" y="7037"/>
                  </a:lnTo>
                  <a:lnTo>
                    <a:pt x="57197" y="5909"/>
                  </a:lnTo>
                  <a:lnTo>
                    <a:pt x="57580" y="5335"/>
                  </a:lnTo>
                  <a:lnTo>
                    <a:pt x="57943" y="4762"/>
                  </a:lnTo>
                  <a:lnTo>
                    <a:pt x="58287" y="4188"/>
                  </a:lnTo>
                  <a:lnTo>
                    <a:pt x="58593" y="3614"/>
                  </a:lnTo>
                  <a:lnTo>
                    <a:pt x="58880" y="3022"/>
                  </a:lnTo>
                  <a:lnTo>
                    <a:pt x="59148" y="2448"/>
                  </a:lnTo>
                  <a:lnTo>
                    <a:pt x="59358" y="1855"/>
                  </a:lnTo>
                  <a:lnTo>
                    <a:pt x="59549" y="1262"/>
                  </a:lnTo>
                  <a:lnTo>
                    <a:pt x="59626" y="956"/>
                  </a:lnTo>
                  <a:lnTo>
                    <a:pt x="59683" y="650"/>
                  </a:lnTo>
                  <a:lnTo>
                    <a:pt x="59722" y="363"/>
                  </a:lnTo>
                  <a:lnTo>
                    <a:pt x="59760" y="57"/>
                  </a:lnTo>
                  <a:lnTo>
                    <a:pt x="59741" y="57"/>
                  </a:lnTo>
                  <a:lnTo>
                    <a:pt x="59301" y="19"/>
                  </a:lnTo>
                  <a:lnTo>
                    <a:pt x="58880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-7864104" y="2703672"/>
              <a:ext cx="3240256" cy="1547352"/>
            </a:xfrm>
            <a:custGeom>
              <a:avLst/>
              <a:gdLst/>
              <a:ahLst/>
              <a:cxnLst/>
              <a:rect l="l" t="t" r="r" b="b"/>
              <a:pathLst>
                <a:path w="83415" h="39834" fill="none" extrusionOk="0">
                  <a:moveTo>
                    <a:pt x="58880" y="0"/>
                  </a:moveTo>
                  <a:lnTo>
                    <a:pt x="58880" y="0"/>
                  </a:lnTo>
                  <a:lnTo>
                    <a:pt x="58287" y="19"/>
                  </a:lnTo>
                  <a:lnTo>
                    <a:pt x="57694" y="77"/>
                  </a:lnTo>
                  <a:lnTo>
                    <a:pt x="57102" y="172"/>
                  </a:lnTo>
                  <a:lnTo>
                    <a:pt x="56509" y="306"/>
                  </a:lnTo>
                  <a:lnTo>
                    <a:pt x="55916" y="440"/>
                  </a:lnTo>
                  <a:lnTo>
                    <a:pt x="55342" y="612"/>
                  </a:lnTo>
                  <a:lnTo>
                    <a:pt x="54195" y="975"/>
                  </a:lnTo>
                  <a:lnTo>
                    <a:pt x="54195" y="975"/>
                  </a:lnTo>
                  <a:lnTo>
                    <a:pt x="52971" y="1377"/>
                  </a:lnTo>
                  <a:lnTo>
                    <a:pt x="51747" y="1817"/>
                  </a:lnTo>
                  <a:lnTo>
                    <a:pt x="50543" y="2276"/>
                  </a:lnTo>
                  <a:lnTo>
                    <a:pt x="49338" y="2754"/>
                  </a:lnTo>
                  <a:lnTo>
                    <a:pt x="48152" y="3251"/>
                  </a:lnTo>
                  <a:lnTo>
                    <a:pt x="46967" y="3748"/>
                  </a:lnTo>
                  <a:lnTo>
                    <a:pt x="45781" y="4284"/>
                  </a:lnTo>
                  <a:lnTo>
                    <a:pt x="44614" y="4819"/>
                  </a:lnTo>
                  <a:lnTo>
                    <a:pt x="43448" y="5374"/>
                  </a:lnTo>
                  <a:lnTo>
                    <a:pt x="42281" y="5966"/>
                  </a:lnTo>
                  <a:lnTo>
                    <a:pt x="41134" y="6559"/>
                  </a:lnTo>
                  <a:lnTo>
                    <a:pt x="40006" y="7152"/>
                  </a:lnTo>
                  <a:lnTo>
                    <a:pt x="38858" y="7783"/>
                  </a:lnTo>
                  <a:lnTo>
                    <a:pt x="37749" y="8414"/>
                  </a:lnTo>
                  <a:lnTo>
                    <a:pt x="36621" y="9064"/>
                  </a:lnTo>
                  <a:lnTo>
                    <a:pt x="35512" y="9734"/>
                  </a:lnTo>
                  <a:lnTo>
                    <a:pt x="35512" y="9734"/>
                  </a:lnTo>
                  <a:lnTo>
                    <a:pt x="34498" y="10365"/>
                  </a:lnTo>
                  <a:lnTo>
                    <a:pt x="33485" y="10996"/>
                  </a:lnTo>
                  <a:lnTo>
                    <a:pt x="32471" y="11646"/>
                  </a:lnTo>
                  <a:lnTo>
                    <a:pt x="31477" y="12315"/>
                  </a:lnTo>
                  <a:lnTo>
                    <a:pt x="30483" y="12985"/>
                  </a:lnTo>
                  <a:lnTo>
                    <a:pt x="29507" y="13654"/>
                  </a:lnTo>
                  <a:lnTo>
                    <a:pt x="27557" y="15050"/>
                  </a:lnTo>
                  <a:lnTo>
                    <a:pt x="25625" y="16465"/>
                  </a:lnTo>
                  <a:lnTo>
                    <a:pt x="23713" y="17918"/>
                  </a:lnTo>
                  <a:lnTo>
                    <a:pt x="21839" y="19410"/>
                  </a:lnTo>
                  <a:lnTo>
                    <a:pt x="19984" y="20921"/>
                  </a:lnTo>
                  <a:lnTo>
                    <a:pt x="18148" y="22470"/>
                  </a:lnTo>
                  <a:lnTo>
                    <a:pt x="16351" y="24038"/>
                  </a:lnTo>
                  <a:lnTo>
                    <a:pt x="14553" y="25625"/>
                  </a:lnTo>
                  <a:lnTo>
                    <a:pt x="12775" y="27231"/>
                  </a:lnTo>
                  <a:lnTo>
                    <a:pt x="11015" y="28857"/>
                  </a:lnTo>
                  <a:lnTo>
                    <a:pt x="9275" y="30501"/>
                  </a:lnTo>
                  <a:lnTo>
                    <a:pt x="7554" y="32165"/>
                  </a:lnTo>
                  <a:lnTo>
                    <a:pt x="5833" y="33829"/>
                  </a:lnTo>
                  <a:lnTo>
                    <a:pt x="5833" y="33829"/>
                  </a:lnTo>
                  <a:lnTo>
                    <a:pt x="5106" y="34555"/>
                  </a:lnTo>
                  <a:lnTo>
                    <a:pt x="3806" y="35856"/>
                  </a:lnTo>
                  <a:lnTo>
                    <a:pt x="2047" y="37672"/>
                  </a:lnTo>
                  <a:lnTo>
                    <a:pt x="1052" y="38705"/>
                  </a:lnTo>
                  <a:lnTo>
                    <a:pt x="1" y="39833"/>
                  </a:lnTo>
                  <a:lnTo>
                    <a:pt x="5910" y="39833"/>
                  </a:lnTo>
                  <a:lnTo>
                    <a:pt x="5910" y="39833"/>
                  </a:lnTo>
                  <a:lnTo>
                    <a:pt x="6923" y="38609"/>
                  </a:lnTo>
                  <a:lnTo>
                    <a:pt x="7956" y="37405"/>
                  </a:lnTo>
                  <a:lnTo>
                    <a:pt x="9007" y="36200"/>
                  </a:lnTo>
                  <a:lnTo>
                    <a:pt x="10059" y="35014"/>
                  </a:lnTo>
                  <a:lnTo>
                    <a:pt x="11149" y="33848"/>
                  </a:lnTo>
                  <a:lnTo>
                    <a:pt x="12239" y="32700"/>
                  </a:lnTo>
                  <a:lnTo>
                    <a:pt x="13348" y="31553"/>
                  </a:lnTo>
                  <a:lnTo>
                    <a:pt x="14477" y="30444"/>
                  </a:lnTo>
                  <a:lnTo>
                    <a:pt x="14477" y="30444"/>
                  </a:lnTo>
                  <a:lnTo>
                    <a:pt x="15222" y="29717"/>
                  </a:lnTo>
                  <a:lnTo>
                    <a:pt x="15949" y="29029"/>
                  </a:lnTo>
                  <a:lnTo>
                    <a:pt x="16695" y="28360"/>
                  </a:lnTo>
                  <a:lnTo>
                    <a:pt x="17460" y="27690"/>
                  </a:lnTo>
                  <a:lnTo>
                    <a:pt x="18206" y="27021"/>
                  </a:lnTo>
                  <a:lnTo>
                    <a:pt x="18971" y="26390"/>
                  </a:lnTo>
                  <a:lnTo>
                    <a:pt x="19755" y="25759"/>
                  </a:lnTo>
                  <a:lnTo>
                    <a:pt x="20519" y="25128"/>
                  </a:lnTo>
                  <a:lnTo>
                    <a:pt x="22088" y="23923"/>
                  </a:lnTo>
                  <a:lnTo>
                    <a:pt x="23675" y="22737"/>
                  </a:lnTo>
                  <a:lnTo>
                    <a:pt x="25281" y="21571"/>
                  </a:lnTo>
                  <a:lnTo>
                    <a:pt x="26887" y="20443"/>
                  </a:lnTo>
                  <a:lnTo>
                    <a:pt x="28494" y="19314"/>
                  </a:lnTo>
                  <a:lnTo>
                    <a:pt x="30119" y="18205"/>
                  </a:lnTo>
                  <a:lnTo>
                    <a:pt x="33370" y="15968"/>
                  </a:lnTo>
                  <a:lnTo>
                    <a:pt x="34996" y="14820"/>
                  </a:lnTo>
                  <a:lnTo>
                    <a:pt x="36621" y="13673"/>
                  </a:lnTo>
                  <a:lnTo>
                    <a:pt x="38246" y="12507"/>
                  </a:lnTo>
                  <a:lnTo>
                    <a:pt x="39853" y="11302"/>
                  </a:lnTo>
                  <a:lnTo>
                    <a:pt x="39853" y="11302"/>
                  </a:lnTo>
                  <a:lnTo>
                    <a:pt x="40599" y="10728"/>
                  </a:lnTo>
                  <a:lnTo>
                    <a:pt x="41000" y="10441"/>
                  </a:lnTo>
                  <a:lnTo>
                    <a:pt x="41383" y="10193"/>
                  </a:lnTo>
                  <a:lnTo>
                    <a:pt x="41803" y="9944"/>
                  </a:lnTo>
                  <a:lnTo>
                    <a:pt x="42224" y="9734"/>
                  </a:lnTo>
                  <a:lnTo>
                    <a:pt x="42434" y="9657"/>
                  </a:lnTo>
                  <a:lnTo>
                    <a:pt x="42664" y="9581"/>
                  </a:lnTo>
                  <a:lnTo>
                    <a:pt x="42874" y="9504"/>
                  </a:lnTo>
                  <a:lnTo>
                    <a:pt x="43104" y="9466"/>
                  </a:lnTo>
                  <a:lnTo>
                    <a:pt x="43104" y="9466"/>
                  </a:lnTo>
                  <a:lnTo>
                    <a:pt x="43371" y="9428"/>
                  </a:lnTo>
                  <a:lnTo>
                    <a:pt x="43620" y="9409"/>
                  </a:lnTo>
                  <a:lnTo>
                    <a:pt x="43620" y="9409"/>
                  </a:lnTo>
                  <a:lnTo>
                    <a:pt x="43830" y="9428"/>
                  </a:lnTo>
                  <a:lnTo>
                    <a:pt x="44041" y="9447"/>
                  </a:lnTo>
                  <a:lnTo>
                    <a:pt x="44251" y="9485"/>
                  </a:lnTo>
                  <a:lnTo>
                    <a:pt x="44442" y="9523"/>
                  </a:lnTo>
                  <a:lnTo>
                    <a:pt x="44653" y="9600"/>
                  </a:lnTo>
                  <a:lnTo>
                    <a:pt x="44844" y="9676"/>
                  </a:lnTo>
                  <a:lnTo>
                    <a:pt x="45016" y="9772"/>
                  </a:lnTo>
                  <a:lnTo>
                    <a:pt x="45188" y="9868"/>
                  </a:lnTo>
                  <a:lnTo>
                    <a:pt x="45360" y="9982"/>
                  </a:lnTo>
                  <a:lnTo>
                    <a:pt x="45513" y="10116"/>
                  </a:lnTo>
                  <a:lnTo>
                    <a:pt x="45647" y="10250"/>
                  </a:lnTo>
                  <a:lnTo>
                    <a:pt x="45762" y="10403"/>
                  </a:lnTo>
                  <a:lnTo>
                    <a:pt x="45877" y="10575"/>
                  </a:lnTo>
                  <a:lnTo>
                    <a:pt x="45953" y="10747"/>
                  </a:lnTo>
                  <a:lnTo>
                    <a:pt x="46029" y="10938"/>
                  </a:lnTo>
                  <a:lnTo>
                    <a:pt x="46068" y="11130"/>
                  </a:lnTo>
                  <a:lnTo>
                    <a:pt x="46068" y="11130"/>
                  </a:lnTo>
                  <a:lnTo>
                    <a:pt x="46087" y="11359"/>
                  </a:lnTo>
                  <a:lnTo>
                    <a:pt x="46087" y="11589"/>
                  </a:lnTo>
                  <a:lnTo>
                    <a:pt x="46049" y="11799"/>
                  </a:lnTo>
                  <a:lnTo>
                    <a:pt x="45991" y="12028"/>
                  </a:lnTo>
                  <a:lnTo>
                    <a:pt x="45915" y="12239"/>
                  </a:lnTo>
                  <a:lnTo>
                    <a:pt x="45800" y="12430"/>
                  </a:lnTo>
                  <a:lnTo>
                    <a:pt x="45685" y="12640"/>
                  </a:lnTo>
                  <a:lnTo>
                    <a:pt x="45551" y="12832"/>
                  </a:lnTo>
                  <a:lnTo>
                    <a:pt x="45398" y="13004"/>
                  </a:lnTo>
                  <a:lnTo>
                    <a:pt x="45226" y="13195"/>
                  </a:lnTo>
                  <a:lnTo>
                    <a:pt x="44882" y="13539"/>
                  </a:lnTo>
                  <a:lnTo>
                    <a:pt x="44500" y="13864"/>
                  </a:lnTo>
                  <a:lnTo>
                    <a:pt x="44117" y="14151"/>
                  </a:lnTo>
                  <a:lnTo>
                    <a:pt x="44117" y="14151"/>
                  </a:lnTo>
                  <a:lnTo>
                    <a:pt x="43085" y="14916"/>
                  </a:lnTo>
                  <a:lnTo>
                    <a:pt x="41899" y="15757"/>
                  </a:lnTo>
                  <a:lnTo>
                    <a:pt x="40618" y="16694"/>
                  </a:lnTo>
                  <a:lnTo>
                    <a:pt x="39260" y="17689"/>
                  </a:lnTo>
                  <a:lnTo>
                    <a:pt x="37864" y="18760"/>
                  </a:lnTo>
                  <a:lnTo>
                    <a:pt x="37176" y="19314"/>
                  </a:lnTo>
                  <a:lnTo>
                    <a:pt x="36468" y="19888"/>
                  </a:lnTo>
                  <a:lnTo>
                    <a:pt x="35780" y="20481"/>
                  </a:lnTo>
                  <a:lnTo>
                    <a:pt x="35110" y="21093"/>
                  </a:lnTo>
                  <a:lnTo>
                    <a:pt x="34460" y="21705"/>
                  </a:lnTo>
                  <a:lnTo>
                    <a:pt x="33810" y="22336"/>
                  </a:lnTo>
                  <a:lnTo>
                    <a:pt x="33198" y="22986"/>
                  </a:lnTo>
                  <a:lnTo>
                    <a:pt x="32624" y="23636"/>
                  </a:lnTo>
                  <a:lnTo>
                    <a:pt x="32070" y="24305"/>
                  </a:lnTo>
                  <a:lnTo>
                    <a:pt x="31573" y="24975"/>
                  </a:lnTo>
                  <a:lnTo>
                    <a:pt x="31094" y="25663"/>
                  </a:lnTo>
                  <a:lnTo>
                    <a:pt x="30884" y="26007"/>
                  </a:lnTo>
                  <a:lnTo>
                    <a:pt x="30674" y="26371"/>
                  </a:lnTo>
                  <a:lnTo>
                    <a:pt x="30483" y="26715"/>
                  </a:lnTo>
                  <a:lnTo>
                    <a:pt x="30310" y="27059"/>
                  </a:lnTo>
                  <a:lnTo>
                    <a:pt x="30138" y="27422"/>
                  </a:lnTo>
                  <a:lnTo>
                    <a:pt x="30004" y="27786"/>
                  </a:lnTo>
                  <a:lnTo>
                    <a:pt x="29851" y="28149"/>
                  </a:lnTo>
                  <a:lnTo>
                    <a:pt x="29737" y="28512"/>
                  </a:lnTo>
                  <a:lnTo>
                    <a:pt x="29641" y="28876"/>
                  </a:lnTo>
                  <a:lnTo>
                    <a:pt x="29546" y="29239"/>
                  </a:lnTo>
                  <a:lnTo>
                    <a:pt x="29488" y="29603"/>
                  </a:lnTo>
                  <a:lnTo>
                    <a:pt x="29431" y="29966"/>
                  </a:lnTo>
                  <a:lnTo>
                    <a:pt x="29393" y="30329"/>
                  </a:lnTo>
                  <a:lnTo>
                    <a:pt x="29373" y="30712"/>
                  </a:lnTo>
                  <a:lnTo>
                    <a:pt x="29393" y="31075"/>
                  </a:lnTo>
                  <a:lnTo>
                    <a:pt x="29412" y="31457"/>
                  </a:lnTo>
                  <a:lnTo>
                    <a:pt x="29450" y="31821"/>
                  </a:lnTo>
                  <a:lnTo>
                    <a:pt x="29507" y="32203"/>
                  </a:lnTo>
                  <a:lnTo>
                    <a:pt x="29603" y="32586"/>
                  </a:lnTo>
                  <a:lnTo>
                    <a:pt x="29718" y="32949"/>
                  </a:lnTo>
                  <a:lnTo>
                    <a:pt x="29832" y="33331"/>
                  </a:lnTo>
                  <a:lnTo>
                    <a:pt x="29985" y="33714"/>
                  </a:lnTo>
                  <a:lnTo>
                    <a:pt x="29985" y="33714"/>
                  </a:lnTo>
                  <a:lnTo>
                    <a:pt x="30215" y="34173"/>
                  </a:lnTo>
                  <a:lnTo>
                    <a:pt x="30483" y="34613"/>
                  </a:lnTo>
                  <a:lnTo>
                    <a:pt x="30769" y="35014"/>
                  </a:lnTo>
                  <a:lnTo>
                    <a:pt x="31075" y="35397"/>
                  </a:lnTo>
                  <a:lnTo>
                    <a:pt x="31420" y="35779"/>
                  </a:lnTo>
                  <a:lnTo>
                    <a:pt x="31802" y="36104"/>
                  </a:lnTo>
                  <a:lnTo>
                    <a:pt x="32204" y="36429"/>
                  </a:lnTo>
                  <a:lnTo>
                    <a:pt x="32605" y="36716"/>
                  </a:lnTo>
                  <a:lnTo>
                    <a:pt x="33045" y="37003"/>
                  </a:lnTo>
                  <a:lnTo>
                    <a:pt x="33504" y="37233"/>
                  </a:lnTo>
                  <a:lnTo>
                    <a:pt x="33963" y="37462"/>
                  </a:lnTo>
                  <a:lnTo>
                    <a:pt x="34441" y="37653"/>
                  </a:lnTo>
                  <a:lnTo>
                    <a:pt x="34938" y="37825"/>
                  </a:lnTo>
                  <a:lnTo>
                    <a:pt x="35435" y="37959"/>
                  </a:lnTo>
                  <a:lnTo>
                    <a:pt x="35933" y="38093"/>
                  </a:lnTo>
                  <a:lnTo>
                    <a:pt x="36430" y="38170"/>
                  </a:lnTo>
                  <a:lnTo>
                    <a:pt x="36430" y="38170"/>
                  </a:lnTo>
                  <a:lnTo>
                    <a:pt x="36927" y="38246"/>
                  </a:lnTo>
                  <a:lnTo>
                    <a:pt x="37405" y="38284"/>
                  </a:lnTo>
                  <a:lnTo>
                    <a:pt x="37902" y="38303"/>
                  </a:lnTo>
                  <a:lnTo>
                    <a:pt x="38380" y="38323"/>
                  </a:lnTo>
                  <a:lnTo>
                    <a:pt x="38380" y="38323"/>
                  </a:lnTo>
                  <a:lnTo>
                    <a:pt x="39164" y="38303"/>
                  </a:lnTo>
                  <a:lnTo>
                    <a:pt x="39929" y="38246"/>
                  </a:lnTo>
                  <a:lnTo>
                    <a:pt x="40694" y="38150"/>
                  </a:lnTo>
                  <a:lnTo>
                    <a:pt x="41478" y="38036"/>
                  </a:lnTo>
                  <a:lnTo>
                    <a:pt x="42243" y="37883"/>
                  </a:lnTo>
                  <a:lnTo>
                    <a:pt x="43008" y="37730"/>
                  </a:lnTo>
                  <a:lnTo>
                    <a:pt x="43754" y="37539"/>
                  </a:lnTo>
                  <a:lnTo>
                    <a:pt x="44519" y="37347"/>
                  </a:lnTo>
                  <a:lnTo>
                    <a:pt x="44519" y="37347"/>
                  </a:lnTo>
                  <a:lnTo>
                    <a:pt x="45896" y="36965"/>
                  </a:lnTo>
                  <a:lnTo>
                    <a:pt x="47253" y="36563"/>
                  </a:lnTo>
                  <a:lnTo>
                    <a:pt x="48611" y="36123"/>
                  </a:lnTo>
                  <a:lnTo>
                    <a:pt x="49969" y="35665"/>
                  </a:lnTo>
                  <a:lnTo>
                    <a:pt x="51307" y="35186"/>
                  </a:lnTo>
                  <a:lnTo>
                    <a:pt x="52646" y="34670"/>
                  </a:lnTo>
                  <a:lnTo>
                    <a:pt x="53966" y="34135"/>
                  </a:lnTo>
                  <a:lnTo>
                    <a:pt x="55266" y="33561"/>
                  </a:lnTo>
                  <a:lnTo>
                    <a:pt x="56566" y="32987"/>
                  </a:lnTo>
                  <a:lnTo>
                    <a:pt x="57867" y="32356"/>
                  </a:lnTo>
                  <a:lnTo>
                    <a:pt x="59129" y="31725"/>
                  </a:lnTo>
                  <a:lnTo>
                    <a:pt x="60391" y="31056"/>
                  </a:lnTo>
                  <a:lnTo>
                    <a:pt x="61653" y="30367"/>
                  </a:lnTo>
                  <a:lnTo>
                    <a:pt x="62877" y="29641"/>
                  </a:lnTo>
                  <a:lnTo>
                    <a:pt x="64101" y="28914"/>
                  </a:lnTo>
                  <a:lnTo>
                    <a:pt x="65305" y="28149"/>
                  </a:lnTo>
                  <a:lnTo>
                    <a:pt x="65305" y="28149"/>
                  </a:lnTo>
                  <a:lnTo>
                    <a:pt x="65650" y="27939"/>
                  </a:lnTo>
                  <a:lnTo>
                    <a:pt x="65994" y="27728"/>
                  </a:lnTo>
                  <a:lnTo>
                    <a:pt x="66357" y="27537"/>
                  </a:lnTo>
                  <a:lnTo>
                    <a:pt x="66740" y="27365"/>
                  </a:lnTo>
                  <a:lnTo>
                    <a:pt x="67122" y="27212"/>
                  </a:lnTo>
                  <a:lnTo>
                    <a:pt x="67485" y="27097"/>
                  </a:lnTo>
                  <a:lnTo>
                    <a:pt x="67868" y="27021"/>
                  </a:lnTo>
                  <a:lnTo>
                    <a:pt x="68059" y="27002"/>
                  </a:lnTo>
                  <a:lnTo>
                    <a:pt x="68231" y="27002"/>
                  </a:lnTo>
                  <a:lnTo>
                    <a:pt x="68231" y="27002"/>
                  </a:lnTo>
                  <a:lnTo>
                    <a:pt x="68403" y="27002"/>
                  </a:lnTo>
                  <a:lnTo>
                    <a:pt x="68575" y="27021"/>
                  </a:lnTo>
                  <a:lnTo>
                    <a:pt x="68748" y="27059"/>
                  </a:lnTo>
                  <a:lnTo>
                    <a:pt x="68901" y="27097"/>
                  </a:lnTo>
                  <a:lnTo>
                    <a:pt x="69054" y="27155"/>
                  </a:lnTo>
                  <a:lnTo>
                    <a:pt x="69206" y="27231"/>
                  </a:lnTo>
                  <a:lnTo>
                    <a:pt x="69359" y="27327"/>
                  </a:lnTo>
                  <a:lnTo>
                    <a:pt x="69493" y="27442"/>
                  </a:lnTo>
                  <a:lnTo>
                    <a:pt x="69493" y="27442"/>
                  </a:lnTo>
                  <a:lnTo>
                    <a:pt x="69627" y="27556"/>
                  </a:lnTo>
                  <a:lnTo>
                    <a:pt x="69723" y="27671"/>
                  </a:lnTo>
                  <a:lnTo>
                    <a:pt x="69818" y="27805"/>
                  </a:lnTo>
                  <a:lnTo>
                    <a:pt x="69914" y="27939"/>
                  </a:lnTo>
                  <a:lnTo>
                    <a:pt x="69971" y="28073"/>
                  </a:lnTo>
                  <a:lnTo>
                    <a:pt x="70029" y="28226"/>
                  </a:lnTo>
                  <a:lnTo>
                    <a:pt x="70067" y="28360"/>
                  </a:lnTo>
                  <a:lnTo>
                    <a:pt x="70105" y="28512"/>
                  </a:lnTo>
                  <a:lnTo>
                    <a:pt x="70124" y="28665"/>
                  </a:lnTo>
                  <a:lnTo>
                    <a:pt x="70124" y="28818"/>
                  </a:lnTo>
                  <a:lnTo>
                    <a:pt x="70124" y="29144"/>
                  </a:lnTo>
                  <a:lnTo>
                    <a:pt x="70067" y="29469"/>
                  </a:lnTo>
                  <a:lnTo>
                    <a:pt x="69971" y="29813"/>
                  </a:lnTo>
                  <a:lnTo>
                    <a:pt x="69857" y="30138"/>
                  </a:lnTo>
                  <a:lnTo>
                    <a:pt x="69704" y="30482"/>
                  </a:lnTo>
                  <a:lnTo>
                    <a:pt x="69532" y="30807"/>
                  </a:lnTo>
                  <a:lnTo>
                    <a:pt x="69340" y="31132"/>
                  </a:lnTo>
                  <a:lnTo>
                    <a:pt x="69130" y="31438"/>
                  </a:lnTo>
                  <a:lnTo>
                    <a:pt x="68901" y="31744"/>
                  </a:lnTo>
                  <a:lnTo>
                    <a:pt x="68671" y="32031"/>
                  </a:lnTo>
                  <a:lnTo>
                    <a:pt x="68442" y="32299"/>
                  </a:lnTo>
                  <a:lnTo>
                    <a:pt x="68442" y="32299"/>
                  </a:lnTo>
                  <a:lnTo>
                    <a:pt x="61634" y="39833"/>
                  </a:lnTo>
                  <a:lnTo>
                    <a:pt x="70545" y="39833"/>
                  </a:lnTo>
                  <a:lnTo>
                    <a:pt x="70545" y="39833"/>
                  </a:lnTo>
                  <a:lnTo>
                    <a:pt x="81828" y="26811"/>
                  </a:lnTo>
                  <a:lnTo>
                    <a:pt x="81828" y="26811"/>
                  </a:lnTo>
                  <a:lnTo>
                    <a:pt x="82267" y="26294"/>
                  </a:lnTo>
                  <a:lnTo>
                    <a:pt x="82497" y="26027"/>
                  </a:lnTo>
                  <a:lnTo>
                    <a:pt x="82688" y="25740"/>
                  </a:lnTo>
                  <a:lnTo>
                    <a:pt x="82879" y="25453"/>
                  </a:lnTo>
                  <a:lnTo>
                    <a:pt x="83032" y="25166"/>
                  </a:lnTo>
                  <a:lnTo>
                    <a:pt x="83185" y="24860"/>
                  </a:lnTo>
                  <a:lnTo>
                    <a:pt x="83300" y="24535"/>
                  </a:lnTo>
                  <a:lnTo>
                    <a:pt x="83300" y="24535"/>
                  </a:lnTo>
                  <a:lnTo>
                    <a:pt x="83357" y="24325"/>
                  </a:lnTo>
                  <a:lnTo>
                    <a:pt x="83396" y="24114"/>
                  </a:lnTo>
                  <a:lnTo>
                    <a:pt x="83415" y="23904"/>
                  </a:lnTo>
                  <a:lnTo>
                    <a:pt x="83415" y="23693"/>
                  </a:lnTo>
                  <a:lnTo>
                    <a:pt x="83415" y="23464"/>
                  </a:lnTo>
                  <a:lnTo>
                    <a:pt x="83396" y="23254"/>
                  </a:lnTo>
                  <a:lnTo>
                    <a:pt x="83357" y="23043"/>
                  </a:lnTo>
                  <a:lnTo>
                    <a:pt x="83300" y="22852"/>
                  </a:lnTo>
                  <a:lnTo>
                    <a:pt x="83243" y="22642"/>
                  </a:lnTo>
                  <a:lnTo>
                    <a:pt x="83166" y="22431"/>
                  </a:lnTo>
                  <a:lnTo>
                    <a:pt x="83090" y="22240"/>
                  </a:lnTo>
                  <a:lnTo>
                    <a:pt x="82994" y="22049"/>
                  </a:lnTo>
                  <a:lnTo>
                    <a:pt x="82765" y="21666"/>
                  </a:lnTo>
                  <a:lnTo>
                    <a:pt x="82497" y="21322"/>
                  </a:lnTo>
                  <a:lnTo>
                    <a:pt x="82210" y="20978"/>
                  </a:lnTo>
                  <a:lnTo>
                    <a:pt x="81866" y="20672"/>
                  </a:lnTo>
                  <a:lnTo>
                    <a:pt x="81503" y="20385"/>
                  </a:lnTo>
                  <a:lnTo>
                    <a:pt x="81120" y="20137"/>
                  </a:lnTo>
                  <a:lnTo>
                    <a:pt x="80719" y="19926"/>
                  </a:lnTo>
                  <a:lnTo>
                    <a:pt x="80298" y="19735"/>
                  </a:lnTo>
                  <a:lnTo>
                    <a:pt x="79877" y="19601"/>
                  </a:lnTo>
                  <a:lnTo>
                    <a:pt x="79437" y="19506"/>
                  </a:lnTo>
                  <a:lnTo>
                    <a:pt x="79437" y="19506"/>
                  </a:lnTo>
                  <a:lnTo>
                    <a:pt x="79131" y="19448"/>
                  </a:lnTo>
                  <a:lnTo>
                    <a:pt x="78844" y="19429"/>
                  </a:lnTo>
                  <a:lnTo>
                    <a:pt x="78538" y="19410"/>
                  </a:lnTo>
                  <a:lnTo>
                    <a:pt x="78252" y="19391"/>
                  </a:lnTo>
                  <a:lnTo>
                    <a:pt x="78252" y="19391"/>
                  </a:lnTo>
                  <a:lnTo>
                    <a:pt x="77869" y="19410"/>
                  </a:lnTo>
                  <a:lnTo>
                    <a:pt x="77506" y="19429"/>
                  </a:lnTo>
                  <a:lnTo>
                    <a:pt x="77143" y="19467"/>
                  </a:lnTo>
                  <a:lnTo>
                    <a:pt x="76779" y="19525"/>
                  </a:lnTo>
                  <a:lnTo>
                    <a:pt x="76416" y="19601"/>
                  </a:lnTo>
                  <a:lnTo>
                    <a:pt x="76053" y="19678"/>
                  </a:lnTo>
                  <a:lnTo>
                    <a:pt x="75326" y="19869"/>
                  </a:lnTo>
                  <a:lnTo>
                    <a:pt x="74599" y="20098"/>
                  </a:lnTo>
                  <a:lnTo>
                    <a:pt x="73892" y="20366"/>
                  </a:lnTo>
                  <a:lnTo>
                    <a:pt x="73203" y="20634"/>
                  </a:lnTo>
                  <a:lnTo>
                    <a:pt x="72496" y="20921"/>
                  </a:lnTo>
                  <a:lnTo>
                    <a:pt x="72496" y="20921"/>
                  </a:lnTo>
                  <a:lnTo>
                    <a:pt x="48286" y="30846"/>
                  </a:lnTo>
                  <a:lnTo>
                    <a:pt x="48286" y="30846"/>
                  </a:lnTo>
                  <a:lnTo>
                    <a:pt x="47617" y="31113"/>
                  </a:lnTo>
                  <a:lnTo>
                    <a:pt x="46947" y="31381"/>
                  </a:lnTo>
                  <a:lnTo>
                    <a:pt x="46259" y="31630"/>
                  </a:lnTo>
                  <a:lnTo>
                    <a:pt x="45571" y="31859"/>
                  </a:lnTo>
                  <a:lnTo>
                    <a:pt x="44882" y="32050"/>
                  </a:lnTo>
                  <a:lnTo>
                    <a:pt x="44538" y="32127"/>
                  </a:lnTo>
                  <a:lnTo>
                    <a:pt x="44194" y="32184"/>
                  </a:lnTo>
                  <a:lnTo>
                    <a:pt x="43830" y="32241"/>
                  </a:lnTo>
                  <a:lnTo>
                    <a:pt x="43486" y="32280"/>
                  </a:lnTo>
                  <a:lnTo>
                    <a:pt x="43123" y="32318"/>
                  </a:lnTo>
                  <a:lnTo>
                    <a:pt x="42759" y="32318"/>
                  </a:lnTo>
                  <a:lnTo>
                    <a:pt x="42759" y="32318"/>
                  </a:lnTo>
                  <a:lnTo>
                    <a:pt x="42626" y="32318"/>
                  </a:lnTo>
                  <a:lnTo>
                    <a:pt x="42626" y="32318"/>
                  </a:lnTo>
                  <a:lnTo>
                    <a:pt x="42262" y="32299"/>
                  </a:lnTo>
                  <a:lnTo>
                    <a:pt x="41880" y="32261"/>
                  </a:lnTo>
                  <a:lnTo>
                    <a:pt x="41516" y="32184"/>
                  </a:lnTo>
                  <a:lnTo>
                    <a:pt x="41153" y="32108"/>
                  </a:lnTo>
                  <a:lnTo>
                    <a:pt x="40790" y="31993"/>
                  </a:lnTo>
                  <a:lnTo>
                    <a:pt x="40446" y="31859"/>
                  </a:lnTo>
                  <a:lnTo>
                    <a:pt x="40121" y="31706"/>
                  </a:lnTo>
                  <a:lnTo>
                    <a:pt x="39795" y="31515"/>
                  </a:lnTo>
                  <a:lnTo>
                    <a:pt x="39470" y="31324"/>
                  </a:lnTo>
                  <a:lnTo>
                    <a:pt x="39183" y="31113"/>
                  </a:lnTo>
                  <a:lnTo>
                    <a:pt x="38916" y="30865"/>
                  </a:lnTo>
                  <a:lnTo>
                    <a:pt x="38667" y="30597"/>
                  </a:lnTo>
                  <a:lnTo>
                    <a:pt x="38457" y="30329"/>
                  </a:lnTo>
                  <a:lnTo>
                    <a:pt x="38246" y="30023"/>
                  </a:lnTo>
                  <a:lnTo>
                    <a:pt x="38093" y="29698"/>
                  </a:lnTo>
                  <a:lnTo>
                    <a:pt x="37960" y="29373"/>
                  </a:lnTo>
                  <a:lnTo>
                    <a:pt x="37960" y="29373"/>
                  </a:lnTo>
                  <a:lnTo>
                    <a:pt x="37864" y="29086"/>
                  </a:lnTo>
                  <a:lnTo>
                    <a:pt x="37807" y="28818"/>
                  </a:lnTo>
                  <a:lnTo>
                    <a:pt x="37768" y="28532"/>
                  </a:lnTo>
                  <a:lnTo>
                    <a:pt x="37749" y="28264"/>
                  </a:lnTo>
                  <a:lnTo>
                    <a:pt x="37749" y="27996"/>
                  </a:lnTo>
                  <a:lnTo>
                    <a:pt x="37788" y="27728"/>
                  </a:lnTo>
                  <a:lnTo>
                    <a:pt x="37826" y="27461"/>
                  </a:lnTo>
                  <a:lnTo>
                    <a:pt x="37883" y="27193"/>
                  </a:lnTo>
                  <a:lnTo>
                    <a:pt x="37960" y="26944"/>
                  </a:lnTo>
                  <a:lnTo>
                    <a:pt x="38055" y="26677"/>
                  </a:lnTo>
                  <a:lnTo>
                    <a:pt x="38151" y="26428"/>
                  </a:lnTo>
                  <a:lnTo>
                    <a:pt x="38266" y="26179"/>
                  </a:lnTo>
                  <a:lnTo>
                    <a:pt x="38399" y="25931"/>
                  </a:lnTo>
                  <a:lnTo>
                    <a:pt x="38552" y="25682"/>
                  </a:lnTo>
                  <a:lnTo>
                    <a:pt x="38725" y="25434"/>
                  </a:lnTo>
                  <a:lnTo>
                    <a:pt x="38897" y="25204"/>
                  </a:lnTo>
                  <a:lnTo>
                    <a:pt x="39260" y="24726"/>
                  </a:lnTo>
                  <a:lnTo>
                    <a:pt x="39681" y="24286"/>
                  </a:lnTo>
                  <a:lnTo>
                    <a:pt x="40101" y="23846"/>
                  </a:lnTo>
                  <a:lnTo>
                    <a:pt x="40579" y="23426"/>
                  </a:lnTo>
                  <a:lnTo>
                    <a:pt x="41058" y="23024"/>
                  </a:lnTo>
                  <a:lnTo>
                    <a:pt x="41536" y="22642"/>
                  </a:lnTo>
                  <a:lnTo>
                    <a:pt x="42033" y="22298"/>
                  </a:lnTo>
                  <a:lnTo>
                    <a:pt x="42530" y="21953"/>
                  </a:lnTo>
                  <a:lnTo>
                    <a:pt x="42530" y="21953"/>
                  </a:lnTo>
                  <a:lnTo>
                    <a:pt x="53105" y="14878"/>
                  </a:lnTo>
                  <a:lnTo>
                    <a:pt x="53105" y="14878"/>
                  </a:lnTo>
                  <a:lnTo>
                    <a:pt x="53105" y="14514"/>
                  </a:lnTo>
                  <a:lnTo>
                    <a:pt x="53143" y="14170"/>
                  </a:lnTo>
                  <a:lnTo>
                    <a:pt x="53181" y="13807"/>
                  </a:lnTo>
                  <a:lnTo>
                    <a:pt x="53239" y="13424"/>
                  </a:lnTo>
                  <a:lnTo>
                    <a:pt x="53315" y="13061"/>
                  </a:lnTo>
                  <a:lnTo>
                    <a:pt x="53411" y="12698"/>
                  </a:lnTo>
                  <a:lnTo>
                    <a:pt x="53507" y="12334"/>
                  </a:lnTo>
                  <a:lnTo>
                    <a:pt x="53621" y="11971"/>
                  </a:lnTo>
                  <a:lnTo>
                    <a:pt x="53736" y="11627"/>
                  </a:lnTo>
                  <a:lnTo>
                    <a:pt x="53870" y="11264"/>
                  </a:lnTo>
                  <a:lnTo>
                    <a:pt x="54023" y="10919"/>
                  </a:lnTo>
                  <a:lnTo>
                    <a:pt x="54176" y="10575"/>
                  </a:lnTo>
                  <a:lnTo>
                    <a:pt x="54348" y="10231"/>
                  </a:lnTo>
                  <a:lnTo>
                    <a:pt x="54520" y="9906"/>
                  </a:lnTo>
                  <a:lnTo>
                    <a:pt x="54711" y="9581"/>
                  </a:lnTo>
                  <a:lnTo>
                    <a:pt x="54903" y="9275"/>
                  </a:lnTo>
                  <a:lnTo>
                    <a:pt x="54903" y="9275"/>
                  </a:lnTo>
                  <a:lnTo>
                    <a:pt x="55648" y="8146"/>
                  </a:lnTo>
                  <a:lnTo>
                    <a:pt x="56432" y="7037"/>
                  </a:lnTo>
                  <a:lnTo>
                    <a:pt x="57197" y="5909"/>
                  </a:lnTo>
                  <a:lnTo>
                    <a:pt x="57580" y="5335"/>
                  </a:lnTo>
                  <a:lnTo>
                    <a:pt x="57943" y="4762"/>
                  </a:lnTo>
                  <a:lnTo>
                    <a:pt x="58287" y="4188"/>
                  </a:lnTo>
                  <a:lnTo>
                    <a:pt x="58593" y="3614"/>
                  </a:lnTo>
                  <a:lnTo>
                    <a:pt x="58880" y="3022"/>
                  </a:lnTo>
                  <a:lnTo>
                    <a:pt x="59148" y="2448"/>
                  </a:lnTo>
                  <a:lnTo>
                    <a:pt x="59358" y="1855"/>
                  </a:lnTo>
                  <a:lnTo>
                    <a:pt x="59549" y="1262"/>
                  </a:lnTo>
                  <a:lnTo>
                    <a:pt x="59626" y="956"/>
                  </a:lnTo>
                  <a:lnTo>
                    <a:pt x="59683" y="650"/>
                  </a:lnTo>
                  <a:lnTo>
                    <a:pt x="59722" y="363"/>
                  </a:lnTo>
                  <a:lnTo>
                    <a:pt x="59760" y="57"/>
                  </a:lnTo>
                  <a:lnTo>
                    <a:pt x="59760" y="57"/>
                  </a:lnTo>
                  <a:lnTo>
                    <a:pt x="59741" y="57"/>
                  </a:lnTo>
                  <a:lnTo>
                    <a:pt x="59741" y="57"/>
                  </a:lnTo>
                  <a:lnTo>
                    <a:pt x="59301" y="19"/>
                  </a:lnTo>
                  <a:lnTo>
                    <a:pt x="588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6" name="Google Shape;726;p20"/>
          <p:cNvGrpSpPr/>
          <p:nvPr/>
        </p:nvGrpSpPr>
        <p:grpSpPr>
          <a:xfrm>
            <a:off x="-352411" y="-798512"/>
            <a:ext cx="5986273" cy="3488101"/>
            <a:chOff x="-228590" y="-381000"/>
            <a:chExt cx="4489705" cy="2616076"/>
          </a:xfrm>
        </p:grpSpPr>
        <p:sp>
          <p:nvSpPr>
            <p:cNvPr id="727" name="Google Shape;727;p20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extrusionOk="0">
                  <a:moveTo>
                    <a:pt x="1" y="0"/>
                  </a:moveTo>
                  <a:lnTo>
                    <a:pt x="1" y="51957"/>
                  </a:lnTo>
                  <a:lnTo>
                    <a:pt x="173" y="51709"/>
                  </a:lnTo>
                  <a:lnTo>
                    <a:pt x="345" y="51422"/>
                  </a:lnTo>
                  <a:lnTo>
                    <a:pt x="498" y="51135"/>
                  </a:lnTo>
                  <a:lnTo>
                    <a:pt x="632" y="50810"/>
                  </a:lnTo>
                  <a:lnTo>
                    <a:pt x="900" y="50141"/>
                  </a:lnTo>
                  <a:lnTo>
                    <a:pt x="1148" y="49452"/>
                  </a:lnTo>
                  <a:lnTo>
                    <a:pt x="1588" y="48133"/>
                  </a:lnTo>
                  <a:lnTo>
                    <a:pt x="1799" y="47578"/>
                  </a:lnTo>
                  <a:lnTo>
                    <a:pt x="1894" y="47330"/>
                  </a:lnTo>
                  <a:lnTo>
                    <a:pt x="2009" y="47119"/>
                  </a:lnTo>
                  <a:lnTo>
                    <a:pt x="2334" y="46526"/>
                  </a:lnTo>
                  <a:lnTo>
                    <a:pt x="2697" y="45953"/>
                  </a:lnTo>
                  <a:lnTo>
                    <a:pt x="3099" y="45398"/>
                  </a:lnTo>
                  <a:lnTo>
                    <a:pt x="3520" y="44844"/>
                  </a:lnTo>
                  <a:lnTo>
                    <a:pt x="3959" y="44308"/>
                  </a:lnTo>
                  <a:lnTo>
                    <a:pt x="4437" y="43792"/>
                  </a:lnTo>
                  <a:lnTo>
                    <a:pt x="4916" y="43276"/>
                  </a:lnTo>
                  <a:lnTo>
                    <a:pt x="5413" y="42778"/>
                  </a:lnTo>
                  <a:lnTo>
                    <a:pt x="5929" y="42300"/>
                  </a:lnTo>
                  <a:lnTo>
                    <a:pt x="6445" y="41841"/>
                  </a:lnTo>
                  <a:lnTo>
                    <a:pt x="6981" y="41401"/>
                  </a:lnTo>
                  <a:lnTo>
                    <a:pt x="7497" y="40962"/>
                  </a:lnTo>
                  <a:lnTo>
                    <a:pt x="8549" y="40158"/>
                  </a:lnTo>
                  <a:lnTo>
                    <a:pt x="9562" y="39413"/>
                  </a:lnTo>
                  <a:lnTo>
                    <a:pt x="10098" y="39049"/>
                  </a:lnTo>
                  <a:lnTo>
                    <a:pt x="10633" y="38686"/>
                  </a:lnTo>
                  <a:lnTo>
                    <a:pt x="11188" y="38342"/>
                  </a:lnTo>
                  <a:lnTo>
                    <a:pt x="11742" y="37998"/>
                  </a:lnTo>
                  <a:lnTo>
                    <a:pt x="12316" y="37672"/>
                  </a:lnTo>
                  <a:lnTo>
                    <a:pt x="12871" y="37367"/>
                  </a:lnTo>
                  <a:lnTo>
                    <a:pt x="13444" y="37080"/>
                  </a:lnTo>
                  <a:lnTo>
                    <a:pt x="14037" y="36812"/>
                  </a:lnTo>
                  <a:lnTo>
                    <a:pt x="14611" y="36544"/>
                  </a:lnTo>
                  <a:lnTo>
                    <a:pt x="15204" y="36296"/>
                  </a:lnTo>
                  <a:lnTo>
                    <a:pt x="15797" y="36066"/>
                  </a:lnTo>
                  <a:lnTo>
                    <a:pt x="16389" y="35837"/>
                  </a:lnTo>
                  <a:lnTo>
                    <a:pt x="16982" y="35626"/>
                  </a:lnTo>
                  <a:lnTo>
                    <a:pt x="17594" y="35435"/>
                  </a:lnTo>
                  <a:lnTo>
                    <a:pt x="18206" y="35263"/>
                  </a:lnTo>
                  <a:lnTo>
                    <a:pt x="18818" y="35110"/>
                  </a:lnTo>
                  <a:lnTo>
                    <a:pt x="19430" y="34957"/>
                  </a:lnTo>
                  <a:lnTo>
                    <a:pt x="20042" y="34842"/>
                  </a:lnTo>
                  <a:lnTo>
                    <a:pt x="20654" y="34728"/>
                  </a:lnTo>
                  <a:lnTo>
                    <a:pt x="21266" y="34632"/>
                  </a:lnTo>
                  <a:lnTo>
                    <a:pt x="21897" y="34536"/>
                  </a:lnTo>
                  <a:lnTo>
                    <a:pt x="22509" y="34479"/>
                  </a:lnTo>
                  <a:lnTo>
                    <a:pt x="23140" y="34422"/>
                  </a:lnTo>
                  <a:lnTo>
                    <a:pt x="23752" y="34402"/>
                  </a:lnTo>
                  <a:lnTo>
                    <a:pt x="24383" y="34383"/>
                  </a:lnTo>
                  <a:lnTo>
                    <a:pt x="24995" y="34383"/>
                  </a:lnTo>
                  <a:lnTo>
                    <a:pt x="25626" y="34402"/>
                  </a:lnTo>
                  <a:lnTo>
                    <a:pt x="26238" y="34422"/>
                  </a:lnTo>
                  <a:lnTo>
                    <a:pt x="26869" y="34479"/>
                  </a:lnTo>
                  <a:lnTo>
                    <a:pt x="27481" y="34555"/>
                  </a:lnTo>
                  <a:lnTo>
                    <a:pt x="28112" y="34632"/>
                  </a:lnTo>
                  <a:lnTo>
                    <a:pt x="28724" y="34747"/>
                  </a:lnTo>
                  <a:lnTo>
                    <a:pt x="29737" y="34938"/>
                  </a:lnTo>
                  <a:lnTo>
                    <a:pt x="30732" y="35167"/>
                  </a:lnTo>
                  <a:lnTo>
                    <a:pt x="31745" y="35378"/>
                  </a:lnTo>
                  <a:lnTo>
                    <a:pt x="32759" y="35588"/>
                  </a:lnTo>
                  <a:lnTo>
                    <a:pt x="33275" y="35684"/>
                  </a:lnTo>
                  <a:lnTo>
                    <a:pt x="33772" y="35760"/>
                  </a:lnTo>
                  <a:lnTo>
                    <a:pt x="34269" y="35837"/>
                  </a:lnTo>
                  <a:lnTo>
                    <a:pt x="34786" y="35894"/>
                  </a:lnTo>
                  <a:lnTo>
                    <a:pt x="35283" y="35913"/>
                  </a:lnTo>
                  <a:lnTo>
                    <a:pt x="35780" y="35932"/>
                  </a:lnTo>
                  <a:lnTo>
                    <a:pt x="36277" y="35932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6871" y="25013"/>
                  </a:lnTo>
                  <a:lnTo>
                    <a:pt x="47541" y="23751"/>
                  </a:lnTo>
                  <a:lnTo>
                    <a:pt x="47885" y="23139"/>
                  </a:lnTo>
                  <a:lnTo>
                    <a:pt x="48229" y="22546"/>
                  </a:lnTo>
                  <a:lnTo>
                    <a:pt x="48688" y="21800"/>
                  </a:lnTo>
                  <a:lnTo>
                    <a:pt x="49166" y="21074"/>
                  </a:lnTo>
                  <a:lnTo>
                    <a:pt x="49682" y="20366"/>
                  </a:lnTo>
                  <a:lnTo>
                    <a:pt x="50199" y="19678"/>
                  </a:lnTo>
                  <a:lnTo>
                    <a:pt x="50734" y="19008"/>
                  </a:lnTo>
                  <a:lnTo>
                    <a:pt x="51289" y="18358"/>
                  </a:lnTo>
                  <a:lnTo>
                    <a:pt x="51843" y="17746"/>
                  </a:lnTo>
                  <a:lnTo>
                    <a:pt x="52436" y="17134"/>
                  </a:lnTo>
                  <a:lnTo>
                    <a:pt x="53029" y="16561"/>
                  </a:lnTo>
                  <a:lnTo>
                    <a:pt x="53641" y="15987"/>
                  </a:lnTo>
                  <a:lnTo>
                    <a:pt x="54272" y="15452"/>
                  </a:lnTo>
                  <a:lnTo>
                    <a:pt x="54922" y="14916"/>
                  </a:lnTo>
                  <a:lnTo>
                    <a:pt x="55572" y="14419"/>
                  </a:lnTo>
                  <a:lnTo>
                    <a:pt x="56222" y="13922"/>
                  </a:lnTo>
                  <a:lnTo>
                    <a:pt x="56892" y="13444"/>
                  </a:lnTo>
                  <a:lnTo>
                    <a:pt x="57580" y="12985"/>
                  </a:lnTo>
                  <a:lnTo>
                    <a:pt x="58269" y="12545"/>
                  </a:lnTo>
                  <a:lnTo>
                    <a:pt x="58976" y="12105"/>
                  </a:lnTo>
                  <a:lnTo>
                    <a:pt x="59684" y="11703"/>
                  </a:lnTo>
                  <a:lnTo>
                    <a:pt x="60391" y="11302"/>
                  </a:lnTo>
                  <a:lnTo>
                    <a:pt x="61118" y="10919"/>
                  </a:lnTo>
                  <a:lnTo>
                    <a:pt x="61845" y="10537"/>
                  </a:lnTo>
                  <a:lnTo>
                    <a:pt x="62590" y="10174"/>
                  </a:lnTo>
                  <a:lnTo>
                    <a:pt x="63317" y="9829"/>
                  </a:lnTo>
                  <a:lnTo>
                    <a:pt x="64063" y="9504"/>
                  </a:lnTo>
                  <a:lnTo>
                    <a:pt x="64809" y="9179"/>
                  </a:lnTo>
                  <a:lnTo>
                    <a:pt x="66319" y="8567"/>
                  </a:lnTo>
                  <a:lnTo>
                    <a:pt x="67830" y="7994"/>
                  </a:lnTo>
                  <a:lnTo>
                    <a:pt x="69322" y="7458"/>
                  </a:lnTo>
                  <a:lnTo>
                    <a:pt x="70603" y="7018"/>
                  </a:lnTo>
                  <a:lnTo>
                    <a:pt x="71865" y="6617"/>
                  </a:lnTo>
                  <a:lnTo>
                    <a:pt x="74427" y="5794"/>
                  </a:lnTo>
                  <a:lnTo>
                    <a:pt x="76990" y="4991"/>
                  </a:lnTo>
                  <a:lnTo>
                    <a:pt x="78252" y="4590"/>
                  </a:lnTo>
                  <a:lnTo>
                    <a:pt x="79533" y="4150"/>
                  </a:lnTo>
                  <a:lnTo>
                    <a:pt x="80795" y="3729"/>
                  </a:lnTo>
                  <a:lnTo>
                    <a:pt x="82058" y="3270"/>
                  </a:lnTo>
                  <a:lnTo>
                    <a:pt x="83320" y="2792"/>
                  </a:lnTo>
                  <a:lnTo>
                    <a:pt x="84563" y="2295"/>
                  </a:lnTo>
                  <a:lnTo>
                    <a:pt x="85806" y="1779"/>
                  </a:lnTo>
                  <a:lnTo>
                    <a:pt x="87029" y="1224"/>
                  </a:lnTo>
                  <a:lnTo>
                    <a:pt x="88234" y="631"/>
                  </a:lnTo>
                  <a:lnTo>
                    <a:pt x="894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95250" dir="6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fill="none" extrusionOk="0">
                  <a:moveTo>
                    <a:pt x="89439" y="0"/>
                  </a:moveTo>
                  <a:lnTo>
                    <a:pt x="89439" y="0"/>
                  </a:lnTo>
                  <a:lnTo>
                    <a:pt x="88234" y="631"/>
                  </a:lnTo>
                  <a:lnTo>
                    <a:pt x="87029" y="1224"/>
                  </a:lnTo>
                  <a:lnTo>
                    <a:pt x="85806" y="1779"/>
                  </a:lnTo>
                  <a:lnTo>
                    <a:pt x="84563" y="2295"/>
                  </a:lnTo>
                  <a:lnTo>
                    <a:pt x="83320" y="2792"/>
                  </a:lnTo>
                  <a:lnTo>
                    <a:pt x="82058" y="3270"/>
                  </a:lnTo>
                  <a:lnTo>
                    <a:pt x="80795" y="3729"/>
                  </a:lnTo>
                  <a:lnTo>
                    <a:pt x="79533" y="4150"/>
                  </a:lnTo>
                  <a:lnTo>
                    <a:pt x="78252" y="4590"/>
                  </a:lnTo>
                  <a:lnTo>
                    <a:pt x="76990" y="4991"/>
                  </a:lnTo>
                  <a:lnTo>
                    <a:pt x="74427" y="5794"/>
                  </a:lnTo>
                  <a:lnTo>
                    <a:pt x="71865" y="6617"/>
                  </a:lnTo>
                  <a:lnTo>
                    <a:pt x="70603" y="7018"/>
                  </a:lnTo>
                  <a:lnTo>
                    <a:pt x="69322" y="7458"/>
                  </a:lnTo>
                  <a:lnTo>
                    <a:pt x="69322" y="7458"/>
                  </a:lnTo>
                  <a:lnTo>
                    <a:pt x="67830" y="7994"/>
                  </a:lnTo>
                  <a:lnTo>
                    <a:pt x="66319" y="8567"/>
                  </a:lnTo>
                  <a:lnTo>
                    <a:pt x="64809" y="9179"/>
                  </a:lnTo>
                  <a:lnTo>
                    <a:pt x="64063" y="9504"/>
                  </a:lnTo>
                  <a:lnTo>
                    <a:pt x="63317" y="9829"/>
                  </a:lnTo>
                  <a:lnTo>
                    <a:pt x="62590" y="10174"/>
                  </a:lnTo>
                  <a:lnTo>
                    <a:pt x="61845" y="10537"/>
                  </a:lnTo>
                  <a:lnTo>
                    <a:pt x="61118" y="10919"/>
                  </a:lnTo>
                  <a:lnTo>
                    <a:pt x="60391" y="11302"/>
                  </a:lnTo>
                  <a:lnTo>
                    <a:pt x="59684" y="11703"/>
                  </a:lnTo>
                  <a:lnTo>
                    <a:pt x="58976" y="12105"/>
                  </a:lnTo>
                  <a:lnTo>
                    <a:pt x="58269" y="12545"/>
                  </a:lnTo>
                  <a:lnTo>
                    <a:pt x="57580" y="12985"/>
                  </a:lnTo>
                  <a:lnTo>
                    <a:pt x="56892" y="13444"/>
                  </a:lnTo>
                  <a:lnTo>
                    <a:pt x="56222" y="13922"/>
                  </a:lnTo>
                  <a:lnTo>
                    <a:pt x="55572" y="14419"/>
                  </a:lnTo>
                  <a:lnTo>
                    <a:pt x="54922" y="14916"/>
                  </a:lnTo>
                  <a:lnTo>
                    <a:pt x="54272" y="15452"/>
                  </a:lnTo>
                  <a:lnTo>
                    <a:pt x="53641" y="15987"/>
                  </a:lnTo>
                  <a:lnTo>
                    <a:pt x="53029" y="16561"/>
                  </a:lnTo>
                  <a:lnTo>
                    <a:pt x="52436" y="17134"/>
                  </a:lnTo>
                  <a:lnTo>
                    <a:pt x="51843" y="17746"/>
                  </a:lnTo>
                  <a:lnTo>
                    <a:pt x="51289" y="18358"/>
                  </a:lnTo>
                  <a:lnTo>
                    <a:pt x="50734" y="19008"/>
                  </a:lnTo>
                  <a:lnTo>
                    <a:pt x="50199" y="19678"/>
                  </a:lnTo>
                  <a:lnTo>
                    <a:pt x="49682" y="20366"/>
                  </a:lnTo>
                  <a:lnTo>
                    <a:pt x="49166" y="21074"/>
                  </a:lnTo>
                  <a:lnTo>
                    <a:pt x="48688" y="21800"/>
                  </a:lnTo>
                  <a:lnTo>
                    <a:pt x="48229" y="22546"/>
                  </a:lnTo>
                  <a:lnTo>
                    <a:pt x="48229" y="22546"/>
                  </a:lnTo>
                  <a:lnTo>
                    <a:pt x="47885" y="23139"/>
                  </a:lnTo>
                  <a:lnTo>
                    <a:pt x="47541" y="23751"/>
                  </a:lnTo>
                  <a:lnTo>
                    <a:pt x="46871" y="25013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4921" y="28799"/>
                  </a:lnTo>
                  <a:lnTo>
                    <a:pt x="44596" y="29411"/>
                  </a:lnTo>
                  <a:lnTo>
                    <a:pt x="44251" y="30004"/>
                  </a:lnTo>
                  <a:lnTo>
                    <a:pt x="43907" y="30578"/>
                  </a:lnTo>
                  <a:lnTo>
                    <a:pt x="43544" y="31132"/>
                  </a:lnTo>
                  <a:lnTo>
                    <a:pt x="43181" y="31687"/>
                  </a:lnTo>
                  <a:lnTo>
                    <a:pt x="42798" y="32203"/>
                  </a:lnTo>
                  <a:lnTo>
                    <a:pt x="42397" y="32700"/>
                  </a:lnTo>
                  <a:lnTo>
                    <a:pt x="41976" y="33179"/>
                  </a:lnTo>
                  <a:lnTo>
                    <a:pt x="41536" y="33618"/>
                  </a:lnTo>
                  <a:lnTo>
                    <a:pt x="41077" y="34020"/>
                  </a:lnTo>
                  <a:lnTo>
                    <a:pt x="40618" y="34402"/>
                  </a:lnTo>
                  <a:lnTo>
                    <a:pt x="40121" y="34747"/>
                  </a:lnTo>
                  <a:lnTo>
                    <a:pt x="39853" y="34900"/>
                  </a:lnTo>
                  <a:lnTo>
                    <a:pt x="39585" y="35053"/>
                  </a:lnTo>
                  <a:lnTo>
                    <a:pt x="39318" y="3518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8763" y="35416"/>
                  </a:lnTo>
                  <a:lnTo>
                    <a:pt x="38476" y="35531"/>
                  </a:lnTo>
                  <a:lnTo>
                    <a:pt x="38209" y="35607"/>
                  </a:lnTo>
                  <a:lnTo>
                    <a:pt x="37922" y="35684"/>
                  </a:lnTo>
                  <a:lnTo>
                    <a:pt x="37348" y="35818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6277" y="35932"/>
                  </a:lnTo>
                  <a:lnTo>
                    <a:pt x="35780" y="35932"/>
                  </a:lnTo>
                  <a:lnTo>
                    <a:pt x="35283" y="35913"/>
                  </a:lnTo>
                  <a:lnTo>
                    <a:pt x="34786" y="35894"/>
                  </a:lnTo>
                  <a:lnTo>
                    <a:pt x="34269" y="35837"/>
                  </a:lnTo>
                  <a:lnTo>
                    <a:pt x="33772" y="35760"/>
                  </a:lnTo>
                  <a:lnTo>
                    <a:pt x="33275" y="35684"/>
                  </a:lnTo>
                  <a:lnTo>
                    <a:pt x="32759" y="35588"/>
                  </a:lnTo>
                  <a:lnTo>
                    <a:pt x="31745" y="35378"/>
                  </a:lnTo>
                  <a:lnTo>
                    <a:pt x="30732" y="35167"/>
                  </a:lnTo>
                  <a:lnTo>
                    <a:pt x="29737" y="34938"/>
                  </a:lnTo>
                  <a:lnTo>
                    <a:pt x="28724" y="34747"/>
                  </a:lnTo>
                  <a:lnTo>
                    <a:pt x="28724" y="34747"/>
                  </a:lnTo>
                  <a:lnTo>
                    <a:pt x="28112" y="34632"/>
                  </a:lnTo>
                  <a:lnTo>
                    <a:pt x="27481" y="34555"/>
                  </a:lnTo>
                  <a:lnTo>
                    <a:pt x="26869" y="34479"/>
                  </a:lnTo>
                  <a:lnTo>
                    <a:pt x="26238" y="34422"/>
                  </a:lnTo>
                  <a:lnTo>
                    <a:pt x="25626" y="34402"/>
                  </a:lnTo>
                  <a:lnTo>
                    <a:pt x="24995" y="34383"/>
                  </a:lnTo>
                  <a:lnTo>
                    <a:pt x="24383" y="34383"/>
                  </a:lnTo>
                  <a:lnTo>
                    <a:pt x="23752" y="34402"/>
                  </a:lnTo>
                  <a:lnTo>
                    <a:pt x="23140" y="34422"/>
                  </a:lnTo>
                  <a:lnTo>
                    <a:pt x="22509" y="34479"/>
                  </a:lnTo>
                  <a:lnTo>
                    <a:pt x="21897" y="34536"/>
                  </a:lnTo>
                  <a:lnTo>
                    <a:pt x="21266" y="34632"/>
                  </a:lnTo>
                  <a:lnTo>
                    <a:pt x="20654" y="34728"/>
                  </a:lnTo>
                  <a:lnTo>
                    <a:pt x="20042" y="34842"/>
                  </a:lnTo>
                  <a:lnTo>
                    <a:pt x="19430" y="34957"/>
                  </a:lnTo>
                  <a:lnTo>
                    <a:pt x="18818" y="35110"/>
                  </a:lnTo>
                  <a:lnTo>
                    <a:pt x="18206" y="35263"/>
                  </a:lnTo>
                  <a:lnTo>
                    <a:pt x="17594" y="35435"/>
                  </a:lnTo>
                  <a:lnTo>
                    <a:pt x="16982" y="35626"/>
                  </a:lnTo>
                  <a:lnTo>
                    <a:pt x="16389" y="35837"/>
                  </a:lnTo>
                  <a:lnTo>
                    <a:pt x="15797" y="36066"/>
                  </a:lnTo>
                  <a:lnTo>
                    <a:pt x="15204" y="36296"/>
                  </a:lnTo>
                  <a:lnTo>
                    <a:pt x="14611" y="36544"/>
                  </a:lnTo>
                  <a:lnTo>
                    <a:pt x="14037" y="36812"/>
                  </a:lnTo>
                  <a:lnTo>
                    <a:pt x="13444" y="37080"/>
                  </a:lnTo>
                  <a:lnTo>
                    <a:pt x="12871" y="37367"/>
                  </a:lnTo>
                  <a:lnTo>
                    <a:pt x="12316" y="37672"/>
                  </a:lnTo>
                  <a:lnTo>
                    <a:pt x="11742" y="37998"/>
                  </a:lnTo>
                  <a:lnTo>
                    <a:pt x="11188" y="38342"/>
                  </a:lnTo>
                  <a:lnTo>
                    <a:pt x="10633" y="38686"/>
                  </a:lnTo>
                  <a:lnTo>
                    <a:pt x="10098" y="39049"/>
                  </a:lnTo>
                  <a:lnTo>
                    <a:pt x="9562" y="39413"/>
                  </a:lnTo>
                  <a:lnTo>
                    <a:pt x="9562" y="39413"/>
                  </a:lnTo>
                  <a:lnTo>
                    <a:pt x="8549" y="40158"/>
                  </a:lnTo>
                  <a:lnTo>
                    <a:pt x="7497" y="40962"/>
                  </a:lnTo>
                  <a:lnTo>
                    <a:pt x="6981" y="41401"/>
                  </a:lnTo>
                  <a:lnTo>
                    <a:pt x="6445" y="41841"/>
                  </a:lnTo>
                  <a:lnTo>
                    <a:pt x="5929" y="42300"/>
                  </a:lnTo>
                  <a:lnTo>
                    <a:pt x="5413" y="42778"/>
                  </a:lnTo>
                  <a:lnTo>
                    <a:pt x="4916" y="43276"/>
                  </a:lnTo>
                  <a:lnTo>
                    <a:pt x="4437" y="43792"/>
                  </a:lnTo>
                  <a:lnTo>
                    <a:pt x="3959" y="44308"/>
                  </a:lnTo>
                  <a:lnTo>
                    <a:pt x="3520" y="44844"/>
                  </a:lnTo>
                  <a:lnTo>
                    <a:pt x="3099" y="45398"/>
                  </a:lnTo>
                  <a:lnTo>
                    <a:pt x="2697" y="45953"/>
                  </a:lnTo>
                  <a:lnTo>
                    <a:pt x="2334" y="46526"/>
                  </a:lnTo>
                  <a:lnTo>
                    <a:pt x="2009" y="47119"/>
                  </a:lnTo>
                  <a:lnTo>
                    <a:pt x="2009" y="47119"/>
                  </a:lnTo>
                  <a:lnTo>
                    <a:pt x="1894" y="47330"/>
                  </a:lnTo>
                  <a:lnTo>
                    <a:pt x="1799" y="47578"/>
                  </a:lnTo>
                  <a:lnTo>
                    <a:pt x="1588" y="48133"/>
                  </a:lnTo>
                  <a:lnTo>
                    <a:pt x="1148" y="49452"/>
                  </a:lnTo>
                  <a:lnTo>
                    <a:pt x="900" y="50141"/>
                  </a:lnTo>
                  <a:lnTo>
                    <a:pt x="632" y="50810"/>
                  </a:lnTo>
                  <a:lnTo>
                    <a:pt x="498" y="51135"/>
                  </a:lnTo>
                  <a:lnTo>
                    <a:pt x="345" y="51422"/>
                  </a:lnTo>
                  <a:lnTo>
                    <a:pt x="173" y="51709"/>
                  </a:lnTo>
                  <a:lnTo>
                    <a:pt x="1" y="51957"/>
                  </a:lnTo>
                  <a:lnTo>
                    <a:pt x="1" y="0"/>
                  </a:lnTo>
                  <a:lnTo>
                    <a:pt x="894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extrusionOk="0">
                  <a:moveTo>
                    <a:pt x="43085" y="0"/>
                  </a:move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fill="none" extrusionOk="0">
                  <a:moveTo>
                    <a:pt x="60296" y="0"/>
                  </a:moveTo>
                  <a:lnTo>
                    <a:pt x="43085" y="0"/>
                  </a:lnTo>
                  <a:lnTo>
                    <a:pt x="43085" y="0"/>
                  </a:ln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2547" y="19257"/>
                  </a:lnTo>
                  <a:lnTo>
                    <a:pt x="22547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374" y="10460"/>
                  </a:lnTo>
                  <a:lnTo>
                    <a:pt x="12374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520" y="12411"/>
                  </a:lnTo>
                  <a:lnTo>
                    <a:pt x="20520" y="12411"/>
                  </a:lnTo>
                  <a:lnTo>
                    <a:pt x="20654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515" y="4150"/>
                  </a:lnTo>
                  <a:lnTo>
                    <a:pt x="14515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-217442" y="167613"/>
              <a:ext cx="4478557" cy="1311873"/>
            </a:xfrm>
            <a:custGeom>
              <a:avLst/>
              <a:gdLst/>
              <a:ahLst/>
              <a:cxnLst/>
              <a:rect l="l" t="t" r="r" b="b"/>
              <a:pathLst>
                <a:path w="115293" h="33772" extrusionOk="0">
                  <a:moveTo>
                    <a:pt x="104450" y="0"/>
                  </a:moveTo>
                  <a:lnTo>
                    <a:pt x="104373" y="19"/>
                  </a:lnTo>
                  <a:lnTo>
                    <a:pt x="104297" y="77"/>
                  </a:lnTo>
                  <a:lnTo>
                    <a:pt x="104259" y="134"/>
                  </a:lnTo>
                  <a:lnTo>
                    <a:pt x="104239" y="230"/>
                  </a:lnTo>
                  <a:lnTo>
                    <a:pt x="104259" y="306"/>
                  </a:lnTo>
                  <a:lnTo>
                    <a:pt x="104297" y="383"/>
                  </a:lnTo>
                  <a:lnTo>
                    <a:pt x="104373" y="440"/>
                  </a:lnTo>
                  <a:lnTo>
                    <a:pt x="104756" y="440"/>
                  </a:lnTo>
                  <a:lnTo>
                    <a:pt x="105559" y="459"/>
                  </a:lnTo>
                  <a:lnTo>
                    <a:pt x="105578" y="459"/>
                  </a:lnTo>
                  <a:lnTo>
                    <a:pt x="105655" y="440"/>
                  </a:lnTo>
                  <a:lnTo>
                    <a:pt x="105731" y="383"/>
                  </a:lnTo>
                  <a:lnTo>
                    <a:pt x="105769" y="325"/>
                  </a:lnTo>
                  <a:lnTo>
                    <a:pt x="105788" y="230"/>
                  </a:lnTo>
                  <a:lnTo>
                    <a:pt x="105769" y="153"/>
                  </a:lnTo>
                  <a:lnTo>
                    <a:pt x="105731" y="77"/>
                  </a:lnTo>
                  <a:lnTo>
                    <a:pt x="105655" y="38"/>
                  </a:lnTo>
                  <a:lnTo>
                    <a:pt x="105578" y="19"/>
                  </a:lnTo>
                  <a:lnTo>
                    <a:pt x="104756" y="0"/>
                  </a:lnTo>
                  <a:close/>
                  <a:moveTo>
                    <a:pt x="102901" y="38"/>
                  </a:moveTo>
                  <a:lnTo>
                    <a:pt x="101792" y="115"/>
                  </a:lnTo>
                  <a:lnTo>
                    <a:pt x="101696" y="134"/>
                  </a:lnTo>
                  <a:lnTo>
                    <a:pt x="101639" y="172"/>
                  </a:lnTo>
                  <a:lnTo>
                    <a:pt x="101600" y="249"/>
                  </a:lnTo>
                  <a:lnTo>
                    <a:pt x="101581" y="344"/>
                  </a:lnTo>
                  <a:lnTo>
                    <a:pt x="101600" y="421"/>
                  </a:lnTo>
                  <a:lnTo>
                    <a:pt x="101658" y="497"/>
                  </a:lnTo>
                  <a:lnTo>
                    <a:pt x="101715" y="536"/>
                  </a:lnTo>
                  <a:lnTo>
                    <a:pt x="101811" y="555"/>
                  </a:lnTo>
                  <a:lnTo>
                    <a:pt x="102920" y="478"/>
                  </a:lnTo>
                  <a:lnTo>
                    <a:pt x="102996" y="459"/>
                  </a:lnTo>
                  <a:lnTo>
                    <a:pt x="103073" y="421"/>
                  </a:lnTo>
                  <a:lnTo>
                    <a:pt x="103111" y="344"/>
                  </a:lnTo>
                  <a:lnTo>
                    <a:pt x="103130" y="249"/>
                  </a:lnTo>
                  <a:lnTo>
                    <a:pt x="103111" y="172"/>
                  </a:lnTo>
                  <a:lnTo>
                    <a:pt x="103054" y="96"/>
                  </a:lnTo>
                  <a:lnTo>
                    <a:pt x="102996" y="58"/>
                  </a:lnTo>
                  <a:lnTo>
                    <a:pt x="102901" y="38"/>
                  </a:lnTo>
                  <a:close/>
                  <a:moveTo>
                    <a:pt x="107051" y="77"/>
                  </a:moveTo>
                  <a:lnTo>
                    <a:pt x="106974" y="134"/>
                  </a:lnTo>
                  <a:lnTo>
                    <a:pt x="106917" y="191"/>
                  </a:lnTo>
                  <a:lnTo>
                    <a:pt x="106898" y="287"/>
                  </a:lnTo>
                  <a:lnTo>
                    <a:pt x="106917" y="364"/>
                  </a:lnTo>
                  <a:lnTo>
                    <a:pt x="106955" y="440"/>
                  </a:lnTo>
                  <a:lnTo>
                    <a:pt x="107031" y="497"/>
                  </a:lnTo>
                  <a:lnTo>
                    <a:pt x="107108" y="517"/>
                  </a:lnTo>
                  <a:lnTo>
                    <a:pt x="108198" y="593"/>
                  </a:lnTo>
                  <a:lnTo>
                    <a:pt x="108217" y="593"/>
                  </a:lnTo>
                  <a:lnTo>
                    <a:pt x="108313" y="574"/>
                  </a:lnTo>
                  <a:lnTo>
                    <a:pt x="108370" y="536"/>
                  </a:lnTo>
                  <a:lnTo>
                    <a:pt x="108427" y="459"/>
                  </a:lnTo>
                  <a:lnTo>
                    <a:pt x="108447" y="383"/>
                  </a:lnTo>
                  <a:lnTo>
                    <a:pt x="108427" y="287"/>
                  </a:lnTo>
                  <a:lnTo>
                    <a:pt x="108389" y="230"/>
                  </a:lnTo>
                  <a:lnTo>
                    <a:pt x="108332" y="172"/>
                  </a:lnTo>
                  <a:lnTo>
                    <a:pt x="108236" y="153"/>
                  </a:lnTo>
                  <a:lnTo>
                    <a:pt x="107127" y="77"/>
                  </a:lnTo>
                  <a:close/>
                  <a:moveTo>
                    <a:pt x="100243" y="230"/>
                  </a:moveTo>
                  <a:lnTo>
                    <a:pt x="99134" y="364"/>
                  </a:lnTo>
                  <a:lnTo>
                    <a:pt x="99038" y="402"/>
                  </a:lnTo>
                  <a:lnTo>
                    <a:pt x="98981" y="459"/>
                  </a:lnTo>
                  <a:lnTo>
                    <a:pt x="98942" y="536"/>
                  </a:lnTo>
                  <a:lnTo>
                    <a:pt x="98942" y="612"/>
                  </a:lnTo>
                  <a:lnTo>
                    <a:pt x="98962" y="689"/>
                  </a:lnTo>
                  <a:lnTo>
                    <a:pt x="99000" y="746"/>
                  </a:lnTo>
                  <a:lnTo>
                    <a:pt x="99076" y="784"/>
                  </a:lnTo>
                  <a:lnTo>
                    <a:pt x="99153" y="803"/>
                  </a:lnTo>
                  <a:lnTo>
                    <a:pt x="99191" y="803"/>
                  </a:lnTo>
                  <a:lnTo>
                    <a:pt x="100281" y="689"/>
                  </a:lnTo>
                  <a:lnTo>
                    <a:pt x="100358" y="650"/>
                  </a:lnTo>
                  <a:lnTo>
                    <a:pt x="100434" y="593"/>
                  </a:lnTo>
                  <a:lnTo>
                    <a:pt x="100472" y="517"/>
                  </a:lnTo>
                  <a:lnTo>
                    <a:pt x="100472" y="440"/>
                  </a:lnTo>
                  <a:lnTo>
                    <a:pt x="100453" y="344"/>
                  </a:lnTo>
                  <a:lnTo>
                    <a:pt x="100396" y="287"/>
                  </a:lnTo>
                  <a:lnTo>
                    <a:pt x="100319" y="249"/>
                  </a:lnTo>
                  <a:lnTo>
                    <a:pt x="100243" y="230"/>
                  </a:lnTo>
                  <a:close/>
                  <a:moveTo>
                    <a:pt x="109709" y="306"/>
                  </a:moveTo>
                  <a:lnTo>
                    <a:pt x="109632" y="344"/>
                  </a:lnTo>
                  <a:lnTo>
                    <a:pt x="109575" y="402"/>
                  </a:lnTo>
                  <a:lnTo>
                    <a:pt x="109556" y="497"/>
                  </a:lnTo>
                  <a:lnTo>
                    <a:pt x="109556" y="574"/>
                  </a:lnTo>
                  <a:lnTo>
                    <a:pt x="109594" y="650"/>
                  </a:lnTo>
                  <a:lnTo>
                    <a:pt x="109651" y="708"/>
                  </a:lnTo>
                  <a:lnTo>
                    <a:pt x="109747" y="746"/>
                  </a:lnTo>
                  <a:lnTo>
                    <a:pt x="110837" y="880"/>
                  </a:lnTo>
                  <a:lnTo>
                    <a:pt x="110952" y="880"/>
                  </a:lnTo>
                  <a:lnTo>
                    <a:pt x="111009" y="823"/>
                  </a:lnTo>
                  <a:lnTo>
                    <a:pt x="111066" y="765"/>
                  </a:lnTo>
                  <a:lnTo>
                    <a:pt x="111085" y="689"/>
                  </a:lnTo>
                  <a:lnTo>
                    <a:pt x="111085" y="612"/>
                  </a:lnTo>
                  <a:lnTo>
                    <a:pt x="111047" y="536"/>
                  </a:lnTo>
                  <a:lnTo>
                    <a:pt x="110990" y="478"/>
                  </a:lnTo>
                  <a:lnTo>
                    <a:pt x="110894" y="440"/>
                  </a:lnTo>
                  <a:lnTo>
                    <a:pt x="109804" y="306"/>
                  </a:lnTo>
                  <a:close/>
                  <a:moveTo>
                    <a:pt x="97585" y="593"/>
                  </a:moveTo>
                  <a:lnTo>
                    <a:pt x="96495" y="784"/>
                  </a:lnTo>
                  <a:lnTo>
                    <a:pt x="96399" y="823"/>
                  </a:lnTo>
                  <a:lnTo>
                    <a:pt x="96342" y="880"/>
                  </a:lnTo>
                  <a:lnTo>
                    <a:pt x="96303" y="956"/>
                  </a:lnTo>
                  <a:lnTo>
                    <a:pt x="96303" y="1052"/>
                  </a:lnTo>
                  <a:lnTo>
                    <a:pt x="96342" y="1109"/>
                  </a:lnTo>
                  <a:lnTo>
                    <a:pt x="96380" y="1167"/>
                  </a:lnTo>
                  <a:lnTo>
                    <a:pt x="96456" y="1205"/>
                  </a:lnTo>
                  <a:lnTo>
                    <a:pt x="96533" y="1224"/>
                  </a:lnTo>
                  <a:lnTo>
                    <a:pt x="96571" y="1224"/>
                  </a:lnTo>
                  <a:lnTo>
                    <a:pt x="97661" y="1033"/>
                  </a:lnTo>
                  <a:lnTo>
                    <a:pt x="97738" y="995"/>
                  </a:lnTo>
                  <a:lnTo>
                    <a:pt x="97795" y="937"/>
                  </a:lnTo>
                  <a:lnTo>
                    <a:pt x="97833" y="861"/>
                  </a:lnTo>
                  <a:lnTo>
                    <a:pt x="97833" y="765"/>
                  </a:lnTo>
                  <a:lnTo>
                    <a:pt x="97814" y="689"/>
                  </a:lnTo>
                  <a:lnTo>
                    <a:pt x="97757" y="631"/>
                  </a:lnTo>
                  <a:lnTo>
                    <a:pt x="97680" y="593"/>
                  </a:lnTo>
                  <a:close/>
                  <a:moveTo>
                    <a:pt x="112348" y="689"/>
                  </a:moveTo>
                  <a:lnTo>
                    <a:pt x="112271" y="727"/>
                  </a:lnTo>
                  <a:lnTo>
                    <a:pt x="112214" y="784"/>
                  </a:lnTo>
                  <a:lnTo>
                    <a:pt x="112175" y="880"/>
                  </a:lnTo>
                  <a:lnTo>
                    <a:pt x="112175" y="956"/>
                  </a:lnTo>
                  <a:lnTo>
                    <a:pt x="112214" y="1033"/>
                  </a:lnTo>
                  <a:lnTo>
                    <a:pt x="112271" y="1090"/>
                  </a:lnTo>
                  <a:lnTo>
                    <a:pt x="112367" y="1128"/>
                  </a:lnTo>
                  <a:lnTo>
                    <a:pt x="113438" y="1339"/>
                  </a:lnTo>
                  <a:lnTo>
                    <a:pt x="113495" y="1358"/>
                  </a:lnTo>
                  <a:lnTo>
                    <a:pt x="113552" y="1339"/>
                  </a:lnTo>
                  <a:lnTo>
                    <a:pt x="113629" y="1301"/>
                  </a:lnTo>
                  <a:lnTo>
                    <a:pt x="113667" y="1243"/>
                  </a:lnTo>
                  <a:lnTo>
                    <a:pt x="113705" y="1167"/>
                  </a:lnTo>
                  <a:lnTo>
                    <a:pt x="113705" y="1090"/>
                  </a:lnTo>
                  <a:lnTo>
                    <a:pt x="113667" y="1014"/>
                  </a:lnTo>
                  <a:lnTo>
                    <a:pt x="113610" y="956"/>
                  </a:lnTo>
                  <a:lnTo>
                    <a:pt x="113533" y="918"/>
                  </a:lnTo>
                  <a:lnTo>
                    <a:pt x="112443" y="689"/>
                  </a:lnTo>
                  <a:close/>
                  <a:moveTo>
                    <a:pt x="114967" y="1262"/>
                  </a:moveTo>
                  <a:lnTo>
                    <a:pt x="114891" y="1281"/>
                  </a:lnTo>
                  <a:lnTo>
                    <a:pt x="114814" y="1339"/>
                  </a:lnTo>
                  <a:lnTo>
                    <a:pt x="114776" y="1415"/>
                  </a:lnTo>
                  <a:lnTo>
                    <a:pt x="114776" y="1511"/>
                  </a:lnTo>
                  <a:lnTo>
                    <a:pt x="114814" y="1587"/>
                  </a:lnTo>
                  <a:lnTo>
                    <a:pt x="114872" y="1664"/>
                  </a:lnTo>
                  <a:lnTo>
                    <a:pt x="114948" y="1702"/>
                  </a:lnTo>
                  <a:lnTo>
                    <a:pt x="115006" y="1702"/>
                  </a:lnTo>
                  <a:lnTo>
                    <a:pt x="115063" y="1721"/>
                  </a:lnTo>
                  <a:lnTo>
                    <a:pt x="115140" y="1702"/>
                  </a:lnTo>
                  <a:lnTo>
                    <a:pt x="115197" y="1664"/>
                  </a:lnTo>
                  <a:lnTo>
                    <a:pt x="115254" y="1626"/>
                  </a:lnTo>
                  <a:lnTo>
                    <a:pt x="115273" y="1549"/>
                  </a:lnTo>
                  <a:lnTo>
                    <a:pt x="115293" y="1473"/>
                  </a:lnTo>
                  <a:lnTo>
                    <a:pt x="115254" y="1377"/>
                  </a:lnTo>
                  <a:lnTo>
                    <a:pt x="115197" y="1320"/>
                  </a:lnTo>
                  <a:lnTo>
                    <a:pt x="115120" y="1281"/>
                  </a:lnTo>
                  <a:lnTo>
                    <a:pt x="115044" y="1262"/>
                  </a:lnTo>
                  <a:close/>
                  <a:moveTo>
                    <a:pt x="95041" y="1090"/>
                  </a:moveTo>
                  <a:lnTo>
                    <a:pt x="94965" y="1109"/>
                  </a:lnTo>
                  <a:lnTo>
                    <a:pt x="93875" y="1358"/>
                  </a:lnTo>
                  <a:lnTo>
                    <a:pt x="93798" y="1396"/>
                  </a:lnTo>
                  <a:lnTo>
                    <a:pt x="93741" y="1454"/>
                  </a:lnTo>
                  <a:lnTo>
                    <a:pt x="93703" y="1549"/>
                  </a:lnTo>
                  <a:lnTo>
                    <a:pt x="93722" y="1626"/>
                  </a:lnTo>
                  <a:lnTo>
                    <a:pt x="93741" y="1702"/>
                  </a:lnTo>
                  <a:lnTo>
                    <a:pt x="93798" y="1740"/>
                  </a:lnTo>
                  <a:lnTo>
                    <a:pt x="93856" y="1779"/>
                  </a:lnTo>
                  <a:lnTo>
                    <a:pt x="93932" y="1798"/>
                  </a:lnTo>
                  <a:lnTo>
                    <a:pt x="93990" y="1798"/>
                  </a:lnTo>
                  <a:lnTo>
                    <a:pt x="95060" y="1530"/>
                  </a:lnTo>
                  <a:lnTo>
                    <a:pt x="95137" y="1492"/>
                  </a:lnTo>
                  <a:lnTo>
                    <a:pt x="95194" y="1434"/>
                  </a:lnTo>
                  <a:lnTo>
                    <a:pt x="95233" y="1358"/>
                  </a:lnTo>
                  <a:lnTo>
                    <a:pt x="95233" y="1262"/>
                  </a:lnTo>
                  <a:lnTo>
                    <a:pt x="95194" y="1186"/>
                  </a:lnTo>
                  <a:lnTo>
                    <a:pt x="95118" y="1128"/>
                  </a:lnTo>
                  <a:lnTo>
                    <a:pt x="95041" y="1090"/>
                  </a:lnTo>
                  <a:close/>
                  <a:moveTo>
                    <a:pt x="92364" y="1760"/>
                  </a:moveTo>
                  <a:lnTo>
                    <a:pt x="91312" y="2085"/>
                  </a:lnTo>
                  <a:lnTo>
                    <a:pt x="91236" y="2123"/>
                  </a:lnTo>
                  <a:lnTo>
                    <a:pt x="91178" y="2199"/>
                  </a:lnTo>
                  <a:lnTo>
                    <a:pt x="91159" y="2276"/>
                  </a:lnTo>
                  <a:lnTo>
                    <a:pt x="91159" y="2371"/>
                  </a:lnTo>
                  <a:lnTo>
                    <a:pt x="91198" y="2429"/>
                  </a:lnTo>
                  <a:lnTo>
                    <a:pt x="91236" y="2486"/>
                  </a:lnTo>
                  <a:lnTo>
                    <a:pt x="91293" y="2505"/>
                  </a:lnTo>
                  <a:lnTo>
                    <a:pt x="91370" y="2524"/>
                  </a:lnTo>
                  <a:lnTo>
                    <a:pt x="91446" y="2505"/>
                  </a:lnTo>
                  <a:lnTo>
                    <a:pt x="92498" y="2199"/>
                  </a:lnTo>
                  <a:lnTo>
                    <a:pt x="92574" y="2142"/>
                  </a:lnTo>
                  <a:lnTo>
                    <a:pt x="92632" y="2085"/>
                  </a:lnTo>
                  <a:lnTo>
                    <a:pt x="92651" y="2008"/>
                  </a:lnTo>
                  <a:lnTo>
                    <a:pt x="92651" y="1913"/>
                  </a:lnTo>
                  <a:lnTo>
                    <a:pt x="92613" y="1836"/>
                  </a:lnTo>
                  <a:lnTo>
                    <a:pt x="92536" y="1779"/>
                  </a:lnTo>
                  <a:lnTo>
                    <a:pt x="92460" y="1760"/>
                  </a:lnTo>
                  <a:close/>
                  <a:moveTo>
                    <a:pt x="89916" y="2563"/>
                  </a:moveTo>
                  <a:lnTo>
                    <a:pt x="89821" y="2582"/>
                  </a:lnTo>
                  <a:lnTo>
                    <a:pt x="88788" y="2964"/>
                  </a:lnTo>
                  <a:lnTo>
                    <a:pt x="88712" y="3022"/>
                  </a:lnTo>
                  <a:lnTo>
                    <a:pt x="88654" y="3079"/>
                  </a:lnTo>
                  <a:lnTo>
                    <a:pt x="88635" y="3156"/>
                  </a:lnTo>
                  <a:lnTo>
                    <a:pt x="88654" y="3251"/>
                  </a:lnTo>
                  <a:lnTo>
                    <a:pt x="88693" y="3309"/>
                  </a:lnTo>
                  <a:lnTo>
                    <a:pt x="88731" y="3366"/>
                  </a:lnTo>
                  <a:lnTo>
                    <a:pt x="88788" y="3385"/>
                  </a:lnTo>
                  <a:lnTo>
                    <a:pt x="88865" y="3404"/>
                  </a:lnTo>
                  <a:lnTo>
                    <a:pt x="88941" y="3385"/>
                  </a:lnTo>
                  <a:lnTo>
                    <a:pt x="89974" y="3003"/>
                  </a:lnTo>
                  <a:lnTo>
                    <a:pt x="90050" y="2945"/>
                  </a:lnTo>
                  <a:lnTo>
                    <a:pt x="90108" y="2888"/>
                  </a:lnTo>
                  <a:lnTo>
                    <a:pt x="90127" y="2811"/>
                  </a:lnTo>
                  <a:lnTo>
                    <a:pt x="90108" y="2716"/>
                  </a:lnTo>
                  <a:lnTo>
                    <a:pt x="90069" y="2639"/>
                  </a:lnTo>
                  <a:lnTo>
                    <a:pt x="89993" y="2582"/>
                  </a:lnTo>
                  <a:lnTo>
                    <a:pt x="89916" y="2563"/>
                  </a:lnTo>
                  <a:close/>
                  <a:moveTo>
                    <a:pt x="87335" y="3538"/>
                  </a:moveTo>
                  <a:lnTo>
                    <a:pt x="86321" y="3997"/>
                  </a:lnTo>
                  <a:lnTo>
                    <a:pt x="86245" y="4054"/>
                  </a:lnTo>
                  <a:lnTo>
                    <a:pt x="86207" y="4112"/>
                  </a:lnTo>
                  <a:lnTo>
                    <a:pt x="86187" y="4207"/>
                  </a:lnTo>
                  <a:lnTo>
                    <a:pt x="86207" y="4284"/>
                  </a:lnTo>
                  <a:lnTo>
                    <a:pt x="86245" y="4341"/>
                  </a:lnTo>
                  <a:lnTo>
                    <a:pt x="86283" y="4379"/>
                  </a:lnTo>
                  <a:lnTo>
                    <a:pt x="86340" y="4418"/>
                  </a:lnTo>
                  <a:lnTo>
                    <a:pt x="86398" y="4418"/>
                  </a:lnTo>
                  <a:lnTo>
                    <a:pt x="86493" y="4399"/>
                  </a:lnTo>
                  <a:lnTo>
                    <a:pt x="87507" y="3959"/>
                  </a:lnTo>
                  <a:lnTo>
                    <a:pt x="87583" y="3901"/>
                  </a:lnTo>
                  <a:lnTo>
                    <a:pt x="87622" y="3844"/>
                  </a:lnTo>
                  <a:lnTo>
                    <a:pt x="87641" y="3748"/>
                  </a:lnTo>
                  <a:lnTo>
                    <a:pt x="87622" y="3672"/>
                  </a:lnTo>
                  <a:lnTo>
                    <a:pt x="87583" y="3595"/>
                  </a:lnTo>
                  <a:lnTo>
                    <a:pt x="87507" y="3538"/>
                  </a:lnTo>
                  <a:close/>
                  <a:moveTo>
                    <a:pt x="84983" y="4647"/>
                  </a:moveTo>
                  <a:lnTo>
                    <a:pt x="84906" y="4666"/>
                  </a:lnTo>
                  <a:lnTo>
                    <a:pt x="83912" y="5163"/>
                  </a:lnTo>
                  <a:lnTo>
                    <a:pt x="83835" y="5221"/>
                  </a:lnTo>
                  <a:lnTo>
                    <a:pt x="83797" y="5297"/>
                  </a:lnTo>
                  <a:lnTo>
                    <a:pt x="83797" y="5374"/>
                  </a:lnTo>
                  <a:lnTo>
                    <a:pt x="83816" y="5469"/>
                  </a:lnTo>
                  <a:lnTo>
                    <a:pt x="83854" y="5527"/>
                  </a:lnTo>
                  <a:lnTo>
                    <a:pt x="83912" y="5546"/>
                  </a:lnTo>
                  <a:lnTo>
                    <a:pt x="83950" y="5584"/>
                  </a:lnTo>
                  <a:lnTo>
                    <a:pt x="84065" y="5584"/>
                  </a:lnTo>
                  <a:lnTo>
                    <a:pt x="84122" y="5565"/>
                  </a:lnTo>
                  <a:lnTo>
                    <a:pt x="85097" y="5049"/>
                  </a:lnTo>
                  <a:lnTo>
                    <a:pt x="85174" y="5010"/>
                  </a:lnTo>
                  <a:lnTo>
                    <a:pt x="85212" y="4934"/>
                  </a:lnTo>
                  <a:lnTo>
                    <a:pt x="85231" y="4838"/>
                  </a:lnTo>
                  <a:lnTo>
                    <a:pt x="85193" y="4762"/>
                  </a:lnTo>
                  <a:lnTo>
                    <a:pt x="85155" y="4685"/>
                  </a:lnTo>
                  <a:lnTo>
                    <a:pt x="85078" y="4647"/>
                  </a:lnTo>
                  <a:close/>
                  <a:moveTo>
                    <a:pt x="82631" y="5890"/>
                  </a:moveTo>
                  <a:lnTo>
                    <a:pt x="82554" y="5928"/>
                  </a:lnTo>
                  <a:lnTo>
                    <a:pt x="81579" y="6483"/>
                  </a:lnTo>
                  <a:lnTo>
                    <a:pt x="81521" y="6540"/>
                  </a:lnTo>
                  <a:lnTo>
                    <a:pt x="81483" y="6617"/>
                  </a:lnTo>
                  <a:lnTo>
                    <a:pt x="81483" y="6712"/>
                  </a:lnTo>
                  <a:lnTo>
                    <a:pt x="81521" y="6789"/>
                  </a:lnTo>
                  <a:lnTo>
                    <a:pt x="81541" y="6846"/>
                  </a:lnTo>
                  <a:lnTo>
                    <a:pt x="81598" y="6865"/>
                  </a:lnTo>
                  <a:lnTo>
                    <a:pt x="81655" y="6885"/>
                  </a:lnTo>
                  <a:lnTo>
                    <a:pt x="81694" y="6904"/>
                  </a:lnTo>
                  <a:lnTo>
                    <a:pt x="81770" y="6885"/>
                  </a:lnTo>
                  <a:lnTo>
                    <a:pt x="81808" y="6865"/>
                  </a:lnTo>
                  <a:lnTo>
                    <a:pt x="82764" y="6311"/>
                  </a:lnTo>
                  <a:lnTo>
                    <a:pt x="82841" y="6253"/>
                  </a:lnTo>
                  <a:lnTo>
                    <a:pt x="82879" y="6177"/>
                  </a:lnTo>
                  <a:lnTo>
                    <a:pt x="82879" y="6081"/>
                  </a:lnTo>
                  <a:lnTo>
                    <a:pt x="82841" y="6005"/>
                  </a:lnTo>
                  <a:lnTo>
                    <a:pt x="82784" y="5928"/>
                  </a:lnTo>
                  <a:lnTo>
                    <a:pt x="82707" y="5890"/>
                  </a:lnTo>
                  <a:close/>
                  <a:moveTo>
                    <a:pt x="80355" y="7286"/>
                  </a:moveTo>
                  <a:lnTo>
                    <a:pt x="80278" y="7324"/>
                  </a:lnTo>
                  <a:lnTo>
                    <a:pt x="79341" y="7955"/>
                  </a:lnTo>
                  <a:lnTo>
                    <a:pt x="79284" y="8013"/>
                  </a:lnTo>
                  <a:lnTo>
                    <a:pt x="79265" y="8089"/>
                  </a:lnTo>
                  <a:lnTo>
                    <a:pt x="79265" y="8185"/>
                  </a:lnTo>
                  <a:lnTo>
                    <a:pt x="79284" y="8261"/>
                  </a:lnTo>
                  <a:lnTo>
                    <a:pt x="79322" y="8300"/>
                  </a:lnTo>
                  <a:lnTo>
                    <a:pt x="79380" y="8319"/>
                  </a:lnTo>
                  <a:lnTo>
                    <a:pt x="79418" y="8338"/>
                  </a:lnTo>
                  <a:lnTo>
                    <a:pt x="79475" y="8357"/>
                  </a:lnTo>
                  <a:lnTo>
                    <a:pt x="79533" y="8338"/>
                  </a:lnTo>
                  <a:lnTo>
                    <a:pt x="79609" y="8319"/>
                  </a:lnTo>
                  <a:lnTo>
                    <a:pt x="80508" y="7688"/>
                  </a:lnTo>
                  <a:lnTo>
                    <a:pt x="80584" y="7630"/>
                  </a:lnTo>
                  <a:lnTo>
                    <a:pt x="80603" y="7554"/>
                  </a:lnTo>
                  <a:lnTo>
                    <a:pt x="80603" y="7458"/>
                  </a:lnTo>
                  <a:lnTo>
                    <a:pt x="80584" y="7382"/>
                  </a:lnTo>
                  <a:lnTo>
                    <a:pt x="80508" y="7324"/>
                  </a:lnTo>
                  <a:lnTo>
                    <a:pt x="80431" y="7286"/>
                  </a:lnTo>
                  <a:close/>
                  <a:moveTo>
                    <a:pt x="78251" y="8816"/>
                  </a:moveTo>
                  <a:lnTo>
                    <a:pt x="78156" y="8835"/>
                  </a:lnTo>
                  <a:lnTo>
                    <a:pt x="78079" y="8873"/>
                  </a:lnTo>
                  <a:lnTo>
                    <a:pt x="77200" y="9543"/>
                  </a:lnTo>
                  <a:lnTo>
                    <a:pt x="77142" y="9619"/>
                  </a:lnTo>
                  <a:lnTo>
                    <a:pt x="77123" y="9696"/>
                  </a:lnTo>
                  <a:lnTo>
                    <a:pt x="77123" y="9791"/>
                  </a:lnTo>
                  <a:lnTo>
                    <a:pt x="77161" y="9868"/>
                  </a:lnTo>
                  <a:lnTo>
                    <a:pt x="77200" y="9906"/>
                  </a:lnTo>
                  <a:lnTo>
                    <a:pt x="77257" y="9925"/>
                  </a:lnTo>
                  <a:lnTo>
                    <a:pt x="77353" y="9944"/>
                  </a:lnTo>
                  <a:lnTo>
                    <a:pt x="77410" y="9925"/>
                  </a:lnTo>
                  <a:lnTo>
                    <a:pt x="77486" y="9887"/>
                  </a:lnTo>
                  <a:lnTo>
                    <a:pt x="78347" y="9218"/>
                  </a:lnTo>
                  <a:lnTo>
                    <a:pt x="78404" y="9160"/>
                  </a:lnTo>
                  <a:lnTo>
                    <a:pt x="78443" y="9065"/>
                  </a:lnTo>
                  <a:lnTo>
                    <a:pt x="78443" y="8988"/>
                  </a:lnTo>
                  <a:lnTo>
                    <a:pt x="78404" y="8912"/>
                  </a:lnTo>
                  <a:lnTo>
                    <a:pt x="78328" y="8854"/>
                  </a:lnTo>
                  <a:lnTo>
                    <a:pt x="78251" y="8816"/>
                  </a:lnTo>
                  <a:close/>
                  <a:moveTo>
                    <a:pt x="76090" y="10499"/>
                  </a:moveTo>
                  <a:lnTo>
                    <a:pt x="76014" y="10537"/>
                  </a:lnTo>
                  <a:lnTo>
                    <a:pt x="75173" y="11283"/>
                  </a:lnTo>
                  <a:lnTo>
                    <a:pt x="75115" y="11359"/>
                  </a:lnTo>
                  <a:lnTo>
                    <a:pt x="75096" y="11436"/>
                  </a:lnTo>
                  <a:lnTo>
                    <a:pt x="75115" y="11531"/>
                  </a:lnTo>
                  <a:lnTo>
                    <a:pt x="75153" y="11589"/>
                  </a:lnTo>
                  <a:lnTo>
                    <a:pt x="75230" y="11646"/>
                  </a:lnTo>
                  <a:lnTo>
                    <a:pt x="75326" y="11665"/>
                  </a:lnTo>
                  <a:lnTo>
                    <a:pt x="75402" y="11665"/>
                  </a:lnTo>
                  <a:lnTo>
                    <a:pt x="75479" y="11608"/>
                  </a:lnTo>
                  <a:lnTo>
                    <a:pt x="76301" y="10881"/>
                  </a:lnTo>
                  <a:lnTo>
                    <a:pt x="76358" y="10805"/>
                  </a:lnTo>
                  <a:lnTo>
                    <a:pt x="76377" y="10728"/>
                  </a:lnTo>
                  <a:lnTo>
                    <a:pt x="76358" y="10652"/>
                  </a:lnTo>
                  <a:lnTo>
                    <a:pt x="76320" y="10575"/>
                  </a:lnTo>
                  <a:lnTo>
                    <a:pt x="76243" y="10518"/>
                  </a:lnTo>
                  <a:lnTo>
                    <a:pt x="76167" y="10499"/>
                  </a:lnTo>
                  <a:close/>
                  <a:moveTo>
                    <a:pt x="74102" y="12296"/>
                  </a:moveTo>
                  <a:lnTo>
                    <a:pt x="74044" y="12354"/>
                  </a:lnTo>
                  <a:lnTo>
                    <a:pt x="73241" y="13138"/>
                  </a:lnTo>
                  <a:lnTo>
                    <a:pt x="73203" y="13214"/>
                  </a:lnTo>
                  <a:lnTo>
                    <a:pt x="73184" y="13291"/>
                  </a:lnTo>
                  <a:lnTo>
                    <a:pt x="73203" y="13367"/>
                  </a:lnTo>
                  <a:lnTo>
                    <a:pt x="73241" y="13444"/>
                  </a:lnTo>
                  <a:lnTo>
                    <a:pt x="73318" y="13501"/>
                  </a:lnTo>
                  <a:lnTo>
                    <a:pt x="73490" y="13501"/>
                  </a:lnTo>
                  <a:lnTo>
                    <a:pt x="73547" y="13444"/>
                  </a:lnTo>
                  <a:lnTo>
                    <a:pt x="74350" y="12679"/>
                  </a:lnTo>
                  <a:lnTo>
                    <a:pt x="74389" y="12602"/>
                  </a:lnTo>
                  <a:lnTo>
                    <a:pt x="74408" y="12507"/>
                  </a:lnTo>
                  <a:lnTo>
                    <a:pt x="74389" y="12430"/>
                  </a:lnTo>
                  <a:lnTo>
                    <a:pt x="74350" y="12354"/>
                  </a:lnTo>
                  <a:lnTo>
                    <a:pt x="74274" y="12315"/>
                  </a:lnTo>
                  <a:lnTo>
                    <a:pt x="74197" y="12296"/>
                  </a:lnTo>
                  <a:close/>
                  <a:moveTo>
                    <a:pt x="72304" y="14170"/>
                  </a:moveTo>
                  <a:lnTo>
                    <a:pt x="72228" y="14190"/>
                  </a:lnTo>
                  <a:lnTo>
                    <a:pt x="72151" y="14247"/>
                  </a:lnTo>
                  <a:lnTo>
                    <a:pt x="71367" y="15031"/>
                  </a:lnTo>
                  <a:lnTo>
                    <a:pt x="71329" y="15107"/>
                  </a:lnTo>
                  <a:lnTo>
                    <a:pt x="71310" y="15184"/>
                  </a:lnTo>
                  <a:lnTo>
                    <a:pt x="71329" y="15280"/>
                  </a:lnTo>
                  <a:lnTo>
                    <a:pt x="71386" y="15356"/>
                  </a:lnTo>
                  <a:lnTo>
                    <a:pt x="71444" y="15394"/>
                  </a:lnTo>
                  <a:lnTo>
                    <a:pt x="71539" y="15413"/>
                  </a:lnTo>
                  <a:lnTo>
                    <a:pt x="71616" y="15394"/>
                  </a:lnTo>
                  <a:lnTo>
                    <a:pt x="71692" y="15337"/>
                  </a:lnTo>
                  <a:lnTo>
                    <a:pt x="72457" y="14553"/>
                  </a:lnTo>
                  <a:lnTo>
                    <a:pt x="72514" y="14476"/>
                  </a:lnTo>
                  <a:lnTo>
                    <a:pt x="72534" y="14381"/>
                  </a:lnTo>
                  <a:lnTo>
                    <a:pt x="72514" y="14304"/>
                  </a:lnTo>
                  <a:lnTo>
                    <a:pt x="72457" y="14228"/>
                  </a:lnTo>
                  <a:lnTo>
                    <a:pt x="72381" y="14190"/>
                  </a:lnTo>
                  <a:lnTo>
                    <a:pt x="72304" y="14170"/>
                  </a:lnTo>
                  <a:close/>
                  <a:moveTo>
                    <a:pt x="70449" y="16083"/>
                  </a:moveTo>
                  <a:lnTo>
                    <a:pt x="70373" y="16102"/>
                  </a:lnTo>
                  <a:lnTo>
                    <a:pt x="70296" y="16140"/>
                  </a:lnTo>
                  <a:lnTo>
                    <a:pt x="69512" y="16943"/>
                  </a:lnTo>
                  <a:lnTo>
                    <a:pt x="69474" y="17020"/>
                  </a:lnTo>
                  <a:lnTo>
                    <a:pt x="69455" y="17096"/>
                  </a:lnTo>
                  <a:lnTo>
                    <a:pt x="69474" y="17173"/>
                  </a:lnTo>
                  <a:lnTo>
                    <a:pt x="69512" y="17249"/>
                  </a:lnTo>
                  <a:lnTo>
                    <a:pt x="69589" y="17307"/>
                  </a:lnTo>
                  <a:lnTo>
                    <a:pt x="69761" y="17307"/>
                  </a:lnTo>
                  <a:lnTo>
                    <a:pt x="69837" y="17249"/>
                  </a:lnTo>
                  <a:lnTo>
                    <a:pt x="70621" y="16465"/>
                  </a:lnTo>
                  <a:lnTo>
                    <a:pt x="70660" y="16389"/>
                  </a:lnTo>
                  <a:lnTo>
                    <a:pt x="70679" y="16293"/>
                  </a:lnTo>
                  <a:lnTo>
                    <a:pt x="70660" y="16217"/>
                  </a:lnTo>
                  <a:lnTo>
                    <a:pt x="70602" y="16140"/>
                  </a:lnTo>
                  <a:lnTo>
                    <a:pt x="70526" y="16102"/>
                  </a:lnTo>
                  <a:lnTo>
                    <a:pt x="70449" y="16083"/>
                  </a:lnTo>
                  <a:close/>
                  <a:moveTo>
                    <a:pt x="68575" y="17957"/>
                  </a:moveTo>
                  <a:lnTo>
                    <a:pt x="68499" y="17976"/>
                  </a:lnTo>
                  <a:lnTo>
                    <a:pt x="68422" y="18033"/>
                  </a:lnTo>
                  <a:lnTo>
                    <a:pt x="67619" y="18798"/>
                  </a:lnTo>
                  <a:lnTo>
                    <a:pt x="67581" y="18856"/>
                  </a:lnTo>
                  <a:lnTo>
                    <a:pt x="67562" y="18951"/>
                  </a:lnTo>
                  <a:lnTo>
                    <a:pt x="67562" y="19028"/>
                  </a:lnTo>
                  <a:lnTo>
                    <a:pt x="67619" y="19104"/>
                  </a:lnTo>
                  <a:lnTo>
                    <a:pt x="67696" y="19162"/>
                  </a:lnTo>
                  <a:lnTo>
                    <a:pt x="67772" y="19181"/>
                  </a:lnTo>
                  <a:lnTo>
                    <a:pt x="67848" y="19162"/>
                  </a:lnTo>
                  <a:lnTo>
                    <a:pt x="67925" y="19123"/>
                  </a:lnTo>
                  <a:lnTo>
                    <a:pt x="68728" y="18339"/>
                  </a:lnTo>
                  <a:lnTo>
                    <a:pt x="68786" y="18282"/>
                  </a:lnTo>
                  <a:lnTo>
                    <a:pt x="68805" y="18186"/>
                  </a:lnTo>
                  <a:lnTo>
                    <a:pt x="68786" y="18110"/>
                  </a:lnTo>
                  <a:lnTo>
                    <a:pt x="68728" y="18033"/>
                  </a:lnTo>
                  <a:lnTo>
                    <a:pt x="68671" y="17976"/>
                  </a:lnTo>
                  <a:lnTo>
                    <a:pt x="68575" y="17957"/>
                  </a:lnTo>
                  <a:close/>
                  <a:moveTo>
                    <a:pt x="26180" y="19754"/>
                  </a:moveTo>
                  <a:lnTo>
                    <a:pt x="25070" y="19793"/>
                  </a:lnTo>
                  <a:lnTo>
                    <a:pt x="24975" y="19831"/>
                  </a:lnTo>
                  <a:lnTo>
                    <a:pt x="24917" y="19869"/>
                  </a:lnTo>
                  <a:lnTo>
                    <a:pt x="24860" y="19946"/>
                  </a:lnTo>
                  <a:lnTo>
                    <a:pt x="24860" y="20041"/>
                  </a:lnTo>
                  <a:lnTo>
                    <a:pt x="24879" y="20118"/>
                  </a:lnTo>
                  <a:lnTo>
                    <a:pt x="24917" y="20175"/>
                  </a:lnTo>
                  <a:lnTo>
                    <a:pt x="24994" y="20232"/>
                  </a:lnTo>
                  <a:lnTo>
                    <a:pt x="25070" y="20252"/>
                  </a:lnTo>
                  <a:lnTo>
                    <a:pt x="25090" y="20252"/>
                  </a:lnTo>
                  <a:lnTo>
                    <a:pt x="26180" y="20213"/>
                  </a:lnTo>
                  <a:lnTo>
                    <a:pt x="26275" y="20194"/>
                  </a:lnTo>
                  <a:lnTo>
                    <a:pt x="26333" y="20137"/>
                  </a:lnTo>
                  <a:lnTo>
                    <a:pt x="26390" y="20060"/>
                  </a:lnTo>
                  <a:lnTo>
                    <a:pt x="26409" y="19984"/>
                  </a:lnTo>
                  <a:lnTo>
                    <a:pt x="26390" y="19888"/>
                  </a:lnTo>
                  <a:lnTo>
                    <a:pt x="26333" y="19831"/>
                  </a:lnTo>
                  <a:lnTo>
                    <a:pt x="26256" y="19773"/>
                  </a:lnTo>
                  <a:lnTo>
                    <a:pt x="26180" y="19754"/>
                  </a:lnTo>
                  <a:close/>
                  <a:moveTo>
                    <a:pt x="27748" y="19773"/>
                  </a:moveTo>
                  <a:lnTo>
                    <a:pt x="27652" y="19793"/>
                  </a:lnTo>
                  <a:lnTo>
                    <a:pt x="27576" y="19831"/>
                  </a:lnTo>
                  <a:lnTo>
                    <a:pt x="27537" y="19907"/>
                  </a:lnTo>
                  <a:lnTo>
                    <a:pt x="27518" y="19984"/>
                  </a:lnTo>
                  <a:lnTo>
                    <a:pt x="27518" y="20079"/>
                  </a:lnTo>
                  <a:lnTo>
                    <a:pt x="27576" y="20156"/>
                  </a:lnTo>
                  <a:lnTo>
                    <a:pt x="27633" y="20194"/>
                  </a:lnTo>
                  <a:lnTo>
                    <a:pt x="27729" y="20213"/>
                  </a:lnTo>
                  <a:lnTo>
                    <a:pt x="28819" y="20271"/>
                  </a:lnTo>
                  <a:lnTo>
                    <a:pt x="28838" y="20271"/>
                  </a:lnTo>
                  <a:lnTo>
                    <a:pt x="28914" y="20252"/>
                  </a:lnTo>
                  <a:lnTo>
                    <a:pt x="28991" y="20213"/>
                  </a:lnTo>
                  <a:lnTo>
                    <a:pt x="29029" y="20156"/>
                  </a:lnTo>
                  <a:lnTo>
                    <a:pt x="29067" y="20079"/>
                  </a:lnTo>
                  <a:lnTo>
                    <a:pt x="29048" y="19984"/>
                  </a:lnTo>
                  <a:lnTo>
                    <a:pt x="29010" y="19907"/>
                  </a:lnTo>
                  <a:lnTo>
                    <a:pt x="28933" y="19850"/>
                  </a:lnTo>
                  <a:lnTo>
                    <a:pt x="28857" y="19831"/>
                  </a:lnTo>
                  <a:lnTo>
                    <a:pt x="27748" y="19773"/>
                  </a:lnTo>
                  <a:close/>
                  <a:moveTo>
                    <a:pt x="23502" y="19926"/>
                  </a:moveTo>
                  <a:lnTo>
                    <a:pt x="22393" y="20060"/>
                  </a:lnTo>
                  <a:lnTo>
                    <a:pt x="22317" y="20079"/>
                  </a:lnTo>
                  <a:lnTo>
                    <a:pt x="22240" y="20137"/>
                  </a:lnTo>
                  <a:lnTo>
                    <a:pt x="22202" y="20213"/>
                  </a:lnTo>
                  <a:lnTo>
                    <a:pt x="22202" y="20309"/>
                  </a:lnTo>
                  <a:lnTo>
                    <a:pt x="22240" y="20385"/>
                  </a:lnTo>
                  <a:lnTo>
                    <a:pt x="22279" y="20443"/>
                  </a:lnTo>
                  <a:lnTo>
                    <a:pt x="22355" y="20481"/>
                  </a:lnTo>
                  <a:lnTo>
                    <a:pt x="22432" y="20500"/>
                  </a:lnTo>
                  <a:lnTo>
                    <a:pt x="22451" y="20481"/>
                  </a:lnTo>
                  <a:lnTo>
                    <a:pt x="23541" y="20366"/>
                  </a:lnTo>
                  <a:lnTo>
                    <a:pt x="23636" y="20328"/>
                  </a:lnTo>
                  <a:lnTo>
                    <a:pt x="23694" y="20271"/>
                  </a:lnTo>
                  <a:lnTo>
                    <a:pt x="23732" y="20213"/>
                  </a:lnTo>
                  <a:lnTo>
                    <a:pt x="23751" y="20118"/>
                  </a:lnTo>
                  <a:lnTo>
                    <a:pt x="23713" y="20041"/>
                  </a:lnTo>
                  <a:lnTo>
                    <a:pt x="23675" y="19965"/>
                  </a:lnTo>
                  <a:lnTo>
                    <a:pt x="23598" y="19926"/>
                  </a:lnTo>
                  <a:close/>
                  <a:moveTo>
                    <a:pt x="30329" y="19984"/>
                  </a:moveTo>
                  <a:lnTo>
                    <a:pt x="30253" y="20022"/>
                  </a:lnTo>
                  <a:lnTo>
                    <a:pt x="30195" y="20099"/>
                  </a:lnTo>
                  <a:lnTo>
                    <a:pt x="30157" y="20175"/>
                  </a:lnTo>
                  <a:lnTo>
                    <a:pt x="30176" y="20271"/>
                  </a:lnTo>
                  <a:lnTo>
                    <a:pt x="30215" y="20347"/>
                  </a:lnTo>
                  <a:lnTo>
                    <a:pt x="30272" y="20404"/>
                  </a:lnTo>
                  <a:lnTo>
                    <a:pt x="30348" y="20424"/>
                  </a:lnTo>
                  <a:lnTo>
                    <a:pt x="31438" y="20577"/>
                  </a:lnTo>
                  <a:lnTo>
                    <a:pt x="31553" y="20577"/>
                  </a:lnTo>
                  <a:lnTo>
                    <a:pt x="31630" y="20538"/>
                  </a:lnTo>
                  <a:lnTo>
                    <a:pt x="31668" y="20462"/>
                  </a:lnTo>
                  <a:lnTo>
                    <a:pt x="31706" y="20385"/>
                  </a:lnTo>
                  <a:lnTo>
                    <a:pt x="31687" y="20309"/>
                  </a:lnTo>
                  <a:lnTo>
                    <a:pt x="31668" y="20232"/>
                  </a:lnTo>
                  <a:lnTo>
                    <a:pt x="31591" y="20175"/>
                  </a:lnTo>
                  <a:lnTo>
                    <a:pt x="31515" y="20137"/>
                  </a:lnTo>
                  <a:lnTo>
                    <a:pt x="30406" y="19984"/>
                  </a:lnTo>
                  <a:close/>
                  <a:moveTo>
                    <a:pt x="66644" y="19773"/>
                  </a:moveTo>
                  <a:lnTo>
                    <a:pt x="66567" y="19793"/>
                  </a:lnTo>
                  <a:lnTo>
                    <a:pt x="66491" y="19831"/>
                  </a:lnTo>
                  <a:lnTo>
                    <a:pt x="65649" y="20538"/>
                  </a:lnTo>
                  <a:lnTo>
                    <a:pt x="65592" y="20615"/>
                  </a:lnTo>
                  <a:lnTo>
                    <a:pt x="65573" y="20691"/>
                  </a:lnTo>
                  <a:lnTo>
                    <a:pt x="65573" y="20787"/>
                  </a:lnTo>
                  <a:lnTo>
                    <a:pt x="65611" y="20863"/>
                  </a:lnTo>
                  <a:lnTo>
                    <a:pt x="65688" y="20921"/>
                  </a:lnTo>
                  <a:lnTo>
                    <a:pt x="65783" y="20940"/>
                  </a:lnTo>
                  <a:lnTo>
                    <a:pt x="65860" y="20921"/>
                  </a:lnTo>
                  <a:lnTo>
                    <a:pt x="65936" y="20883"/>
                  </a:lnTo>
                  <a:lnTo>
                    <a:pt x="66778" y="20156"/>
                  </a:lnTo>
                  <a:lnTo>
                    <a:pt x="66835" y="20099"/>
                  </a:lnTo>
                  <a:lnTo>
                    <a:pt x="66854" y="20022"/>
                  </a:lnTo>
                  <a:lnTo>
                    <a:pt x="66835" y="19926"/>
                  </a:lnTo>
                  <a:lnTo>
                    <a:pt x="66797" y="19850"/>
                  </a:lnTo>
                  <a:lnTo>
                    <a:pt x="66720" y="19793"/>
                  </a:lnTo>
                  <a:lnTo>
                    <a:pt x="66644" y="19773"/>
                  </a:lnTo>
                  <a:close/>
                  <a:moveTo>
                    <a:pt x="20844" y="20290"/>
                  </a:moveTo>
                  <a:lnTo>
                    <a:pt x="19754" y="20519"/>
                  </a:lnTo>
                  <a:lnTo>
                    <a:pt x="19678" y="20557"/>
                  </a:lnTo>
                  <a:lnTo>
                    <a:pt x="19620" y="20615"/>
                  </a:lnTo>
                  <a:lnTo>
                    <a:pt x="19582" y="20691"/>
                  </a:lnTo>
                  <a:lnTo>
                    <a:pt x="19582" y="20787"/>
                  </a:lnTo>
                  <a:lnTo>
                    <a:pt x="19620" y="20863"/>
                  </a:lnTo>
                  <a:lnTo>
                    <a:pt x="19678" y="20902"/>
                  </a:lnTo>
                  <a:lnTo>
                    <a:pt x="19735" y="20940"/>
                  </a:lnTo>
                  <a:lnTo>
                    <a:pt x="19812" y="20959"/>
                  </a:lnTo>
                  <a:lnTo>
                    <a:pt x="19850" y="20959"/>
                  </a:lnTo>
                  <a:lnTo>
                    <a:pt x="20940" y="20730"/>
                  </a:lnTo>
                  <a:lnTo>
                    <a:pt x="21016" y="20710"/>
                  </a:lnTo>
                  <a:lnTo>
                    <a:pt x="21074" y="20634"/>
                  </a:lnTo>
                  <a:lnTo>
                    <a:pt x="21112" y="20557"/>
                  </a:lnTo>
                  <a:lnTo>
                    <a:pt x="21112" y="20481"/>
                  </a:lnTo>
                  <a:lnTo>
                    <a:pt x="21074" y="20385"/>
                  </a:lnTo>
                  <a:lnTo>
                    <a:pt x="21016" y="20328"/>
                  </a:lnTo>
                  <a:lnTo>
                    <a:pt x="20940" y="20309"/>
                  </a:lnTo>
                  <a:lnTo>
                    <a:pt x="20844" y="20290"/>
                  </a:lnTo>
                  <a:close/>
                  <a:moveTo>
                    <a:pt x="32968" y="20424"/>
                  </a:moveTo>
                  <a:lnTo>
                    <a:pt x="32892" y="20462"/>
                  </a:lnTo>
                  <a:lnTo>
                    <a:pt x="32815" y="20519"/>
                  </a:lnTo>
                  <a:lnTo>
                    <a:pt x="32796" y="20596"/>
                  </a:lnTo>
                  <a:lnTo>
                    <a:pt x="32796" y="20691"/>
                  </a:lnTo>
                  <a:lnTo>
                    <a:pt x="32815" y="20768"/>
                  </a:lnTo>
                  <a:lnTo>
                    <a:pt x="32873" y="20825"/>
                  </a:lnTo>
                  <a:lnTo>
                    <a:pt x="32968" y="20863"/>
                  </a:lnTo>
                  <a:lnTo>
                    <a:pt x="34039" y="21093"/>
                  </a:lnTo>
                  <a:lnTo>
                    <a:pt x="34097" y="21112"/>
                  </a:lnTo>
                  <a:lnTo>
                    <a:pt x="34154" y="21093"/>
                  </a:lnTo>
                  <a:lnTo>
                    <a:pt x="34230" y="21055"/>
                  </a:lnTo>
                  <a:lnTo>
                    <a:pt x="34269" y="20997"/>
                  </a:lnTo>
                  <a:lnTo>
                    <a:pt x="34307" y="20940"/>
                  </a:lnTo>
                  <a:lnTo>
                    <a:pt x="34307" y="20844"/>
                  </a:lnTo>
                  <a:lnTo>
                    <a:pt x="34269" y="20768"/>
                  </a:lnTo>
                  <a:lnTo>
                    <a:pt x="34211" y="20710"/>
                  </a:lnTo>
                  <a:lnTo>
                    <a:pt x="34135" y="20672"/>
                  </a:lnTo>
                  <a:lnTo>
                    <a:pt x="33045" y="20424"/>
                  </a:lnTo>
                  <a:close/>
                  <a:moveTo>
                    <a:pt x="18244" y="20883"/>
                  </a:moveTo>
                  <a:lnTo>
                    <a:pt x="17173" y="21208"/>
                  </a:lnTo>
                  <a:lnTo>
                    <a:pt x="17096" y="21246"/>
                  </a:lnTo>
                  <a:lnTo>
                    <a:pt x="17039" y="21303"/>
                  </a:lnTo>
                  <a:lnTo>
                    <a:pt x="17020" y="21380"/>
                  </a:lnTo>
                  <a:lnTo>
                    <a:pt x="17020" y="21475"/>
                  </a:lnTo>
                  <a:lnTo>
                    <a:pt x="17058" y="21533"/>
                  </a:lnTo>
                  <a:lnTo>
                    <a:pt x="17096" y="21590"/>
                  </a:lnTo>
                  <a:lnTo>
                    <a:pt x="17173" y="21628"/>
                  </a:lnTo>
                  <a:lnTo>
                    <a:pt x="17307" y="21628"/>
                  </a:lnTo>
                  <a:lnTo>
                    <a:pt x="18358" y="21322"/>
                  </a:lnTo>
                  <a:lnTo>
                    <a:pt x="18435" y="21284"/>
                  </a:lnTo>
                  <a:lnTo>
                    <a:pt x="18492" y="21208"/>
                  </a:lnTo>
                  <a:lnTo>
                    <a:pt x="18511" y="21131"/>
                  </a:lnTo>
                  <a:lnTo>
                    <a:pt x="18511" y="21055"/>
                  </a:lnTo>
                  <a:lnTo>
                    <a:pt x="18473" y="20978"/>
                  </a:lnTo>
                  <a:lnTo>
                    <a:pt x="18416" y="20921"/>
                  </a:lnTo>
                  <a:lnTo>
                    <a:pt x="18339" y="20883"/>
                  </a:lnTo>
                  <a:close/>
                  <a:moveTo>
                    <a:pt x="35569" y="21055"/>
                  </a:moveTo>
                  <a:lnTo>
                    <a:pt x="35473" y="21074"/>
                  </a:lnTo>
                  <a:lnTo>
                    <a:pt x="35416" y="21131"/>
                  </a:lnTo>
                  <a:lnTo>
                    <a:pt x="35378" y="21208"/>
                  </a:lnTo>
                  <a:lnTo>
                    <a:pt x="35378" y="21303"/>
                  </a:lnTo>
                  <a:lnTo>
                    <a:pt x="35397" y="21380"/>
                  </a:lnTo>
                  <a:lnTo>
                    <a:pt x="35454" y="21437"/>
                  </a:lnTo>
                  <a:lnTo>
                    <a:pt x="35531" y="21475"/>
                  </a:lnTo>
                  <a:lnTo>
                    <a:pt x="36602" y="21781"/>
                  </a:lnTo>
                  <a:lnTo>
                    <a:pt x="36735" y="21781"/>
                  </a:lnTo>
                  <a:lnTo>
                    <a:pt x="36793" y="21743"/>
                  </a:lnTo>
                  <a:lnTo>
                    <a:pt x="36850" y="21686"/>
                  </a:lnTo>
                  <a:lnTo>
                    <a:pt x="36869" y="21628"/>
                  </a:lnTo>
                  <a:lnTo>
                    <a:pt x="36888" y="21533"/>
                  </a:lnTo>
                  <a:lnTo>
                    <a:pt x="36850" y="21456"/>
                  </a:lnTo>
                  <a:lnTo>
                    <a:pt x="36793" y="21399"/>
                  </a:lnTo>
                  <a:lnTo>
                    <a:pt x="36716" y="21361"/>
                  </a:lnTo>
                  <a:lnTo>
                    <a:pt x="35645" y="21055"/>
                  </a:lnTo>
                  <a:close/>
                  <a:moveTo>
                    <a:pt x="15681" y="21686"/>
                  </a:moveTo>
                  <a:lnTo>
                    <a:pt x="14648" y="22087"/>
                  </a:lnTo>
                  <a:lnTo>
                    <a:pt x="14572" y="22126"/>
                  </a:lnTo>
                  <a:lnTo>
                    <a:pt x="14515" y="22202"/>
                  </a:lnTo>
                  <a:lnTo>
                    <a:pt x="14495" y="22279"/>
                  </a:lnTo>
                  <a:lnTo>
                    <a:pt x="14515" y="22374"/>
                  </a:lnTo>
                  <a:lnTo>
                    <a:pt x="14553" y="22432"/>
                  </a:lnTo>
                  <a:lnTo>
                    <a:pt x="14591" y="22470"/>
                  </a:lnTo>
                  <a:lnTo>
                    <a:pt x="14668" y="22508"/>
                  </a:lnTo>
                  <a:lnTo>
                    <a:pt x="14725" y="22508"/>
                  </a:lnTo>
                  <a:lnTo>
                    <a:pt x="14801" y="22489"/>
                  </a:lnTo>
                  <a:lnTo>
                    <a:pt x="15834" y="22106"/>
                  </a:lnTo>
                  <a:lnTo>
                    <a:pt x="15911" y="22068"/>
                  </a:lnTo>
                  <a:lnTo>
                    <a:pt x="15968" y="21992"/>
                  </a:lnTo>
                  <a:lnTo>
                    <a:pt x="15987" y="21915"/>
                  </a:lnTo>
                  <a:lnTo>
                    <a:pt x="15968" y="21820"/>
                  </a:lnTo>
                  <a:lnTo>
                    <a:pt x="15930" y="21743"/>
                  </a:lnTo>
                  <a:lnTo>
                    <a:pt x="15853" y="21705"/>
                  </a:lnTo>
                  <a:lnTo>
                    <a:pt x="15777" y="21686"/>
                  </a:lnTo>
                  <a:close/>
                  <a:moveTo>
                    <a:pt x="64521" y="21456"/>
                  </a:moveTo>
                  <a:lnTo>
                    <a:pt x="64425" y="21495"/>
                  </a:lnTo>
                  <a:lnTo>
                    <a:pt x="63986" y="21820"/>
                  </a:lnTo>
                  <a:lnTo>
                    <a:pt x="63546" y="22126"/>
                  </a:lnTo>
                  <a:lnTo>
                    <a:pt x="63469" y="22183"/>
                  </a:lnTo>
                  <a:lnTo>
                    <a:pt x="63450" y="22259"/>
                  </a:lnTo>
                  <a:lnTo>
                    <a:pt x="63450" y="22355"/>
                  </a:lnTo>
                  <a:lnTo>
                    <a:pt x="63469" y="22432"/>
                  </a:lnTo>
                  <a:lnTo>
                    <a:pt x="63508" y="22470"/>
                  </a:lnTo>
                  <a:lnTo>
                    <a:pt x="63565" y="22508"/>
                  </a:lnTo>
                  <a:lnTo>
                    <a:pt x="63603" y="22527"/>
                  </a:lnTo>
                  <a:lnTo>
                    <a:pt x="63718" y="22527"/>
                  </a:lnTo>
                  <a:lnTo>
                    <a:pt x="63794" y="22489"/>
                  </a:lnTo>
                  <a:lnTo>
                    <a:pt x="64234" y="22183"/>
                  </a:lnTo>
                  <a:lnTo>
                    <a:pt x="64693" y="21858"/>
                  </a:lnTo>
                  <a:lnTo>
                    <a:pt x="64751" y="21781"/>
                  </a:lnTo>
                  <a:lnTo>
                    <a:pt x="64789" y="21705"/>
                  </a:lnTo>
                  <a:lnTo>
                    <a:pt x="64789" y="21628"/>
                  </a:lnTo>
                  <a:lnTo>
                    <a:pt x="64751" y="21533"/>
                  </a:lnTo>
                  <a:lnTo>
                    <a:pt x="64674" y="21475"/>
                  </a:lnTo>
                  <a:lnTo>
                    <a:pt x="64598" y="21456"/>
                  </a:lnTo>
                  <a:close/>
                  <a:moveTo>
                    <a:pt x="38131" y="21781"/>
                  </a:moveTo>
                  <a:lnTo>
                    <a:pt x="38036" y="21820"/>
                  </a:lnTo>
                  <a:lnTo>
                    <a:pt x="37978" y="21858"/>
                  </a:lnTo>
                  <a:lnTo>
                    <a:pt x="37940" y="21934"/>
                  </a:lnTo>
                  <a:lnTo>
                    <a:pt x="37921" y="22030"/>
                  </a:lnTo>
                  <a:lnTo>
                    <a:pt x="37959" y="22106"/>
                  </a:lnTo>
                  <a:lnTo>
                    <a:pt x="37998" y="22183"/>
                  </a:lnTo>
                  <a:lnTo>
                    <a:pt x="38074" y="22221"/>
                  </a:lnTo>
                  <a:lnTo>
                    <a:pt x="39145" y="22546"/>
                  </a:lnTo>
                  <a:lnTo>
                    <a:pt x="39202" y="22565"/>
                  </a:lnTo>
                  <a:lnTo>
                    <a:pt x="39279" y="22546"/>
                  </a:lnTo>
                  <a:lnTo>
                    <a:pt x="39336" y="22508"/>
                  </a:lnTo>
                  <a:lnTo>
                    <a:pt x="39374" y="22470"/>
                  </a:lnTo>
                  <a:lnTo>
                    <a:pt x="39413" y="22412"/>
                  </a:lnTo>
                  <a:lnTo>
                    <a:pt x="39432" y="22317"/>
                  </a:lnTo>
                  <a:lnTo>
                    <a:pt x="39394" y="22240"/>
                  </a:lnTo>
                  <a:lnTo>
                    <a:pt x="39355" y="22164"/>
                  </a:lnTo>
                  <a:lnTo>
                    <a:pt x="39279" y="22126"/>
                  </a:lnTo>
                  <a:lnTo>
                    <a:pt x="38208" y="21800"/>
                  </a:lnTo>
                  <a:lnTo>
                    <a:pt x="38131" y="21781"/>
                  </a:lnTo>
                  <a:close/>
                  <a:moveTo>
                    <a:pt x="40656" y="22585"/>
                  </a:moveTo>
                  <a:lnTo>
                    <a:pt x="40579" y="22604"/>
                  </a:lnTo>
                  <a:lnTo>
                    <a:pt x="40522" y="22661"/>
                  </a:lnTo>
                  <a:lnTo>
                    <a:pt x="40464" y="22738"/>
                  </a:lnTo>
                  <a:lnTo>
                    <a:pt x="40464" y="22833"/>
                  </a:lnTo>
                  <a:lnTo>
                    <a:pt x="40484" y="22910"/>
                  </a:lnTo>
                  <a:lnTo>
                    <a:pt x="40541" y="22967"/>
                  </a:lnTo>
                  <a:lnTo>
                    <a:pt x="40617" y="23024"/>
                  </a:lnTo>
                  <a:lnTo>
                    <a:pt x="41669" y="23349"/>
                  </a:lnTo>
                  <a:lnTo>
                    <a:pt x="41746" y="23369"/>
                  </a:lnTo>
                  <a:lnTo>
                    <a:pt x="41803" y="23349"/>
                  </a:lnTo>
                  <a:lnTo>
                    <a:pt x="41880" y="23311"/>
                  </a:lnTo>
                  <a:lnTo>
                    <a:pt x="41918" y="23273"/>
                  </a:lnTo>
                  <a:lnTo>
                    <a:pt x="41956" y="23196"/>
                  </a:lnTo>
                  <a:lnTo>
                    <a:pt x="41956" y="23120"/>
                  </a:lnTo>
                  <a:lnTo>
                    <a:pt x="41937" y="23043"/>
                  </a:lnTo>
                  <a:lnTo>
                    <a:pt x="41880" y="22967"/>
                  </a:lnTo>
                  <a:lnTo>
                    <a:pt x="41803" y="22929"/>
                  </a:lnTo>
                  <a:lnTo>
                    <a:pt x="40751" y="22604"/>
                  </a:lnTo>
                  <a:lnTo>
                    <a:pt x="40656" y="22585"/>
                  </a:lnTo>
                  <a:close/>
                  <a:moveTo>
                    <a:pt x="13291" y="22680"/>
                  </a:moveTo>
                  <a:lnTo>
                    <a:pt x="13195" y="22699"/>
                  </a:lnTo>
                  <a:lnTo>
                    <a:pt x="12201" y="23158"/>
                  </a:lnTo>
                  <a:lnTo>
                    <a:pt x="12124" y="23216"/>
                  </a:lnTo>
                  <a:lnTo>
                    <a:pt x="12086" y="23292"/>
                  </a:lnTo>
                  <a:lnTo>
                    <a:pt x="12067" y="23369"/>
                  </a:lnTo>
                  <a:lnTo>
                    <a:pt x="12086" y="23464"/>
                  </a:lnTo>
                  <a:lnTo>
                    <a:pt x="12124" y="23522"/>
                  </a:lnTo>
                  <a:lnTo>
                    <a:pt x="12182" y="23560"/>
                  </a:lnTo>
                  <a:lnTo>
                    <a:pt x="12239" y="23579"/>
                  </a:lnTo>
                  <a:lnTo>
                    <a:pt x="12335" y="23579"/>
                  </a:lnTo>
                  <a:lnTo>
                    <a:pt x="12392" y="23560"/>
                  </a:lnTo>
                  <a:lnTo>
                    <a:pt x="13386" y="23101"/>
                  </a:lnTo>
                  <a:lnTo>
                    <a:pt x="13463" y="23043"/>
                  </a:lnTo>
                  <a:lnTo>
                    <a:pt x="13501" y="22967"/>
                  </a:lnTo>
                  <a:lnTo>
                    <a:pt x="13520" y="22890"/>
                  </a:lnTo>
                  <a:lnTo>
                    <a:pt x="13501" y="22795"/>
                  </a:lnTo>
                  <a:lnTo>
                    <a:pt x="13444" y="22738"/>
                  </a:lnTo>
                  <a:lnTo>
                    <a:pt x="13367" y="22680"/>
                  </a:lnTo>
                  <a:close/>
                  <a:moveTo>
                    <a:pt x="62322" y="22910"/>
                  </a:moveTo>
                  <a:lnTo>
                    <a:pt x="62226" y="22948"/>
                  </a:lnTo>
                  <a:lnTo>
                    <a:pt x="61748" y="23196"/>
                  </a:lnTo>
                  <a:lnTo>
                    <a:pt x="61270" y="23464"/>
                  </a:lnTo>
                  <a:lnTo>
                    <a:pt x="61194" y="23502"/>
                  </a:lnTo>
                  <a:lnTo>
                    <a:pt x="61155" y="23579"/>
                  </a:lnTo>
                  <a:lnTo>
                    <a:pt x="61155" y="23675"/>
                  </a:lnTo>
                  <a:lnTo>
                    <a:pt x="61175" y="23751"/>
                  </a:lnTo>
                  <a:lnTo>
                    <a:pt x="61213" y="23808"/>
                  </a:lnTo>
                  <a:lnTo>
                    <a:pt x="61251" y="23847"/>
                  </a:lnTo>
                  <a:lnTo>
                    <a:pt x="61308" y="23866"/>
                  </a:lnTo>
                  <a:lnTo>
                    <a:pt x="61423" y="23866"/>
                  </a:lnTo>
                  <a:lnTo>
                    <a:pt x="61461" y="23847"/>
                  </a:lnTo>
                  <a:lnTo>
                    <a:pt x="61959" y="23598"/>
                  </a:lnTo>
                  <a:lnTo>
                    <a:pt x="62456" y="23330"/>
                  </a:lnTo>
                  <a:lnTo>
                    <a:pt x="62513" y="23273"/>
                  </a:lnTo>
                  <a:lnTo>
                    <a:pt x="62551" y="23196"/>
                  </a:lnTo>
                  <a:lnTo>
                    <a:pt x="62571" y="23101"/>
                  </a:lnTo>
                  <a:lnTo>
                    <a:pt x="62532" y="23024"/>
                  </a:lnTo>
                  <a:lnTo>
                    <a:pt x="62475" y="22948"/>
                  </a:lnTo>
                  <a:lnTo>
                    <a:pt x="62398" y="22910"/>
                  </a:lnTo>
                  <a:close/>
                  <a:moveTo>
                    <a:pt x="43199" y="23369"/>
                  </a:moveTo>
                  <a:lnTo>
                    <a:pt x="43123" y="23407"/>
                  </a:lnTo>
                  <a:lnTo>
                    <a:pt x="43046" y="23464"/>
                  </a:lnTo>
                  <a:lnTo>
                    <a:pt x="43008" y="23541"/>
                  </a:lnTo>
                  <a:lnTo>
                    <a:pt x="43008" y="23617"/>
                  </a:lnTo>
                  <a:lnTo>
                    <a:pt x="43027" y="23694"/>
                  </a:lnTo>
                  <a:lnTo>
                    <a:pt x="43084" y="23770"/>
                  </a:lnTo>
                  <a:lnTo>
                    <a:pt x="43161" y="23808"/>
                  </a:lnTo>
                  <a:lnTo>
                    <a:pt x="44232" y="24114"/>
                  </a:lnTo>
                  <a:lnTo>
                    <a:pt x="44289" y="24133"/>
                  </a:lnTo>
                  <a:lnTo>
                    <a:pt x="44366" y="24114"/>
                  </a:lnTo>
                  <a:lnTo>
                    <a:pt x="44423" y="24095"/>
                  </a:lnTo>
                  <a:lnTo>
                    <a:pt x="44461" y="24038"/>
                  </a:lnTo>
                  <a:lnTo>
                    <a:pt x="44499" y="23961"/>
                  </a:lnTo>
                  <a:lnTo>
                    <a:pt x="44499" y="23885"/>
                  </a:lnTo>
                  <a:lnTo>
                    <a:pt x="44480" y="23808"/>
                  </a:lnTo>
                  <a:lnTo>
                    <a:pt x="44423" y="23732"/>
                  </a:lnTo>
                  <a:lnTo>
                    <a:pt x="44346" y="23694"/>
                  </a:lnTo>
                  <a:lnTo>
                    <a:pt x="43295" y="23388"/>
                  </a:lnTo>
                  <a:lnTo>
                    <a:pt x="43199" y="23369"/>
                  </a:lnTo>
                  <a:close/>
                  <a:moveTo>
                    <a:pt x="45742" y="24095"/>
                  </a:moveTo>
                  <a:lnTo>
                    <a:pt x="45666" y="24133"/>
                  </a:lnTo>
                  <a:lnTo>
                    <a:pt x="45609" y="24191"/>
                  </a:lnTo>
                  <a:lnTo>
                    <a:pt x="45570" y="24267"/>
                  </a:lnTo>
                  <a:lnTo>
                    <a:pt x="45570" y="24344"/>
                  </a:lnTo>
                  <a:lnTo>
                    <a:pt x="45589" y="24439"/>
                  </a:lnTo>
                  <a:lnTo>
                    <a:pt x="45647" y="24497"/>
                  </a:lnTo>
                  <a:lnTo>
                    <a:pt x="45723" y="24535"/>
                  </a:lnTo>
                  <a:lnTo>
                    <a:pt x="46813" y="24803"/>
                  </a:lnTo>
                  <a:lnTo>
                    <a:pt x="46852" y="24803"/>
                  </a:lnTo>
                  <a:lnTo>
                    <a:pt x="46928" y="24784"/>
                  </a:lnTo>
                  <a:lnTo>
                    <a:pt x="47004" y="24765"/>
                  </a:lnTo>
                  <a:lnTo>
                    <a:pt x="47043" y="24707"/>
                  </a:lnTo>
                  <a:lnTo>
                    <a:pt x="47081" y="24631"/>
                  </a:lnTo>
                  <a:lnTo>
                    <a:pt x="47081" y="24554"/>
                  </a:lnTo>
                  <a:lnTo>
                    <a:pt x="47043" y="24459"/>
                  </a:lnTo>
                  <a:lnTo>
                    <a:pt x="46985" y="24401"/>
                  </a:lnTo>
                  <a:lnTo>
                    <a:pt x="46909" y="24363"/>
                  </a:lnTo>
                  <a:lnTo>
                    <a:pt x="45838" y="24095"/>
                  </a:lnTo>
                  <a:close/>
                  <a:moveTo>
                    <a:pt x="10881" y="23866"/>
                  </a:moveTo>
                  <a:lnTo>
                    <a:pt x="10805" y="23885"/>
                  </a:lnTo>
                  <a:lnTo>
                    <a:pt x="9829" y="24439"/>
                  </a:lnTo>
                  <a:lnTo>
                    <a:pt x="9772" y="24497"/>
                  </a:lnTo>
                  <a:lnTo>
                    <a:pt x="9734" y="24573"/>
                  </a:lnTo>
                  <a:lnTo>
                    <a:pt x="9734" y="24650"/>
                  </a:lnTo>
                  <a:lnTo>
                    <a:pt x="9753" y="24745"/>
                  </a:lnTo>
                  <a:lnTo>
                    <a:pt x="9791" y="24784"/>
                  </a:lnTo>
                  <a:lnTo>
                    <a:pt x="9849" y="24822"/>
                  </a:lnTo>
                  <a:lnTo>
                    <a:pt x="9887" y="24841"/>
                  </a:lnTo>
                  <a:lnTo>
                    <a:pt x="10002" y="24841"/>
                  </a:lnTo>
                  <a:lnTo>
                    <a:pt x="10059" y="24822"/>
                  </a:lnTo>
                  <a:lnTo>
                    <a:pt x="11015" y="24267"/>
                  </a:lnTo>
                  <a:lnTo>
                    <a:pt x="11092" y="24210"/>
                  </a:lnTo>
                  <a:lnTo>
                    <a:pt x="11130" y="24133"/>
                  </a:lnTo>
                  <a:lnTo>
                    <a:pt x="11130" y="24057"/>
                  </a:lnTo>
                  <a:lnTo>
                    <a:pt x="11111" y="23981"/>
                  </a:lnTo>
                  <a:lnTo>
                    <a:pt x="11053" y="23904"/>
                  </a:lnTo>
                  <a:lnTo>
                    <a:pt x="10977" y="23866"/>
                  </a:lnTo>
                  <a:close/>
                  <a:moveTo>
                    <a:pt x="59951" y="24057"/>
                  </a:moveTo>
                  <a:lnTo>
                    <a:pt x="59874" y="24076"/>
                  </a:lnTo>
                  <a:lnTo>
                    <a:pt x="59358" y="24267"/>
                  </a:lnTo>
                  <a:lnTo>
                    <a:pt x="58842" y="24439"/>
                  </a:lnTo>
                  <a:lnTo>
                    <a:pt x="58765" y="24478"/>
                  </a:lnTo>
                  <a:lnTo>
                    <a:pt x="58708" y="24554"/>
                  </a:lnTo>
                  <a:lnTo>
                    <a:pt x="58689" y="24631"/>
                  </a:lnTo>
                  <a:lnTo>
                    <a:pt x="58689" y="24726"/>
                  </a:lnTo>
                  <a:lnTo>
                    <a:pt x="58727" y="24784"/>
                  </a:lnTo>
                  <a:lnTo>
                    <a:pt x="58784" y="24822"/>
                  </a:lnTo>
                  <a:lnTo>
                    <a:pt x="58842" y="24860"/>
                  </a:lnTo>
                  <a:lnTo>
                    <a:pt x="58899" y="24879"/>
                  </a:lnTo>
                  <a:lnTo>
                    <a:pt x="58975" y="24860"/>
                  </a:lnTo>
                  <a:lnTo>
                    <a:pt x="59511" y="24688"/>
                  </a:lnTo>
                  <a:lnTo>
                    <a:pt x="60027" y="24497"/>
                  </a:lnTo>
                  <a:lnTo>
                    <a:pt x="60104" y="24439"/>
                  </a:lnTo>
                  <a:lnTo>
                    <a:pt x="60161" y="24363"/>
                  </a:lnTo>
                  <a:lnTo>
                    <a:pt x="60180" y="24286"/>
                  </a:lnTo>
                  <a:lnTo>
                    <a:pt x="60161" y="24210"/>
                  </a:lnTo>
                  <a:lnTo>
                    <a:pt x="60104" y="24133"/>
                  </a:lnTo>
                  <a:lnTo>
                    <a:pt x="60046" y="24076"/>
                  </a:lnTo>
                  <a:lnTo>
                    <a:pt x="59951" y="24057"/>
                  </a:lnTo>
                  <a:close/>
                  <a:moveTo>
                    <a:pt x="48324" y="24688"/>
                  </a:moveTo>
                  <a:lnTo>
                    <a:pt x="48247" y="24726"/>
                  </a:lnTo>
                  <a:lnTo>
                    <a:pt x="48190" y="24784"/>
                  </a:lnTo>
                  <a:lnTo>
                    <a:pt x="48152" y="24860"/>
                  </a:lnTo>
                  <a:lnTo>
                    <a:pt x="48152" y="24956"/>
                  </a:lnTo>
                  <a:lnTo>
                    <a:pt x="48190" y="25032"/>
                  </a:lnTo>
                  <a:lnTo>
                    <a:pt x="48247" y="25090"/>
                  </a:lnTo>
                  <a:lnTo>
                    <a:pt x="48343" y="25128"/>
                  </a:lnTo>
                  <a:lnTo>
                    <a:pt x="49433" y="25319"/>
                  </a:lnTo>
                  <a:lnTo>
                    <a:pt x="49471" y="25319"/>
                  </a:lnTo>
                  <a:lnTo>
                    <a:pt x="49548" y="25300"/>
                  </a:lnTo>
                  <a:lnTo>
                    <a:pt x="49605" y="25262"/>
                  </a:lnTo>
                  <a:lnTo>
                    <a:pt x="49663" y="25204"/>
                  </a:lnTo>
                  <a:lnTo>
                    <a:pt x="49682" y="25128"/>
                  </a:lnTo>
                  <a:lnTo>
                    <a:pt x="49682" y="25032"/>
                  </a:lnTo>
                  <a:lnTo>
                    <a:pt x="49643" y="24956"/>
                  </a:lnTo>
                  <a:lnTo>
                    <a:pt x="49586" y="24898"/>
                  </a:lnTo>
                  <a:lnTo>
                    <a:pt x="49510" y="24879"/>
                  </a:lnTo>
                  <a:lnTo>
                    <a:pt x="48420" y="24688"/>
                  </a:lnTo>
                  <a:close/>
                  <a:moveTo>
                    <a:pt x="57369" y="24822"/>
                  </a:moveTo>
                  <a:lnTo>
                    <a:pt x="56834" y="24937"/>
                  </a:lnTo>
                  <a:lnTo>
                    <a:pt x="56279" y="25013"/>
                  </a:lnTo>
                  <a:lnTo>
                    <a:pt x="56203" y="25051"/>
                  </a:lnTo>
                  <a:lnTo>
                    <a:pt x="56145" y="25109"/>
                  </a:lnTo>
                  <a:lnTo>
                    <a:pt x="56107" y="25185"/>
                  </a:lnTo>
                  <a:lnTo>
                    <a:pt x="56088" y="25262"/>
                  </a:lnTo>
                  <a:lnTo>
                    <a:pt x="56126" y="25338"/>
                  </a:lnTo>
                  <a:lnTo>
                    <a:pt x="56164" y="25396"/>
                  </a:lnTo>
                  <a:lnTo>
                    <a:pt x="56241" y="25453"/>
                  </a:lnTo>
                  <a:lnTo>
                    <a:pt x="56356" y="25453"/>
                  </a:lnTo>
                  <a:lnTo>
                    <a:pt x="56910" y="25357"/>
                  </a:lnTo>
                  <a:lnTo>
                    <a:pt x="57446" y="25262"/>
                  </a:lnTo>
                  <a:lnTo>
                    <a:pt x="57541" y="25223"/>
                  </a:lnTo>
                  <a:lnTo>
                    <a:pt x="57599" y="25166"/>
                  </a:lnTo>
                  <a:lnTo>
                    <a:pt x="57618" y="25090"/>
                  </a:lnTo>
                  <a:lnTo>
                    <a:pt x="57618" y="24994"/>
                  </a:lnTo>
                  <a:lnTo>
                    <a:pt x="57579" y="24918"/>
                  </a:lnTo>
                  <a:lnTo>
                    <a:pt x="57522" y="24860"/>
                  </a:lnTo>
                  <a:lnTo>
                    <a:pt x="57446" y="24822"/>
                  </a:lnTo>
                  <a:close/>
                  <a:moveTo>
                    <a:pt x="51039" y="25071"/>
                  </a:moveTo>
                  <a:lnTo>
                    <a:pt x="50944" y="25090"/>
                  </a:lnTo>
                  <a:lnTo>
                    <a:pt x="50867" y="25128"/>
                  </a:lnTo>
                  <a:lnTo>
                    <a:pt x="50810" y="25185"/>
                  </a:lnTo>
                  <a:lnTo>
                    <a:pt x="50791" y="25281"/>
                  </a:lnTo>
                  <a:lnTo>
                    <a:pt x="50791" y="25357"/>
                  </a:lnTo>
                  <a:lnTo>
                    <a:pt x="50829" y="25434"/>
                  </a:lnTo>
                  <a:lnTo>
                    <a:pt x="50906" y="25491"/>
                  </a:lnTo>
                  <a:lnTo>
                    <a:pt x="50982" y="25510"/>
                  </a:lnTo>
                  <a:lnTo>
                    <a:pt x="51556" y="25568"/>
                  </a:lnTo>
                  <a:lnTo>
                    <a:pt x="52091" y="25606"/>
                  </a:lnTo>
                  <a:lnTo>
                    <a:pt x="52110" y="25606"/>
                  </a:lnTo>
                  <a:lnTo>
                    <a:pt x="52187" y="25587"/>
                  </a:lnTo>
                  <a:lnTo>
                    <a:pt x="52263" y="25549"/>
                  </a:lnTo>
                  <a:lnTo>
                    <a:pt x="52321" y="25491"/>
                  </a:lnTo>
                  <a:lnTo>
                    <a:pt x="52340" y="25396"/>
                  </a:lnTo>
                  <a:lnTo>
                    <a:pt x="52321" y="25319"/>
                  </a:lnTo>
                  <a:lnTo>
                    <a:pt x="52282" y="25243"/>
                  </a:lnTo>
                  <a:lnTo>
                    <a:pt x="52206" y="25185"/>
                  </a:lnTo>
                  <a:lnTo>
                    <a:pt x="52129" y="25166"/>
                  </a:lnTo>
                  <a:lnTo>
                    <a:pt x="51575" y="25128"/>
                  </a:lnTo>
                  <a:lnTo>
                    <a:pt x="51039" y="25071"/>
                  </a:lnTo>
                  <a:close/>
                  <a:moveTo>
                    <a:pt x="54749" y="25166"/>
                  </a:moveTo>
                  <a:lnTo>
                    <a:pt x="54214" y="25204"/>
                  </a:lnTo>
                  <a:lnTo>
                    <a:pt x="53659" y="25204"/>
                  </a:lnTo>
                  <a:lnTo>
                    <a:pt x="53583" y="25223"/>
                  </a:lnTo>
                  <a:lnTo>
                    <a:pt x="53506" y="25281"/>
                  </a:lnTo>
                  <a:lnTo>
                    <a:pt x="53468" y="25338"/>
                  </a:lnTo>
                  <a:lnTo>
                    <a:pt x="53449" y="25434"/>
                  </a:lnTo>
                  <a:lnTo>
                    <a:pt x="53468" y="25510"/>
                  </a:lnTo>
                  <a:lnTo>
                    <a:pt x="53506" y="25587"/>
                  </a:lnTo>
                  <a:lnTo>
                    <a:pt x="53583" y="25644"/>
                  </a:lnTo>
                  <a:lnTo>
                    <a:pt x="54233" y="25644"/>
                  </a:lnTo>
                  <a:lnTo>
                    <a:pt x="54788" y="25606"/>
                  </a:lnTo>
                  <a:lnTo>
                    <a:pt x="54864" y="25587"/>
                  </a:lnTo>
                  <a:lnTo>
                    <a:pt x="54941" y="25549"/>
                  </a:lnTo>
                  <a:lnTo>
                    <a:pt x="54979" y="25472"/>
                  </a:lnTo>
                  <a:lnTo>
                    <a:pt x="54998" y="25376"/>
                  </a:lnTo>
                  <a:lnTo>
                    <a:pt x="54979" y="25300"/>
                  </a:lnTo>
                  <a:lnTo>
                    <a:pt x="54921" y="25223"/>
                  </a:lnTo>
                  <a:lnTo>
                    <a:pt x="54845" y="25185"/>
                  </a:lnTo>
                  <a:lnTo>
                    <a:pt x="54749" y="25166"/>
                  </a:lnTo>
                  <a:close/>
                  <a:moveTo>
                    <a:pt x="8587" y="25223"/>
                  </a:moveTo>
                  <a:lnTo>
                    <a:pt x="8510" y="25262"/>
                  </a:lnTo>
                  <a:lnTo>
                    <a:pt x="7592" y="25893"/>
                  </a:lnTo>
                  <a:lnTo>
                    <a:pt x="7535" y="25950"/>
                  </a:lnTo>
                  <a:lnTo>
                    <a:pt x="7496" y="26027"/>
                  </a:lnTo>
                  <a:lnTo>
                    <a:pt x="7496" y="26122"/>
                  </a:lnTo>
                  <a:lnTo>
                    <a:pt x="7535" y="26199"/>
                  </a:lnTo>
                  <a:lnTo>
                    <a:pt x="7573" y="26237"/>
                  </a:lnTo>
                  <a:lnTo>
                    <a:pt x="7611" y="26275"/>
                  </a:lnTo>
                  <a:lnTo>
                    <a:pt x="7669" y="26294"/>
                  </a:lnTo>
                  <a:lnTo>
                    <a:pt x="7726" y="26294"/>
                  </a:lnTo>
                  <a:lnTo>
                    <a:pt x="7783" y="26275"/>
                  </a:lnTo>
                  <a:lnTo>
                    <a:pt x="7841" y="26256"/>
                  </a:lnTo>
                  <a:lnTo>
                    <a:pt x="8759" y="25625"/>
                  </a:lnTo>
                  <a:lnTo>
                    <a:pt x="8816" y="25568"/>
                  </a:lnTo>
                  <a:lnTo>
                    <a:pt x="8854" y="25491"/>
                  </a:lnTo>
                  <a:lnTo>
                    <a:pt x="8854" y="25415"/>
                  </a:lnTo>
                  <a:lnTo>
                    <a:pt x="8816" y="25319"/>
                  </a:lnTo>
                  <a:lnTo>
                    <a:pt x="8759" y="25262"/>
                  </a:lnTo>
                  <a:lnTo>
                    <a:pt x="8682" y="25223"/>
                  </a:lnTo>
                  <a:close/>
                  <a:moveTo>
                    <a:pt x="6502" y="26772"/>
                  </a:moveTo>
                  <a:lnTo>
                    <a:pt x="6406" y="26792"/>
                  </a:lnTo>
                  <a:lnTo>
                    <a:pt x="6330" y="26830"/>
                  </a:lnTo>
                  <a:lnTo>
                    <a:pt x="5469" y="27518"/>
                  </a:lnTo>
                  <a:lnTo>
                    <a:pt x="5412" y="27595"/>
                  </a:lnTo>
                  <a:lnTo>
                    <a:pt x="5393" y="27671"/>
                  </a:lnTo>
                  <a:lnTo>
                    <a:pt x="5393" y="27767"/>
                  </a:lnTo>
                  <a:lnTo>
                    <a:pt x="5450" y="27843"/>
                  </a:lnTo>
                  <a:lnTo>
                    <a:pt x="5527" y="27901"/>
                  </a:lnTo>
                  <a:lnTo>
                    <a:pt x="5603" y="27920"/>
                  </a:lnTo>
                  <a:lnTo>
                    <a:pt x="5680" y="27901"/>
                  </a:lnTo>
                  <a:lnTo>
                    <a:pt x="5756" y="27862"/>
                  </a:lnTo>
                  <a:lnTo>
                    <a:pt x="6617" y="27174"/>
                  </a:lnTo>
                  <a:lnTo>
                    <a:pt x="6674" y="27098"/>
                  </a:lnTo>
                  <a:lnTo>
                    <a:pt x="6693" y="27021"/>
                  </a:lnTo>
                  <a:lnTo>
                    <a:pt x="6693" y="26945"/>
                  </a:lnTo>
                  <a:lnTo>
                    <a:pt x="6655" y="26868"/>
                  </a:lnTo>
                  <a:lnTo>
                    <a:pt x="6579" y="26811"/>
                  </a:lnTo>
                  <a:lnTo>
                    <a:pt x="6502" y="26772"/>
                  </a:lnTo>
                  <a:close/>
                  <a:moveTo>
                    <a:pt x="4456" y="28494"/>
                  </a:moveTo>
                  <a:lnTo>
                    <a:pt x="4379" y="28513"/>
                  </a:lnTo>
                  <a:lnTo>
                    <a:pt x="4303" y="28551"/>
                  </a:lnTo>
                  <a:lnTo>
                    <a:pt x="3500" y="29335"/>
                  </a:lnTo>
                  <a:lnTo>
                    <a:pt x="3442" y="29411"/>
                  </a:lnTo>
                  <a:lnTo>
                    <a:pt x="3423" y="29488"/>
                  </a:lnTo>
                  <a:lnTo>
                    <a:pt x="3442" y="29564"/>
                  </a:lnTo>
                  <a:lnTo>
                    <a:pt x="3500" y="29641"/>
                  </a:lnTo>
                  <a:lnTo>
                    <a:pt x="3557" y="29698"/>
                  </a:lnTo>
                  <a:lnTo>
                    <a:pt x="3653" y="29717"/>
                  </a:lnTo>
                  <a:lnTo>
                    <a:pt x="3729" y="29698"/>
                  </a:lnTo>
                  <a:lnTo>
                    <a:pt x="3806" y="29641"/>
                  </a:lnTo>
                  <a:lnTo>
                    <a:pt x="4590" y="28876"/>
                  </a:lnTo>
                  <a:lnTo>
                    <a:pt x="4647" y="28819"/>
                  </a:lnTo>
                  <a:lnTo>
                    <a:pt x="4666" y="28723"/>
                  </a:lnTo>
                  <a:lnTo>
                    <a:pt x="4647" y="28647"/>
                  </a:lnTo>
                  <a:lnTo>
                    <a:pt x="4609" y="28570"/>
                  </a:lnTo>
                  <a:lnTo>
                    <a:pt x="4532" y="28513"/>
                  </a:lnTo>
                  <a:lnTo>
                    <a:pt x="4456" y="28494"/>
                  </a:lnTo>
                  <a:close/>
                  <a:moveTo>
                    <a:pt x="2563" y="30387"/>
                  </a:moveTo>
                  <a:lnTo>
                    <a:pt x="2486" y="30406"/>
                  </a:lnTo>
                  <a:lnTo>
                    <a:pt x="2410" y="30463"/>
                  </a:lnTo>
                  <a:lnTo>
                    <a:pt x="1683" y="31305"/>
                  </a:lnTo>
                  <a:lnTo>
                    <a:pt x="1626" y="31381"/>
                  </a:lnTo>
                  <a:lnTo>
                    <a:pt x="1626" y="31458"/>
                  </a:lnTo>
                  <a:lnTo>
                    <a:pt x="1645" y="31534"/>
                  </a:lnTo>
                  <a:lnTo>
                    <a:pt x="1702" y="31611"/>
                  </a:lnTo>
                  <a:lnTo>
                    <a:pt x="1779" y="31649"/>
                  </a:lnTo>
                  <a:lnTo>
                    <a:pt x="1836" y="31668"/>
                  </a:lnTo>
                  <a:lnTo>
                    <a:pt x="1932" y="31649"/>
                  </a:lnTo>
                  <a:lnTo>
                    <a:pt x="2008" y="31591"/>
                  </a:lnTo>
                  <a:lnTo>
                    <a:pt x="2735" y="30750"/>
                  </a:lnTo>
                  <a:lnTo>
                    <a:pt x="2792" y="30674"/>
                  </a:lnTo>
                  <a:lnTo>
                    <a:pt x="2792" y="30597"/>
                  </a:lnTo>
                  <a:lnTo>
                    <a:pt x="2773" y="30521"/>
                  </a:lnTo>
                  <a:lnTo>
                    <a:pt x="2716" y="30444"/>
                  </a:lnTo>
                  <a:lnTo>
                    <a:pt x="2639" y="30406"/>
                  </a:lnTo>
                  <a:lnTo>
                    <a:pt x="2563" y="30387"/>
                  </a:lnTo>
                  <a:close/>
                  <a:moveTo>
                    <a:pt x="842" y="32433"/>
                  </a:moveTo>
                  <a:lnTo>
                    <a:pt x="765" y="32452"/>
                  </a:lnTo>
                  <a:lnTo>
                    <a:pt x="689" y="32509"/>
                  </a:lnTo>
                  <a:lnTo>
                    <a:pt x="39" y="33427"/>
                  </a:lnTo>
                  <a:lnTo>
                    <a:pt x="0" y="33504"/>
                  </a:lnTo>
                  <a:lnTo>
                    <a:pt x="0" y="33580"/>
                  </a:lnTo>
                  <a:lnTo>
                    <a:pt x="39" y="33657"/>
                  </a:lnTo>
                  <a:lnTo>
                    <a:pt x="96" y="33733"/>
                  </a:lnTo>
                  <a:lnTo>
                    <a:pt x="153" y="33752"/>
                  </a:lnTo>
                  <a:lnTo>
                    <a:pt x="211" y="33771"/>
                  </a:lnTo>
                  <a:lnTo>
                    <a:pt x="268" y="33771"/>
                  </a:lnTo>
                  <a:lnTo>
                    <a:pt x="325" y="33752"/>
                  </a:lnTo>
                  <a:lnTo>
                    <a:pt x="364" y="33714"/>
                  </a:lnTo>
                  <a:lnTo>
                    <a:pt x="402" y="33676"/>
                  </a:lnTo>
                  <a:lnTo>
                    <a:pt x="1052" y="32777"/>
                  </a:lnTo>
                  <a:lnTo>
                    <a:pt x="1090" y="32701"/>
                  </a:lnTo>
                  <a:lnTo>
                    <a:pt x="1090" y="32624"/>
                  </a:lnTo>
                  <a:lnTo>
                    <a:pt x="1071" y="32548"/>
                  </a:lnTo>
                  <a:lnTo>
                    <a:pt x="1014" y="32471"/>
                  </a:lnTo>
                  <a:lnTo>
                    <a:pt x="937" y="324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3" name="Google Shape;733;p20"/>
          <p:cNvGrpSpPr/>
          <p:nvPr/>
        </p:nvGrpSpPr>
        <p:grpSpPr>
          <a:xfrm rot="3283805">
            <a:off x="-1297476" y="5539222"/>
            <a:ext cx="5985973" cy="2480524"/>
            <a:chOff x="-228590" y="-381000"/>
            <a:chExt cx="4489705" cy="1860486"/>
          </a:xfrm>
        </p:grpSpPr>
        <p:sp>
          <p:nvSpPr>
            <p:cNvPr id="734" name="Google Shape;734;p20"/>
            <p:cNvSpPr/>
            <p:nvPr/>
          </p:nvSpPr>
          <p:spPr>
            <a:xfrm>
              <a:off x="-217442" y="167613"/>
              <a:ext cx="4478557" cy="1311873"/>
            </a:xfrm>
            <a:custGeom>
              <a:avLst/>
              <a:gdLst/>
              <a:ahLst/>
              <a:cxnLst/>
              <a:rect l="l" t="t" r="r" b="b"/>
              <a:pathLst>
                <a:path w="115293" h="33772" extrusionOk="0">
                  <a:moveTo>
                    <a:pt x="104450" y="0"/>
                  </a:moveTo>
                  <a:lnTo>
                    <a:pt x="104373" y="19"/>
                  </a:lnTo>
                  <a:lnTo>
                    <a:pt x="104297" y="77"/>
                  </a:lnTo>
                  <a:lnTo>
                    <a:pt x="104259" y="134"/>
                  </a:lnTo>
                  <a:lnTo>
                    <a:pt x="104239" y="230"/>
                  </a:lnTo>
                  <a:lnTo>
                    <a:pt x="104259" y="306"/>
                  </a:lnTo>
                  <a:lnTo>
                    <a:pt x="104297" y="383"/>
                  </a:lnTo>
                  <a:lnTo>
                    <a:pt x="104373" y="440"/>
                  </a:lnTo>
                  <a:lnTo>
                    <a:pt x="104756" y="440"/>
                  </a:lnTo>
                  <a:lnTo>
                    <a:pt x="105559" y="459"/>
                  </a:lnTo>
                  <a:lnTo>
                    <a:pt x="105578" y="459"/>
                  </a:lnTo>
                  <a:lnTo>
                    <a:pt x="105655" y="440"/>
                  </a:lnTo>
                  <a:lnTo>
                    <a:pt x="105731" y="383"/>
                  </a:lnTo>
                  <a:lnTo>
                    <a:pt x="105769" y="325"/>
                  </a:lnTo>
                  <a:lnTo>
                    <a:pt x="105788" y="230"/>
                  </a:lnTo>
                  <a:lnTo>
                    <a:pt x="105769" y="153"/>
                  </a:lnTo>
                  <a:lnTo>
                    <a:pt x="105731" y="77"/>
                  </a:lnTo>
                  <a:lnTo>
                    <a:pt x="105655" y="38"/>
                  </a:lnTo>
                  <a:lnTo>
                    <a:pt x="105578" y="19"/>
                  </a:lnTo>
                  <a:lnTo>
                    <a:pt x="104756" y="0"/>
                  </a:lnTo>
                  <a:close/>
                  <a:moveTo>
                    <a:pt x="102901" y="38"/>
                  </a:moveTo>
                  <a:lnTo>
                    <a:pt x="101792" y="115"/>
                  </a:lnTo>
                  <a:lnTo>
                    <a:pt x="101696" y="134"/>
                  </a:lnTo>
                  <a:lnTo>
                    <a:pt x="101639" y="172"/>
                  </a:lnTo>
                  <a:lnTo>
                    <a:pt x="101600" y="249"/>
                  </a:lnTo>
                  <a:lnTo>
                    <a:pt x="101581" y="344"/>
                  </a:lnTo>
                  <a:lnTo>
                    <a:pt x="101600" y="421"/>
                  </a:lnTo>
                  <a:lnTo>
                    <a:pt x="101658" y="497"/>
                  </a:lnTo>
                  <a:lnTo>
                    <a:pt x="101715" y="536"/>
                  </a:lnTo>
                  <a:lnTo>
                    <a:pt x="101811" y="555"/>
                  </a:lnTo>
                  <a:lnTo>
                    <a:pt x="102920" y="478"/>
                  </a:lnTo>
                  <a:lnTo>
                    <a:pt x="102996" y="459"/>
                  </a:lnTo>
                  <a:lnTo>
                    <a:pt x="103073" y="421"/>
                  </a:lnTo>
                  <a:lnTo>
                    <a:pt x="103111" y="344"/>
                  </a:lnTo>
                  <a:lnTo>
                    <a:pt x="103130" y="249"/>
                  </a:lnTo>
                  <a:lnTo>
                    <a:pt x="103111" y="172"/>
                  </a:lnTo>
                  <a:lnTo>
                    <a:pt x="103054" y="96"/>
                  </a:lnTo>
                  <a:lnTo>
                    <a:pt x="102996" y="58"/>
                  </a:lnTo>
                  <a:lnTo>
                    <a:pt x="102901" y="38"/>
                  </a:lnTo>
                  <a:close/>
                  <a:moveTo>
                    <a:pt x="107051" y="77"/>
                  </a:moveTo>
                  <a:lnTo>
                    <a:pt x="106974" y="134"/>
                  </a:lnTo>
                  <a:lnTo>
                    <a:pt x="106917" y="191"/>
                  </a:lnTo>
                  <a:lnTo>
                    <a:pt x="106898" y="287"/>
                  </a:lnTo>
                  <a:lnTo>
                    <a:pt x="106917" y="364"/>
                  </a:lnTo>
                  <a:lnTo>
                    <a:pt x="106955" y="440"/>
                  </a:lnTo>
                  <a:lnTo>
                    <a:pt x="107031" y="497"/>
                  </a:lnTo>
                  <a:lnTo>
                    <a:pt x="107108" y="517"/>
                  </a:lnTo>
                  <a:lnTo>
                    <a:pt x="108198" y="593"/>
                  </a:lnTo>
                  <a:lnTo>
                    <a:pt x="108217" y="593"/>
                  </a:lnTo>
                  <a:lnTo>
                    <a:pt x="108313" y="574"/>
                  </a:lnTo>
                  <a:lnTo>
                    <a:pt x="108370" y="536"/>
                  </a:lnTo>
                  <a:lnTo>
                    <a:pt x="108427" y="459"/>
                  </a:lnTo>
                  <a:lnTo>
                    <a:pt x="108447" y="383"/>
                  </a:lnTo>
                  <a:lnTo>
                    <a:pt x="108427" y="287"/>
                  </a:lnTo>
                  <a:lnTo>
                    <a:pt x="108389" y="230"/>
                  </a:lnTo>
                  <a:lnTo>
                    <a:pt x="108332" y="172"/>
                  </a:lnTo>
                  <a:lnTo>
                    <a:pt x="108236" y="153"/>
                  </a:lnTo>
                  <a:lnTo>
                    <a:pt x="107127" y="77"/>
                  </a:lnTo>
                  <a:close/>
                  <a:moveTo>
                    <a:pt x="100243" y="230"/>
                  </a:moveTo>
                  <a:lnTo>
                    <a:pt x="99134" y="364"/>
                  </a:lnTo>
                  <a:lnTo>
                    <a:pt x="99038" y="402"/>
                  </a:lnTo>
                  <a:lnTo>
                    <a:pt x="98981" y="459"/>
                  </a:lnTo>
                  <a:lnTo>
                    <a:pt x="98942" y="536"/>
                  </a:lnTo>
                  <a:lnTo>
                    <a:pt x="98942" y="612"/>
                  </a:lnTo>
                  <a:lnTo>
                    <a:pt x="98962" y="689"/>
                  </a:lnTo>
                  <a:lnTo>
                    <a:pt x="99000" y="746"/>
                  </a:lnTo>
                  <a:lnTo>
                    <a:pt x="99076" y="784"/>
                  </a:lnTo>
                  <a:lnTo>
                    <a:pt x="99153" y="803"/>
                  </a:lnTo>
                  <a:lnTo>
                    <a:pt x="99191" y="803"/>
                  </a:lnTo>
                  <a:lnTo>
                    <a:pt x="100281" y="689"/>
                  </a:lnTo>
                  <a:lnTo>
                    <a:pt x="100358" y="650"/>
                  </a:lnTo>
                  <a:lnTo>
                    <a:pt x="100434" y="593"/>
                  </a:lnTo>
                  <a:lnTo>
                    <a:pt x="100472" y="517"/>
                  </a:lnTo>
                  <a:lnTo>
                    <a:pt x="100472" y="440"/>
                  </a:lnTo>
                  <a:lnTo>
                    <a:pt x="100453" y="344"/>
                  </a:lnTo>
                  <a:lnTo>
                    <a:pt x="100396" y="287"/>
                  </a:lnTo>
                  <a:lnTo>
                    <a:pt x="100319" y="249"/>
                  </a:lnTo>
                  <a:lnTo>
                    <a:pt x="100243" y="230"/>
                  </a:lnTo>
                  <a:close/>
                  <a:moveTo>
                    <a:pt x="109709" y="306"/>
                  </a:moveTo>
                  <a:lnTo>
                    <a:pt x="109632" y="344"/>
                  </a:lnTo>
                  <a:lnTo>
                    <a:pt x="109575" y="402"/>
                  </a:lnTo>
                  <a:lnTo>
                    <a:pt x="109556" y="497"/>
                  </a:lnTo>
                  <a:lnTo>
                    <a:pt x="109556" y="574"/>
                  </a:lnTo>
                  <a:lnTo>
                    <a:pt x="109594" y="650"/>
                  </a:lnTo>
                  <a:lnTo>
                    <a:pt x="109651" y="708"/>
                  </a:lnTo>
                  <a:lnTo>
                    <a:pt x="109747" y="746"/>
                  </a:lnTo>
                  <a:lnTo>
                    <a:pt x="110837" y="880"/>
                  </a:lnTo>
                  <a:lnTo>
                    <a:pt x="110952" y="880"/>
                  </a:lnTo>
                  <a:lnTo>
                    <a:pt x="111009" y="823"/>
                  </a:lnTo>
                  <a:lnTo>
                    <a:pt x="111066" y="765"/>
                  </a:lnTo>
                  <a:lnTo>
                    <a:pt x="111085" y="689"/>
                  </a:lnTo>
                  <a:lnTo>
                    <a:pt x="111085" y="612"/>
                  </a:lnTo>
                  <a:lnTo>
                    <a:pt x="111047" y="536"/>
                  </a:lnTo>
                  <a:lnTo>
                    <a:pt x="110990" y="478"/>
                  </a:lnTo>
                  <a:lnTo>
                    <a:pt x="110894" y="440"/>
                  </a:lnTo>
                  <a:lnTo>
                    <a:pt x="109804" y="306"/>
                  </a:lnTo>
                  <a:close/>
                  <a:moveTo>
                    <a:pt x="97585" y="593"/>
                  </a:moveTo>
                  <a:lnTo>
                    <a:pt x="96495" y="784"/>
                  </a:lnTo>
                  <a:lnTo>
                    <a:pt x="96399" y="823"/>
                  </a:lnTo>
                  <a:lnTo>
                    <a:pt x="96342" y="880"/>
                  </a:lnTo>
                  <a:lnTo>
                    <a:pt x="96303" y="956"/>
                  </a:lnTo>
                  <a:lnTo>
                    <a:pt x="96303" y="1052"/>
                  </a:lnTo>
                  <a:lnTo>
                    <a:pt x="96342" y="1109"/>
                  </a:lnTo>
                  <a:lnTo>
                    <a:pt x="96380" y="1167"/>
                  </a:lnTo>
                  <a:lnTo>
                    <a:pt x="96456" y="1205"/>
                  </a:lnTo>
                  <a:lnTo>
                    <a:pt x="96533" y="1224"/>
                  </a:lnTo>
                  <a:lnTo>
                    <a:pt x="96571" y="1224"/>
                  </a:lnTo>
                  <a:lnTo>
                    <a:pt x="97661" y="1033"/>
                  </a:lnTo>
                  <a:lnTo>
                    <a:pt x="97738" y="995"/>
                  </a:lnTo>
                  <a:lnTo>
                    <a:pt x="97795" y="937"/>
                  </a:lnTo>
                  <a:lnTo>
                    <a:pt x="97833" y="861"/>
                  </a:lnTo>
                  <a:lnTo>
                    <a:pt x="97833" y="765"/>
                  </a:lnTo>
                  <a:lnTo>
                    <a:pt x="97814" y="689"/>
                  </a:lnTo>
                  <a:lnTo>
                    <a:pt x="97757" y="631"/>
                  </a:lnTo>
                  <a:lnTo>
                    <a:pt x="97680" y="593"/>
                  </a:lnTo>
                  <a:close/>
                  <a:moveTo>
                    <a:pt x="112348" y="689"/>
                  </a:moveTo>
                  <a:lnTo>
                    <a:pt x="112271" y="727"/>
                  </a:lnTo>
                  <a:lnTo>
                    <a:pt x="112214" y="784"/>
                  </a:lnTo>
                  <a:lnTo>
                    <a:pt x="112175" y="880"/>
                  </a:lnTo>
                  <a:lnTo>
                    <a:pt x="112175" y="956"/>
                  </a:lnTo>
                  <a:lnTo>
                    <a:pt x="112214" y="1033"/>
                  </a:lnTo>
                  <a:lnTo>
                    <a:pt x="112271" y="1090"/>
                  </a:lnTo>
                  <a:lnTo>
                    <a:pt x="112367" y="1128"/>
                  </a:lnTo>
                  <a:lnTo>
                    <a:pt x="113438" y="1339"/>
                  </a:lnTo>
                  <a:lnTo>
                    <a:pt x="113495" y="1358"/>
                  </a:lnTo>
                  <a:lnTo>
                    <a:pt x="113552" y="1339"/>
                  </a:lnTo>
                  <a:lnTo>
                    <a:pt x="113629" y="1301"/>
                  </a:lnTo>
                  <a:lnTo>
                    <a:pt x="113667" y="1243"/>
                  </a:lnTo>
                  <a:lnTo>
                    <a:pt x="113705" y="1167"/>
                  </a:lnTo>
                  <a:lnTo>
                    <a:pt x="113705" y="1090"/>
                  </a:lnTo>
                  <a:lnTo>
                    <a:pt x="113667" y="1014"/>
                  </a:lnTo>
                  <a:lnTo>
                    <a:pt x="113610" y="956"/>
                  </a:lnTo>
                  <a:lnTo>
                    <a:pt x="113533" y="918"/>
                  </a:lnTo>
                  <a:lnTo>
                    <a:pt x="112443" y="689"/>
                  </a:lnTo>
                  <a:close/>
                  <a:moveTo>
                    <a:pt x="114967" y="1262"/>
                  </a:moveTo>
                  <a:lnTo>
                    <a:pt x="114891" y="1281"/>
                  </a:lnTo>
                  <a:lnTo>
                    <a:pt x="114814" y="1339"/>
                  </a:lnTo>
                  <a:lnTo>
                    <a:pt x="114776" y="1415"/>
                  </a:lnTo>
                  <a:lnTo>
                    <a:pt x="114776" y="1511"/>
                  </a:lnTo>
                  <a:lnTo>
                    <a:pt x="114814" y="1587"/>
                  </a:lnTo>
                  <a:lnTo>
                    <a:pt x="114872" y="1664"/>
                  </a:lnTo>
                  <a:lnTo>
                    <a:pt x="114948" y="1702"/>
                  </a:lnTo>
                  <a:lnTo>
                    <a:pt x="115006" y="1702"/>
                  </a:lnTo>
                  <a:lnTo>
                    <a:pt x="115063" y="1721"/>
                  </a:lnTo>
                  <a:lnTo>
                    <a:pt x="115140" y="1702"/>
                  </a:lnTo>
                  <a:lnTo>
                    <a:pt x="115197" y="1664"/>
                  </a:lnTo>
                  <a:lnTo>
                    <a:pt x="115254" y="1626"/>
                  </a:lnTo>
                  <a:lnTo>
                    <a:pt x="115273" y="1549"/>
                  </a:lnTo>
                  <a:lnTo>
                    <a:pt x="115293" y="1473"/>
                  </a:lnTo>
                  <a:lnTo>
                    <a:pt x="115254" y="1377"/>
                  </a:lnTo>
                  <a:lnTo>
                    <a:pt x="115197" y="1320"/>
                  </a:lnTo>
                  <a:lnTo>
                    <a:pt x="115120" y="1281"/>
                  </a:lnTo>
                  <a:lnTo>
                    <a:pt x="115044" y="1262"/>
                  </a:lnTo>
                  <a:close/>
                  <a:moveTo>
                    <a:pt x="95041" y="1090"/>
                  </a:moveTo>
                  <a:lnTo>
                    <a:pt x="94965" y="1109"/>
                  </a:lnTo>
                  <a:lnTo>
                    <a:pt x="93875" y="1358"/>
                  </a:lnTo>
                  <a:lnTo>
                    <a:pt x="93798" y="1396"/>
                  </a:lnTo>
                  <a:lnTo>
                    <a:pt x="93741" y="1454"/>
                  </a:lnTo>
                  <a:lnTo>
                    <a:pt x="93703" y="1549"/>
                  </a:lnTo>
                  <a:lnTo>
                    <a:pt x="93722" y="1626"/>
                  </a:lnTo>
                  <a:lnTo>
                    <a:pt x="93741" y="1702"/>
                  </a:lnTo>
                  <a:lnTo>
                    <a:pt x="93798" y="1740"/>
                  </a:lnTo>
                  <a:lnTo>
                    <a:pt x="93856" y="1779"/>
                  </a:lnTo>
                  <a:lnTo>
                    <a:pt x="93932" y="1798"/>
                  </a:lnTo>
                  <a:lnTo>
                    <a:pt x="93990" y="1798"/>
                  </a:lnTo>
                  <a:lnTo>
                    <a:pt x="95060" y="1530"/>
                  </a:lnTo>
                  <a:lnTo>
                    <a:pt x="95137" y="1492"/>
                  </a:lnTo>
                  <a:lnTo>
                    <a:pt x="95194" y="1434"/>
                  </a:lnTo>
                  <a:lnTo>
                    <a:pt x="95233" y="1358"/>
                  </a:lnTo>
                  <a:lnTo>
                    <a:pt x="95233" y="1262"/>
                  </a:lnTo>
                  <a:lnTo>
                    <a:pt x="95194" y="1186"/>
                  </a:lnTo>
                  <a:lnTo>
                    <a:pt x="95118" y="1128"/>
                  </a:lnTo>
                  <a:lnTo>
                    <a:pt x="95041" y="1090"/>
                  </a:lnTo>
                  <a:close/>
                  <a:moveTo>
                    <a:pt x="92364" y="1760"/>
                  </a:moveTo>
                  <a:lnTo>
                    <a:pt x="91312" y="2085"/>
                  </a:lnTo>
                  <a:lnTo>
                    <a:pt x="91236" y="2123"/>
                  </a:lnTo>
                  <a:lnTo>
                    <a:pt x="91178" y="2199"/>
                  </a:lnTo>
                  <a:lnTo>
                    <a:pt x="91159" y="2276"/>
                  </a:lnTo>
                  <a:lnTo>
                    <a:pt x="91159" y="2371"/>
                  </a:lnTo>
                  <a:lnTo>
                    <a:pt x="91198" y="2429"/>
                  </a:lnTo>
                  <a:lnTo>
                    <a:pt x="91236" y="2486"/>
                  </a:lnTo>
                  <a:lnTo>
                    <a:pt x="91293" y="2505"/>
                  </a:lnTo>
                  <a:lnTo>
                    <a:pt x="91370" y="2524"/>
                  </a:lnTo>
                  <a:lnTo>
                    <a:pt x="91446" y="2505"/>
                  </a:lnTo>
                  <a:lnTo>
                    <a:pt x="92498" y="2199"/>
                  </a:lnTo>
                  <a:lnTo>
                    <a:pt x="92574" y="2142"/>
                  </a:lnTo>
                  <a:lnTo>
                    <a:pt x="92632" y="2085"/>
                  </a:lnTo>
                  <a:lnTo>
                    <a:pt x="92651" y="2008"/>
                  </a:lnTo>
                  <a:lnTo>
                    <a:pt x="92651" y="1913"/>
                  </a:lnTo>
                  <a:lnTo>
                    <a:pt x="92613" y="1836"/>
                  </a:lnTo>
                  <a:lnTo>
                    <a:pt x="92536" y="1779"/>
                  </a:lnTo>
                  <a:lnTo>
                    <a:pt x="92460" y="1760"/>
                  </a:lnTo>
                  <a:close/>
                  <a:moveTo>
                    <a:pt x="89916" y="2563"/>
                  </a:moveTo>
                  <a:lnTo>
                    <a:pt x="89821" y="2582"/>
                  </a:lnTo>
                  <a:lnTo>
                    <a:pt x="88788" y="2964"/>
                  </a:lnTo>
                  <a:lnTo>
                    <a:pt x="88712" y="3022"/>
                  </a:lnTo>
                  <a:lnTo>
                    <a:pt x="88654" y="3079"/>
                  </a:lnTo>
                  <a:lnTo>
                    <a:pt x="88635" y="3156"/>
                  </a:lnTo>
                  <a:lnTo>
                    <a:pt x="88654" y="3251"/>
                  </a:lnTo>
                  <a:lnTo>
                    <a:pt x="88693" y="3309"/>
                  </a:lnTo>
                  <a:lnTo>
                    <a:pt x="88731" y="3366"/>
                  </a:lnTo>
                  <a:lnTo>
                    <a:pt x="88788" y="3385"/>
                  </a:lnTo>
                  <a:lnTo>
                    <a:pt x="88865" y="3404"/>
                  </a:lnTo>
                  <a:lnTo>
                    <a:pt x="88941" y="3385"/>
                  </a:lnTo>
                  <a:lnTo>
                    <a:pt x="89974" y="3003"/>
                  </a:lnTo>
                  <a:lnTo>
                    <a:pt x="90050" y="2945"/>
                  </a:lnTo>
                  <a:lnTo>
                    <a:pt x="90108" y="2888"/>
                  </a:lnTo>
                  <a:lnTo>
                    <a:pt x="90127" y="2811"/>
                  </a:lnTo>
                  <a:lnTo>
                    <a:pt x="90108" y="2716"/>
                  </a:lnTo>
                  <a:lnTo>
                    <a:pt x="90069" y="2639"/>
                  </a:lnTo>
                  <a:lnTo>
                    <a:pt x="89993" y="2582"/>
                  </a:lnTo>
                  <a:lnTo>
                    <a:pt x="89916" y="2563"/>
                  </a:lnTo>
                  <a:close/>
                  <a:moveTo>
                    <a:pt x="87335" y="3538"/>
                  </a:moveTo>
                  <a:lnTo>
                    <a:pt x="86321" y="3997"/>
                  </a:lnTo>
                  <a:lnTo>
                    <a:pt x="86245" y="4054"/>
                  </a:lnTo>
                  <a:lnTo>
                    <a:pt x="86207" y="4112"/>
                  </a:lnTo>
                  <a:lnTo>
                    <a:pt x="86187" y="4207"/>
                  </a:lnTo>
                  <a:lnTo>
                    <a:pt x="86207" y="4284"/>
                  </a:lnTo>
                  <a:lnTo>
                    <a:pt x="86245" y="4341"/>
                  </a:lnTo>
                  <a:lnTo>
                    <a:pt x="86283" y="4379"/>
                  </a:lnTo>
                  <a:lnTo>
                    <a:pt x="86340" y="4418"/>
                  </a:lnTo>
                  <a:lnTo>
                    <a:pt x="86398" y="4418"/>
                  </a:lnTo>
                  <a:lnTo>
                    <a:pt x="86493" y="4399"/>
                  </a:lnTo>
                  <a:lnTo>
                    <a:pt x="87507" y="3959"/>
                  </a:lnTo>
                  <a:lnTo>
                    <a:pt x="87583" y="3901"/>
                  </a:lnTo>
                  <a:lnTo>
                    <a:pt x="87622" y="3844"/>
                  </a:lnTo>
                  <a:lnTo>
                    <a:pt x="87641" y="3748"/>
                  </a:lnTo>
                  <a:lnTo>
                    <a:pt x="87622" y="3672"/>
                  </a:lnTo>
                  <a:lnTo>
                    <a:pt x="87583" y="3595"/>
                  </a:lnTo>
                  <a:lnTo>
                    <a:pt x="87507" y="3538"/>
                  </a:lnTo>
                  <a:close/>
                  <a:moveTo>
                    <a:pt x="84983" y="4647"/>
                  </a:moveTo>
                  <a:lnTo>
                    <a:pt x="84906" y="4666"/>
                  </a:lnTo>
                  <a:lnTo>
                    <a:pt x="83912" y="5163"/>
                  </a:lnTo>
                  <a:lnTo>
                    <a:pt x="83835" y="5221"/>
                  </a:lnTo>
                  <a:lnTo>
                    <a:pt x="83797" y="5297"/>
                  </a:lnTo>
                  <a:lnTo>
                    <a:pt x="83797" y="5374"/>
                  </a:lnTo>
                  <a:lnTo>
                    <a:pt x="83816" y="5469"/>
                  </a:lnTo>
                  <a:lnTo>
                    <a:pt x="83854" y="5527"/>
                  </a:lnTo>
                  <a:lnTo>
                    <a:pt x="83912" y="5546"/>
                  </a:lnTo>
                  <a:lnTo>
                    <a:pt x="83950" y="5584"/>
                  </a:lnTo>
                  <a:lnTo>
                    <a:pt x="84065" y="5584"/>
                  </a:lnTo>
                  <a:lnTo>
                    <a:pt x="84122" y="5565"/>
                  </a:lnTo>
                  <a:lnTo>
                    <a:pt x="85097" y="5049"/>
                  </a:lnTo>
                  <a:lnTo>
                    <a:pt x="85174" y="5010"/>
                  </a:lnTo>
                  <a:lnTo>
                    <a:pt x="85212" y="4934"/>
                  </a:lnTo>
                  <a:lnTo>
                    <a:pt x="85231" y="4838"/>
                  </a:lnTo>
                  <a:lnTo>
                    <a:pt x="85193" y="4762"/>
                  </a:lnTo>
                  <a:lnTo>
                    <a:pt x="85155" y="4685"/>
                  </a:lnTo>
                  <a:lnTo>
                    <a:pt x="85078" y="4647"/>
                  </a:lnTo>
                  <a:close/>
                  <a:moveTo>
                    <a:pt x="82631" y="5890"/>
                  </a:moveTo>
                  <a:lnTo>
                    <a:pt x="82554" y="5928"/>
                  </a:lnTo>
                  <a:lnTo>
                    <a:pt x="81579" y="6483"/>
                  </a:lnTo>
                  <a:lnTo>
                    <a:pt x="81521" y="6540"/>
                  </a:lnTo>
                  <a:lnTo>
                    <a:pt x="81483" y="6617"/>
                  </a:lnTo>
                  <a:lnTo>
                    <a:pt x="81483" y="6712"/>
                  </a:lnTo>
                  <a:lnTo>
                    <a:pt x="81521" y="6789"/>
                  </a:lnTo>
                  <a:lnTo>
                    <a:pt x="81541" y="6846"/>
                  </a:lnTo>
                  <a:lnTo>
                    <a:pt x="81598" y="6865"/>
                  </a:lnTo>
                  <a:lnTo>
                    <a:pt x="81655" y="6885"/>
                  </a:lnTo>
                  <a:lnTo>
                    <a:pt x="81694" y="6904"/>
                  </a:lnTo>
                  <a:lnTo>
                    <a:pt x="81770" y="6885"/>
                  </a:lnTo>
                  <a:lnTo>
                    <a:pt x="81808" y="6865"/>
                  </a:lnTo>
                  <a:lnTo>
                    <a:pt x="82764" y="6311"/>
                  </a:lnTo>
                  <a:lnTo>
                    <a:pt x="82841" y="6253"/>
                  </a:lnTo>
                  <a:lnTo>
                    <a:pt x="82879" y="6177"/>
                  </a:lnTo>
                  <a:lnTo>
                    <a:pt x="82879" y="6081"/>
                  </a:lnTo>
                  <a:lnTo>
                    <a:pt x="82841" y="6005"/>
                  </a:lnTo>
                  <a:lnTo>
                    <a:pt x="82784" y="5928"/>
                  </a:lnTo>
                  <a:lnTo>
                    <a:pt x="82707" y="5890"/>
                  </a:lnTo>
                  <a:close/>
                  <a:moveTo>
                    <a:pt x="80355" y="7286"/>
                  </a:moveTo>
                  <a:lnTo>
                    <a:pt x="80278" y="7324"/>
                  </a:lnTo>
                  <a:lnTo>
                    <a:pt x="79341" y="7955"/>
                  </a:lnTo>
                  <a:lnTo>
                    <a:pt x="79284" y="8013"/>
                  </a:lnTo>
                  <a:lnTo>
                    <a:pt x="79265" y="8089"/>
                  </a:lnTo>
                  <a:lnTo>
                    <a:pt x="79265" y="8185"/>
                  </a:lnTo>
                  <a:lnTo>
                    <a:pt x="79284" y="8261"/>
                  </a:lnTo>
                  <a:lnTo>
                    <a:pt x="79322" y="8300"/>
                  </a:lnTo>
                  <a:lnTo>
                    <a:pt x="79380" y="8319"/>
                  </a:lnTo>
                  <a:lnTo>
                    <a:pt x="79418" y="8338"/>
                  </a:lnTo>
                  <a:lnTo>
                    <a:pt x="79475" y="8357"/>
                  </a:lnTo>
                  <a:lnTo>
                    <a:pt x="79533" y="8338"/>
                  </a:lnTo>
                  <a:lnTo>
                    <a:pt x="79609" y="8319"/>
                  </a:lnTo>
                  <a:lnTo>
                    <a:pt x="80508" y="7688"/>
                  </a:lnTo>
                  <a:lnTo>
                    <a:pt x="80584" y="7630"/>
                  </a:lnTo>
                  <a:lnTo>
                    <a:pt x="80603" y="7554"/>
                  </a:lnTo>
                  <a:lnTo>
                    <a:pt x="80603" y="7458"/>
                  </a:lnTo>
                  <a:lnTo>
                    <a:pt x="80584" y="7382"/>
                  </a:lnTo>
                  <a:lnTo>
                    <a:pt x="80508" y="7324"/>
                  </a:lnTo>
                  <a:lnTo>
                    <a:pt x="80431" y="7286"/>
                  </a:lnTo>
                  <a:close/>
                  <a:moveTo>
                    <a:pt x="78251" y="8816"/>
                  </a:moveTo>
                  <a:lnTo>
                    <a:pt x="78156" y="8835"/>
                  </a:lnTo>
                  <a:lnTo>
                    <a:pt x="78079" y="8873"/>
                  </a:lnTo>
                  <a:lnTo>
                    <a:pt x="77200" y="9543"/>
                  </a:lnTo>
                  <a:lnTo>
                    <a:pt x="77142" y="9619"/>
                  </a:lnTo>
                  <a:lnTo>
                    <a:pt x="77123" y="9696"/>
                  </a:lnTo>
                  <a:lnTo>
                    <a:pt x="77123" y="9791"/>
                  </a:lnTo>
                  <a:lnTo>
                    <a:pt x="77161" y="9868"/>
                  </a:lnTo>
                  <a:lnTo>
                    <a:pt x="77200" y="9906"/>
                  </a:lnTo>
                  <a:lnTo>
                    <a:pt x="77257" y="9925"/>
                  </a:lnTo>
                  <a:lnTo>
                    <a:pt x="77353" y="9944"/>
                  </a:lnTo>
                  <a:lnTo>
                    <a:pt x="77410" y="9925"/>
                  </a:lnTo>
                  <a:lnTo>
                    <a:pt x="77486" y="9887"/>
                  </a:lnTo>
                  <a:lnTo>
                    <a:pt x="78347" y="9218"/>
                  </a:lnTo>
                  <a:lnTo>
                    <a:pt x="78404" y="9160"/>
                  </a:lnTo>
                  <a:lnTo>
                    <a:pt x="78443" y="9065"/>
                  </a:lnTo>
                  <a:lnTo>
                    <a:pt x="78443" y="8988"/>
                  </a:lnTo>
                  <a:lnTo>
                    <a:pt x="78404" y="8912"/>
                  </a:lnTo>
                  <a:lnTo>
                    <a:pt x="78328" y="8854"/>
                  </a:lnTo>
                  <a:lnTo>
                    <a:pt x="78251" y="8816"/>
                  </a:lnTo>
                  <a:close/>
                  <a:moveTo>
                    <a:pt x="76090" y="10499"/>
                  </a:moveTo>
                  <a:lnTo>
                    <a:pt x="76014" y="10537"/>
                  </a:lnTo>
                  <a:lnTo>
                    <a:pt x="75173" y="11283"/>
                  </a:lnTo>
                  <a:lnTo>
                    <a:pt x="75115" y="11359"/>
                  </a:lnTo>
                  <a:lnTo>
                    <a:pt x="75096" y="11436"/>
                  </a:lnTo>
                  <a:lnTo>
                    <a:pt x="75115" y="11531"/>
                  </a:lnTo>
                  <a:lnTo>
                    <a:pt x="75153" y="11589"/>
                  </a:lnTo>
                  <a:lnTo>
                    <a:pt x="75230" y="11646"/>
                  </a:lnTo>
                  <a:lnTo>
                    <a:pt x="75326" y="11665"/>
                  </a:lnTo>
                  <a:lnTo>
                    <a:pt x="75402" y="11665"/>
                  </a:lnTo>
                  <a:lnTo>
                    <a:pt x="75479" y="11608"/>
                  </a:lnTo>
                  <a:lnTo>
                    <a:pt x="76301" y="10881"/>
                  </a:lnTo>
                  <a:lnTo>
                    <a:pt x="76358" y="10805"/>
                  </a:lnTo>
                  <a:lnTo>
                    <a:pt x="76377" y="10728"/>
                  </a:lnTo>
                  <a:lnTo>
                    <a:pt x="76358" y="10652"/>
                  </a:lnTo>
                  <a:lnTo>
                    <a:pt x="76320" y="10575"/>
                  </a:lnTo>
                  <a:lnTo>
                    <a:pt x="76243" y="10518"/>
                  </a:lnTo>
                  <a:lnTo>
                    <a:pt x="76167" y="10499"/>
                  </a:lnTo>
                  <a:close/>
                  <a:moveTo>
                    <a:pt x="74102" y="12296"/>
                  </a:moveTo>
                  <a:lnTo>
                    <a:pt x="74044" y="12354"/>
                  </a:lnTo>
                  <a:lnTo>
                    <a:pt x="73241" y="13138"/>
                  </a:lnTo>
                  <a:lnTo>
                    <a:pt x="73203" y="13214"/>
                  </a:lnTo>
                  <a:lnTo>
                    <a:pt x="73184" y="13291"/>
                  </a:lnTo>
                  <a:lnTo>
                    <a:pt x="73203" y="13367"/>
                  </a:lnTo>
                  <a:lnTo>
                    <a:pt x="73241" y="13444"/>
                  </a:lnTo>
                  <a:lnTo>
                    <a:pt x="73318" y="13501"/>
                  </a:lnTo>
                  <a:lnTo>
                    <a:pt x="73490" y="13501"/>
                  </a:lnTo>
                  <a:lnTo>
                    <a:pt x="73547" y="13444"/>
                  </a:lnTo>
                  <a:lnTo>
                    <a:pt x="74350" y="12679"/>
                  </a:lnTo>
                  <a:lnTo>
                    <a:pt x="74389" y="12602"/>
                  </a:lnTo>
                  <a:lnTo>
                    <a:pt x="74408" y="12507"/>
                  </a:lnTo>
                  <a:lnTo>
                    <a:pt x="74389" y="12430"/>
                  </a:lnTo>
                  <a:lnTo>
                    <a:pt x="74350" y="12354"/>
                  </a:lnTo>
                  <a:lnTo>
                    <a:pt x="74274" y="12315"/>
                  </a:lnTo>
                  <a:lnTo>
                    <a:pt x="74197" y="12296"/>
                  </a:lnTo>
                  <a:close/>
                  <a:moveTo>
                    <a:pt x="72304" y="14170"/>
                  </a:moveTo>
                  <a:lnTo>
                    <a:pt x="72228" y="14190"/>
                  </a:lnTo>
                  <a:lnTo>
                    <a:pt x="72151" y="14247"/>
                  </a:lnTo>
                  <a:lnTo>
                    <a:pt x="71367" y="15031"/>
                  </a:lnTo>
                  <a:lnTo>
                    <a:pt x="71329" y="15107"/>
                  </a:lnTo>
                  <a:lnTo>
                    <a:pt x="71310" y="15184"/>
                  </a:lnTo>
                  <a:lnTo>
                    <a:pt x="71329" y="15280"/>
                  </a:lnTo>
                  <a:lnTo>
                    <a:pt x="71386" y="15356"/>
                  </a:lnTo>
                  <a:lnTo>
                    <a:pt x="71444" y="15394"/>
                  </a:lnTo>
                  <a:lnTo>
                    <a:pt x="71539" y="15413"/>
                  </a:lnTo>
                  <a:lnTo>
                    <a:pt x="71616" y="15394"/>
                  </a:lnTo>
                  <a:lnTo>
                    <a:pt x="71692" y="15337"/>
                  </a:lnTo>
                  <a:lnTo>
                    <a:pt x="72457" y="14553"/>
                  </a:lnTo>
                  <a:lnTo>
                    <a:pt x="72514" y="14476"/>
                  </a:lnTo>
                  <a:lnTo>
                    <a:pt x="72534" y="14381"/>
                  </a:lnTo>
                  <a:lnTo>
                    <a:pt x="72514" y="14304"/>
                  </a:lnTo>
                  <a:lnTo>
                    <a:pt x="72457" y="14228"/>
                  </a:lnTo>
                  <a:lnTo>
                    <a:pt x="72381" y="14190"/>
                  </a:lnTo>
                  <a:lnTo>
                    <a:pt x="72304" y="14170"/>
                  </a:lnTo>
                  <a:close/>
                  <a:moveTo>
                    <a:pt x="70449" y="16083"/>
                  </a:moveTo>
                  <a:lnTo>
                    <a:pt x="70373" y="16102"/>
                  </a:lnTo>
                  <a:lnTo>
                    <a:pt x="70296" y="16140"/>
                  </a:lnTo>
                  <a:lnTo>
                    <a:pt x="69512" y="16943"/>
                  </a:lnTo>
                  <a:lnTo>
                    <a:pt x="69474" y="17020"/>
                  </a:lnTo>
                  <a:lnTo>
                    <a:pt x="69455" y="17096"/>
                  </a:lnTo>
                  <a:lnTo>
                    <a:pt x="69474" y="17173"/>
                  </a:lnTo>
                  <a:lnTo>
                    <a:pt x="69512" y="17249"/>
                  </a:lnTo>
                  <a:lnTo>
                    <a:pt x="69589" y="17307"/>
                  </a:lnTo>
                  <a:lnTo>
                    <a:pt x="69761" y="17307"/>
                  </a:lnTo>
                  <a:lnTo>
                    <a:pt x="69837" y="17249"/>
                  </a:lnTo>
                  <a:lnTo>
                    <a:pt x="70621" y="16465"/>
                  </a:lnTo>
                  <a:lnTo>
                    <a:pt x="70660" y="16389"/>
                  </a:lnTo>
                  <a:lnTo>
                    <a:pt x="70679" y="16293"/>
                  </a:lnTo>
                  <a:lnTo>
                    <a:pt x="70660" y="16217"/>
                  </a:lnTo>
                  <a:lnTo>
                    <a:pt x="70602" y="16140"/>
                  </a:lnTo>
                  <a:lnTo>
                    <a:pt x="70526" y="16102"/>
                  </a:lnTo>
                  <a:lnTo>
                    <a:pt x="70449" y="16083"/>
                  </a:lnTo>
                  <a:close/>
                  <a:moveTo>
                    <a:pt x="68575" y="17957"/>
                  </a:moveTo>
                  <a:lnTo>
                    <a:pt x="68499" y="17976"/>
                  </a:lnTo>
                  <a:lnTo>
                    <a:pt x="68422" y="18033"/>
                  </a:lnTo>
                  <a:lnTo>
                    <a:pt x="67619" y="18798"/>
                  </a:lnTo>
                  <a:lnTo>
                    <a:pt x="67581" y="18856"/>
                  </a:lnTo>
                  <a:lnTo>
                    <a:pt x="67562" y="18951"/>
                  </a:lnTo>
                  <a:lnTo>
                    <a:pt x="67562" y="19028"/>
                  </a:lnTo>
                  <a:lnTo>
                    <a:pt x="67619" y="19104"/>
                  </a:lnTo>
                  <a:lnTo>
                    <a:pt x="67696" y="19162"/>
                  </a:lnTo>
                  <a:lnTo>
                    <a:pt x="67772" y="19181"/>
                  </a:lnTo>
                  <a:lnTo>
                    <a:pt x="67848" y="19162"/>
                  </a:lnTo>
                  <a:lnTo>
                    <a:pt x="67925" y="19123"/>
                  </a:lnTo>
                  <a:lnTo>
                    <a:pt x="68728" y="18339"/>
                  </a:lnTo>
                  <a:lnTo>
                    <a:pt x="68786" y="18282"/>
                  </a:lnTo>
                  <a:lnTo>
                    <a:pt x="68805" y="18186"/>
                  </a:lnTo>
                  <a:lnTo>
                    <a:pt x="68786" y="18110"/>
                  </a:lnTo>
                  <a:lnTo>
                    <a:pt x="68728" y="18033"/>
                  </a:lnTo>
                  <a:lnTo>
                    <a:pt x="68671" y="17976"/>
                  </a:lnTo>
                  <a:lnTo>
                    <a:pt x="68575" y="17957"/>
                  </a:lnTo>
                  <a:close/>
                  <a:moveTo>
                    <a:pt x="26180" y="19754"/>
                  </a:moveTo>
                  <a:lnTo>
                    <a:pt x="25070" y="19793"/>
                  </a:lnTo>
                  <a:lnTo>
                    <a:pt x="24975" y="19831"/>
                  </a:lnTo>
                  <a:lnTo>
                    <a:pt x="24917" y="19869"/>
                  </a:lnTo>
                  <a:lnTo>
                    <a:pt x="24860" y="19946"/>
                  </a:lnTo>
                  <a:lnTo>
                    <a:pt x="24860" y="20041"/>
                  </a:lnTo>
                  <a:lnTo>
                    <a:pt x="24879" y="20118"/>
                  </a:lnTo>
                  <a:lnTo>
                    <a:pt x="24917" y="20175"/>
                  </a:lnTo>
                  <a:lnTo>
                    <a:pt x="24994" y="20232"/>
                  </a:lnTo>
                  <a:lnTo>
                    <a:pt x="25070" y="20252"/>
                  </a:lnTo>
                  <a:lnTo>
                    <a:pt x="25090" y="20252"/>
                  </a:lnTo>
                  <a:lnTo>
                    <a:pt x="26180" y="20213"/>
                  </a:lnTo>
                  <a:lnTo>
                    <a:pt x="26275" y="20194"/>
                  </a:lnTo>
                  <a:lnTo>
                    <a:pt x="26333" y="20137"/>
                  </a:lnTo>
                  <a:lnTo>
                    <a:pt x="26390" y="20060"/>
                  </a:lnTo>
                  <a:lnTo>
                    <a:pt x="26409" y="19984"/>
                  </a:lnTo>
                  <a:lnTo>
                    <a:pt x="26390" y="19888"/>
                  </a:lnTo>
                  <a:lnTo>
                    <a:pt x="26333" y="19831"/>
                  </a:lnTo>
                  <a:lnTo>
                    <a:pt x="26256" y="19773"/>
                  </a:lnTo>
                  <a:lnTo>
                    <a:pt x="26180" y="19754"/>
                  </a:lnTo>
                  <a:close/>
                  <a:moveTo>
                    <a:pt x="27748" y="19773"/>
                  </a:moveTo>
                  <a:lnTo>
                    <a:pt x="27652" y="19793"/>
                  </a:lnTo>
                  <a:lnTo>
                    <a:pt x="27576" y="19831"/>
                  </a:lnTo>
                  <a:lnTo>
                    <a:pt x="27537" y="19907"/>
                  </a:lnTo>
                  <a:lnTo>
                    <a:pt x="27518" y="19984"/>
                  </a:lnTo>
                  <a:lnTo>
                    <a:pt x="27518" y="20079"/>
                  </a:lnTo>
                  <a:lnTo>
                    <a:pt x="27576" y="20156"/>
                  </a:lnTo>
                  <a:lnTo>
                    <a:pt x="27633" y="20194"/>
                  </a:lnTo>
                  <a:lnTo>
                    <a:pt x="27729" y="20213"/>
                  </a:lnTo>
                  <a:lnTo>
                    <a:pt x="28819" y="20271"/>
                  </a:lnTo>
                  <a:lnTo>
                    <a:pt x="28838" y="20271"/>
                  </a:lnTo>
                  <a:lnTo>
                    <a:pt x="28914" y="20252"/>
                  </a:lnTo>
                  <a:lnTo>
                    <a:pt x="28991" y="20213"/>
                  </a:lnTo>
                  <a:lnTo>
                    <a:pt x="29029" y="20156"/>
                  </a:lnTo>
                  <a:lnTo>
                    <a:pt x="29067" y="20079"/>
                  </a:lnTo>
                  <a:lnTo>
                    <a:pt x="29048" y="19984"/>
                  </a:lnTo>
                  <a:lnTo>
                    <a:pt x="29010" y="19907"/>
                  </a:lnTo>
                  <a:lnTo>
                    <a:pt x="28933" y="19850"/>
                  </a:lnTo>
                  <a:lnTo>
                    <a:pt x="28857" y="19831"/>
                  </a:lnTo>
                  <a:lnTo>
                    <a:pt x="27748" y="19773"/>
                  </a:lnTo>
                  <a:close/>
                  <a:moveTo>
                    <a:pt x="23502" y="19926"/>
                  </a:moveTo>
                  <a:lnTo>
                    <a:pt x="22393" y="20060"/>
                  </a:lnTo>
                  <a:lnTo>
                    <a:pt x="22317" y="20079"/>
                  </a:lnTo>
                  <a:lnTo>
                    <a:pt x="22240" y="20137"/>
                  </a:lnTo>
                  <a:lnTo>
                    <a:pt x="22202" y="20213"/>
                  </a:lnTo>
                  <a:lnTo>
                    <a:pt x="22202" y="20309"/>
                  </a:lnTo>
                  <a:lnTo>
                    <a:pt x="22240" y="20385"/>
                  </a:lnTo>
                  <a:lnTo>
                    <a:pt x="22279" y="20443"/>
                  </a:lnTo>
                  <a:lnTo>
                    <a:pt x="22355" y="20481"/>
                  </a:lnTo>
                  <a:lnTo>
                    <a:pt x="22432" y="20500"/>
                  </a:lnTo>
                  <a:lnTo>
                    <a:pt x="22451" y="20481"/>
                  </a:lnTo>
                  <a:lnTo>
                    <a:pt x="23541" y="20366"/>
                  </a:lnTo>
                  <a:lnTo>
                    <a:pt x="23636" y="20328"/>
                  </a:lnTo>
                  <a:lnTo>
                    <a:pt x="23694" y="20271"/>
                  </a:lnTo>
                  <a:lnTo>
                    <a:pt x="23732" y="20213"/>
                  </a:lnTo>
                  <a:lnTo>
                    <a:pt x="23751" y="20118"/>
                  </a:lnTo>
                  <a:lnTo>
                    <a:pt x="23713" y="20041"/>
                  </a:lnTo>
                  <a:lnTo>
                    <a:pt x="23675" y="19965"/>
                  </a:lnTo>
                  <a:lnTo>
                    <a:pt x="23598" y="19926"/>
                  </a:lnTo>
                  <a:close/>
                  <a:moveTo>
                    <a:pt x="30329" y="19984"/>
                  </a:moveTo>
                  <a:lnTo>
                    <a:pt x="30253" y="20022"/>
                  </a:lnTo>
                  <a:lnTo>
                    <a:pt x="30195" y="20099"/>
                  </a:lnTo>
                  <a:lnTo>
                    <a:pt x="30157" y="20175"/>
                  </a:lnTo>
                  <a:lnTo>
                    <a:pt x="30176" y="20271"/>
                  </a:lnTo>
                  <a:lnTo>
                    <a:pt x="30215" y="20347"/>
                  </a:lnTo>
                  <a:lnTo>
                    <a:pt x="30272" y="20404"/>
                  </a:lnTo>
                  <a:lnTo>
                    <a:pt x="30348" y="20424"/>
                  </a:lnTo>
                  <a:lnTo>
                    <a:pt x="31438" y="20577"/>
                  </a:lnTo>
                  <a:lnTo>
                    <a:pt x="31553" y="20577"/>
                  </a:lnTo>
                  <a:lnTo>
                    <a:pt x="31630" y="20538"/>
                  </a:lnTo>
                  <a:lnTo>
                    <a:pt x="31668" y="20462"/>
                  </a:lnTo>
                  <a:lnTo>
                    <a:pt x="31706" y="20385"/>
                  </a:lnTo>
                  <a:lnTo>
                    <a:pt x="31687" y="20309"/>
                  </a:lnTo>
                  <a:lnTo>
                    <a:pt x="31668" y="20232"/>
                  </a:lnTo>
                  <a:lnTo>
                    <a:pt x="31591" y="20175"/>
                  </a:lnTo>
                  <a:lnTo>
                    <a:pt x="31515" y="20137"/>
                  </a:lnTo>
                  <a:lnTo>
                    <a:pt x="30406" y="19984"/>
                  </a:lnTo>
                  <a:close/>
                  <a:moveTo>
                    <a:pt x="66644" y="19773"/>
                  </a:moveTo>
                  <a:lnTo>
                    <a:pt x="66567" y="19793"/>
                  </a:lnTo>
                  <a:lnTo>
                    <a:pt x="66491" y="19831"/>
                  </a:lnTo>
                  <a:lnTo>
                    <a:pt x="65649" y="20538"/>
                  </a:lnTo>
                  <a:lnTo>
                    <a:pt x="65592" y="20615"/>
                  </a:lnTo>
                  <a:lnTo>
                    <a:pt x="65573" y="20691"/>
                  </a:lnTo>
                  <a:lnTo>
                    <a:pt x="65573" y="20787"/>
                  </a:lnTo>
                  <a:lnTo>
                    <a:pt x="65611" y="20863"/>
                  </a:lnTo>
                  <a:lnTo>
                    <a:pt x="65688" y="20921"/>
                  </a:lnTo>
                  <a:lnTo>
                    <a:pt x="65783" y="20940"/>
                  </a:lnTo>
                  <a:lnTo>
                    <a:pt x="65860" y="20921"/>
                  </a:lnTo>
                  <a:lnTo>
                    <a:pt x="65936" y="20883"/>
                  </a:lnTo>
                  <a:lnTo>
                    <a:pt x="66778" y="20156"/>
                  </a:lnTo>
                  <a:lnTo>
                    <a:pt x="66835" y="20099"/>
                  </a:lnTo>
                  <a:lnTo>
                    <a:pt x="66854" y="20022"/>
                  </a:lnTo>
                  <a:lnTo>
                    <a:pt x="66835" y="19926"/>
                  </a:lnTo>
                  <a:lnTo>
                    <a:pt x="66797" y="19850"/>
                  </a:lnTo>
                  <a:lnTo>
                    <a:pt x="66720" y="19793"/>
                  </a:lnTo>
                  <a:lnTo>
                    <a:pt x="66644" y="19773"/>
                  </a:lnTo>
                  <a:close/>
                  <a:moveTo>
                    <a:pt x="20844" y="20290"/>
                  </a:moveTo>
                  <a:lnTo>
                    <a:pt x="19754" y="20519"/>
                  </a:lnTo>
                  <a:lnTo>
                    <a:pt x="19678" y="20557"/>
                  </a:lnTo>
                  <a:lnTo>
                    <a:pt x="19620" y="20615"/>
                  </a:lnTo>
                  <a:lnTo>
                    <a:pt x="19582" y="20691"/>
                  </a:lnTo>
                  <a:lnTo>
                    <a:pt x="19582" y="20787"/>
                  </a:lnTo>
                  <a:lnTo>
                    <a:pt x="19620" y="20863"/>
                  </a:lnTo>
                  <a:lnTo>
                    <a:pt x="19678" y="20902"/>
                  </a:lnTo>
                  <a:lnTo>
                    <a:pt x="19735" y="20940"/>
                  </a:lnTo>
                  <a:lnTo>
                    <a:pt x="19812" y="20959"/>
                  </a:lnTo>
                  <a:lnTo>
                    <a:pt x="19850" y="20959"/>
                  </a:lnTo>
                  <a:lnTo>
                    <a:pt x="20940" y="20730"/>
                  </a:lnTo>
                  <a:lnTo>
                    <a:pt x="21016" y="20710"/>
                  </a:lnTo>
                  <a:lnTo>
                    <a:pt x="21074" y="20634"/>
                  </a:lnTo>
                  <a:lnTo>
                    <a:pt x="21112" y="20557"/>
                  </a:lnTo>
                  <a:lnTo>
                    <a:pt x="21112" y="20481"/>
                  </a:lnTo>
                  <a:lnTo>
                    <a:pt x="21074" y="20385"/>
                  </a:lnTo>
                  <a:lnTo>
                    <a:pt x="21016" y="20328"/>
                  </a:lnTo>
                  <a:lnTo>
                    <a:pt x="20940" y="20309"/>
                  </a:lnTo>
                  <a:lnTo>
                    <a:pt x="20844" y="20290"/>
                  </a:lnTo>
                  <a:close/>
                  <a:moveTo>
                    <a:pt x="32968" y="20424"/>
                  </a:moveTo>
                  <a:lnTo>
                    <a:pt x="32892" y="20462"/>
                  </a:lnTo>
                  <a:lnTo>
                    <a:pt x="32815" y="20519"/>
                  </a:lnTo>
                  <a:lnTo>
                    <a:pt x="32796" y="20596"/>
                  </a:lnTo>
                  <a:lnTo>
                    <a:pt x="32796" y="20691"/>
                  </a:lnTo>
                  <a:lnTo>
                    <a:pt x="32815" y="20768"/>
                  </a:lnTo>
                  <a:lnTo>
                    <a:pt x="32873" y="20825"/>
                  </a:lnTo>
                  <a:lnTo>
                    <a:pt x="32968" y="20863"/>
                  </a:lnTo>
                  <a:lnTo>
                    <a:pt x="34039" y="21093"/>
                  </a:lnTo>
                  <a:lnTo>
                    <a:pt x="34097" y="21112"/>
                  </a:lnTo>
                  <a:lnTo>
                    <a:pt x="34154" y="21093"/>
                  </a:lnTo>
                  <a:lnTo>
                    <a:pt x="34230" y="21055"/>
                  </a:lnTo>
                  <a:lnTo>
                    <a:pt x="34269" y="20997"/>
                  </a:lnTo>
                  <a:lnTo>
                    <a:pt x="34307" y="20940"/>
                  </a:lnTo>
                  <a:lnTo>
                    <a:pt x="34307" y="20844"/>
                  </a:lnTo>
                  <a:lnTo>
                    <a:pt x="34269" y="20768"/>
                  </a:lnTo>
                  <a:lnTo>
                    <a:pt x="34211" y="20710"/>
                  </a:lnTo>
                  <a:lnTo>
                    <a:pt x="34135" y="20672"/>
                  </a:lnTo>
                  <a:lnTo>
                    <a:pt x="33045" y="20424"/>
                  </a:lnTo>
                  <a:close/>
                  <a:moveTo>
                    <a:pt x="18244" y="20883"/>
                  </a:moveTo>
                  <a:lnTo>
                    <a:pt x="17173" y="21208"/>
                  </a:lnTo>
                  <a:lnTo>
                    <a:pt x="17096" y="21246"/>
                  </a:lnTo>
                  <a:lnTo>
                    <a:pt x="17039" y="21303"/>
                  </a:lnTo>
                  <a:lnTo>
                    <a:pt x="17020" y="21380"/>
                  </a:lnTo>
                  <a:lnTo>
                    <a:pt x="17020" y="21475"/>
                  </a:lnTo>
                  <a:lnTo>
                    <a:pt x="17058" y="21533"/>
                  </a:lnTo>
                  <a:lnTo>
                    <a:pt x="17096" y="21590"/>
                  </a:lnTo>
                  <a:lnTo>
                    <a:pt x="17173" y="21628"/>
                  </a:lnTo>
                  <a:lnTo>
                    <a:pt x="17307" y="21628"/>
                  </a:lnTo>
                  <a:lnTo>
                    <a:pt x="18358" y="21322"/>
                  </a:lnTo>
                  <a:lnTo>
                    <a:pt x="18435" y="21284"/>
                  </a:lnTo>
                  <a:lnTo>
                    <a:pt x="18492" y="21208"/>
                  </a:lnTo>
                  <a:lnTo>
                    <a:pt x="18511" y="21131"/>
                  </a:lnTo>
                  <a:lnTo>
                    <a:pt x="18511" y="21055"/>
                  </a:lnTo>
                  <a:lnTo>
                    <a:pt x="18473" y="20978"/>
                  </a:lnTo>
                  <a:lnTo>
                    <a:pt x="18416" y="20921"/>
                  </a:lnTo>
                  <a:lnTo>
                    <a:pt x="18339" y="20883"/>
                  </a:lnTo>
                  <a:close/>
                  <a:moveTo>
                    <a:pt x="35569" y="21055"/>
                  </a:moveTo>
                  <a:lnTo>
                    <a:pt x="35473" y="21074"/>
                  </a:lnTo>
                  <a:lnTo>
                    <a:pt x="35416" y="21131"/>
                  </a:lnTo>
                  <a:lnTo>
                    <a:pt x="35378" y="21208"/>
                  </a:lnTo>
                  <a:lnTo>
                    <a:pt x="35378" y="21303"/>
                  </a:lnTo>
                  <a:lnTo>
                    <a:pt x="35397" y="21380"/>
                  </a:lnTo>
                  <a:lnTo>
                    <a:pt x="35454" y="21437"/>
                  </a:lnTo>
                  <a:lnTo>
                    <a:pt x="35531" y="21475"/>
                  </a:lnTo>
                  <a:lnTo>
                    <a:pt x="36602" y="21781"/>
                  </a:lnTo>
                  <a:lnTo>
                    <a:pt x="36735" y="21781"/>
                  </a:lnTo>
                  <a:lnTo>
                    <a:pt x="36793" y="21743"/>
                  </a:lnTo>
                  <a:lnTo>
                    <a:pt x="36850" y="21686"/>
                  </a:lnTo>
                  <a:lnTo>
                    <a:pt x="36869" y="21628"/>
                  </a:lnTo>
                  <a:lnTo>
                    <a:pt x="36888" y="21533"/>
                  </a:lnTo>
                  <a:lnTo>
                    <a:pt x="36850" y="21456"/>
                  </a:lnTo>
                  <a:lnTo>
                    <a:pt x="36793" y="21399"/>
                  </a:lnTo>
                  <a:lnTo>
                    <a:pt x="36716" y="21361"/>
                  </a:lnTo>
                  <a:lnTo>
                    <a:pt x="35645" y="21055"/>
                  </a:lnTo>
                  <a:close/>
                  <a:moveTo>
                    <a:pt x="15681" y="21686"/>
                  </a:moveTo>
                  <a:lnTo>
                    <a:pt x="14648" y="22087"/>
                  </a:lnTo>
                  <a:lnTo>
                    <a:pt x="14572" y="22126"/>
                  </a:lnTo>
                  <a:lnTo>
                    <a:pt x="14515" y="22202"/>
                  </a:lnTo>
                  <a:lnTo>
                    <a:pt x="14495" y="22279"/>
                  </a:lnTo>
                  <a:lnTo>
                    <a:pt x="14515" y="22374"/>
                  </a:lnTo>
                  <a:lnTo>
                    <a:pt x="14553" y="22432"/>
                  </a:lnTo>
                  <a:lnTo>
                    <a:pt x="14591" y="22470"/>
                  </a:lnTo>
                  <a:lnTo>
                    <a:pt x="14668" y="22508"/>
                  </a:lnTo>
                  <a:lnTo>
                    <a:pt x="14725" y="22508"/>
                  </a:lnTo>
                  <a:lnTo>
                    <a:pt x="14801" y="22489"/>
                  </a:lnTo>
                  <a:lnTo>
                    <a:pt x="15834" y="22106"/>
                  </a:lnTo>
                  <a:lnTo>
                    <a:pt x="15911" y="22068"/>
                  </a:lnTo>
                  <a:lnTo>
                    <a:pt x="15968" y="21992"/>
                  </a:lnTo>
                  <a:lnTo>
                    <a:pt x="15987" y="21915"/>
                  </a:lnTo>
                  <a:lnTo>
                    <a:pt x="15968" y="21820"/>
                  </a:lnTo>
                  <a:lnTo>
                    <a:pt x="15930" y="21743"/>
                  </a:lnTo>
                  <a:lnTo>
                    <a:pt x="15853" y="21705"/>
                  </a:lnTo>
                  <a:lnTo>
                    <a:pt x="15777" y="21686"/>
                  </a:lnTo>
                  <a:close/>
                  <a:moveTo>
                    <a:pt x="64521" y="21456"/>
                  </a:moveTo>
                  <a:lnTo>
                    <a:pt x="64425" y="21495"/>
                  </a:lnTo>
                  <a:lnTo>
                    <a:pt x="63986" y="21820"/>
                  </a:lnTo>
                  <a:lnTo>
                    <a:pt x="63546" y="22126"/>
                  </a:lnTo>
                  <a:lnTo>
                    <a:pt x="63469" y="22183"/>
                  </a:lnTo>
                  <a:lnTo>
                    <a:pt x="63450" y="22259"/>
                  </a:lnTo>
                  <a:lnTo>
                    <a:pt x="63450" y="22355"/>
                  </a:lnTo>
                  <a:lnTo>
                    <a:pt x="63469" y="22432"/>
                  </a:lnTo>
                  <a:lnTo>
                    <a:pt x="63508" y="22470"/>
                  </a:lnTo>
                  <a:lnTo>
                    <a:pt x="63565" y="22508"/>
                  </a:lnTo>
                  <a:lnTo>
                    <a:pt x="63603" y="22527"/>
                  </a:lnTo>
                  <a:lnTo>
                    <a:pt x="63718" y="22527"/>
                  </a:lnTo>
                  <a:lnTo>
                    <a:pt x="63794" y="22489"/>
                  </a:lnTo>
                  <a:lnTo>
                    <a:pt x="64234" y="22183"/>
                  </a:lnTo>
                  <a:lnTo>
                    <a:pt x="64693" y="21858"/>
                  </a:lnTo>
                  <a:lnTo>
                    <a:pt x="64751" y="21781"/>
                  </a:lnTo>
                  <a:lnTo>
                    <a:pt x="64789" y="21705"/>
                  </a:lnTo>
                  <a:lnTo>
                    <a:pt x="64789" y="21628"/>
                  </a:lnTo>
                  <a:lnTo>
                    <a:pt x="64751" y="21533"/>
                  </a:lnTo>
                  <a:lnTo>
                    <a:pt x="64674" y="21475"/>
                  </a:lnTo>
                  <a:lnTo>
                    <a:pt x="64598" y="21456"/>
                  </a:lnTo>
                  <a:close/>
                  <a:moveTo>
                    <a:pt x="38131" y="21781"/>
                  </a:moveTo>
                  <a:lnTo>
                    <a:pt x="38036" y="21820"/>
                  </a:lnTo>
                  <a:lnTo>
                    <a:pt x="37978" y="21858"/>
                  </a:lnTo>
                  <a:lnTo>
                    <a:pt x="37940" y="21934"/>
                  </a:lnTo>
                  <a:lnTo>
                    <a:pt x="37921" y="22030"/>
                  </a:lnTo>
                  <a:lnTo>
                    <a:pt x="37959" y="22106"/>
                  </a:lnTo>
                  <a:lnTo>
                    <a:pt x="37998" y="22183"/>
                  </a:lnTo>
                  <a:lnTo>
                    <a:pt x="38074" y="22221"/>
                  </a:lnTo>
                  <a:lnTo>
                    <a:pt x="39145" y="22546"/>
                  </a:lnTo>
                  <a:lnTo>
                    <a:pt x="39202" y="22565"/>
                  </a:lnTo>
                  <a:lnTo>
                    <a:pt x="39279" y="22546"/>
                  </a:lnTo>
                  <a:lnTo>
                    <a:pt x="39336" y="22508"/>
                  </a:lnTo>
                  <a:lnTo>
                    <a:pt x="39374" y="22470"/>
                  </a:lnTo>
                  <a:lnTo>
                    <a:pt x="39413" y="22412"/>
                  </a:lnTo>
                  <a:lnTo>
                    <a:pt x="39432" y="22317"/>
                  </a:lnTo>
                  <a:lnTo>
                    <a:pt x="39394" y="22240"/>
                  </a:lnTo>
                  <a:lnTo>
                    <a:pt x="39355" y="22164"/>
                  </a:lnTo>
                  <a:lnTo>
                    <a:pt x="39279" y="22126"/>
                  </a:lnTo>
                  <a:lnTo>
                    <a:pt x="38208" y="21800"/>
                  </a:lnTo>
                  <a:lnTo>
                    <a:pt x="38131" y="21781"/>
                  </a:lnTo>
                  <a:close/>
                  <a:moveTo>
                    <a:pt x="40656" y="22585"/>
                  </a:moveTo>
                  <a:lnTo>
                    <a:pt x="40579" y="22604"/>
                  </a:lnTo>
                  <a:lnTo>
                    <a:pt x="40522" y="22661"/>
                  </a:lnTo>
                  <a:lnTo>
                    <a:pt x="40464" y="22738"/>
                  </a:lnTo>
                  <a:lnTo>
                    <a:pt x="40464" y="22833"/>
                  </a:lnTo>
                  <a:lnTo>
                    <a:pt x="40484" y="22910"/>
                  </a:lnTo>
                  <a:lnTo>
                    <a:pt x="40541" y="22967"/>
                  </a:lnTo>
                  <a:lnTo>
                    <a:pt x="40617" y="23024"/>
                  </a:lnTo>
                  <a:lnTo>
                    <a:pt x="41669" y="23349"/>
                  </a:lnTo>
                  <a:lnTo>
                    <a:pt x="41746" y="23369"/>
                  </a:lnTo>
                  <a:lnTo>
                    <a:pt x="41803" y="23349"/>
                  </a:lnTo>
                  <a:lnTo>
                    <a:pt x="41880" y="23311"/>
                  </a:lnTo>
                  <a:lnTo>
                    <a:pt x="41918" y="23273"/>
                  </a:lnTo>
                  <a:lnTo>
                    <a:pt x="41956" y="23196"/>
                  </a:lnTo>
                  <a:lnTo>
                    <a:pt x="41956" y="23120"/>
                  </a:lnTo>
                  <a:lnTo>
                    <a:pt x="41937" y="23043"/>
                  </a:lnTo>
                  <a:lnTo>
                    <a:pt x="41880" y="22967"/>
                  </a:lnTo>
                  <a:lnTo>
                    <a:pt x="41803" y="22929"/>
                  </a:lnTo>
                  <a:lnTo>
                    <a:pt x="40751" y="22604"/>
                  </a:lnTo>
                  <a:lnTo>
                    <a:pt x="40656" y="22585"/>
                  </a:lnTo>
                  <a:close/>
                  <a:moveTo>
                    <a:pt x="13291" y="22680"/>
                  </a:moveTo>
                  <a:lnTo>
                    <a:pt x="13195" y="22699"/>
                  </a:lnTo>
                  <a:lnTo>
                    <a:pt x="12201" y="23158"/>
                  </a:lnTo>
                  <a:lnTo>
                    <a:pt x="12124" y="23216"/>
                  </a:lnTo>
                  <a:lnTo>
                    <a:pt x="12086" y="23292"/>
                  </a:lnTo>
                  <a:lnTo>
                    <a:pt x="12067" y="23369"/>
                  </a:lnTo>
                  <a:lnTo>
                    <a:pt x="12086" y="23464"/>
                  </a:lnTo>
                  <a:lnTo>
                    <a:pt x="12124" y="23522"/>
                  </a:lnTo>
                  <a:lnTo>
                    <a:pt x="12182" y="23560"/>
                  </a:lnTo>
                  <a:lnTo>
                    <a:pt x="12239" y="23579"/>
                  </a:lnTo>
                  <a:lnTo>
                    <a:pt x="12335" y="23579"/>
                  </a:lnTo>
                  <a:lnTo>
                    <a:pt x="12392" y="23560"/>
                  </a:lnTo>
                  <a:lnTo>
                    <a:pt x="13386" y="23101"/>
                  </a:lnTo>
                  <a:lnTo>
                    <a:pt x="13463" y="23043"/>
                  </a:lnTo>
                  <a:lnTo>
                    <a:pt x="13501" y="22967"/>
                  </a:lnTo>
                  <a:lnTo>
                    <a:pt x="13520" y="22890"/>
                  </a:lnTo>
                  <a:lnTo>
                    <a:pt x="13501" y="22795"/>
                  </a:lnTo>
                  <a:lnTo>
                    <a:pt x="13444" y="22738"/>
                  </a:lnTo>
                  <a:lnTo>
                    <a:pt x="13367" y="22680"/>
                  </a:lnTo>
                  <a:close/>
                  <a:moveTo>
                    <a:pt x="62322" y="22910"/>
                  </a:moveTo>
                  <a:lnTo>
                    <a:pt x="62226" y="22948"/>
                  </a:lnTo>
                  <a:lnTo>
                    <a:pt x="61748" y="23196"/>
                  </a:lnTo>
                  <a:lnTo>
                    <a:pt x="61270" y="23464"/>
                  </a:lnTo>
                  <a:lnTo>
                    <a:pt x="61194" y="23502"/>
                  </a:lnTo>
                  <a:lnTo>
                    <a:pt x="61155" y="23579"/>
                  </a:lnTo>
                  <a:lnTo>
                    <a:pt x="61155" y="23675"/>
                  </a:lnTo>
                  <a:lnTo>
                    <a:pt x="61175" y="23751"/>
                  </a:lnTo>
                  <a:lnTo>
                    <a:pt x="61213" y="23808"/>
                  </a:lnTo>
                  <a:lnTo>
                    <a:pt x="61251" y="23847"/>
                  </a:lnTo>
                  <a:lnTo>
                    <a:pt x="61308" y="23866"/>
                  </a:lnTo>
                  <a:lnTo>
                    <a:pt x="61423" y="23866"/>
                  </a:lnTo>
                  <a:lnTo>
                    <a:pt x="61461" y="23847"/>
                  </a:lnTo>
                  <a:lnTo>
                    <a:pt x="61959" y="23598"/>
                  </a:lnTo>
                  <a:lnTo>
                    <a:pt x="62456" y="23330"/>
                  </a:lnTo>
                  <a:lnTo>
                    <a:pt x="62513" y="23273"/>
                  </a:lnTo>
                  <a:lnTo>
                    <a:pt x="62551" y="23196"/>
                  </a:lnTo>
                  <a:lnTo>
                    <a:pt x="62571" y="23101"/>
                  </a:lnTo>
                  <a:lnTo>
                    <a:pt x="62532" y="23024"/>
                  </a:lnTo>
                  <a:lnTo>
                    <a:pt x="62475" y="22948"/>
                  </a:lnTo>
                  <a:lnTo>
                    <a:pt x="62398" y="22910"/>
                  </a:lnTo>
                  <a:close/>
                  <a:moveTo>
                    <a:pt x="43199" y="23369"/>
                  </a:moveTo>
                  <a:lnTo>
                    <a:pt x="43123" y="23407"/>
                  </a:lnTo>
                  <a:lnTo>
                    <a:pt x="43046" y="23464"/>
                  </a:lnTo>
                  <a:lnTo>
                    <a:pt x="43008" y="23541"/>
                  </a:lnTo>
                  <a:lnTo>
                    <a:pt x="43008" y="23617"/>
                  </a:lnTo>
                  <a:lnTo>
                    <a:pt x="43027" y="23694"/>
                  </a:lnTo>
                  <a:lnTo>
                    <a:pt x="43084" y="23770"/>
                  </a:lnTo>
                  <a:lnTo>
                    <a:pt x="43161" y="23808"/>
                  </a:lnTo>
                  <a:lnTo>
                    <a:pt x="44232" y="24114"/>
                  </a:lnTo>
                  <a:lnTo>
                    <a:pt x="44289" y="24133"/>
                  </a:lnTo>
                  <a:lnTo>
                    <a:pt x="44366" y="24114"/>
                  </a:lnTo>
                  <a:lnTo>
                    <a:pt x="44423" y="24095"/>
                  </a:lnTo>
                  <a:lnTo>
                    <a:pt x="44461" y="24038"/>
                  </a:lnTo>
                  <a:lnTo>
                    <a:pt x="44499" y="23961"/>
                  </a:lnTo>
                  <a:lnTo>
                    <a:pt x="44499" y="23885"/>
                  </a:lnTo>
                  <a:lnTo>
                    <a:pt x="44480" y="23808"/>
                  </a:lnTo>
                  <a:lnTo>
                    <a:pt x="44423" y="23732"/>
                  </a:lnTo>
                  <a:lnTo>
                    <a:pt x="44346" y="23694"/>
                  </a:lnTo>
                  <a:lnTo>
                    <a:pt x="43295" y="23388"/>
                  </a:lnTo>
                  <a:lnTo>
                    <a:pt x="43199" y="23369"/>
                  </a:lnTo>
                  <a:close/>
                  <a:moveTo>
                    <a:pt x="45742" y="24095"/>
                  </a:moveTo>
                  <a:lnTo>
                    <a:pt x="45666" y="24133"/>
                  </a:lnTo>
                  <a:lnTo>
                    <a:pt x="45609" y="24191"/>
                  </a:lnTo>
                  <a:lnTo>
                    <a:pt x="45570" y="24267"/>
                  </a:lnTo>
                  <a:lnTo>
                    <a:pt x="45570" y="24344"/>
                  </a:lnTo>
                  <a:lnTo>
                    <a:pt x="45589" y="24439"/>
                  </a:lnTo>
                  <a:lnTo>
                    <a:pt x="45647" y="24497"/>
                  </a:lnTo>
                  <a:lnTo>
                    <a:pt x="45723" y="24535"/>
                  </a:lnTo>
                  <a:lnTo>
                    <a:pt x="46813" y="24803"/>
                  </a:lnTo>
                  <a:lnTo>
                    <a:pt x="46852" y="24803"/>
                  </a:lnTo>
                  <a:lnTo>
                    <a:pt x="46928" y="24784"/>
                  </a:lnTo>
                  <a:lnTo>
                    <a:pt x="47004" y="24765"/>
                  </a:lnTo>
                  <a:lnTo>
                    <a:pt x="47043" y="24707"/>
                  </a:lnTo>
                  <a:lnTo>
                    <a:pt x="47081" y="24631"/>
                  </a:lnTo>
                  <a:lnTo>
                    <a:pt x="47081" y="24554"/>
                  </a:lnTo>
                  <a:lnTo>
                    <a:pt x="47043" y="24459"/>
                  </a:lnTo>
                  <a:lnTo>
                    <a:pt x="46985" y="24401"/>
                  </a:lnTo>
                  <a:lnTo>
                    <a:pt x="46909" y="24363"/>
                  </a:lnTo>
                  <a:lnTo>
                    <a:pt x="45838" y="24095"/>
                  </a:lnTo>
                  <a:close/>
                  <a:moveTo>
                    <a:pt x="10881" y="23866"/>
                  </a:moveTo>
                  <a:lnTo>
                    <a:pt x="10805" y="23885"/>
                  </a:lnTo>
                  <a:lnTo>
                    <a:pt x="9829" y="24439"/>
                  </a:lnTo>
                  <a:lnTo>
                    <a:pt x="9772" y="24497"/>
                  </a:lnTo>
                  <a:lnTo>
                    <a:pt x="9734" y="24573"/>
                  </a:lnTo>
                  <a:lnTo>
                    <a:pt x="9734" y="24650"/>
                  </a:lnTo>
                  <a:lnTo>
                    <a:pt x="9753" y="24745"/>
                  </a:lnTo>
                  <a:lnTo>
                    <a:pt x="9791" y="24784"/>
                  </a:lnTo>
                  <a:lnTo>
                    <a:pt x="9849" y="24822"/>
                  </a:lnTo>
                  <a:lnTo>
                    <a:pt x="9887" y="24841"/>
                  </a:lnTo>
                  <a:lnTo>
                    <a:pt x="10002" y="24841"/>
                  </a:lnTo>
                  <a:lnTo>
                    <a:pt x="10059" y="24822"/>
                  </a:lnTo>
                  <a:lnTo>
                    <a:pt x="11015" y="24267"/>
                  </a:lnTo>
                  <a:lnTo>
                    <a:pt x="11092" y="24210"/>
                  </a:lnTo>
                  <a:lnTo>
                    <a:pt x="11130" y="24133"/>
                  </a:lnTo>
                  <a:lnTo>
                    <a:pt x="11130" y="24057"/>
                  </a:lnTo>
                  <a:lnTo>
                    <a:pt x="11111" y="23981"/>
                  </a:lnTo>
                  <a:lnTo>
                    <a:pt x="11053" y="23904"/>
                  </a:lnTo>
                  <a:lnTo>
                    <a:pt x="10977" y="23866"/>
                  </a:lnTo>
                  <a:close/>
                  <a:moveTo>
                    <a:pt x="59951" y="24057"/>
                  </a:moveTo>
                  <a:lnTo>
                    <a:pt x="59874" y="24076"/>
                  </a:lnTo>
                  <a:lnTo>
                    <a:pt x="59358" y="24267"/>
                  </a:lnTo>
                  <a:lnTo>
                    <a:pt x="58842" y="24439"/>
                  </a:lnTo>
                  <a:lnTo>
                    <a:pt x="58765" y="24478"/>
                  </a:lnTo>
                  <a:lnTo>
                    <a:pt x="58708" y="24554"/>
                  </a:lnTo>
                  <a:lnTo>
                    <a:pt x="58689" y="24631"/>
                  </a:lnTo>
                  <a:lnTo>
                    <a:pt x="58689" y="24726"/>
                  </a:lnTo>
                  <a:lnTo>
                    <a:pt x="58727" y="24784"/>
                  </a:lnTo>
                  <a:lnTo>
                    <a:pt x="58784" y="24822"/>
                  </a:lnTo>
                  <a:lnTo>
                    <a:pt x="58842" y="24860"/>
                  </a:lnTo>
                  <a:lnTo>
                    <a:pt x="58899" y="24879"/>
                  </a:lnTo>
                  <a:lnTo>
                    <a:pt x="58975" y="24860"/>
                  </a:lnTo>
                  <a:lnTo>
                    <a:pt x="59511" y="24688"/>
                  </a:lnTo>
                  <a:lnTo>
                    <a:pt x="60027" y="24497"/>
                  </a:lnTo>
                  <a:lnTo>
                    <a:pt x="60104" y="24439"/>
                  </a:lnTo>
                  <a:lnTo>
                    <a:pt x="60161" y="24363"/>
                  </a:lnTo>
                  <a:lnTo>
                    <a:pt x="60180" y="24286"/>
                  </a:lnTo>
                  <a:lnTo>
                    <a:pt x="60161" y="24210"/>
                  </a:lnTo>
                  <a:lnTo>
                    <a:pt x="60104" y="24133"/>
                  </a:lnTo>
                  <a:lnTo>
                    <a:pt x="60046" y="24076"/>
                  </a:lnTo>
                  <a:lnTo>
                    <a:pt x="59951" y="24057"/>
                  </a:lnTo>
                  <a:close/>
                  <a:moveTo>
                    <a:pt x="48324" y="24688"/>
                  </a:moveTo>
                  <a:lnTo>
                    <a:pt x="48247" y="24726"/>
                  </a:lnTo>
                  <a:lnTo>
                    <a:pt x="48190" y="24784"/>
                  </a:lnTo>
                  <a:lnTo>
                    <a:pt x="48152" y="24860"/>
                  </a:lnTo>
                  <a:lnTo>
                    <a:pt x="48152" y="24956"/>
                  </a:lnTo>
                  <a:lnTo>
                    <a:pt x="48190" y="25032"/>
                  </a:lnTo>
                  <a:lnTo>
                    <a:pt x="48247" y="25090"/>
                  </a:lnTo>
                  <a:lnTo>
                    <a:pt x="48343" y="25128"/>
                  </a:lnTo>
                  <a:lnTo>
                    <a:pt x="49433" y="25319"/>
                  </a:lnTo>
                  <a:lnTo>
                    <a:pt x="49471" y="25319"/>
                  </a:lnTo>
                  <a:lnTo>
                    <a:pt x="49548" y="25300"/>
                  </a:lnTo>
                  <a:lnTo>
                    <a:pt x="49605" y="25262"/>
                  </a:lnTo>
                  <a:lnTo>
                    <a:pt x="49663" y="25204"/>
                  </a:lnTo>
                  <a:lnTo>
                    <a:pt x="49682" y="25128"/>
                  </a:lnTo>
                  <a:lnTo>
                    <a:pt x="49682" y="25032"/>
                  </a:lnTo>
                  <a:lnTo>
                    <a:pt x="49643" y="24956"/>
                  </a:lnTo>
                  <a:lnTo>
                    <a:pt x="49586" y="24898"/>
                  </a:lnTo>
                  <a:lnTo>
                    <a:pt x="49510" y="24879"/>
                  </a:lnTo>
                  <a:lnTo>
                    <a:pt x="48420" y="24688"/>
                  </a:lnTo>
                  <a:close/>
                  <a:moveTo>
                    <a:pt x="57369" y="24822"/>
                  </a:moveTo>
                  <a:lnTo>
                    <a:pt x="56834" y="24937"/>
                  </a:lnTo>
                  <a:lnTo>
                    <a:pt x="56279" y="25013"/>
                  </a:lnTo>
                  <a:lnTo>
                    <a:pt x="56203" y="25051"/>
                  </a:lnTo>
                  <a:lnTo>
                    <a:pt x="56145" y="25109"/>
                  </a:lnTo>
                  <a:lnTo>
                    <a:pt x="56107" y="25185"/>
                  </a:lnTo>
                  <a:lnTo>
                    <a:pt x="56088" y="25262"/>
                  </a:lnTo>
                  <a:lnTo>
                    <a:pt x="56126" y="25338"/>
                  </a:lnTo>
                  <a:lnTo>
                    <a:pt x="56164" y="25396"/>
                  </a:lnTo>
                  <a:lnTo>
                    <a:pt x="56241" y="25453"/>
                  </a:lnTo>
                  <a:lnTo>
                    <a:pt x="56356" y="25453"/>
                  </a:lnTo>
                  <a:lnTo>
                    <a:pt x="56910" y="25357"/>
                  </a:lnTo>
                  <a:lnTo>
                    <a:pt x="57446" y="25262"/>
                  </a:lnTo>
                  <a:lnTo>
                    <a:pt x="57541" y="25223"/>
                  </a:lnTo>
                  <a:lnTo>
                    <a:pt x="57599" y="25166"/>
                  </a:lnTo>
                  <a:lnTo>
                    <a:pt x="57618" y="25090"/>
                  </a:lnTo>
                  <a:lnTo>
                    <a:pt x="57618" y="24994"/>
                  </a:lnTo>
                  <a:lnTo>
                    <a:pt x="57579" y="24918"/>
                  </a:lnTo>
                  <a:lnTo>
                    <a:pt x="57522" y="24860"/>
                  </a:lnTo>
                  <a:lnTo>
                    <a:pt x="57446" y="24822"/>
                  </a:lnTo>
                  <a:close/>
                  <a:moveTo>
                    <a:pt x="51039" y="25071"/>
                  </a:moveTo>
                  <a:lnTo>
                    <a:pt x="50944" y="25090"/>
                  </a:lnTo>
                  <a:lnTo>
                    <a:pt x="50867" y="25128"/>
                  </a:lnTo>
                  <a:lnTo>
                    <a:pt x="50810" y="25185"/>
                  </a:lnTo>
                  <a:lnTo>
                    <a:pt x="50791" y="25281"/>
                  </a:lnTo>
                  <a:lnTo>
                    <a:pt x="50791" y="25357"/>
                  </a:lnTo>
                  <a:lnTo>
                    <a:pt x="50829" y="25434"/>
                  </a:lnTo>
                  <a:lnTo>
                    <a:pt x="50906" y="25491"/>
                  </a:lnTo>
                  <a:lnTo>
                    <a:pt x="50982" y="25510"/>
                  </a:lnTo>
                  <a:lnTo>
                    <a:pt x="51556" y="25568"/>
                  </a:lnTo>
                  <a:lnTo>
                    <a:pt x="52091" y="25606"/>
                  </a:lnTo>
                  <a:lnTo>
                    <a:pt x="52110" y="25606"/>
                  </a:lnTo>
                  <a:lnTo>
                    <a:pt x="52187" y="25587"/>
                  </a:lnTo>
                  <a:lnTo>
                    <a:pt x="52263" y="25549"/>
                  </a:lnTo>
                  <a:lnTo>
                    <a:pt x="52321" y="25491"/>
                  </a:lnTo>
                  <a:lnTo>
                    <a:pt x="52340" y="25396"/>
                  </a:lnTo>
                  <a:lnTo>
                    <a:pt x="52321" y="25319"/>
                  </a:lnTo>
                  <a:lnTo>
                    <a:pt x="52282" y="25243"/>
                  </a:lnTo>
                  <a:lnTo>
                    <a:pt x="52206" y="25185"/>
                  </a:lnTo>
                  <a:lnTo>
                    <a:pt x="52129" y="25166"/>
                  </a:lnTo>
                  <a:lnTo>
                    <a:pt x="51575" y="25128"/>
                  </a:lnTo>
                  <a:lnTo>
                    <a:pt x="51039" y="25071"/>
                  </a:lnTo>
                  <a:close/>
                  <a:moveTo>
                    <a:pt x="54749" y="25166"/>
                  </a:moveTo>
                  <a:lnTo>
                    <a:pt x="54214" y="25204"/>
                  </a:lnTo>
                  <a:lnTo>
                    <a:pt x="53659" y="25204"/>
                  </a:lnTo>
                  <a:lnTo>
                    <a:pt x="53583" y="25223"/>
                  </a:lnTo>
                  <a:lnTo>
                    <a:pt x="53506" y="25281"/>
                  </a:lnTo>
                  <a:lnTo>
                    <a:pt x="53468" y="25338"/>
                  </a:lnTo>
                  <a:lnTo>
                    <a:pt x="53449" y="25434"/>
                  </a:lnTo>
                  <a:lnTo>
                    <a:pt x="53468" y="25510"/>
                  </a:lnTo>
                  <a:lnTo>
                    <a:pt x="53506" y="25587"/>
                  </a:lnTo>
                  <a:lnTo>
                    <a:pt x="53583" y="25644"/>
                  </a:lnTo>
                  <a:lnTo>
                    <a:pt x="54233" y="25644"/>
                  </a:lnTo>
                  <a:lnTo>
                    <a:pt x="54788" y="25606"/>
                  </a:lnTo>
                  <a:lnTo>
                    <a:pt x="54864" y="25587"/>
                  </a:lnTo>
                  <a:lnTo>
                    <a:pt x="54941" y="25549"/>
                  </a:lnTo>
                  <a:lnTo>
                    <a:pt x="54979" y="25472"/>
                  </a:lnTo>
                  <a:lnTo>
                    <a:pt x="54998" y="25376"/>
                  </a:lnTo>
                  <a:lnTo>
                    <a:pt x="54979" y="25300"/>
                  </a:lnTo>
                  <a:lnTo>
                    <a:pt x="54921" y="25223"/>
                  </a:lnTo>
                  <a:lnTo>
                    <a:pt x="54845" y="25185"/>
                  </a:lnTo>
                  <a:lnTo>
                    <a:pt x="54749" y="25166"/>
                  </a:lnTo>
                  <a:close/>
                  <a:moveTo>
                    <a:pt x="8587" y="25223"/>
                  </a:moveTo>
                  <a:lnTo>
                    <a:pt x="8510" y="25262"/>
                  </a:lnTo>
                  <a:lnTo>
                    <a:pt x="7592" y="25893"/>
                  </a:lnTo>
                  <a:lnTo>
                    <a:pt x="7535" y="25950"/>
                  </a:lnTo>
                  <a:lnTo>
                    <a:pt x="7496" y="26027"/>
                  </a:lnTo>
                  <a:lnTo>
                    <a:pt x="7496" y="26122"/>
                  </a:lnTo>
                  <a:lnTo>
                    <a:pt x="7535" y="26199"/>
                  </a:lnTo>
                  <a:lnTo>
                    <a:pt x="7573" y="26237"/>
                  </a:lnTo>
                  <a:lnTo>
                    <a:pt x="7611" y="26275"/>
                  </a:lnTo>
                  <a:lnTo>
                    <a:pt x="7669" y="26294"/>
                  </a:lnTo>
                  <a:lnTo>
                    <a:pt x="7726" y="26294"/>
                  </a:lnTo>
                  <a:lnTo>
                    <a:pt x="7783" y="26275"/>
                  </a:lnTo>
                  <a:lnTo>
                    <a:pt x="7841" y="26256"/>
                  </a:lnTo>
                  <a:lnTo>
                    <a:pt x="8759" y="25625"/>
                  </a:lnTo>
                  <a:lnTo>
                    <a:pt x="8816" y="25568"/>
                  </a:lnTo>
                  <a:lnTo>
                    <a:pt x="8854" y="25491"/>
                  </a:lnTo>
                  <a:lnTo>
                    <a:pt x="8854" y="25415"/>
                  </a:lnTo>
                  <a:lnTo>
                    <a:pt x="8816" y="25319"/>
                  </a:lnTo>
                  <a:lnTo>
                    <a:pt x="8759" y="25262"/>
                  </a:lnTo>
                  <a:lnTo>
                    <a:pt x="8682" y="25223"/>
                  </a:lnTo>
                  <a:close/>
                  <a:moveTo>
                    <a:pt x="6502" y="26772"/>
                  </a:moveTo>
                  <a:lnTo>
                    <a:pt x="6406" y="26792"/>
                  </a:lnTo>
                  <a:lnTo>
                    <a:pt x="6330" y="26830"/>
                  </a:lnTo>
                  <a:lnTo>
                    <a:pt x="5469" y="27518"/>
                  </a:lnTo>
                  <a:lnTo>
                    <a:pt x="5412" y="27595"/>
                  </a:lnTo>
                  <a:lnTo>
                    <a:pt x="5393" y="27671"/>
                  </a:lnTo>
                  <a:lnTo>
                    <a:pt x="5393" y="27767"/>
                  </a:lnTo>
                  <a:lnTo>
                    <a:pt x="5450" y="27843"/>
                  </a:lnTo>
                  <a:lnTo>
                    <a:pt x="5527" y="27901"/>
                  </a:lnTo>
                  <a:lnTo>
                    <a:pt x="5603" y="27920"/>
                  </a:lnTo>
                  <a:lnTo>
                    <a:pt x="5680" y="27901"/>
                  </a:lnTo>
                  <a:lnTo>
                    <a:pt x="5756" y="27862"/>
                  </a:lnTo>
                  <a:lnTo>
                    <a:pt x="6617" y="27174"/>
                  </a:lnTo>
                  <a:lnTo>
                    <a:pt x="6674" y="27098"/>
                  </a:lnTo>
                  <a:lnTo>
                    <a:pt x="6693" y="27021"/>
                  </a:lnTo>
                  <a:lnTo>
                    <a:pt x="6693" y="26945"/>
                  </a:lnTo>
                  <a:lnTo>
                    <a:pt x="6655" y="26868"/>
                  </a:lnTo>
                  <a:lnTo>
                    <a:pt x="6579" y="26811"/>
                  </a:lnTo>
                  <a:lnTo>
                    <a:pt x="6502" y="26772"/>
                  </a:lnTo>
                  <a:close/>
                  <a:moveTo>
                    <a:pt x="4456" y="28494"/>
                  </a:moveTo>
                  <a:lnTo>
                    <a:pt x="4379" y="28513"/>
                  </a:lnTo>
                  <a:lnTo>
                    <a:pt x="4303" y="28551"/>
                  </a:lnTo>
                  <a:lnTo>
                    <a:pt x="3500" y="29335"/>
                  </a:lnTo>
                  <a:lnTo>
                    <a:pt x="3442" y="29411"/>
                  </a:lnTo>
                  <a:lnTo>
                    <a:pt x="3423" y="29488"/>
                  </a:lnTo>
                  <a:lnTo>
                    <a:pt x="3442" y="29564"/>
                  </a:lnTo>
                  <a:lnTo>
                    <a:pt x="3500" y="29641"/>
                  </a:lnTo>
                  <a:lnTo>
                    <a:pt x="3557" y="29698"/>
                  </a:lnTo>
                  <a:lnTo>
                    <a:pt x="3653" y="29717"/>
                  </a:lnTo>
                  <a:lnTo>
                    <a:pt x="3729" y="29698"/>
                  </a:lnTo>
                  <a:lnTo>
                    <a:pt x="3806" y="29641"/>
                  </a:lnTo>
                  <a:lnTo>
                    <a:pt x="4590" y="28876"/>
                  </a:lnTo>
                  <a:lnTo>
                    <a:pt x="4647" y="28819"/>
                  </a:lnTo>
                  <a:lnTo>
                    <a:pt x="4666" y="28723"/>
                  </a:lnTo>
                  <a:lnTo>
                    <a:pt x="4647" y="28647"/>
                  </a:lnTo>
                  <a:lnTo>
                    <a:pt x="4609" y="28570"/>
                  </a:lnTo>
                  <a:lnTo>
                    <a:pt x="4532" y="28513"/>
                  </a:lnTo>
                  <a:lnTo>
                    <a:pt x="4456" y="28494"/>
                  </a:lnTo>
                  <a:close/>
                  <a:moveTo>
                    <a:pt x="2563" y="30387"/>
                  </a:moveTo>
                  <a:lnTo>
                    <a:pt x="2486" y="30406"/>
                  </a:lnTo>
                  <a:lnTo>
                    <a:pt x="2410" y="30463"/>
                  </a:lnTo>
                  <a:lnTo>
                    <a:pt x="1683" y="31305"/>
                  </a:lnTo>
                  <a:lnTo>
                    <a:pt x="1626" y="31381"/>
                  </a:lnTo>
                  <a:lnTo>
                    <a:pt x="1626" y="31458"/>
                  </a:lnTo>
                  <a:lnTo>
                    <a:pt x="1645" y="31534"/>
                  </a:lnTo>
                  <a:lnTo>
                    <a:pt x="1702" y="31611"/>
                  </a:lnTo>
                  <a:lnTo>
                    <a:pt x="1779" y="31649"/>
                  </a:lnTo>
                  <a:lnTo>
                    <a:pt x="1836" y="31668"/>
                  </a:lnTo>
                  <a:lnTo>
                    <a:pt x="1932" y="31649"/>
                  </a:lnTo>
                  <a:lnTo>
                    <a:pt x="2008" y="31591"/>
                  </a:lnTo>
                  <a:lnTo>
                    <a:pt x="2735" y="30750"/>
                  </a:lnTo>
                  <a:lnTo>
                    <a:pt x="2792" y="30674"/>
                  </a:lnTo>
                  <a:lnTo>
                    <a:pt x="2792" y="30597"/>
                  </a:lnTo>
                  <a:lnTo>
                    <a:pt x="2773" y="30521"/>
                  </a:lnTo>
                  <a:lnTo>
                    <a:pt x="2716" y="30444"/>
                  </a:lnTo>
                  <a:lnTo>
                    <a:pt x="2639" y="30406"/>
                  </a:lnTo>
                  <a:lnTo>
                    <a:pt x="2563" y="30387"/>
                  </a:lnTo>
                  <a:close/>
                  <a:moveTo>
                    <a:pt x="842" y="32433"/>
                  </a:moveTo>
                  <a:lnTo>
                    <a:pt x="765" y="32452"/>
                  </a:lnTo>
                  <a:lnTo>
                    <a:pt x="689" y="32509"/>
                  </a:lnTo>
                  <a:lnTo>
                    <a:pt x="39" y="33427"/>
                  </a:lnTo>
                  <a:lnTo>
                    <a:pt x="0" y="33504"/>
                  </a:lnTo>
                  <a:lnTo>
                    <a:pt x="0" y="33580"/>
                  </a:lnTo>
                  <a:lnTo>
                    <a:pt x="39" y="33657"/>
                  </a:lnTo>
                  <a:lnTo>
                    <a:pt x="96" y="33733"/>
                  </a:lnTo>
                  <a:lnTo>
                    <a:pt x="153" y="33752"/>
                  </a:lnTo>
                  <a:lnTo>
                    <a:pt x="211" y="33771"/>
                  </a:lnTo>
                  <a:lnTo>
                    <a:pt x="268" y="33771"/>
                  </a:lnTo>
                  <a:lnTo>
                    <a:pt x="325" y="33752"/>
                  </a:lnTo>
                  <a:lnTo>
                    <a:pt x="364" y="33714"/>
                  </a:lnTo>
                  <a:lnTo>
                    <a:pt x="402" y="33676"/>
                  </a:lnTo>
                  <a:lnTo>
                    <a:pt x="1052" y="32777"/>
                  </a:lnTo>
                  <a:lnTo>
                    <a:pt x="1090" y="32701"/>
                  </a:lnTo>
                  <a:lnTo>
                    <a:pt x="1090" y="32624"/>
                  </a:lnTo>
                  <a:lnTo>
                    <a:pt x="1071" y="32548"/>
                  </a:lnTo>
                  <a:lnTo>
                    <a:pt x="1014" y="32471"/>
                  </a:lnTo>
                  <a:lnTo>
                    <a:pt x="937" y="324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6" name="Google Shape;736;p20"/>
          <p:cNvGrpSpPr/>
          <p:nvPr/>
        </p:nvGrpSpPr>
        <p:grpSpPr>
          <a:xfrm flipH="1">
            <a:off x="5618500" y="5913133"/>
            <a:ext cx="836333" cy="782800"/>
            <a:chOff x="1313500" y="4889775"/>
            <a:chExt cx="627250" cy="587100"/>
          </a:xfrm>
        </p:grpSpPr>
        <p:sp>
          <p:nvSpPr>
            <p:cNvPr id="737" name="Google Shape;737;p20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2" name="Google Shape;742;p20"/>
          <p:cNvGrpSpPr/>
          <p:nvPr/>
        </p:nvGrpSpPr>
        <p:grpSpPr>
          <a:xfrm>
            <a:off x="1191300" y="2087400"/>
            <a:ext cx="836333" cy="782800"/>
            <a:chOff x="1313500" y="4889775"/>
            <a:chExt cx="627250" cy="587100"/>
          </a:xfrm>
        </p:grpSpPr>
        <p:sp>
          <p:nvSpPr>
            <p:cNvPr id="743" name="Google Shape;743;p20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20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48" name="Google Shape;748;p20"/>
          <p:cNvSpPr txBox="1"/>
          <p:nvPr/>
        </p:nvSpPr>
        <p:spPr>
          <a:xfrm>
            <a:off x="6199233" y="4696967"/>
            <a:ext cx="4799600" cy="9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206440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1"/>
          <p:cNvSpPr/>
          <p:nvPr/>
        </p:nvSpPr>
        <p:spPr>
          <a:xfrm>
            <a:off x="10204766" y="3224762"/>
            <a:ext cx="1987157" cy="3624540"/>
          </a:xfrm>
          <a:custGeom>
            <a:avLst/>
            <a:gdLst/>
            <a:ahLst/>
            <a:cxnLst/>
            <a:rect l="l" t="t" r="r" b="b"/>
            <a:pathLst>
              <a:path w="63011" h="114931" extrusionOk="0">
                <a:moveTo>
                  <a:pt x="63010" y="1"/>
                </a:moveTo>
                <a:lnTo>
                  <a:pt x="62379" y="20"/>
                </a:lnTo>
                <a:lnTo>
                  <a:pt x="61767" y="58"/>
                </a:lnTo>
                <a:lnTo>
                  <a:pt x="60524" y="154"/>
                </a:lnTo>
                <a:lnTo>
                  <a:pt x="59243" y="307"/>
                </a:lnTo>
                <a:lnTo>
                  <a:pt x="57962" y="460"/>
                </a:lnTo>
                <a:lnTo>
                  <a:pt x="56681" y="651"/>
                </a:lnTo>
                <a:lnTo>
                  <a:pt x="55418" y="880"/>
                </a:lnTo>
                <a:lnTo>
                  <a:pt x="54156" y="1129"/>
                </a:lnTo>
                <a:lnTo>
                  <a:pt x="52894" y="1416"/>
                </a:lnTo>
                <a:lnTo>
                  <a:pt x="51651" y="1741"/>
                </a:lnTo>
                <a:lnTo>
                  <a:pt x="50408" y="2085"/>
                </a:lnTo>
                <a:lnTo>
                  <a:pt x="49184" y="2468"/>
                </a:lnTo>
                <a:lnTo>
                  <a:pt x="47960" y="2888"/>
                </a:lnTo>
                <a:lnTo>
                  <a:pt x="46756" y="3328"/>
                </a:lnTo>
                <a:lnTo>
                  <a:pt x="45570" y="3825"/>
                </a:lnTo>
                <a:lnTo>
                  <a:pt x="44404" y="4342"/>
                </a:lnTo>
                <a:lnTo>
                  <a:pt x="43237" y="4896"/>
                </a:lnTo>
                <a:lnTo>
                  <a:pt x="42109" y="5489"/>
                </a:lnTo>
                <a:lnTo>
                  <a:pt x="40981" y="6120"/>
                </a:lnTo>
                <a:lnTo>
                  <a:pt x="40445" y="6445"/>
                </a:lnTo>
                <a:lnTo>
                  <a:pt x="39891" y="6789"/>
                </a:lnTo>
                <a:lnTo>
                  <a:pt x="39317" y="7172"/>
                </a:lnTo>
                <a:lnTo>
                  <a:pt x="38743" y="7573"/>
                </a:lnTo>
                <a:lnTo>
                  <a:pt x="38131" y="7994"/>
                </a:lnTo>
                <a:lnTo>
                  <a:pt x="37519" y="8434"/>
                </a:lnTo>
                <a:lnTo>
                  <a:pt x="36907" y="8893"/>
                </a:lnTo>
                <a:lnTo>
                  <a:pt x="36276" y="9390"/>
                </a:lnTo>
                <a:lnTo>
                  <a:pt x="35664" y="9887"/>
                </a:lnTo>
                <a:lnTo>
                  <a:pt x="35033" y="10423"/>
                </a:lnTo>
                <a:lnTo>
                  <a:pt x="34402" y="10958"/>
                </a:lnTo>
                <a:lnTo>
                  <a:pt x="33790" y="11513"/>
                </a:lnTo>
                <a:lnTo>
                  <a:pt x="33178" y="12087"/>
                </a:lnTo>
                <a:lnTo>
                  <a:pt x="32566" y="12679"/>
                </a:lnTo>
                <a:lnTo>
                  <a:pt x="31993" y="13291"/>
                </a:lnTo>
                <a:lnTo>
                  <a:pt x="31400" y="13903"/>
                </a:lnTo>
                <a:lnTo>
                  <a:pt x="30845" y="14534"/>
                </a:lnTo>
                <a:lnTo>
                  <a:pt x="30310" y="15165"/>
                </a:lnTo>
                <a:lnTo>
                  <a:pt x="29794" y="15816"/>
                </a:lnTo>
                <a:lnTo>
                  <a:pt x="29296" y="16466"/>
                </a:lnTo>
                <a:lnTo>
                  <a:pt x="28818" y="17116"/>
                </a:lnTo>
                <a:lnTo>
                  <a:pt x="28379" y="17785"/>
                </a:lnTo>
                <a:lnTo>
                  <a:pt x="27977" y="18454"/>
                </a:lnTo>
                <a:lnTo>
                  <a:pt x="27595" y="19143"/>
                </a:lnTo>
                <a:lnTo>
                  <a:pt x="27269" y="19812"/>
                </a:lnTo>
                <a:lnTo>
                  <a:pt x="26963" y="20501"/>
                </a:lnTo>
                <a:lnTo>
                  <a:pt x="26696" y="21170"/>
                </a:lnTo>
                <a:lnTo>
                  <a:pt x="26485" y="21858"/>
                </a:lnTo>
                <a:lnTo>
                  <a:pt x="26313" y="22547"/>
                </a:lnTo>
                <a:lnTo>
                  <a:pt x="26256" y="22872"/>
                </a:lnTo>
                <a:lnTo>
                  <a:pt x="26199" y="23216"/>
                </a:lnTo>
                <a:lnTo>
                  <a:pt x="26160" y="23560"/>
                </a:lnTo>
                <a:lnTo>
                  <a:pt x="26122" y="23885"/>
                </a:lnTo>
                <a:lnTo>
                  <a:pt x="26103" y="24230"/>
                </a:lnTo>
                <a:lnTo>
                  <a:pt x="26103" y="24574"/>
                </a:lnTo>
                <a:lnTo>
                  <a:pt x="26141" y="25109"/>
                </a:lnTo>
                <a:lnTo>
                  <a:pt x="26199" y="25626"/>
                </a:lnTo>
                <a:lnTo>
                  <a:pt x="26294" y="26161"/>
                </a:lnTo>
                <a:lnTo>
                  <a:pt x="26409" y="26677"/>
                </a:lnTo>
                <a:lnTo>
                  <a:pt x="26562" y="27194"/>
                </a:lnTo>
                <a:lnTo>
                  <a:pt x="26753" y="27691"/>
                </a:lnTo>
                <a:lnTo>
                  <a:pt x="26963" y="28188"/>
                </a:lnTo>
                <a:lnTo>
                  <a:pt x="27193" y="28666"/>
                </a:lnTo>
                <a:lnTo>
                  <a:pt x="27461" y="29144"/>
                </a:lnTo>
                <a:lnTo>
                  <a:pt x="27767" y="29584"/>
                </a:lnTo>
                <a:lnTo>
                  <a:pt x="28073" y="30024"/>
                </a:lnTo>
                <a:lnTo>
                  <a:pt x="28417" y="30445"/>
                </a:lnTo>
                <a:lnTo>
                  <a:pt x="28780" y="30827"/>
                </a:lnTo>
                <a:lnTo>
                  <a:pt x="29182" y="31190"/>
                </a:lnTo>
                <a:lnTo>
                  <a:pt x="29583" y="31535"/>
                </a:lnTo>
                <a:lnTo>
                  <a:pt x="30023" y="31841"/>
                </a:lnTo>
                <a:lnTo>
                  <a:pt x="30272" y="32013"/>
                </a:lnTo>
                <a:lnTo>
                  <a:pt x="30520" y="32147"/>
                </a:lnTo>
                <a:lnTo>
                  <a:pt x="30788" y="32280"/>
                </a:lnTo>
                <a:lnTo>
                  <a:pt x="31056" y="32395"/>
                </a:lnTo>
                <a:lnTo>
                  <a:pt x="31324" y="32491"/>
                </a:lnTo>
                <a:lnTo>
                  <a:pt x="31610" y="32586"/>
                </a:lnTo>
                <a:lnTo>
                  <a:pt x="32184" y="32739"/>
                </a:lnTo>
                <a:lnTo>
                  <a:pt x="32758" y="32873"/>
                </a:lnTo>
                <a:lnTo>
                  <a:pt x="33351" y="32969"/>
                </a:lnTo>
                <a:lnTo>
                  <a:pt x="34536" y="33160"/>
                </a:lnTo>
                <a:lnTo>
                  <a:pt x="35129" y="33275"/>
                </a:lnTo>
                <a:lnTo>
                  <a:pt x="35703" y="33390"/>
                </a:lnTo>
                <a:lnTo>
                  <a:pt x="36257" y="33543"/>
                </a:lnTo>
                <a:lnTo>
                  <a:pt x="36544" y="33638"/>
                </a:lnTo>
                <a:lnTo>
                  <a:pt x="36812" y="33734"/>
                </a:lnTo>
                <a:lnTo>
                  <a:pt x="37060" y="33849"/>
                </a:lnTo>
                <a:lnTo>
                  <a:pt x="37328" y="33982"/>
                </a:lnTo>
                <a:lnTo>
                  <a:pt x="37558" y="34116"/>
                </a:lnTo>
                <a:lnTo>
                  <a:pt x="37806" y="34269"/>
                </a:lnTo>
                <a:lnTo>
                  <a:pt x="38036" y="34441"/>
                </a:lnTo>
                <a:lnTo>
                  <a:pt x="38246" y="34633"/>
                </a:lnTo>
                <a:lnTo>
                  <a:pt x="38456" y="34843"/>
                </a:lnTo>
                <a:lnTo>
                  <a:pt x="38667" y="35072"/>
                </a:lnTo>
                <a:lnTo>
                  <a:pt x="38858" y="35321"/>
                </a:lnTo>
                <a:lnTo>
                  <a:pt x="39030" y="35570"/>
                </a:lnTo>
                <a:lnTo>
                  <a:pt x="39164" y="35818"/>
                </a:lnTo>
                <a:lnTo>
                  <a:pt x="39298" y="36048"/>
                </a:lnTo>
                <a:lnTo>
                  <a:pt x="39413" y="36296"/>
                </a:lnTo>
                <a:lnTo>
                  <a:pt x="39508" y="36526"/>
                </a:lnTo>
                <a:lnTo>
                  <a:pt x="39585" y="36774"/>
                </a:lnTo>
                <a:lnTo>
                  <a:pt x="39661" y="37004"/>
                </a:lnTo>
                <a:lnTo>
                  <a:pt x="39699" y="37233"/>
                </a:lnTo>
                <a:lnTo>
                  <a:pt x="39718" y="37463"/>
                </a:lnTo>
                <a:lnTo>
                  <a:pt x="39738" y="37692"/>
                </a:lnTo>
                <a:lnTo>
                  <a:pt x="39738" y="37922"/>
                </a:lnTo>
                <a:lnTo>
                  <a:pt x="39718" y="38151"/>
                </a:lnTo>
                <a:lnTo>
                  <a:pt x="39680" y="38381"/>
                </a:lnTo>
                <a:lnTo>
                  <a:pt x="39642" y="38591"/>
                </a:lnTo>
                <a:lnTo>
                  <a:pt x="39585" y="38820"/>
                </a:lnTo>
                <a:lnTo>
                  <a:pt x="39508" y="39031"/>
                </a:lnTo>
                <a:lnTo>
                  <a:pt x="39413" y="39260"/>
                </a:lnTo>
                <a:lnTo>
                  <a:pt x="39221" y="39681"/>
                </a:lnTo>
                <a:lnTo>
                  <a:pt x="38973" y="40102"/>
                </a:lnTo>
                <a:lnTo>
                  <a:pt x="38667" y="40503"/>
                </a:lnTo>
                <a:lnTo>
                  <a:pt x="38342" y="40905"/>
                </a:lnTo>
                <a:lnTo>
                  <a:pt x="37997" y="41306"/>
                </a:lnTo>
                <a:lnTo>
                  <a:pt x="37596" y="41689"/>
                </a:lnTo>
                <a:lnTo>
                  <a:pt x="37175" y="42052"/>
                </a:lnTo>
                <a:lnTo>
                  <a:pt x="36754" y="42416"/>
                </a:lnTo>
                <a:lnTo>
                  <a:pt x="36295" y="42779"/>
                </a:lnTo>
                <a:lnTo>
                  <a:pt x="35817" y="43123"/>
                </a:lnTo>
                <a:lnTo>
                  <a:pt x="35339" y="43467"/>
                </a:lnTo>
                <a:lnTo>
                  <a:pt x="34364" y="44118"/>
                </a:lnTo>
                <a:lnTo>
                  <a:pt x="33389" y="44730"/>
                </a:lnTo>
                <a:lnTo>
                  <a:pt x="31591" y="45820"/>
                </a:lnTo>
                <a:lnTo>
                  <a:pt x="30807" y="46317"/>
                </a:lnTo>
                <a:lnTo>
                  <a:pt x="30138" y="46757"/>
                </a:lnTo>
                <a:lnTo>
                  <a:pt x="27767" y="48439"/>
                </a:lnTo>
                <a:lnTo>
                  <a:pt x="25415" y="50141"/>
                </a:lnTo>
                <a:lnTo>
                  <a:pt x="23062" y="51862"/>
                </a:lnTo>
                <a:lnTo>
                  <a:pt x="21896" y="52742"/>
                </a:lnTo>
                <a:lnTo>
                  <a:pt x="20729" y="53622"/>
                </a:lnTo>
                <a:lnTo>
                  <a:pt x="19582" y="54520"/>
                </a:lnTo>
                <a:lnTo>
                  <a:pt x="18454" y="55438"/>
                </a:lnTo>
                <a:lnTo>
                  <a:pt x="17326" y="56375"/>
                </a:lnTo>
                <a:lnTo>
                  <a:pt x="16236" y="57312"/>
                </a:lnTo>
                <a:lnTo>
                  <a:pt x="15145" y="58288"/>
                </a:lnTo>
                <a:lnTo>
                  <a:pt x="14075" y="59282"/>
                </a:lnTo>
                <a:lnTo>
                  <a:pt x="13042" y="60296"/>
                </a:lnTo>
                <a:lnTo>
                  <a:pt x="12009" y="61347"/>
                </a:lnTo>
                <a:lnTo>
                  <a:pt x="11378" y="62036"/>
                </a:lnTo>
                <a:lnTo>
                  <a:pt x="10766" y="62724"/>
                </a:lnTo>
                <a:lnTo>
                  <a:pt x="10135" y="63432"/>
                </a:lnTo>
                <a:lnTo>
                  <a:pt x="9542" y="64139"/>
                </a:lnTo>
                <a:lnTo>
                  <a:pt x="8950" y="64866"/>
                </a:lnTo>
                <a:lnTo>
                  <a:pt x="8376" y="65612"/>
                </a:lnTo>
                <a:lnTo>
                  <a:pt x="7821" y="66358"/>
                </a:lnTo>
                <a:lnTo>
                  <a:pt x="7267" y="67123"/>
                </a:lnTo>
                <a:lnTo>
                  <a:pt x="6731" y="67887"/>
                </a:lnTo>
                <a:lnTo>
                  <a:pt x="6215" y="68672"/>
                </a:lnTo>
                <a:lnTo>
                  <a:pt x="5718" y="69475"/>
                </a:lnTo>
                <a:lnTo>
                  <a:pt x="5240" y="70278"/>
                </a:lnTo>
                <a:lnTo>
                  <a:pt x="4762" y="71081"/>
                </a:lnTo>
                <a:lnTo>
                  <a:pt x="4322" y="71903"/>
                </a:lnTo>
                <a:lnTo>
                  <a:pt x="3882" y="72726"/>
                </a:lnTo>
                <a:lnTo>
                  <a:pt x="3481" y="73567"/>
                </a:lnTo>
                <a:lnTo>
                  <a:pt x="3079" y="74408"/>
                </a:lnTo>
                <a:lnTo>
                  <a:pt x="2716" y="75250"/>
                </a:lnTo>
                <a:lnTo>
                  <a:pt x="2371" y="76110"/>
                </a:lnTo>
                <a:lnTo>
                  <a:pt x="2027" y="76971"/>
                </a:lnTo>
                <a:lnTo>
                  <a:pt x="1721" y="77851"/>
                </a:lnTo>
                <a:lnTo>
                  <a:pt x="1453" y="78730"/>
                </a:lnTo>
                <a:lnTo>
                  <a:pt x="1186" y="79610"/>
                </a:lnTo>
                <a:lnTo>
                  <a:pt x="956" y="80509"/>
                </a:lnTo>
                <a:lnTo>
                  <a:pt x="746" y="81388"/>
                </a:lnTo>
                <a:lnTo>
                  <a:pt x="555" y="82306"/>
                </a:lnTo>
                <a:lnTo>
                  <a:pt x="383" y="83205"/>
                </a:lnTo>
                <a:lnTo>
                  <a:pt x="249" y="84123"/>
                </a:lnTo>
                <a:lnTo>
                  <a:pt x="153" y="85041"/>
                </a:lnTo>
                <a:lnTo>
                  <a:pt x="77" y="85959"/>
                </a:lnTo>
                <a:lnTo>
                  <a:pt x="19" y="86877"/>
                </a:lnTo>
                <a:lnTo>
                  <a:pt x="0" y="87814"/>
                </a:lnTo>
                <a:lnTo>
                  <a:pt x="0" y="88349"/>
                </a:lnTo>
                <a:lnTo>
                  <a:pt x="19" y="88904"/>
                </a:lnTo>
                <a:lnTo>
                  <a:pt x="38" y="89458"/>
                </a:lnTo>
                <a:lnTo>
                  <a:pt x="77" y="89994"/>
                </a:lnTo>
                <a:lnTo>
                  <a:pt x="115" y="90529"/>
                </a:lnTo>
                <a:lnTo>
                  <a:pt x="191" y="91065"/>
                </a:lnTo>
                <a:lnTo>
                  <a:pt x="249" y="91581"/>
                </a:lnTo>
                <a:lnTo>
                  <a:pt x="344" y="92116"/>
                </a:lnTo>
                <a:lnTo>
                  <a:pt x="536" y="93149"/>
                </a:lnTo>
                <a:lnTo>
                  <a:pt x="765" y="94162"/>
                </a:lnTo>
                <a:lnTo>
                  <a:pt x="1052" y="95157"/>
                </a:lnTo>
                <a:lnTo>
                  <a:pt x="1377" y="96132"/>
                </a:lnTo>
                <a:lnTo>
                  <a:pt x="1740" y="97107"/>
                </a:lnTo>
                <a:lnTo>
                  <a:pt x="2123" y="98064"/>
                </a:lnTo>
                <a:lnTo>
                  <a:pt x="2563" y="98981"/>
                </a:lnTo>
                <a:lnTo>
                  <a:pt x="3041" y="99899"/>
                </a:lnTo>
                <a:lnTo>
                  <a:pt x="3538" y="100817"/>
                </a:lnTo>
                <a:lnTo>
                  <a:pt x="4073" y="101697"/>
                </a:lnTo>
                <a:lnTo>
                  <a:pt x="4647" y="102557"/>
                </a:lnTo>
                <a:lnTo>
                  <a:pt x="5259" y="103418"/>
                </a:lnTo>
                <a:lnTo>
                  <a:pt x="5890" y="104259"/>
                </a:lnTo>
                <a:lnTo>
                  <a:pt x="6540" y="105082"/>
                </a:lnTo>
                <a:lnTo>
                  <a:pt x="7229" y="105885"/>
                </a:lnTo>
                <a:lnTo>
                  <a:pt x="7955" y="106669"/>
                </a:lnTo>
                <a:lnTo>
                  <a:pt x="8682" y="107453"/>
                </a:lnTo>
                <a:lnTo>
                  <a:pt x="9447" y="108199"/>
                </a:lnTo>
                <a:lnTo>
                  <a:pt x="10250" y="108945"/>
                </a:lnTo>
                <a:lnTo>
                  <a:pt x="11053" y="109671"/>
                </a:lnTo>
                <a:lnTo>
                  <a:pt x="11895" y="110379"/>
                </a:lnTo>
                <a:lnTo>
                  <a:pt x="12736" y="111086"/>
                </a:lnTo>
                <a:lnTo>
                  <a:pt x="13616" y="111756"/>
                </a:lnTo>
                <a:lnTo>
                  <a:pt x="14495" y="112425"/>
                </a:lnTo>
                <a:lnTo>
                  <a:pt x="15394" y="113075"/>
                </a:lnTo>
                <a:lnTo>
                  <a:pt x="16331" y="113706"/>
                </a:lnTo>
                <a:lnTo>
                  <a:pt x="17249" y="114337"/>
                </a:lnTo>
                <a:lnTo>
                  <a:pt x="18205" y="114930"/>
                </a:lnTo>
                <a:lnTo>
                  <a:pt x="63010" y="114930"/>
                </a:lnTo>
                <a:lnTo>
                  <a:pt x="6301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dist="85725" dir="540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1" name="Google Shape;751;p21"/>
          <p:cNvGrpSpPr/>
          <p:nvPr/>
        </p:nvGrpSpPr>
        <p:grpSpPr>
          <a:xfrm>
            <a:off x="3" y="-87"/>
            <a:ext cx="12146933" cy="6858085"/>
            <a:chOff x="2" y="-65"/>
            <a:chExt cx="9110200" cy="5143564"/>
          </a:xfrm>
        </p:grpSpPr>
        <p:sp>
          <p:nvSpPr>
            <p:cNvPr id="752" name="Google Shape;752;p21"/>
            <p:cNvSpPr/>
            <p:nvPr/>
          </p:nvSpPr>
          <p:spPr>
            <a:xfrm rot="10800000" flipH="1">
              <a:off x="5751752" y="-6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21"/>
            <p:cNvSpPr/>
            <p:nvPr/>
          </p:nvSpPr>
          <p:spPr>
            <a:xfrm flipH="1">
              <a:off x="2" y="322598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4" name="Google Shape;754;p21"/>
          <p:cNvGrpSpPr/>
          <p:nvPr/>
        </p:nvGrpSpPr>
        <p:grpSpPr>
          <a:xfrm>
            <a:off x="-352411" y="-798512"/>
            <a:ext cx="5986273" cy="3488101"/>
            <a:chOff x="-228590" y="-381000"/>
            <a:chExt cx="4489705" cy="2616076"/>
          </a:xfrm>
        </p:grpSpPr>
        <p:sp>
          <p:nvSpPr>
            <p:cNvPr id="755" name="Google Shape;755;p21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extrusionOk="0">
                  <a:moveTo>
                    <a:pt x="1" y="0"/>
                  </a:moveTo>
                  <a:lnTo>
                    <a:pt x="1" y="51957"/>
                  </a:lnTo>
                  <a:lnTo>
                    <a:pt x="173" y="51709"/>
                  </a:lnTo>
                  <a:lnTo>
                    <a:pt x="345" y="51422"/>
                  </a:lnTo>
                  <a:lnTo>
                    <a:pt x="498" y="51135"/>
                  </a:lnTo>
                  <a:lnTo>
                    <a:pt x="632" y="50810"/>
                  </a:lnTo>
                  <a:lnTo>
                    <a:pt x="900" y="50141"/>
                  </a:lnTo>
                  <a:lnTo>
                    <a:pt x="1148" y="49452"/>
                  </a:lnTo>
                  <a:lnTo>
                    <a:pt x="1588" y="48133"/>
                  </a:lnTo>
                  <a:lnTo>
                    <a:pt x="1799" y="47578"/>
                  </a:lnTo>
                  <a:lnTo>
                    <a:pt x="1894" y="47330"/>
                  </a:lnTo>
                  <a:lnTo>
                    <a:pt x="2009" y="47119"/>
                  </a:lnTo>
                  <a:lnTo>
                    <a:pt x="2334" y="46526"/>
                  </a:lnTo>
                  <a:lnTo>
                    <a:pt x="2697" y="45953"/>
                  </a:lnTo>
                  <a:lnTo>
                    <a:pt x="3099" y="45398"/>
                  </a:lnTo>
                  <a:lnTo>
                    <a:pt x="3520" y="44844"/>
                  </a:lnTo>
                  <a:lnTo>
                    <a:pt x="3959" y="44308"/>
                  </a:lnTo>
                  <a:lnTo>
                    <a:pt x="4437" y="43792"/>
                  </a:lnTo>
                  <a:lnTo>
                    <a:pt x="4916" y="43276"/>
                  </a:lnTo>
                  <a:lnTo>
                    <a:pt x="5413" y="42778"/>
                  </a:lnTo>
                  <a:lnTo>
                    <a:pt x="5929" y="42300"/>
                  </a:lnTo>
                  <a:lnTo>
                    <a:pt x="6445" y="41841"/>
                  </a:lnTo>
                  <a:lnTo>
                    <a:pt x="6981" y="41401"/>
                  </a:lnTo>
                  <a:lnTo>
                    <a:pt x="7497" y="40962"/>
                  </a:lnTo>
                  <a:lnTo>
                    <a:pt x="8549" y="40158"/>
                  </a:lnTo>
                  <a:lnTo>
                    <a:pt x="9562" y="39413"/>
                  </a:lnTo>
                  <a:lnTo>
                    <a:pt x="10098" y="39049"/>
                  </a:lnTo>
                  <a:lnTo>
                    <a:pt x="10633" y="38686"/>
                  </a:lnTo>
                  <a:lnTo>
                    <a:pt x="11188" y="38342"/>
                  </a:lnTo>
                  <a:lnTo>
                    <a:pt x="11742" y="37998"/>
                  </a:lnTo>
                  <a:lnTo>
                    <a:pt x="12316" y="37672"/>
                  </a:lnTo>
                  <a:lnTo>
                    <a:pt x="12871" y="37367"/>
                  </a:lnTo>
                  <a:lnTo>
                    <a:pt x="13444" y="37080"/>
                  </a:lnTo>
                  <a:lnTo>
                    <a:pt x="14037" y="36812"/>
                  </a:lnTo>
                  <a:lnTo>
                    <a:pt x="14611" y="36544"/>
                  </a:lnTo>
                  <a:lnTo>
                    <a:pt x="15204" y="36296"/>
                  </a:lnTo>
                  <a:lnTo>
                    <a:pt x="15797" y="36066"/>
                  </a:lnTo>
                  <a:lnTo>
                    <a:pt x="16389" y="35837"/>
                  </a:lnTo>
                  <a:lnTo>
                    <a:pt x="16982" y="35626"/>
                  </a:lnTo>
                  <a:lnTo>
                    <a:pt x="17594" y="35435"/>
                  </a:lnTo>
                  <a:lnTo>
                    <a:pt x="18206" y="35263"/>
                  </a:lnTo>
                  <a:lnTo>
                    <a:pt x="18818" y="35110"/>
                  </a:lnTo>
                  <a:lnTo>
                    <a:pt x="19430" y="34957"/>
                  </a:lnTo>
                  <a:lnTo>
                    <a:pt x="20042" y="34842"/>
                  </a:lnTo>
                  <a:lnTo>
                    <a:pt x="20654" y="34728"/>
                  </a:lnTo>
                  <a:lnTo>
                    <a:pt x="21266" y="34632"/>
                  </a:lnTo>
                  <a:lnTo>
                    <a:pt x="21897" y="34536"/>
                  </a:lnTo>
                  <a:lnTo>
                    <a:pt x="22509" y="34479"/>
                  </a:lnTo>
                  <a:lnTo>
                    <a:pt x="23140" y="34422"/>
                  </a:lnTo>
                  <a:lnTo>
                    <a:pt x="23752" y="34402"/>
                  </a:lnTo>
                  <a:lnTo>
                    <a:pt x="24383" y="34383"/>
                  </a:lnTo>
                  <a:lnTo>
                    <a:pt x="24995" y="34383"/>
                  </a:lnTo>
                  <a:lnTo>
                    <a:pt x="25626" y="34402"/>
                  </a:lnTo>
                  <a:lnTo>
                    <a:pt x="26238" y="34422"/>
                  </a:lnTo>
                  <a:lnTo>
                    <a:pt x="26869" y="34479"/>
                  </a:lnTo>
                  <a:lnTo>
                    <a:pt x="27481" y="34555"/>
                  </a:lnTo>
                  <a:lnTo>
                    <a:pt x="28112" y="34632"/>
                  </a:lnTo>
                  <a:lnTo>
                    <a:pt x="28724" y="34747"/>
                  </a:lnTo>
                  <a:lnTo>
                    <a:pt x="29737" y="34938"/>
                  </a:lnTo>
                  <a:lnTo>
                    <a:pt x="30732" y="35167"/>
                  </a:lnTo>
                  <a:lnTo>
                    <a:pt x="31745" y="35378"/>
                  </a:lnTo>
                  <a:lnTo>
                    <a:pt x="32759" y="35588"/>
                  </a:lnTo>
                  <a:lnTo>
                    <a:pt x="33275" y="35684"/>
                  </a:lnTo>
                  <a:lnTo>
                    <a:pt x="33772" y="35760"/>
                  </a:lnTo>
                  <a:lnTo>
                    <a:pt x="34269" y="35837"/>
                  </a:lnTo>
                  <a:lnTo>
                    <a:pt x="34786" y="35894"/>
                  </a:lnTo>
                  <a:lnTo>
                    <a:pt x="35283" y="35913"/>
                  </a:lnTo>
                  <a:lnTo>
                    <a:pt x="35780" y="35932"/>
                  </a:lnTo>
                  <a:lnTo>
                    <a:pt x="36277" y="35932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6871" y="25013"/>
                  </a:lnTo>
                  <a:lnTo>
                    <a:pt x="47541" y="23751"/>
                  </a:lnTo>
                  <a:lnTo>
                    <a:pt x="47885" y="23139"/>
                  </a:lnTo>
                  <a:lnTo>
                    <a:pt x="48229" y="22546"/>
                  </a:lnTo>
                  <a:lnTo>
                    <a:pt x="48688" y="21800"/>
                  </a:lnTo>
                  <a:lnTo>
                    <a:pt x="49166" y="21074"/>
                  </a:lnTo>
                  <a:lnTo>
                    <a:pt x="49682" y="20366"/>
                  </a:lnTo>
                  <a:lnTo>
                    <a:pt x="50199" y="19678"/>
                  </a:lnTo>
                  <a:lnTo>
                    <a:pt x="50734" y="19008"/>
                  </a:lnTo>
                  <a:lnTo>
                    <a:pt x="51289" y="18358"/>
                  </a:lnTo>
                  <a:lnTo>
                    <a:pt x="51843" y="17746"/>
                  </a:lnTo>
                  <a:lnTo>
                    <a:pt x="52436" y="17134"/>
                  </a:lnTo>
                  <a:lnTo>
                    <a:pt x="53029" y="16561"/>
                  </a:lnTo>
                  <a:lnTo>
                    <a:pt x="53641" y="15987"/>
                  </a:lnTo>
                  <a:lnTo>
                    <a:pt x="54272" y="15452"/>
                  </a:lnTo>
                  <a:lnTo>
                    <a:pt x="54922" y="14916"/>
                  </a:lnTo>
                  <a:lnTo>
                    <a:pt x="55572" y="14419"/>
                  </a:lnTo>
                  <a:lnTo>
                    <a:pt x="56222" y="13922"/>
                  </a:lnTo>
                  <a:lnTo>
                    <a:pt x="56892" y="13444"/>
                  </a:lnTo>
                  <a:lnTo>
                    <a:pt x="57580" y="12985"/>
                  </a:lnTo>
                  <a:lnTo>
                    <a:pt x="58269" y="12545"/>
                  </a:lnTo>
                  <a:lnTo>
                    <a:pt x="58976" y="12105"/>
                  </a:lnTo>
                  <a:lnTo>
                    <a:pt x="59684" y="11703"/>
                  </a:lnTo>
                  <a:lnTo>
                    <a:pt x="60391" y="11302"/>
                  </a:lnTo>
                  <a:lnTo>
                    <a:pt x="61118" y="10919"/>
                  </a:lnTo>
                  <a:lnTo>
                    <a:pt x="61845" y="10537"/>
                  </a:lnTo>
                  <a:lnTo>
                    <a:pt x="62590" y="10174"/>
                  </a:lnTo>
                  <a:lnTo>
                    <a:pt x="63317" y="9829"/>
                  </a:lnTo>
                  <a:lnTo>
                    <a:pt x="64063" y="9504"/>
                  </a:lnTo>
                  <a:lnTo>
                    <a:pt x="64809" y="9179"/>
                  </a:lnTo>
                  <a:lnTo>
                    <a:pt x="66319" y="8567"/>
                  </a:lnTo>
                  <a:lnTo>
                    <a:pt x="67830" y="7994"/>
                  </a:lnTo>
                  <a:lnTo>
                    <a:pt x="69322" y="7458"/>
                  </a:lnTo>
                  <a:lnTo>
                    <a:pt x="70603" y="7018"/>
                  </a:lnTo>
                  <a:lnTo>
                    <a:pt x="71865" y="6617"/>
                  </a:lnTo>
                  <a:lnTo>
                    <a:pt x="74427" y="5794"/>
                  </a:lnTo>
                  <a:lnTo>
                    <a:pt x="76990" y="4991"/>
                  </a:lnTo>
                  <a:lnTo>
                    <a:pt x="78252" y="4590"/>
                  </a:lnTo>
                  <a:lnTo>
                    <a:pt x="79533" y="4150"/>
                  </a:lnTo>
                  <a:lnTo>
                    <a:pt x="80795" y="3729"/>
                  </a:lnTo>
                  <a:lnTo>
                    <a:pt x="82058" y="3270"/>
                  </a:lnTo>
                  <a:lnTo>
                    <a:pt x="83320" y="2792"/>
                  </a:lnTo>
                  <a:lnTo>
                    <a:pt x="84563" y="2295"/>
                  </a:lnTo>
                  <a:lnTo>
                    <a:pt x="85806" y="1779"/>
                  </a:lnTo>
                  <a:lnTo>
                    <a:pt x="87029" y="1224"/>
                  </a:lnTo>
                  <a:lnTo>
                    <a:pt x="88234" y="631"/>
                  </a:lnTo>
                  <a:lnTo>
                    <a:pt x="894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95250" dir="6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fill="none" extrusionOk="0">
                  <a:moveTo>
                    <a:pt x="89439" y="0"/>
                  </a:moveTo>
                  <a:lnTo>
                    <a:pt x="89439" y="0"/>
                  </a:lnTo>
                  <a:lnTo>
                    <a:pt x="88234" y="631"/>
                  </a:lnTo>
                  <a:lnTo>
                    <a:pt x="87029" y="1224"/>
                  </a:lnTo>
                  <a:lnTo>
                    <a:pt x="85806" y="1779"/>
                  </a:lnTo>
                  <a:lnTo>
                    <a:pt x="84563" y="2295"/>
                  </a:lnTo>
                  <a:lnTo>
                    <a:pt x="83320" y="2792"/>
                  </a:lnTo>
                  <a:lnTo>
                    <a:pt x="82058" y="3270"/>
                  </a:lnTo>
                  <a:lnTo>
                    <a:pt x="80795" y="3729"/>
                  </a:lnTo>
                  <a:lnTo>
                    <a:pt x="79533" y="4150"/>
                  </a:lnTo>
                  <a:lnTo>
                    <a:pt x="78252" y="4590"/>
                  </a:lnTo>
                  <a:lnTo>
                    <a:pt x="76990" y="4991"/>
                  </a:lnTo>
                  <a:lnTo>
                    <a:pt x="74427" y="5794"/>
                  </a:lnTo>
                  <a:lnTo>
                    <a:pt x="71865" y="6617"/>
                  </a:lnTo>
                  <a:lnTo>
                    <a:pt x="70603" y="7018"/>
                  </a:lnTo>
                  <a:lnTo>
                    <a:pt x="69322" y="7458"/>
                  </a:lnTo>
                  <a:lnTo>
                    <a:pt x="69322" y="7458"/>
                  </a:lnTo>
                  <a:lnTo>
                    <a:pt x="67830" y="7994"/>
                  </a:lnTo>
                  <a:lnTo>
                    <a:pt x="66319" y="8567"/>
                  </a:lnTo>
                  <a:lnTo>
                    <a:pt x="64809" y="9179"/>
                  </a:lnTo>
                  <a:lnTo>
                    <a:pt x="64063" y="9504"/>
                  </a:lnTo>
                  <a:lnTo>
                    <a:pt x="63317" y="9829"/>
                  </a:lnTo>
                  <a:lnTo>
                    <a:pt x="62590" y="10174"/>
                  </a:lnTo>
                  <a:lnTo>
                    <a:pt x="61845" y="10537"/>
                  </a:lnTo>
                  <a:lnTo>
                    <a:pt x="61118" y="10919"/>
                  </a:lnTo>
                  <a:lnTo>
                    <a:pt x="60391" y="11302"/>
                  </a:lnTo>
                  <a:lnTo>
                    <a:pt x="59684" y="11703"/>
                  </a:lnTo>
                  <a:lnTo>
                    <a:pt x="58976" y="12105"/>
                  </a:lnTo>
                  <a:lnTo>
                    <a:pt x="58269" y="12545"/>
                  </a:lnTo>
                  <a:lnTo>
                    <a:pt x="57580" y="12985"/>
                  </a:lnTo>
                  <a:lnTo>
                    <a:pt x="56892" y="13444"/>
                  </a:lnTo>
                  <a:lnTo>
                    <a:pt x="56222" y="13922"/>
                  </a:lnTo>
                  <a:lnTo>
                    <a:pt x="55572" y="14419"/>
                  </a:lnTo>
                  <a:lnTo>
                    <a:pt x="54922" y="14916"/>
                  </a:lnTo>
                  <a:lnTo>
                    <a:pt x="54272" y="15452"/>
                  </a:lnTo>
                  <a:lnTo>
                    <a:pt x="53641" y="15987"/>
                  </a:lnTo>
                  <a:lnTo>
                    <a:pt x="53029" y="16561"/>
                  </a:lnTo>
                  <a:lnTo>
                    <a:pt x="52436" y="17134"/>
                  </a:lnTo>
                  <a:lnTo>
                    <a:pt x="51843" y="17746"/>
                  </a:lnTo>
                  <a:lnTo>
                    <a:pt x="51289" y="18358"/>
                  </a:lnTo>
                  <a:lnTo>
                    <a:pt x="50734" y="19008"/>
                  </a:lnTo>
                  <a:lnTo>
                    <a:pt x="50199" y="19678"/>
                  </a:lnTo>
                  <a:lnTo>
                    <a:pt x="49682" y="20366"/>
                  </a:lnTo>
                  <a:lnTo>
                    <a:pt x="49166" y="21074"/>
                  </a:lnTo>
                  <a:lnTo>
                    <a:pt x="48688" y="21800"/>
                  </a:lnTo>
                  <a:lnTo>
                    <a:pt x="48229" y="22546"/>
                  </a:lnTo>
                  <a:lnTo>
                    <a:pt x="48229" y="22546"/>
                  </a:lnTo>
                  <a:lnTo>
                    <a:pt x="47885" y="23139"/>
                  </a:lnTo>
                  <a:lnTo>
                    <a:pt x="47541" y="23751"/>
                  </a:lnTo>
                  <a:lnTo>
                    <a:pt x="46871" y="25013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4921" y="28799"/>
                  </a:lnTo>
                  <a:lnTo>
                    <a:pt x="44596" y="29411"/>
                  </a:lnTo>
                  <a:lnTo>
                    <a:pt x="44251" y="30004"/>
                  </a:lnTo>
                  <a:lnTo>
                    <a:pt x="43907" y="30578"/>
                  </a:lnTo>
                  <a:lnTo>
                    <a:pt x="43544" y="31132"/>
                  </a:lnTo>
                  <a:lnTo>
                    <a:pt x="43181" y="31687"/>
                  </a:lnTo>
                  <a:lnTo>
                    <a:pt x="42798" y="32203"/>
                  </a:lnTo>
                  <a:lnTo>
                    <a:pt x="42397" y="32700"/>
                  </a:lnTo>
                  <a:lnTo>
                    <a:pt x="41976" y="33179"/>
                  </a:lnTo>
                  <a:lnTo>
                    <a:pt x="41536" y="33618"/>
                  </a:lnTo>
                  <a:lnTo>
                    <a:pt x="41077" y="34020"/>
                  </a:lnTo>
                  <a:lnTo>
                    <a:pt x="40618" y="34402"/>
                  </a:lnTo>
                  <a:lnTo>
                    <a:pt x="40121" y="34747"/>
                  </a:lnTo>
                  <a:lnTo>
                    <a:pt x="39853" y="34900"/>
                  </a:lnTo>
                  <a:lnTo>
                    <a:pt x="39585" y="35053"/>
                  </a:lnTo>
                  <a:lnTo>
                    <a:pt x="39318" y="3518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8763" y="35416"/>
                  </a:lnTo>
                  <a:lnTo>
                    <a:pt x="38476" y="35531"/>
                  </a:lnTo>
                  <a:lnTo>
                    <a:pt x="38209" y="35607"/>
                  </a:lnTo>
                  <a:lnTo>
                    <a:pt x="37922" y="35684"/>
                  </a:lnTo>
                  <a:lnTo>
                    <a:pt x="37348" y="35818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6277" y="35932"/>
                  </a:lnTo>
                  <a:lnTo>
                    <a:pt x="35780" y="35932"/>
                  </a:lnTo>
                  <a:lnTo>
                    <a:pt x="35283" y="35913"/>
                  </a:lnTo>
                  <a:lnTo>
                    <a:pt x="34786" y="35894"/>
                  </a:lnTo>
                  <a:lnTo>
                    <a:pt x="34269" y="35837"/>
                  </a:lnTo>
                  <a:lnTo>
                    <a:pt x="33772" y="35760"/>
                  </a:lnTo>
                  <a:lnTo>
                    <a:pt x="33275" y="35684"/>
                  </a:lnTo>
                  <a:lnTo>
                    <a:pt x="32759" y="35588"/>
                  </a:lnTo>
                  <a:lnTo>
                    <a:pt x="31745" y="35378"/>
                  </a:lnTo>
                  <a:lnTo>
                    <a:pt x="30732" y="35167"/>
                  </a:lnTo>
                  <a:lnTo>
                    <a:pt x="29737" y="34938"/>
                  </a:lnTo>
                  <a:lnTo>
                    <a:pt x="28724" y="34747"/>
                  </a:lnTo>
                  <a:lnTo>
                    <a:pt x="28724" y="34747"/>
                  </a:lnTo>
                  <a:lnTo>
                    <a:pt x="28112" y="34632"/>
                  </a:lnTo>
                  <a:lnTo>
                    <a:pt x="27481" y="34555"/>
                  </a:lnTo>
                  <a:lnTo>
                    <a:pt x="26869" y="34479"/>
                  </a:lnTo>
                  <a:lnTo>
                    <a:pt x="26238" y="34422"/>
                  </a:lnTo>
                  <a:lnTo>
                    <a:pt x="25626" y="34402"/>
                  </a:lnTo>
                  <a:lnTo>
                    <a:pt x="24995" y="34383"/>
                  </a:lnTo>
                  <a:lnTo>
                    <a:pt x="24383" y="34383"/>
                  </a:lnTo>
                  <a:lnTo>
                    <a:pt x="23752" y="34402"/>
                  </a:lnTo>
                  <a:lnTo>
                    <a:pt x="23140" y="34422"/>
                  </a:lnTo>
                  <a:lnTo>
                    <a:pt x="22509" y="34479"/>
                  </a:lnTo>
                  <a:lnTo>
                    <a:pt x="21897" y="34536"/>
                  </a:lnTo>
                  <a:lnTo>
                    <a:pt x="21266" y="34632"/>
                  </a:lnTo>
                  <a:lnTo>
                    <a:pt x="20654" y="34728"/>
                  </a:lnTo>
                  <a:lnTo>
                    <a:pt x="20042" y="34842"/>
                  </a:lnTo>
                  <a:lnTo>
                    <a:pt x="19430" y="34957"/>
                  </a:lnTo>
                  <a:lnTo>
                    <a:pt x="18818" y="35110"/>
                  </a:lnTo>
                  <a:lnTo>
                    <a:pt x="18206" y="35263"/>
                  </a:lnTo>
                  <a:lnTo>
                    <a:pt x="17594" y="35435"/>
                  </a:lnTo>
                  <a:lnTo>
                    <a:pt x="16982" y="35626"/>
                  </a:lnTo>
                  <a:lnTo>
                    <a:pt x="16389" y="35837"/>
                  </a:lnTo>
                  <a:lnTo>
                    <a:pt x="15797" y="36066"/>
                  </a:lnTo>
                  <a:lnTo>
                    <a:pt x="15204" y="36296"/>
                  </a:lnTo>
                  <a:lnTo>
                    <a:pt x="14611" y="36544"/>
                  </a:lnTo>
                  <a:lnTo>
                    <a:pt x="14037" y="36812"/>
                  </a:lnTo>
                  <a:lnTo>
                    <a:pt x="13444" y="37080"/>
                  </a:lnTo>
                  <a:lnTo>
                    <a:pt x="12871" y="37367"/>
                  </a:lnTo>
                  <a:lnTo>
                    <a:pt x="12316" y="37672"/>
                  </a:lnTo>
                  <a:lnTo>
                    <a:pt x="11742" y="37998"/>
                  </a:lnTo>
                  <a:lnTo>
                    <a:pt x="11188" y="38342"/>
                  </a:lnTo>
                  <a:lnTo>
                    <a:pt x="10633" y="38686"/>
                  </a:lnTo>
                  <a:lnTo>
                    <a:pt x="10098" y="39049"/>
                  </a:lnTo>
                  <a:lnTo>
                    <a:pt x="9562" y="39413"/>
                  </a:lnTo>
                  <a:lnTo>
                    <a:pt x="9562" y="39413"/>
                  </a:lnTo>
                  <a:lnTo>
                    <a:pt x="8549" y="40158"/>
                  </a:lnTo>
                  <a:lnTo>
                    <a:pt x="7497" y="40962"/>
                  </a:lnTo>
                  <a:lnTo>
                    <a:pt x="6981" y="41401"/>
                  </a:lnTo>
                  <a:lnTo>
                    <a:pt x="6445" y="41841"/>
                  </a:lnTo>
                  <a:lnTo>
                    <a:pt x="5929" y="42300"/>
                  </a:lnTo>
                  <a:lnTo>
                    <a:pt x="5413" y="42778"/>
                  </a:lnTo>
                  <a:lnTo>
                    <a:pt x="4916" y="43276"/>
                  </a:lnTo>
                  <a:lnTo>
                    <a:pt x="4437" y="43792"/>
                  </a:lnTo>
                  <a:lnTo>
                    <a:pt x="3959" y="44308"/>
                  </a:lnTo>
                  <a:lnTo>
                    <a:pt x="3520" y="44844"/>
                  </a:lnTo>
                  <a:lnTo>
                    <a:pt x="3099" y="45398"/>
                  </a:lnTo>
                  <a:lnTo>
                    <a:pt x="2697" y="45953"/>
                  </a:lnTo>
                  <a:lnTo>
                    <a:pt x="2334" y="46526"/>
                  </a:lnTo>
                  <a:lnTo>
                    <a:pt x="2009" y="47119"/>
                  </a:lnTo>
                  <a:lnTo>
                    <a:pt x="2009" y="47119"/>
                  </a:lnTo>
                  <a:lnTo>
                    <a:pt x="1894" y="47330"/>
                  </a:lnTo>
                  <a:lnTo>
                    <a:pt x="1799" y="47578"/>
                  </a:lnTo>
                  <a:lnTo>
                    <a:pt x="1588" y="48133"/>
                  </a:lnTo>
                  <a:lnTo>
                    <a:pt x="1148" y="49452"/>
                  </a:lnTo>
                  <a:lnTo>
                    <a:pt x="900" y="50141"/>
                  </a:lnTo>
                  <a:lnTo>
                    <a:pt x="632" y="50810"/>
                  </a:lnTo>
                  <a:lnTo>
                    <a:pt x="498" y="51135"/>
                  </a:lnTo>
                  <a:lnTo>
                    <a:pt x="345" y="51422"/>
                  </a:lnTo>
                  <a:lnTo>
                    <a:pt x="173" y="51709"/>
                  </a:lnTo>
                  <a:lnTo>
                    <a:pt x="1" y="51957"/>
                  </a:lnTo>
                  <a:lnTo>
                    <a:pt x="1" y="0"/>
                  </a:lnTo>
                  <a:lnTo>
                    <a:pt x="894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extrusionOk="0">
                  <a:moveTo>
                    <a:pt x="43085" y="0"/>
                  </a:move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fill="none" extrusionOk="0">
                  <a:moveTo>
                    <a:pt x="60296" y="0"/>
                  </a:moveTo>
                  <a:lnTo>
                    <a:pt x="43085" y="0"/>
                  </a:lnTo>
                  <a:lnTo>
                    <a:pt x="43085" y="0"/>
                  </a:ln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2547" y="19257"/>
                  </a:lnTo>
                  <a:lnTo>
                    <a:pt x="22547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374" y="10460"/>
                  </a:lnTo>
                  <a:lnTo>
                    <a:pt x="12374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520" y="12411"/>
                  </a:lnTo>
                  <a:lnTo>
                    <a:pt x="20520" y="12411"/>
                  </a:lnTo>
                  <a:lnTo>
                    <a:pt x="20654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515" y="4150"/>
                  </a:lnTo>
                  <a:lnTo>
                    <a:pt x="14515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-217442" y="167613"/>
              <a:ext cx="4478557" cy="1311873"/>
            </a:xfrm>
            <a:custGeom>
              <a:avLst/>
              <a:gdLst/>
              <a:ahLst/>
              <a:cxnLst/>
              <a:rect l="l" t="t" r="r" b="b"/>
              <a:pathLst>
                <a:path w="115293" h="33772" extrusionOk="0">
                  <a:moveTo>
                    <a:pt x="104450" y="0"/>
                  </a:moveTo>
                  <a:lnTo>
                    <a:pt x="104373" y="19"/>
                  </a:lnTo>
                  <a:lnTo>
                    <a:pt x="104297" y="77"/>
                  </a:lnTo>
                  <a:lnTo>
                    <a:pt x="104259" y="134"/>
                  </a:lnTo>
                  <a:lnTo>
                    <a:pt x="104239" y="230"/>
                  </a:lnTo>
                  <a:lnTo>
                    <a:pt x="104259" y="306"/>
                  </a:lnTo>
                  <a:lnTo>
                    <a:pt x="104297" y="383"/>
                  </a:lnTo>
                  <a:lnTo>
                    <a:pt x="104373" y="440"/>
                  </a:lnTo>
                  <a:lnTo>
                    <a:pt x="104756" y="440"/>
                  </a:lnTo>
                  <a:lnTo>
                    <a:pt x="105559" y="459"/>
                  </a:lnTo>
                  <a:lnTo>
                    <a:pt x="105578" y="459"/>
                  </a:lnTo>
                  <a:lnTo>
                    <a:pt x="105655" y="440"/>
                  </a:lnTo>
                  <a:lnTo>
                    <a:pt x="105731" y="383"/>
                  </a:lnTo>
                  <a:lnTo>
                    <a:pt x="105769" y="325"/>
                  </a:lnTo>
                  <a:lnTo>
                    <a:pt x="105788" y="230"/>
                  </a:lnTo>
                  <a:lnTo>
                    <a:pt x="105769" y="153"/>
                  </a:lnTo>
                  <a:lnTo>
                    <a:pt x="105731" y="77"/>
                  </a:lnTo>
                  <a:lnTo>
                    <a:pt x="105655" y="38"/>
                  </a:lnTo>
                  <a:lnTo>
                    <a:pt x="105578" y="19"/>
                  </a:lnTo>
                  <a:lnTo>
                    <a:pt x="104756" y="0"/>
                  </a:lnTo>
                  <a:close/>
                  <a:moveTo>
                    <a:pt x="102901" y="38"/>
                  </a:moveTo>
                  <a:lnTo>
                    <a:pt x="101792" y="115"/>
                  </a:lnTo>
                  <a:lnTo>
                    <a:pt x="101696" y="134"/>
                  </a:lnTo>
                  <a:lnTo>
                    <a:pt x="101639" y="172"/>
                  </a:lnTo>
                  <a:lnTo>
                    <a:pt x="101600" y="249"/>
                  </a:lnTo>
                  <a:lnTo>
                    <a:pt x="101581" y="344"/>
                  </a:lnTo>
                  <a:lnTo>
                    <a:pt x="101600" y="421"/>
                  </a:lnTo>
                  <a:lnTo>
                    <a:pt x="101658" y="497"/>
                  </a:lnTo>
                  <a:lnTo>
                    <a:pt x="101715" y="536"/>
                  </a:lnTo>
                  <a:lnTo>
                    <a:pt x="101811" y="555"/>
                  </a:lnTo>
                  <a:lnTo>
                    <a:pt x="102920" y="478"/>
                  </a:lnTo>
                  <a:lnTo>
                    <a:pt x="102996" y="459"/>
                  </a:lnTo>
                  <a:lnTo>
                    <a:pt x="103073" y="421"/>
                  </a:lnTo>
                  <a:lnTo>
                    <a:pt x="103111" y="344"/>
                  </a:lnTo>
                  <a:lnTo>
                    <a:pt x="103130" y="249"/>
                  </a:lnTo>
                  <a:lnTo>
                    <a:pt x="103111" y="172"/>
                  </a:lnTo>
                  <a:lnTo>
                    <a:pt x="103054" y="96"/>
                  </a:lnTo>
                  <a:lnTo>
                    <a:pt x="102996" y="58"/>
                  </a:lnTo>
                  <a:lnTo>
                    <a:pt x="102901" y="38"/>
                  </a:lnTo>
                  <a:close/>
                  <a:moveTo>
                    <a:pt x="107051" y="77"/>
                  </a:moveTo>
                  <a:lnTo>
                    <a:pt x="106974" y="134"/>
                  </a:lnTo>
                  <a:lnTo>
                    <a:pt x="106917" y="191"/>
                  </a:lnTo>
                  <a:lnTo>
                    <a:pt x="106898" y="287"/>
                  </a:lnTo>
                  <a:lnTo>
                    <a:pt x="106917" y="364"/>
                  </a:lnTo>
                  <a:lnTo>
                    <a:pt x="106955" y="440"/>
                  </a:lnTo>
                  <a:lnTo>
                    <a:pt x="107031" y="497"/>
                  </a:lnTo>
                  <a:lnTo>
                    <a:pt x="107108" y="517"/>
                  </a:lnTo>
                  <a:lnTo>
                    <a:pt x="108198" y="593"/>
                  </a:lnTo>
                  <a:lnTo>
                    <a:pt x="108217" y="593"/>
                  </a:lnTo>
                  <a:lnTo>
                    <a:pt x="108313" y="574"/>
                  </a:lnTo>
                  <a:lnTo>
                    <a:pt x="108370" y="536"/>
                  </a:lnTo>
                  <a:lnTo>
                    <a:pt x="108427" y="459"/>
                  </a:lnTo>
                  <a:lnTo>
                    <a:pt x="108447" y="383"/>
                  </a:lnTo>
                  <a:lnTo>
                    <a:pt x="108427" y="287"/>
                  </a:lnTo>
                  <a:lnTo>
                    <a:pt x="108389" y="230"/>
                  </a:lnTo>
                  <a:lnTo>
                    <a:pt x="108332" y="172"/>
                  </a:lnTo>
                  <a:lnTo>
                    <a:pt x="108236" y="153"/>
                  </a:lnTo>
                  <a:lnTo>
                    <a:pt x="107127" y="77"/>
                  </a:lnTo>
                  <a:close/>
                  <a:moveTo>
                    <a:pt x="100243" y="230"/>
                  </a:moveTo>
                  <a:lnTo>
                    <a:pt x="99134" y="364"/>
                  </a:lnTo>
                  <a:lnTo>
                    <a:pt x="99038" y="402"/>
                  </a:lnTo>
                  <a:lnTo>
                    <a:pt x="98981" y="459"/>
                  </a:lnTo>
                  <a:lnTo>
                    <a:pt x="98942" y="536"/>
                  </a:lnTo>
                  <a:lnTo>
                    <a:pt x="98942" y="612"/>
                  </a:lnTo>
                  <a:lnTo>
                    <a:pt x="98962" y="689"/>
                  </a:lnTo>
                  <a:lnTo>
                    <a:pt x="99000" y="746"/>
                  </a:lnTo>
                  <a:lnTo>
                    <a:pt x="99076" y="784"/>
                  </a:lnTo>
                  <a:lnTo>
                    <a:pt x="99153" y="803"/>
                  </a:lnTo>
                  <a:lnTo>
                    <a:pt x="99191" y="803"/>
                  </a:lnTo>
                  <a:lnTo>
                    <a:pt x="100281" y="689"/>
                  </a:lnTo>
                  <a:lnTo>
                    <a:pt x="100358" y="650"/>
                  </a:lnTo>
                  <a:lnTo>
                    <a:pt x="100434" y="593"/>
                  </a:lnTo>
                  <a:lnTo>
                    <a:pt x="100472" y="517"/>
                  </a:lnTo>
                  <a:lnTo>
                    <a:pt x="100472" y="440"/>
                  </a:lnTo>
                  <a:lnTo>
                    <a:pt x="100453" y="344"/>
                  </a:lnTo>
                  <a:lnTo>
                    <a:pt x="100396" y="287"/>
                  </a:lnTo>
                  <a:lnTo>
                    <a:pt x="100319" y="249"/>
                  </a:lnTo>
                  <a:lnTo>
                    <a:pt x="100243" y="230"/>
                  </a:lnTo>
                  <a:close/>
                  <a:moveTo>
                    <a:pt x="109709" y="306"/>
                  </a:moveTo>
                  <a:lnTo>
                    <a:pt x="109632" y="344"/>
                  </a:lnTo>
                  <a:lnTo>
                    <a:pt x="109575" y="402"/>
                  </a:lnTo>
                  <a:lnTo>
                    <a:pt x="109556" y="497"/>
                  </a:lnTo>
                  <a:lnTo>
                    <a:pt x="109556" y="574"/>
                  </a:lnTo>
                  <a:lnTo>
                    <a:pt x="109594" y="650"/>
                  </a:lnTo>
                  <a:lnTo>
                    <a:pt x="109651" y="708"/>
                  </a:lnTo>
                  <a:lnTo>
                    <a:pt x="109747" y="746"/>
                  </a:lnTo>
                  <a:lnTo>
                    <a:pt x="110837" y="880"/>
                  </a:lnTo>
                  <a:lnTo>
                    <a:pt x="110952" y="880"/>
                  </a:lnTo>
                  <a:lnTo>
                    <a:pt x="111009" y="823"/>
                  </a:lnTo>
                  <a:lnTo>
                    <a:pt x="111066" y="765"/>
                  </a:lnTo>
                  <a:lnTo>
                    <a:pt x="111085" y="689"/>
                  </a:lnTo>
                  <a:lnTo>
                    <a:pt x="111085" y="612"/>
                  </a:lnTo>
                  <a:lnTo>
                    <a:pt x="111047" y="536"/>
                  </a:lnTo>
                  <a:lnTo>
                    <a:pt x="110990" y="478"/>
                  </a:lnTo>
                  <a:lnTo>
                    <a:pt x="110894" y="440"/>
                  </a:lnTo>
                  <a:lnTo>
                    <a:pt x="109804" y="306"/>
                  </a:lnTo>
                  <a:close/>
                  <a:moveTo>
                    <a:pt x="97585" y="593"/>
                  </a:moveTo>
                  <a:lnTo>
                    <a:pt x="96495" y="784"/>
                  </a:lnTo>
                  <a:lnTo>
                    <a:pt x="96399" y="823"/>
                  </a:lnTo>
                  <a:lnTo>
                    <a:pt x="96342" y="880"/>
                  </a:lnTo>
                  <a:lnTo>
                    <a:pt x="96303" y="956"/>
                  </a:lnTo>
                  <a:lnTo>
                    <a:pt x="96303" y="1052"/>
                  </a:lnTo>
                  <a:lnTo>
                    <a:pt x="96342" y="1109"/>
                  </a:lnTo>
                  <a:lnTo>
                    <a:pt x="96380" y="1167"/>
                  </a:lnTo>
                  <a:lnTo>
                    <a:pt x="96456" y="1205"/>
                  </a:lnTo>
                  <a:lnTo>
                    <a:pt x="96533" y="1224"/>
                  </a:lnTo>
                  <a:lnTo>
                    <a:pt x="96571" y="1224"/>
                  </a:lnTo>
                  <a:lnTo>
                    <a:pt x="97661" y="1033"/>
                  </a:lnTo>
                  <a:lnTo>
                    <a:pt x="97738" y="995"/>
                  </a:lnTo>
                  <a:lnTo>
                    <a:pt x="97795" y="937"/>
                  </a:lnTo>
                  <a:lnTo>
                    <a:pt x="97833" y="861"/>
                  </a:lnTo>
                  <a:lnTo>
                    <a:pt x="97833" y="765"/>
                  </a:lnTo>
                  <a:lnTo>
                    <a:pt x="97814" y="689"/>
                  </a:lnTo>
                  <a:lnTo>
                    <a:pt x="97757" y="631"/>
                  </a:lnTo>
                  <a:lnTo>
                    <a:pt x="97680" y="593"/>
                  </a:lnTo>
                  <a:close/>
                  <a:moveTo>
                    <a:pt x="112348" y="689"/>
                  </a:moveTo>
                  <a:lnTo>
                    <a:pt x="112271" y="727"/>
                  </a:lnTo>
                  <a:lnTo>
                    <a:pt x="112214" y="784"/>
                  </a:lnTo>
                  <a:lnTo>
                    <a:pt x="112175" y="880"/>
                  </a:lnTo>
                  <a:lnTo>
                    <a:pt x="112175" y="956"/>
                  </a:lnTo>
                  <a:lnTo>
                    <a:pt x="112214" y="1033"/>
                  </a:lnTo>
                  <a:lnTo>
                    <a:pt x="112271" y="1090"/>
                  </a:lnTo>
                  <a:lnTo>
                    <a:pt x="112367" y="1128"/>
                  </a:lnTo>
                  <a:lnTo>
                    <a:pt x="113438" y="1339"/>
                  </a:lnTo>
                  <a:lnTo>
                    <a:pt x="113495" y="1358"/>
                  </a:lnTo>
                  <a:lnTo>
                    <a:pt x="113552" y="1339"/>
                  </a:lnTo>
                  <a:lnTo>
                    <a:pt x="113629" y="1301"/>
                  </a:lnTo>
                  <a:lnTo>
                    <a:pt x="113667" y="1243"/>
                  </a:lnTo>
                  <a:lnTo>
                    <a:pt x="113705" y="1167"/>
                  </a:lnTo>
                  <a:lnTo>
                    <a:pt x="113705" y="1090"/>
                  </a:lnTo>
                  <a:lnTo>
                    <a:pt x="113667" y="1014"/>
                  </a:lnTo>
                  <a:lnTo>
                    <a:pt x="113610" y="956"/>
                  </a:lnTo>
                  <a:lnTo>
                    <a:pt x="113533" y="918"/>
                  </a:lnTo>
                  <a:lnTo>
                    <a:pt x="112443" y="689"/>
                  </a:lnTo>
                  <a:close/>
                  <a:moveTo>
                    <a:pt x="114967" y="1262"/>
                  </a:moveTo>
                  <a:lnTo>
                    <a:pt x="114891" y="1281"/>
                  </a:lnTo>
                  <a:lnTo>
                    <a:pt x="114814" y="1339"/>
                  </a:lnTo>
                  <a:lnTo>
                    <a:pt x="114776" y="1415"/>
                  </a:lnTo>
                  <a:lnTo>
                    <a:pt x="114776" y="1511"/>
                  </a:lnTo>
                  <a:lnTo>
                    <a:pt x="114814" y="1587"/>
                  </a:lnTo>
                  <a:lnTo>
                    <a:pt x="114872" y="1664"/>
                  </a:lnTo>
                  <a:lnTo>
                    <a:pt x="114948" y="1702"/>
                  </a:lnTo>
                  <a:lnTo>
                    <a:pt x="115006" y="1702"/>
                  </a:lnTo>
                  <a:lnTo>
                    <a:pt x="115063" y="1721"/>
                  </a:lnTo>
                  <a:lnTo>
                    <a:pt x="115140" y="1702"/>
                  </a:lnTo>
                  <a:lnTo>
                    <a:pt x="115197" y="1664"/>
                  </a:lnTo>
                  <a:lnTo>
                    <a:pt x="115254" y="1626"/>
                  </a:lnTo>
                  <a:lnTo>
                    <a:pt x="115273" y="1549"/>
                  </a:lnTo>
                  <a:lnTo>
                    <a:pt x="115293" y="1473"/>
                  </a:lnTo>
                  <a:lnTo>
                    <a:pt x="115254" y="1377"/>
                  </a:lnTo>
                  <a:lnTo>
                    <a:pt x="115197" y="1320"/>
                  </a:lnTo>
                  <a:lnTo>
                    <a:pt x="115120" y="1281"/>
                  </a:lnTo>
                  <a:lnTo>
                    <a:pt x="115044" y="1262"/>
                  </a:lnTo>
                  <a:close/>
                  <a:moveTo>
                    <a:pt x="95041" y="1090"/>
                  </a:moveTo>
                  <a:lnTo>
                    <a:pt x="94965" y="1109"/>
                  </a:lnTo>
                  <a:lnTo>
                    <a:pt x="93875" y="1358"/>
                  </a:lnTo>
                  <a:lnTo>
                    <a:pt x="93798" y="1396"/>
                  </a:lnTo>
                  <a:lnTo>
                    <a:pt x="93741" y="1454"/>
                  </a:lnTo>
                  <a:lnTo>
                    <a:pt x="93703" y="1549"/>
                  </a:lnTo>
                  <a:lnTo>
                    <a:pt x="93722" y="1626"/>
                  </a:lnTo>
                  <a:lnTo>
                    <a:pt x="93741" y="1702"/>
                  </a:lnTo>
                  <a:lnTo>
                    <a:pt x="93798" y="1740"/>
                  </a:lnTo>
                  <a:lnTo>
                    <a:pt x="93856" y="1779"/>
                  </a:lnTo>
                  <a:lnTo>
                    <a:pt x="93932" y="1798"/>
                  </a:lnTo>
                  <a:lnTo>
                    <a:pt x="93990" y="1798"/>
                  </a:lnTo>
                  <a:lnTo>
                    <a:pt x="95060" y="1530"/>
                  </a:lnTo>
                  <a:lnTo>
                    <a:pt x="95137" y="1492"/>
                  </a:lnTo>
                  <a:lnTo>
                    <a:pt x="95194" y="1434"/>
                  </a:lnTo>
                  <a:lnTo>
                    <a:pt x="95233" y="1358"/>
                  </a:lnTo>
                  <a:lnTo>
                    <a:pt x="95233" y="1262"/>
                  </a:lnTo>
                  <a:lnTo>
                    <a:pt x="95194" y="1186"/>
                  </a:lnTo>
                  <a:lnTo>
                    <a:pt x="95118" y="1128"/>
                  </a:lnTo>
                  <a:lnTo>
                    <a:pt x="95041" y="1090"/>
                  </a:lnTo>
                  <a:close/>
                  <a:moveTo>
                    <a:pt x="92364" y="1760"/>
                  </a:moveTo>
                  <a:lnTo>
                    <a:pt x="91312" y="2085"/>
                  </a:lnTo>
                  <a:lnTo>
                    <a:pt x="91236" y="2123"/>
                  </a:lnTo>
                  <a:lnTo>
                    <a:pt x="91178" y="2199"/>
                  </a:lnTo>
                  <a:lnTo>
                    <a:pt x="91159" y="2276"/>
                  </a:lnTo>
                  <a:lnTo>
                    <a:pt x="91159" y="2371"/>
                  </a:lnTo>
                  <a:lnTo>
                    <a:pt x="91198" y="2429"/>
                  </a:lnTo>
                  <a:lnTo>
                    <a:pt x="91236" y="2486"/>
                  </a:lnTo>
                  <a:lnTo>
                    <a:pt x="91293" y="2505"/>
                  </a:lnTo>
                  <a:lnTo>
                    <a:pt x="91370" y="2524"/>
                  </a:lnTo>
                  <a:lnTo>
                    <a:pt x="91446" y="2505"/>
                  </a:lnTo>
                  <a:lnTo>
                    <a:pt x="92498" y="2199"/>
                  </a:lnTo>
                  <a:lnTo>
                    <a:pt x="92574" y="2142"/>
                  </a:lnTo>
                  <a:lnTo>
                    <a:pt x="92632" y="2085"/>
                  </a:lnTo>
                  <a:lnTo>
                    <a:pt x="92651" y="2008"/>
                  </a:lnTo>
                  <a:lnTo>
                    <a:pt x="92651" y="1913"/>
                  </a:lnTo>
                  <a:lnTo>
                    <a:pt x="92613" y="1836"/>
                  </a:lnTo>
                  <a:lnTo>
                    <a:pt x="92536" y="1779"/>
                  </a:lnTo>
                  <a:lnTo>
                    <a:pt x="92460" y="1760"/>
                  </a:lnTo>
                  <a:close/>
                  <a:moveTo>
                    <a:pt x="89916" y="2563"/>
                  </a:moveTo>
                  <a:lnTo>
                    <a:pt x="89821" y="2582"/>
                  </a:lnTo>
                  <a:lnTo>
                    <a:pt x="88788" y="2964"/>
                  </a:lnTo>
                  <a:lnTo>
                    <a:pt x="88712" y="3022"/>
                  </a:lnTo>
                  <a:lnTo>
                    <a:pt x="88654" y="3079"/>
                  </a:lnTo>
                  <a:lnTo>
                    <a:pt x="88635" y="3156"/>
                  </a:lnTo>
                  <a:lnTo>
                    <a:pt x="88654" y="3251"/>
                  </a:lnTo>
                  <a:lnTo>
                    <a:pt x="88693" y="3309"/>
                  </a:lnTo>
                  <a:lnTo>
                    <a:pt x="88731" y="3366"/>
                  </a:lnTo>
                  <a:lnTo>
                    <a:pt x="88788" y="3385"/>
                  </a:lnTo>
                  <a:lnTo>
                    <a:pt x="88865" y="3404"/>
                  </a:lnTo>
                  <a:lnTo>
                    <a:pt x="88941" y="3385"/>
                  </a:lnTo>
                  <a:lnTo>
                    <a:pt x="89974" y="3003"/>
                  </a:lnTo>
                  <a:lnTo>
                    <a:pt x="90050" y="2945"/>
                  </a:lnTo>
                  <a:lnTo>
                    <a:pt x="90108" y="2888"/>
                  </a:lnTo>
                  <a:lnTo>
                    <a:pt x="90127" y="2811"/>
                  </a:lnTo>
                  <a:lnTo>
                    <a:pt x="90108" y="2716"/>
                  </a:lnTo>
                  <a:lnTo>
                    <a:pt x="90069" y="2639"/>
                  </a:lnTo>
                  <a:lnTo>
                    <a:pt x="89993" y="2582"/>
                  </a:lnTo>
                  <a:lnTo>
                    <a:pt x="89916" y="2563"/>
                  </a:lnTo>
                  <a:close/>
                  <a:moveTo>
                    <a:pt x="87335" y="3538"/>
                  </a:moveTo>
                  <a:lnTo>
                    <a:pt x="86321" y="3997"/>
                  </a:lnTo>
                  <a:lnTo>
                    <a:pt x="86245" y="4054"/>
                  </a:lnTo>
                  <a:lnTo>
                    <a:pt x="86207" y="4112"/>
                  </a:lnTo>
                  <a:lnTo>
                    <a:pt x="86187" y="4207"/>
                  </a:lnTo>
                  <a:lnTo>
                    <a:pt x="86207" y="4284"/>
                  </a:lnTo>
                  <a:lnTo>
                    <a:pt x="86245" y="4341"/>
                  </a:lnTo>
                  <a:lnTo>
                    <a:pt x="86283" y="4379"/>
                  </a:lnTo>
                  <a:lnTo>
                    <a:pt x="86340" y="4418"/>
                  </a:lnTo>
                  <a:lnTo>
                    <a:pt x="86398" y="4418"/>
                  </a:lnTo>
                  <a:lnTo>
                    <a:pt x="86493" y="4399"/>
                  </a:lnTo>
                  <a:lnTo>
                    <a:pt x="87507" y="3959"/>
                  </a:lnTo>
                  <a:lnTo>
                    <a:pt x="87583" y="3901"/>
                  </a:lnTo>
                  <a:lnTo>
                    <a:pt x="87622" y="3844"/>
                  </a:lnTo>
                  <a:lnTo>
                    <a:pt x="87641" y="3748"/>
                  </a:lnTo>
                  <a:lnTo>
                    <a:pt x="87622" y="3672"/>
                  </a:lnTo>
                  <a:lnTo>
                    <a:pt x="87583" y="3595"/>
                  </a:lnTo>
                  <a:lnTo>
                    <a:pt x="87507" y="3538"/>
                  </a:lnTo>
                  <a:close/>
                  <a:moveTo>
                    <a:pt x="84983" y="4647"/>
                  </a:moveTo>
                  <a:lnTo>
                    <a:pt x="84906" y="4666"/>
                  </a:lnTo>
                  <a:lnTo>
                    <a:pt x="83912" y="5163"/>
                  </a:lnTo>
                  <a:lnTo>
                    <a:pt x="83835" y="5221"/>
                  </a:lnTo>
                  <a:lnTo>
                    <a:pt x="83797" y="5297"/>
                  </a:lnTo>
                  <a:lnTo>
                    <a:pt x="83797" y="5374"/>
                  </a:lnTo>
                  <a:lnTo>
                    <a:pt x="83816" y="5469"/>
                  </a:lnTo>
                  <a:lnTo>
                    <a:pt x="83854" y="5527"/>
                  </a:lnTo>
                  <a:lnTo>
                    <a:pt x="83912" y="5546"/>
                  </a:lnTo>
                  <a:lnTo>
                    <a:pt x="83950" y="5584"/>
                  </a:lnTo>
                  <a:lnTo>
                    <a:pt x="84065" y="5584"/>
                  </a:lnTo>
                  <a:lnTo>
                    <a:pt x="84122" y="5565"/>
                  </a:lnTo>
                  <a:lnTo>
                    <a:pt x="85097" y="5049"/>
                  </a:lnTo>
                  <a:lnTo>
                    <a:pt x="85174" y="5010"/>
                  </a:lnTo>
                  <a:lnTo>
                    <a:pt x="85212" y="4934"/>
                  </a:lnTo>
                  <a:lnTo>
                    <a:pt x="85231" y="4838"/>
                  </a:lnTo>
                  <a:lnTo>
                    <a:pt x="85193" y="4762"/>
                  </a:lnTo>
                  <a:lnTo>
                    <a:pt x="85155" y="4685"/>
                  </a:lnTo>
                  <a:lnTo>
                    <a:pt x="85078" y="4647"/>
                  </a:lnTo>
                  <a:close/>
                  <a:moveTo>
                    <a:pt x="82631" y="5890"/>
                  </a:moveTo>
                  <a:lnTo>
                    <a:pt x="82554" y="5928"/>
                  </a:lnTo>
                  <a:lnTo>
                    <a:pt x="81579" y="6483"/>
                  </a:lnTo>
                  <a:lnTo>
                    <a:pt x="81521" y="6540"/>
                  </a:lnTo>
                  <a:lnTo>
                    <a:pt x="81483" y="6617"/>
                  </a:lnTo>
                  <a:lnTo>
                    <a:pt x="81483" y="6712"/>
                  </a:lnTo>
                  <a:lnTo>
                    <a:pt x="81521" y="6789"/>
                  </a:lnTo>
                  <a:lnTo>
                    <a:pt x="81541" y="6846"/>
                  </a:lnTo>
                  <a:lnTo>
                    <a:pt x="81598" y="6865"/>
                  </a:lnTo>
                  <a:lnTo>
                    <a:pt x="81655" y="6885"/>
                  </a:lnTo>
                  <a:lnTo>
                    <a:pt x="81694" y="6904"/>
                  </a:lnTo>
                  <a:lnTo>
                    <a:pt x="81770" y="6885"/>
                  </a:lnTo>
                  <a:lnTo>
                    <a:pt x="81808" y="6865"/>
                  </a:lnTo>
                  <a:lnTo>
                    <a:pt x="82764" y="6311"/>
                  </a:lnTo>
                  <a:lnTo>
                    <a:pt x="82841" y="6253"/>
                  </a:lnTo>
                  <a:lnTo>
                    <a:pt x="82879" y="6177"/>
                  </a:lnTo>
                  <a:lnTo>
                    <a:pt x="82879" y="6081"/>
                  </a:lnTo>
                  <a:lnTo>
                    <a:pt x="82841" y="6005"/>
                  </a:lnTo>
                  <a:lnTo>
                    <a:pt x="82784" y="5928"/>
                  </a:lnTo>
                  <a:lnTo>
                    <a:pt x="82707" y="5890"/>
                  </a:lnTo>
                  <a:close/>
                  <a:moveTo>
                    <a:pt x="80355" y="7286"/>
                  </a:moveTo>
                  <a:lnTo>
                    <a:pt x="80278" y="7324"/>
                  </a:lnTo>
                  <a:lnTo>
                    <a:pt x="79341" y="7955"/>
                  </a:lnTo>
                  <a:lnTo>
                    <a:pt x="79284" y="8013"/>
                  </a:lnTo>
                  <a:lnTo>
                    <a:pt x="79265" y="8089"/>
                  </a:lnTo>
                  <a:lnTo>
                    <a:pt x="79265" y="8185"/>
                  </a:lnTo>
                  <a:lnTo>
                    <a:pt x="79284" y="8261"/>
                  </a:lnTo>
                  <a:lnTo>
                    <a:pt x="79322" y="8300"/>
                  </a:lnTo>
                  <a:lnTo>
                    <a:pt x="79380" y="8319"/>
                  </a:lnTo>
                  <a:lnTo>
                    <a:pt x="79418" y="8338"/>
                  </a:lnTo>
                  <a:lnTo>
                    <a:pt x="79475" y="8357"/>
                  </a:lnTo>
                  <a:lnTo>
                    <a:pt x="79533" y="8338"/>
                  </a:lnTo>
                  <a:lnTo>
                    <a:pt x="79609" y="8319"/>
                  </a:lnTo>
                  <a:lnTo>
                    <a:pt x="80508" y="7688"/>
                  </a:lnTo>
                  <a:lnTo>
                    <a:pt x="80584" y="7630"/>
                  </a:lnTo>
                  <a:lnTo>
                    <a:pt x="80603" y="7554"/>
                  </a:lnTo>
                  <a:lnTo>
                    <a:pt x="80603" y="7458"/>
                  </a:lnTo>
                  <a:lnTo>
                    <a:pt x="80584" y="7382"/>
                  </a:lnTo>
                  <a:lnTo>
                    <a:pt x="80508" y="7324"/>
                  </a:lnTo>
                  <a:lnTo>
                    <a:pt x="80431" y="7286"/>
                  </a:lnTo>
                  <a:close/>
                  <a:moveTo>
                    <a:pt x="78251" y="8816"/>
                  </a:moveTo>
                  <a:lnTo>
                    <a:pt x="78156" y="8835"/>
                  </a:lnTo>
                  <a:lnTo>
                    <a:pt x="78079" y="8873"/>
                  </a:lnTo>
                  <a:lnTo>
                    <a:pt x="77200" y="9543"/>
                  </a:lnTo>
                  <a:lnTo>
                    <a:pt x="77142" y="9619"/>
                  </a:lnTo>
                  <a:lnTo>
                    <a:pt x="77123" y="9696"/>
                  </a:lnTo>
                  <a:lnTo>
                    <a:pt x="77123" y="9791"/>
                  </a:lnTo>
                  <a:lnTo>
                    <a:pt x="77161" y="9868"/>
                  </a:lnTo>
                  <a:lnTo>
                    <a:pt x="77200" y="9906"/>
                  </a:lnTo>
                  <a:lnTo>
                    <a:pt x="77257" y="9925"/>
                  </a:lnTo>
                  <a:lnTo>
                    <a:pt x="77353" y="9944"/>
                  </a:lnTo>
                  <a:lnTo>
                    <a:pt x="77410" y="9925"/>
                  </a:lnTo>
                  <a:lnTo>
                    <a:pt x="77486" y="9887"/>
                  </a:lnTo>
                  <a:lnTo>
                    <a:pt x="78347" y="9218"/>
                  </a:lnTo>
                  <a:lnTo>
                    <a:pt x="78404" y="9160"/>
                  </a:lnTo>
                  <a:lnTo>
                    <a:pt x="78443" y="9065"/>
                  </a:lnTo>
                  <a:lnTo>
                    <a:pt x="78443" y="8988"/>
                  </a:lnTo>
                  <a:lnTo>
                    <a:pt x="78404" y="8912"/>
                  </a:lnTo>
                  <a:lnTo>
                    <a:pt x="78328" y="8854"/>
                  </a:lnTo>
                  <a:lnTo>
                    <a:pt x="78251" y="8816"/>
                  </a:lnTo>
                  <a:close/>
                  <a:moveTo>
                    <a:pt x="76090" y="10499"/>
                  </a:moveTo>
                  <a:lnTo>
                    <a:pt x="76014" y="10537"/>
                  </a:lnTo>
                  <a:lnTo>
                    <a:pt x="75173" y="11283"/>
                  </a:lnTo>
                  <a:lnTo>
                    <a:pt x="75115" y="11359"/>
                  </a:lnTo>
                  <a:lnTo>
                    <a:pt x="75096" y="11436"/>
                  </a:lnTo>
                  <a:lnTo>
                    <a:pt x="75115" y="11531"/>
                  </a:lnTo>
                  <a:lnTo>
                    <a:pt x="75153" y="11589"/>
                  </a:lnTo>
                  <a:lnTo>
                    <a:pt x="75230" y="11646"/>
                  </a:lnTo>
                  <a:lnTo>
                    <a:pt x="75326" y="11665"/>
                  </a:lnTo>
                  <a:lnTo>
                    <a:pt x="75402" y="11665"/>
                  </a:lnTo>
                  <a:lnTo>
                    <a:pt x="75479" y="11608"/>
                  </a:lnTo>
                  <a:lnTo>
                    <a:pt x="76301" y="10881"/>
                  </a:lnTo>
                  <a:lnTo>
                    <a:pt x="76358" y="10805"/>
                  </a:lnTo>
                  <a:lnTo>
                    <a:pt x="76377" y="10728"/>
                  </a:lnTo>
                  <a:lnTo>
                    <a:pt x="76358" y="10652"/>
                  </a:lnTo>
                  <a:lnTo>
                    <a:pt x="76320" y="10575"/>
                  </a:lnTo>
                  <a:lnTo>
                    <a:pt x="76243" y="10518"/>
                  </a:lnTo>
                  <a:lnTo>
                    <a:pt x="76167" y="10499"/>
                  </a:lnTo>
                  <a:close/>
                  <a:moveTo>
                    <a:pt x="74102" y="12296"/>
                  </a:moveTo>
                  <a:lnTo>
                    <a:pt x="74044" y="12354"/>
                  </a:lnTo>
                  <a:lnTo>
                    <a:pt x="73241" y="13138"/>
                  </a:lnTo>
                  <a:lnTo>
                    <a:pt x="73203" y="13214"/>
                  </a:lnTo>
                  <a:lnTo>
                    <a:pt x="73184" y="13291"/>
                  </a:lnTo>
                  <a:lnTo>
                    <a:pt x="73203" y="13367"/>
                  </a:lnTo>
                  <a:lnTo>
                    <a:pt x="73241" y="13444"/>
                  </a:lnTo>
                  <a:lnTo>
                    <a:pt x="73318" y="13501"/>
                  </a:lnTo>
                  <a:lnTo>
                    <a:pt x="73490" y="13501"/>
                  </a:lnTo>
                  <a:lnTo>
                    <a:pt x="73547" y="13444"/>
                  </a:lnTo>
                  <a:lnTo>
                    <a:pt x="74350" y="12679"/>
                  </a:lnTo>
                  <a:lnTo>
                    <a:pt x="74389" y="12602"/>
                  </a:lnTo>
                  <a:lnTo>
                    <a:pt x="74408" y="12507"/>
                  </a:lnTo>
                  <a:lnTo>
                    <a:pt x="74389" y="12430"/>
                  </a:lnTo>
                  <a:lnTo>
                    <a:pt x="74350" y="12354"/>
                  </a:lnTo>
                  <a:lnTo>
                    <a:pt x="74274" y="12315"/>
                  </a:lnTo>
                  <a:lnTo>
                    <a:pt x="74197" y="12296"/>
                  </a:lnTo>
                  <a:close/>
                  <a:moveTo>
                    <a:pt x="72304" y="14170"/>
                  </a:moveTo>
                  <a:lnTo>
                    <a:pt x="72228" y="14190"/>
                  </a:lnTo>
                  <a:lnTo>
                    <a:pt x="72151" y="14247"/>
                  </a:lnTo>
                  <a:lnTo>
                    <a:pt x="71367" y="15031"/>
                  </a:lnTo>
                  <a:lnTo>
                    <a:pt x="71329" y="15107"/>
                  </a:lnTo>
                  <a:lnTo>
                    <a:pt x="71310" y="15184"/>
                  </a:lnTo>
                  <a:lnTo>
                    <a:pt x="71329" y="15280"/>
                  </a:lnTo>
                  <a:lnTo>
                    <a:pt x="71386" y="15356"/>
                  </a:lnTo>
                  <a:lnTo>
                    <a:pt x="71444" y="15394"/>
                  </a:lnTo>
                  <a:lnTo>
                    <a:pt x="71539" y="15413"/>
                  </a:lnTo>
                  <a:lnTo>
                    <a:pt x="71616" y="15394"/>
                  </a:lnTo>
                  <a:lnTo>
                    <a:pt x="71692" y="15337"/>
                  </a:lnTo>
                  <a:lnTo>
                    <a:pt x="72457" y="14553"/>
                  </a:lnTo>
                  <a:lnTo>
                    <a:pt x="72514" y="14476"/>
                  </a:lnTo>
                  <a:lnTo>
                    <a:pt x="72534" y="14381"/>
                  </a:lnTo>
                  <a:lnTo>
                    <a:pt x="72514" y="14304"/>
                  </a:lnTo>
                  <a:lnTo>
                    <a:pt x="72457" y="14228"/>
                  </a:lnTo>
                  <a:lnTo>
                    <a:pt x="72381" y="14190"/>
                  </a:lnTo>
                  <a:lnTo>
                    <a:pt x="72304" y="14170"/>
                  </a:lnTo>
                  <a:close/>
                  <a:moveTo>
                    <a:pt x="70449" y="16083"/>
                  </a:moveTo>
                  <a:lnTo>
                    <a:pt x="70373" y="16102"/>
                  </a:lnTo>
                  <a:lnTo>
                    <a:pt x="70296" y="16140"/>
                  </a:lnTo>
                  <a:lnTo>
                    <a:pt x="69512" y="16943"/>
                  </a:lnTo>
                  <a:lnTo>
                    <a:pt x="69474" y="17020"/>
                  </a:lnTo>
                  <a:lnTo>
                    <a:pt x="69455" y="17096"/>
                  </a:lnTo>
                  <a:lnTo>
                    <a:pt x="69474" y="17173"/>
                  </a:lnTo>
                  <a:lnTo>
                    <a:pt x="69512" y="17249"/>
                  </a:lnTo>
                  <a:lnTo>
                    <a:pt x="69589" y="17307"/>
                  </a:lnTo>
                  <a:lnTo>
                    <a:pt x="69761" y="17307"/>
                  </a:lnTo>
                  <a:lnTo>
                    <a:pt x="69837" y="17249"/>
                  </a:lnTo>
                  <a:lnTo>
                    <a:pt x="70621" y="16465"/>
                  </a:lnTo>
                  <a:lnTo>
                    <a:pt x="70660" y="16389"/>
                  </a:lnTo>
                  <a:lnTo>
                    <a:pt x="70679" y="16293"/>
                  </a:lnTo>
                  <a:lnTo>
                    <a:pt x="70660" y="16217"/>
                  </a:lnTo>
                  <a:lnTo>
                    <a:pt x="70602" y="16140"/>
                  </a:lnTo>
                  <a:lnTo>
                    <a:pt x="70526" y="16102"/>
                  </a:lnTo>
                  <a:lnTo>
                    <a:pt x="70449" y="16083"/>
                  </a:lnTo>
                  <a:close/>
                  <a:moveTo>
                    <a:pt x="68575" y="17957"/>
                  </a:moveTo>
                  <a:lnTo>
                    <a:pt x="68499" y="17976"/>
                  </a:lnTo>
                  <a:lnTo>
                    <a:pt x="68422" y="18033"/>
                  </a:lnTo>
                  <a:lnTo>
                    <a:pt x="67619" y="18798"/>
                  </a:lnTo>
                  <a:lnTo>
                    <a:pt x="67581" y="18856"/>
                  </a:lnTo>
                  <a:lnTo>
                    <a:pt x="67562" y="18951"/>
                  </a:lnTo>
                  <a:lnTo>
                    <a:pt x="67562" y="19028"/>
                  </a:lnTo>
                  <a:lnTo>
                    <a:pt x="67619" y="19104"/>
                  </a:lnTo>
                  <a:lnTo>
                    <a:pt x="67696" y="19162"/>
                  </a:lnTo>
                  <a:lnTo>
                    <a:pt x="67772" y="19181"/>
                  </a:lnTo>
                  <a:lnTo>
                    <a:pt x="67848" y="19162"/>
                  </a:lnTo>
                  <a:lnTo>
                    <a:pt x="67925" y="19123"/>
                  </a:lnTo>
                  <a:lnTo>
                    <a:pt x="68728" y="18339"/>
                  </a:lnTo>
                  <a:lnTo>
                    <a:pt x="68786" y="18282"/>
                  </a:lnTo>
                  <a:lnTo>
                    <a:pt x="68805" y="18186"/>
                  </a:lnTo>
                  <a:lnTo>
                    <a:pt x="68786" y="18110"/>
                  </a:lnTo>
                  <a:lnTo>
                    <a:pt x="68728" y="18033"/>
                  </a:lnTo>
                  <a:lnTo>
                    <a:pt x="68671" y="17976"/>
                  </a:lnTo>
                  <a:lnTo>
                    <a:pt x="68575" y="17957"/>
                  </a:lnTo>
                  <a:close/>
                  <a:moveTo>
                    <a:pt x="26180" y="19754"/>
                  </a:moveTo>
                  <a:lnTo>
                    <a:pt x="25070" y="19793"/>
                  </a:lnTo>
                  <a:lnTo>
                    <a:pt x="24975" y="19831"/>
                  </a:lnTo>
                  <a:lnTo>
                    <a:pt x="24917" y="19869"/>
                  </a:lnTo>
                  <a:lnTo>
                    <a:pt x="24860" y="19946"/>
                  </a:lnTo>
                  <a:lnTo>
                    <a:pt x="24860" y="20041"/>
                  </a:lnTo>
                  <a:lnTo>
                    <a:pt x="24879" y="20118"/>
                  </a:lnTo>
                  <a:lnTo>
                    <a:pt x="24917" y="20175"/>
                  </a:lnTo>
                  <a:lnTo>
                    <a:pt x="24994" y="20232"/>
                  </a:lnTo>
                  <a:lnTo>
                    <a:pt x="25070" y="20252"/>
                  </a:lnTo>
                  <a:lnTo>
                    <a:pt x="25090" y="20252"/>
                  </a:lnTo>
                  <a:lnTo>
                    <a:pt x="26180" y="20213"/>
                  </a:lnTo>
                  <a:lnTo>
                    <a:pt x="26275" y="20194"/>
                  </a:lnTo>
                  <a:lnTo>
                    <a:pt x="26333" y="20137"/>
                  </a:lnTo>
                  <a:lnTo>
                    <a:pt x="26390" y="20060"/>
                  </a:lnTo>
                  <a:lnTo>
                    <a:pt x="26409" y="19984"/>
                  </a:lnTo>
                  <a:lnTo>
                    <a:pt x="26390" y="19888"/>
                  </a:lnTo>
                  <a:lnTo>
                    <a:pt x="26333" y="19831"/>
                  </a:lnTo>
                  <a:lnTo>
                    <a:pt x="26256" y="19773"/>
                  </a:lnTo>
                  <a:lnTo>
                    <a:pt x="26180" y="19754"/>
                  </a:lnTo>
                  <a:close/>
                  <a:moveTo>
                    <a:pt x="27748" y="19773"/>
                  </a:moveTo>
                  <a:lnTo>
                    <a:pt x="27652" y="19793"/>
                  </a:lnTo>
                  <a:lnTo>
                    <a:pt x="27576" y="19831"/>
                  </a:lnTo>
                  <a:lnTo>
                    <a:pt x="27537" y="19907"/>
                  </a:lnTo>
                  <a:lnTo>
                    <a:pt x="27518" y="19984"/>
                  </a:lnTo>
                  <a:lnTo>
                    <a:pt x="27518" y="20079"/>
                  </a:lnTo>
                  <a:lnTo>
                    <a:pt x="27576" y="20156"/>
                  </a:lnTo>
                  <a:lnTo>
                    <a:pt x="27633" y="20194"/>
                  </a:lnTo>
                  <a:lnTo>
                    <a:pt x="27729" y="20213"/>
                  </a:lnTo>
                  <a:lnTo>
                    <a:pt x="28819" y="20271"/>
                  </a:lnTo>
                  <a:lnTo>
                    <a:pt x="28838" y="20271"/>
                  </a:lnTo>
                  <a:lnTo>
                    <a:pt x="28914" y="20252"/>
                  </a:lnTo>
                  <a:lnTo>
                    <a:pt x="28991" y="20213"/>
                  </a:lnTo>
                  <a:lnTo>
                    <a:pt x="29029" y="20156"/>
                  </a:lnTo>
                  <a:lnTo>
                    <a:pt x="29067" y="20079"/>
                  </a:lnTo>
                  <a:lnTo>
                    <a:pt x="29048" y="19984"/>
                  </a:lnTo>
                  <a:lnTo>
                    <a:pt x="29010" y="19907"/>
                  </a:lnTo>
                  <a:lnTo>
                    <a:pt x="28933" y="19850"/>
                  </a:lnTo>
                  <a:lnTo>
                    <a:pt x="28857" y="19831"/>
                  </a:lnTo>
                  <a:lnTo>
                    <a:pt x="27748" y="19773"/>
                  </a:lnTo>
                  <a:close/>
                  <a:moveTo>
                    <a:pt x="23502" y="19926"/>
                  </a:moveTo>
                  <a:lnTo>
                    <a:pt x="22393" y="20060"/>
                  </a:lnTo>
                  <a:lnTo>
                    <a:pt x="22317" y="20079"/>
                  </a:lnTo>
                  <a:lnTo>
                    <a:pt x="22240" y="20137"/>
                  </a:lnTo>
                  <a:lnTo>
                    <a:pt x="22202" y="20213"/>
                  </a:lnTo>
                  <a:lnTo>
                    <a:pt x="22202" y="20309"/>
                  </a:lnTo>
                  <a:lnTo>
                    <a:pt x="22240" y="20385"/>
                  </a:lnTo>
                  <a:lnTo>
                    <a:pt x="22279" y="20443"/>
                  </a:lnTo>
                  <a:lnTo>
                    <a:pt x="22355" y="20481"/>
                  </a:lnTo>
                  <a:lnTo>
                    <a:pt x="22432" y="20500"/>
                  </a:lnTo>
                  <a:lnTo>
                    <a:pt x="22451" y="20481"/>
                  </a:lnTo>
                  <a:lnTo>
                    <a:pt x="23541" y="20366"/>
                  </a:lnTo>
                  <a:lnTo>
                    <a:pt x="23636" y="20328"/>
                  </a:lnTo>
                  <a:lnTo>
                    <a:pt x="23694" y="20271"/>
                  </a:lnTo>
                  <a:lnTo>
                    <a:pt x="23732" y="20213"/>
                  </a:lnTo>
                  <a:lnTo>
                    <a:pt x="23751" y="20118"/>
                  </a:lnTo>
                  <a:lnTo>
                    <a:pt x="23713" y="20041"/>
                  </a:lnTo>
                  <a:lnTo>
                    <a:pt x="23675" y="19965"/>
                  </a:lnTo>
                  <a:lnTo>
                    <a:pt x="23598" y="19926"/>
                  </a:lnTo>
                  <a:close/>
                  <a:moveTo>
                    <a:pt x="30329" y="19984"/>
                  </a:moveTo>
                  <a:lnTo>
                    <a:pt x="30253" y="20022"/>
                  </a:lnTo>
                  <a:lnTo>
                    <a:pt x="30195" y="20099"/>
                  </a:lnTo>
                  <a:lnTo>
                    <a:pt x="30157" y="20175"/>
                  </a:lnTo>
                  <a:lnTo>
                    <a:pt x="30176" y="20271"/>
                  </a:lnTo>
                  <a:lnTo>
                    <a:pt x="30215" y="20347"/>
                  </a:lnTo>
                  <a:lnTo>
                    <a:pt x="30272" y="20404"/>
                  </a:lnTo>
                  <a:lnTo>
                    <a:pt x="30348" y="20424"/>
                  </a:lnTo>
                  <a:lnTo>
                    <a:pt x="31438" y="20577"/>
                  </a:lnTo>
                  <a:lnTo>
                    <a:pt x="31553" y="20577"/>
                  </a:lnTo>
                  <a:lnTo>
                    <a:pt x="31630" y="20538"/>
                  </a:lnTo>
                  <a:lnTo>
                    <a:pt x="31668" y="20462"/>
                  </a:lnTo>
                  <a:lnTo>
                    <a:pt x="31706" y="20385"/>
                  </a:lnTo>
                  <a:lnTo>
                    <a:pt x="31687" y="20309"/>
                  </a:lnTo>
                  <a:lnTo>
                    <a:pt x="31668" y="20232"/>
                  </a:lnTo>
                  <a:lnTo>
                    <a:pt x="31591" y="20175"/>
                  </a:lnTo>
                  <a:lnTo>
                    <a:pt x="31515" y="20137"/>
                  </a:lnTo>
                  <a:lnTo>
                    <a:pt x="30406" y="19984"/>
                  </a:lnTo>
                  <a:close/>
                  <a:moveTo>
                    <a:pt x="66644" y="19773"/>
                  </a:moveTo>
                  <a:lnTo>
                    <a:pt x="66567" y="19793"/>
                  </a:lnTo>
                  <a:lnTo>
                    <a:pt x="66491" y="19831"/>
                  </a:lnTo>
                  <a:lnTo>
                    <a:pt x="65649" y="20538"/>
                  </a:lnTo>
                  <a:lnTo>
                    <a:pt x="65592" y="20615"/>
                  </a:lnTo>
                  <a:lnTo>
                    <a:pt x="65573" y="20691"/>
                  </a:lnTo>
                  <a:lnTo>
                    <a:pt x="65573" y="20787"/>
                  </a:lnTo>
                  <a:lnTo>
                    <a:pt x="65611" y="20863"/>
                  </a:lnTo>
                  <a:lnTo>
                    <a:pt x="65688" y="20921"/>
                  </a:lnTo>
                  <a:lnTo>
                    <a:pt x="65783" y="20940"/>
                  </a:lnTo>
                  <a:lnTo>
                    <a:pt x="65860" y="20921"/>
                  </a:lnTo>
                  <a:lnTo>
                    <a:pt x="65936" y="20883"/>
                  </a:lnTo>
                  <a:lnTo>
                    <a:pt x="66778" y="20156"/>
                  </a:lnTo>
                  <a:lnTo>
                    <a:pt x="66835" y="20099"/>
                  </a:lnTo>
                  <a:lnTo>
                    <a:pt x="66854" y="20022"/>
                  </a:lnTo>
                  <a:lnTo>
                    <a:pt x="66835" y="19926"/>
                  </a:lnTo>
                  <a:lnTo>
                    <a:pt x="66797" y="19850"/>
                  </a:lnTo>
                  <a:lnTo>
                    <a:pt x="66720" y="19793"/>
                  </a:lnTo>
                  <a:lnTo>
                    <a:pt x="66644" y="19773"/>
                  </a:lnTo>
                  <a:close/>
                  <a:moveTo>
                    <a:pt x="20844" y="20290"/>
                  </a:moveTo>
                  <a:lnTo>
                    <a:pt x="19754" y="20519"/>
                  </a:lnTo>
                  <a:lnTo>
                    <a:pt x="19678" y="20557"/>
                  </a:lnTo>
                  <a:lnTo>
                    <a:pt x="19620" y="20615"/>
                  </a:lnTo>
                  <a:lnTo>
                    <a:pt x="19582" y="20691"/>
                  </a:lnTo>
                  <a:lnTo>
                    <a:pt x="19582" y="20787"/>
                  </a:lnTo>
                  <a:lnTo>
                    <a:pt x="19620" y="20863"/>
                  </a:lnTo>
                  <a:lnTo>
                    <a:pt x="19678" y="20902"/>
                  </a:lnTo>
                  <a:lnTo>
                    <a:pt x="19735" y="20940"/>
                  </a:lnTo>
                  <a:lnTo>
                    <a:pt x="19812" y="20959"/>
                  </a:lnTo>
                  <a:lnTo>
                    <a:pt x="19850" y="20959"/>
                  </a:lnTo>
                  <a:lnTo>
                    <a:pt x="20940" y="20730"/>
                  </a:lnTo>
                  <a:lnTo>
                    <a:pt x="21016" y="20710"/>
                  </a:lnTo>
                  <a:lnTo>
                    <a:pt x="21074" y="20634"/>
                  </a:lnTo>
                  <a:lnTo>
                    <a:pt x="21112" y="20557"/>
                  </a:lnTo>
                  <a:lnTo>
                    <a:pt x="21112" y="20481"/>
                  </a:lnTo>
                  <a:lnTo>
                    <a:pt x="21074" y="20385"/>
                  </a:lnTo>
                  <a:lnTo>
                    <a:pt x="21016" y="20328"/>
                  </a:lnTo>
                  <a:lnTo>
                    <a:pt x="20940" y="20309"/>
                  </a:lnTo>
                  <a:lnTo>
                    <a:pt x="20844" y="20290"/>
                  </a:lnTo>
                  <a:close/>
                  <a:moveTo>
                    <a:pt x="32968" y="20424"/>
                  </a:moveTo>
                  <a:lnTo>
                    <a:pt x="32892" y="20462"/>
                  </a:lnTo>
                  <a:lnTo>
                    <a:pt x="32815" y="20519"/>
                  </a:lnTo>
                  <a:lnTo>
                    <a:pt x="32796" y="20596"/>
                  </a:lnTo>
                  <a:lnTo>
                    <a:pt x="32796" y="20691"/>
                  </a:lnTo>
                  <a:lnTo>
                    <a:pt x="32815" y="20768"/>
                  </a:lnTo>
                  <a:lnTo>
                    <a:pt x="32873" y="20825"/>
                  </a:lnTo>
                  <a:lnTo>
                    <a:pt x="32968" y="20863"/>
                  </a:lnTo>
                  <a:lnTo>
                    <a:pt x="34039" y="21093"/>
                  </a:lnTo>
                  <a:lnTo>
                    <a:pt x="34097" y="21112"/>
                  </a:lnTo>
                  <a:lnTo>
                    <a:pt x="34154" y="21093"/>
                  </a:lnTo>
                  <a:lnTo>
                    <a:pt x="34230" y="21055"/>
                  </a:lnTo>
                  <a:lnTo>
                    <a:pt x="34269" y="20997"/>
                  </a:lnTo>
                  <a:lnTo>
                    <a:pt x="34307" y="20940"/>
                  </a:lnTo>
                  <a:lnTo>
                    <a:pt x="34307" y="20844"/>
                  </a:lnTo>
                  <a:lnTo>
                    <a:pt x="34269" y="20768"/>
                  </a:lnTo>
                  <a:lnTo>
                    <a:pt x="34211" y="20710"/>
                  </a:lnTo>
                  <a:lnTo>
                    <a:pt x="34135" y="20672"/>
                  </a:lnTo>
                  <a:lnTo>
                    <a:pt x="33045" y="20424"/>
                  </a:lnTo>
                  <a:close/>
                  <a:moveTo>
                    <a:pt x="18244" y="20883"/>
                  </a:moveTo>
                  <a:lnTo>
                    <a:pt x="17173" y="21208"/>
                  </a:lnTo>
                  <a:lnTo>
                    <a:pt x="17096" y="21246"/>
                  </a:lnTo>
                  <a:lnTo>
                    <a:pt x="17039" y="21303"/>
                  </a:lnTo>
                  <a:lnTo>
                    <a:pt x="17020" y="21380"/>
                  </a:lnTo>
                  <a:lnTo>
                    <a:pt x="17020" y="21475"/>
                  </a:lnTo>
                  <a:lnTo>
                    <a:pt x="17058" y="21533"/>
                  </a:lnTo>
                  <a:lnTo>
                    <a:pt x="17096" y="21590"/>
                  </a:lnTo>
                  <a:lnTo>
                    <a:pt x="17173" y="21628"/>
                  </a:lnTo>
                  <a:lnTo>
                    <a:pt x="17307" y="21628"/>
                  </a:lnTo>
                  <a:lnTo>
                    <a:pt x="18358" y="21322"/>
                  </a:lnTo>
                  <a:lnTo>
                    <a:pt x="18435" y="21284"/>
                  </a:lnTo>
                  <a:lnTo>
                    <a:pt x="18492" y="21208"/>
                  </a:lnTo>
                  <a:lnTo>
                    <a:pt x="18511" y="21131"/>
                  </a:lnTo>
                  <a:lnTo>
                    <a:pt x="18511" y="21055"/>
                  </a:lnTo>
                  <a:lnTo>
                    <a:pt x="18473" y="20978"/>
                  </a:lnTo>
                  <a:lnTo>
                    <a:pt x="18416" y="20921"/>
                  </a:lnTo>
                  <a:lnTo>
                    <a:pt x="18339" y="20883"/>
                  </a:lnTo>
                  <a:close/>
                  <a:moveTo>
                    <a:pt x="35569" y="21055"/>
                  </a:moveTo>
                  <a:lnTo>
                    <a:pt x="35473" y="21074"/>
                  </a:lnTo>
                  <a:lnTo>
                    <a:pt x="35416" y="21131"/>
                  </a:lnTo>
                  <a:lnTo>
                    <a:pt x="35378" y="21208"/>
                  </a:lnTo>
                  <a:lnTo>
                    <a:pt x="35378" y="21303"/>
                  </a:lnTo>
                  <a:lnTo>
                    <a:pt x="35397" y="21380"/>
                  </a:lnTo>
                  <a:lnTo>
                    <a:pt x="35454" y="21437"/>
                  </a:lnTo>
                  <a:lnTo>
                    <a:pt x="35531" y="21475"/>
                  </a:lnTo>
                  <a:lnTo>
                    <a:pt x="36602" y="21781"/>
                  </a:lnTo>
                  <a:lnTo>
                    <a:pt x="36735" y="21781"/>
                  </a:lnTo>
                  <a:lnTo>
                    <a:pt x="36793" y="21743"/>
                  </a:lnTo>
                  <a:lnTo>
                    <a:pt x="36850" y="21686"/>
                  </a:lnTo>
                  <a:lnTo>
                    <a:pt x="36869" y="21628"/>
                  </a:lnTo>
                  <a:lnTo>
                    <a:pt x="36888" y="21533"/>
                  </a:lnTo>
                  <a:lnTo>
                    <a:pt x="36850" y="21456"/>
                  </a:lnTo>
                  <a:lnTo>
                    <a:pt x="36793" y="21399"/>
                  </a:lnTo>
                  <a:lnTo>
                    <a:pt x="36716" y="21361"/>
                  </a:lnTo>
                  <a:lnTo>
                    <a:pt x="35645" y="21055"/>
                  </a:lnTo>
                  <a:close/>
                  <a:moveTo>
                    <a:pt x="15681" y="21686"/>
                  </a:moveTo>
                  <a:lnTo>
                    <a:pt x="14648" y="22087"/>
                  </a:lnTo>
                  <a:lnTo>
                    <a:pt x="14572" y="22126"/>
                  </a:lnTo>
                  <a:lnTo>
                    <a:pt x="14515" y="22202"/>
                  </a:lnTo>
                  <a:lnTo>
                    <a:pt x="14495" y="22279"/>
                  </a:lnTo>
                  <a:lnTo>
                    <a:pt x="14515" y="22374"/>
                  </a:lnTo>
                  <a:lnTo>
                    <a:pt x="14553" y="22432"/>
                  </a:lnTo>
                  <a:lnTo>
                    <a:pt x="14591" y="22470"/>
                  </a:lnTo>
                  <a:lnTo>
                    <a:pt x="14668" y="22508"/>
                  </a:lnTo>
                  <a:lnTo>
                    <a:pt x="14725" y="22508"/>
                  </a:lnTo>
                  <a:lnTo>
                    <a:pt x="14801" y="22489"/>
                  </a:lnTo>
                  <a:lnTo>
                    <a:pt x="15834" y="22106"/>
                  </a:lnTo>
                  <a:lnTo>
                    <a:pt x="15911" y="22068"/>
                  </a:lnTo>
                  <a:lnTo>
                    <a:pt x="15968" y="21992"/>
                  </a:lnTo>
                  <a:lnTo>
                    <a:pt x="15987" y="21915"/>
                  </a:lnTo>
                  <a:lnTo>
                    <a:pt x="15968" y="21820"/>
                  </a:lnTo>
                  <a:lnTo>
                    <a:pt x="15930" y="21743"/>
                  </a:lnTo>
                  <a:lnTo>
                    <a:pt x="15853" y="21705"/>
                  </a:lnTo>
                  <a:lnTo>
                    <a:pt x="15777" y="21686"/>
                  </a:lnTo>
                  <a:close/>
                  <a:moveTo>
                    <a:pt x="64521" y="21456"/>
                  </a:moveTo>
                  <a:lnTo>
                    <a:pt x="64425" y="21495"/>
                  </a:lnTo>
                  <a:lnTo>
                    <a:pt x="63986" y="21820"/>
                  </a:lnTo>
                  <a:lnTo>
                    <a:pt x="63546" y="22126"/>
                  </a:lnTo>
                  <a:lnTo>
                    <a:pt x="63469" y="22183"/>
                  </a:lnTo>
                  <a:lnTo>
                    <a:pt x="63450" y="22259"/>
                  </a:lnTo>
                  <a:lnTo>
                    <a:pt x="63450" y="22355"/>
                  </a:lnTo>
                  <a:lnTo>
                    <a:pt x="63469" y="22432"/>
                  </a:lnTo>
                  <a:lnTo>
                    <a:pt x="63508" y="22470"/>
                  </a:lnTo>
                  <a:lnTo>
                    <a:pt x="63565" y="22508"/>
                  </a:lnTo>
                  <a:lnTo>
                    <a:pt x="63603" y="22527"/>
                  </a:lnTo>
                  <a:lnTo>
                    <a:pt x="63718" y="22527"/>
                  </a:lnTo>
                  <a:lnTo>
                    <a:pt x="63794" y="22489"/>
                  </a:lnTo>
                  <a:lnTo>
                    <a:pt x="64234" y="22183"/>
                  </a:lnTo>
                  <a:lnTo>
                    <a:pt x="64693" y="21858"/>
                  </a:lnTo>
                  <a:lnTo>
                    <a:pt x="64751" y="21781"/>
                  </a:lnTo>
                  <a:lnTo>
                    <a:pt x="64789" y="21705"/>
                  </a:lnTo>
                  <a:lnTo>
                    <a:pt x="64789" y="21628"/>
                  </a:lnTo>
                  <a:lnTo>
                    <a:pt x="64751" y="21533"/>
                  </a:lnTo>
                  <a:lnTo>
                    <a:pt x="64674" y="21475"/>
                  </a:lnTo>
                  <a:lnTo>
                    <a:pt x="64598" y="21456"/>
                  </a:lnTo>
                  <a:close/>
                  <a:moveTo>
                    <a:pt x="38131" y="21781"/>
                  </a:moveTo>
                  <a:lnTo>
                    <a:pt x="38036" y="21820"/>
                  </a:lnTo>
                  <a:lnTo>
                    <a:pt x="37978" y="21858"/>
                  </a:lnTo>
                  <a:lnTo>
                    <a:pt x="37940" y="21934"/>
                  </a:lnTo>
                  <a:lnTo>
                    <a:pt x="37921" y="22030"/>
                  </a:lnTo>
                  <a:lnTo>
                    <a:pt x="37959" y="22106"/>
                  </a:lnTo>
                  <a:lnTo>
                    <a:pt x="37998" y="22183"/>
                  </a:lnTo>
                  <a:lnTo>
                    <a:pt x="38074" y="22221"/>
                  </a:lnTo>
                  <a:lnTo>
                    <a:pt x="39145" y="22546"/>
                  </a:lnTo>
                  <a:lnTo>
                    <a:pt x="39202" y="22565"/>
                  </a:lnTo>
                  <a:lnTo>
                    <a:pt x="39279" y="22546"/>
                  </a:lnTo>
                  <a:lnTo>
                    <a:pt x="39336" y="22508"/>
                  </a:lnTo>
                  <a:lnTo>
                    <a:pt x="39374" y="22470"/>
                  </a:lnTo>
                  <a:lnTo>
                    <a:pt x="39413" y="22412"/>
                  </a:lnTo>
                  <a:lnTo>
                    <a:pt x="39432" y="22317"/>
                  </a:lnTo>
                  <a:lnTo>
                    <a:pt x="39394" y="22240"/>
                  </a:lnTo>
                  <a:lnTo>
                    <a:pt x="39355" y="22164"/>
                  </a:lnTo>
                  <a:lnTo>
                    <a:pt x="39279" y="22126"/>
                  </a:lnTo>
                  <a:lnTo>
                    <a:pt x="38208" y="21800"/>
                  </a:lnTo>
                  <a:lnTo>
                    <a:pt x="38131" y="21781"/>
                  </a:lnTo>
                  <a:close/>
                  <a:moveTo>
                    <a:pt x="40656" y="22585"/>
                  </a:moveTo>
                  <a:lnTo>
                    <a:pt x="40579" y="22604"/>
                  </a:lnTo>
                  <a:lnTo>
                    <a:pt x="40522" y="22661"/>
                  </a:lnTo>
                  <a:lnTo>
                    <a:pt x="40464" y="22738"/>
                  </a:lnTo>
                  <a:lnTo>
                    <a:pt x="40464" y="22833"/>
                  </a:lnTo>
                  <a:lnTo>
                    <a:pt x="40484" y="22910"/>
                  </a:lnTo>
                  <a:lnTo>
                    <a:pt x="40541" y="22967"/>
                  </a:lnTo>
                  <a:lnTo>
                    <a:pt x="40617" y="23024"/>
                  </a:lnTo>
                  <a:lnTo>
                    <a:pt x="41669" y="23349"/>
                  </a:lnTo>
                  <a:lnTo>
                    <a:pt x="41746" y="23369"/>
                  </a:lnTo>
                  <a:lnTo>
                    <a:pt x="41803" y="23349"/>
                  </a:lnTo>
                  <a:lnTo>
                    <a:pt x="41880" y="23311"/>
                  </a:lnTo>
                  <a:lnTo>
                    <a:pt x="41918" y="23273"/>
                  </a:lnTo>
                  <a:lnTo>
                    <a:pt x="41956" y="23196"/>
                  </a:lnTo>
                  <a:lnTo>
                    <a:pt x="41956" y="23120"/>
                  </a:lnTo>
                  <a:lnTo>
                    <a:pt x="41937" y="23043"/>
                  </a:lnTo>
                  <a:lnTo>
                    <a:pt x="41880" y="22967"/>
                  </a:lnTo>
                  <a:lnTo>
                    <a:pt x="41803" y="22929"/>
                  </a:lnTo>
                  <a:lnTo>
                    <a:pt x="40751" y="22604"/>
                  </a:lnTo>
                  <a:lnTo>
                    <a:pt x="40656" y="22585"/>
                  </a:lnTo>
                  <a:close/>
                  <a:moveTo>
                    <a:pt x="13291" y="22680"/>
                  </a:moveTo>
                  <a:lnTo>
                    <a:pt x="13195" y="22699"/>
                  </a:lnTo>
                  <a:lnTo>
                    <a:pt x="12201" y="23158"/>
                  </a:lnTo>
                  <a:lnTo>
                    <a:pt x="12124" y="23216"/>
                  </a:lnTo>
                  <a:lnTo>
                    <a:pt x="12086" y="23292"/>
                  </a:lnTo>
                  <a:lnTo>
                    <a:pt x="12067" y="23369"/>
                  </a:lnTo>
                  <a:lnTo>
                    <a:pt x="12086" y="23464"/>
                  </a:lnTo>
                  <a:lnTo>
                    <a:pt x="12124" y="23522"/>
                  </a:lnTo>
                  <a:lnTo>
                    <a:pt x="12182" y="23560"/>
                  </a:lnTo>
                  <a:lnTo>
                    <a:pt x="12239" y="23579"/>
                  </a:lnTo>
                  <a:lnTo>
                    <a:pt x="12335" y="23579"/>
                  </a:lnTo>
                  <a:lnTo>
                    <a:pt x="12392" y="23560"/>
                  </a:lnTo>
                  <a:lnTo>
                    <a:pt x="13386" y="23101"/>
                  </a:lnTo>
                  <a:lnTo>
                    <a:pt x="13463" y="23043"/>
                  </a:lnTo>
                  <a:lnTo>
                    <a:pt x="13501" y="22967"/>
                  </a:lnTo>
                  <a:lnTo>
                    <a:pt x="13520" y="22890"/>
                  </a:lnTo>
                  <a:lnTo>
                    <a:pt x="13501" y="22795"/>
                  </a:lnTo>
                  <a:lnTo>
                    <a:pt x="13444" y="22738"/>
                  </a:lnTo>
                  <a:lnTo>
                    <a:pt x="13367" y="22680"/>
                  </a:lnTo>
                  <a:close/>
                  <a:moveTo>
                    <a:pt x="62322" y="22910"/>
                  </a:moveTo>
                  <a:lnTo>
                    <a:pt x="62226" y="22948"/>
                  </a:lnTo>
                  <a:lnTo>
                    <a:pt x="61748" y="23196"/>
                  </a:lnTo>
                  <a:lnTo>
                    <a:pt x="61270" y="23464"/>
                  </a:lnTo>
                  <a:lnTo>
                    <a:pt x="61194" y="23502"/>
                  </a:lnTo>
                  <a:lnTo>
                    <a:pt x="61155" y="23579"/>
                  </a:lnTo>
                  <a:lnTo>
                    <a:pt x="61155" y="23675"/>
                  </a:lnTo>
                  <a:lnTo>
                    <a:pt x="61175" y="23751"/>
                  </a:lnTo>
                  <a:lnTo>
                    <a:pt x="61213" y="23808"/>
                  </a:lnTo>
                  <a:lnTo>
                    <a:pt x="61251" y="23847"/>
                  </a:lnTo>
                  <a:lnTo>
                    <a:pt x="61308" y="23866"/>
                  </a:lnTo>
                  <a:lnTo>
                    <a:pt x="61423" y="23866"/>
                  </a:lnTo>
                  <a:lnTo>
                    <a:pt x="61461" y="23847"/>
                  </a:lnTo>
                  <a:lnTo>
                    <a:pt x="61959" y="23598"/>
                  </a:lnTo>
                  <a:lnTo>
                    <a:pt x="62456" y="23330"/>
                  </a:lnTo>
                  <a:lnTo>
                    <a:pt x="62513" y="23273"/>
                  </a:lnTo>
                  <a:lnTo>
                    <a:pt x="62551" y="23196"/>
                  </a:lnTo>
                  <a:lnTo>
                    <a:pt x="62571" y="23101"/>
                  </a:lnTo>
                  <a:lnTo>
                    <a:pt x="62532" y="23024"/>
                  </a:lnTo>
                  <a:lnTo>
                    <a:pt x="62475" y="22948"/>
                  </a:lnTo>
                  <a:lnTo>
                    <a:pt x="62398" y="22910"/>
                  </a:lnTo>
                  <a:close/>
                  <a:moveTo>
                    <a:pt x="43199" y="23369"/>
                  </a:moveTo>
                  <a:lnTo>
                    <a:pt x="43123" y="23407"/>
                  </a:lnTo>
                  <a:lnTo>
                    <a:pt x="43046" y="23464"/>
                  </a:lnTo>
                  <a:lnTo>
                    <a:pt x="43008" y="23541"/>
                  </a:lnTo>
                  <a:lnTo>
                    <a:pt x="43008" y="23617"/>
                  </a:lnTo>
                  <a:lnTo>
                    <a:pt x="43027" y="23694"/>
                  </a:lnTo>
                  <a:lnTo>
                    <a:pt x="43084" y="23770"/>
                  </a:lnTo>
                  <a:lnTo>
                    <a:pt x="43161" y="23808"/>
                  </a:lnTo>
                  <a:lnTo>
                    <a:pt x="44232" y="24114"/>
                  </a:lnTo>
                  <a:lnTo>
                    <a:pt x="44289" y="24133"/>
                  </a:lnTo>
                  <a:lnTo>
                    <a:pt x="44366" y="24114"/>
                  </a:lnTo>
                  <a:lnTo>
                    <a:pt x="44423" y="24095"/>
                  </a:lnTo>
                  <a:lnTo>
                    <a:pt x="44461" y="24038"/>
                  </a:lnTo>
                  <a:lnTo>
                    <a:pt x="44499" y="23961"/>
                  </a:lnTo>
                  <a:lnTo>
                    <a:pt x="44499" y="23885"/>
                  </a:lnTo>
                  <a:lnTo>
                    <a:pt x="44480" y="23808"/>
                  </a:lnTo>
                  <a:lnTo>
                    <a:pt x="44423" y="23732"/>
                  </a:lnTo>
                  <a:lnTo>
                    <a:pt x="44346" y="23694"/>
                  </a:lnTo>
                  <a:lnTo>
                    <a:pt x="43295" y="23388"/>
                  </a:lnTo>
                  <a:lnTo>
                    <a:pt x="43199" y="23369"/>
                  </a:lnTo>
                  <a:close/>
                  <a:moveTo>
                    <a:pt x="45742" y="24095"/>
                  </a:moveTo>
                  <a:lnTo>
                    <a:pt x="45666" y="24133"/>
                  </a:lnTo>
                  <a:lnTo>
                    <a:pt x="45609" y="24191"/>
                  </a:lnTo>
                  <a:lnTo>
                    <a:pt x="45570" y="24267"/>
                  </a:lnTo>
                  <a:lnTo>
                    <a:pt x="45570" y="24344"/>
                  </a:lnTo>
                  <a:lnTo>
                    <a:pt x="45589" y="24439"/>
                  </a:lnTo>
                  <a:lnTo>
                    <a:pt x="45647" y="24497"/>
                  </a:lnTo>
                  <a:lnTo>
                    <a:pt x="45723" y="24535"/>
                  </a:lnTo>
                  <a:lnTo>
                    <a:pt x="46813" y="24803"/>
                  </a:lnTo>
                  <a:lnTo>
                    <a:pt x="46852" y="24803"/>
                  </a:lnTo>
                  <a:lnTo>
                    <a:pt x="46928" y="24784"/>
                  </a:lnTo>
                  <a:lnTo>
                    <a:pt x="47004" y="24765"/>
                  </a:lnTo>
                  <a:lnTo>
                    <a:pt x="47043" y="24707"/>
                  </a:lnTo>
                  <a:lnTo>
                    <a:pt x="47081" y="24631"/>
                  </a:lnTo>
                  <a:lnTo>
                    <a:pt x="47081" y="24554"/>
                  </a:lnTo>
                  <a:lnTo>
                    <a:pt x="47043" y="24459"/>
                  </a:lnTo>
                  <a:lnTo>
                    <a:pt x="46985" y="24401"/>
                  </a:lnTo>
                  <a:lnTo>
                    <a:pt x="46909" y="24363"/>
                  </a:lnTo>
                  <a:lnTo>
                    <a:pt x="45838" y="24095"/>
                  </a:lnTo>
                  <a:close/>
                  <a:moveTo>
                    <a:pt x="10881" y="23866"/>
                  </a:moveTo>
                  <a:lnTo>
                    <a:pt x="10805" y="23885"/>
                  </a:lnTo>
                  <a:lnTo>
                    <a:pt x="9829" y="24439"/>
                  </a:lnTo>
                  <a:lnTo>
                    <a:pt x="9772" y="24497"/>
                  </a:lnTo>
                  <a:lnTo>
                    <a:pt x="9734" y="24573"/>
                  </a:lnTo>
                  <a:lnTo>
                    <a:pt x="9734" y="24650"/>
                  </a:lnTo>
                  <a:lnTo>
                    <a:pt x="9753" y="24745"/>
                  </a:lnTo>
                  <a:lnTo>
                    <a:pt x="9791" y="24784"/>
                  </a:lnTo>
                  <a:lnTo>
                    <a:pt x="9849" y="24822"/>
                  </a:lnTo>
                  <a:lnTo>
                    <a:pt x="9887" y="24841"/>
                  </a:lnTo>
                  <a:lnTo>
                    <a:pt x="10002" y="24841"/>
                  </a:lnTo>
                  <a:lnTo>
                    <a:pt x="10059" y="24822"/>
                  </a:lnTo>
                  <a:lnTo>
                    <a:pt x="11015" y="24267"/>
                  </a:lnTo>
                  <a:lnTo>
                    <a:pt x="11092" y="24210"/>
                  </a:lnTo>
                  <a:lnTo>
                    <a:pt x="11130" y="24133"/>
                  </a:lnTo>
                  <a:lnTo>
                    <a:pt x="11130" y="24057"/>
                  </a:lnTo>
                  <a:lnTo>
                    <a:pt x="11111" y="23981"/>
                  </a:lnTo>
                  <a:lnTo>
                    <a:pt x="11053" y="23904"/>
                  </a:lnTo>
                  <a:lnTo>
                    <a:pt x="10977" y="23866"/>
                  </a:lnTo>
                  <a:close/>
                  <a:moveTo>
                    <a:pt x="59951" y="24057"/>
                  </a:moveTo>
                  <a:lnTo>
                    <a:pt x="59874" y="24076"/>
                  </a:lnTo>
                  <a:lnTo>
                    <a:pt x="59358" y="24267"/>
                  </a:lnTo>
                  <a:lnTo>
                    <a:pt x="58842" y="24439"/>
                  </a:lnTo>
                  <a:lnTo>
                    <a:pt x="58765" y="24478"/>
                  </a:lnTo>
                  <a:lnTo>
                    <a:pt x="58708" y="24554"/>
                  </a:lnTo>
                  <a:lnTo>
                    <a:pt x="58689" y="24631"/>
                  </a:lnTo>
                  <a:lnTo>
                    <a:pt x="58689" y="24726"/>
                  </a:lnTo>
                  <a:lnTo>
                    <a:pt x="58727" y="24784"/>
                  </a:lnTo>
                  <a:lnTo>
                    <a:pt x="58784" y="24822"/>
                  </a:lnTo>
                  <a:lnTo>
                    <a:pt x="58842" y="24860"/>
                  </a:lnTo>
                  <a:lnTo>
                    <a:pt x="58899" y="24879"/>
                  </a:lnTo>
                  <a:lnTo>
                    <a:pt x="58975" y="24860"/>
                  </a:lnTo>
                  <a:lnTo>
                    <a:pt x="59511" y="24688"/>
                  </a:lnTo>
                  <a:lnTo>
                    <a:pt x="60027" y="24497"/>
                  </a:lnTo>
                  <a:lnTo>
                    <a:pt x="60104" y="24439"/>
                  </a:lnTo>
                  <a:lnTo>
                    <a:pt x="60161" y="24363"/>
                  </a:lnTo>
                  <a:lnTo>
                    <a:pt x="60180" y="24286"/>
                  </a:lnTo>
                  <a:lnTo>
                    <a:pt x="60161" y="24210"/>
                  </a:lnTo>
                  <a:lnTo>
                    <a:pt x="60104" y="24133"/>
                  </a:lnTo>
                  <a:lnTo>
                    <a:pt x="60046" y="24076"/>
                  </a:lnTo>
                  <a:lnTo>
                    <a:pt x="59951" y="24057"/>
                  </a:lnTo>
                  <a:close/>
                  <a:moveTo>
                    <a:pt x="48324" y="24688"/>
                  </a:moveTo>
                  <a:lnTo>
                    <a:pt x="48247" y="24726"/>
                  </a:lnTo>
                  <a:lnTo>
                    <a:pt x="48190" y="24784"/>
                  </a:lnTo>
                  <a:lnTo>
                    <a:pt x="48152" y="24860"/>
                  </a:lnTo>
                  <a:lnTo>
                    <a:pt x="48152" y="24956"/>
                  </a:lnTo>
                  <a:lnTo>
                    <a:pt x="48190" y="25032"/>
                  </a:lnTo>
                  <a:lnTo>
                    <a:pt x="48247" y="25090"/>
                  </a:lnTo>
                  <a:lnTo>
                    <a:pt x="48343" y="25128"/>
                  </a:lnTo>
                  <a:lnTo>
                    <a:pt x="49433" y="25319"/>
                  </a:lnTo>
                  <a:lnTo>
                    <a:pt x="49471" y="25319"/>
                  </a:lnTo>
                  <a:lnTo>
                    <a:pt x="49548" y="25300"/>
                  </a:lnTo>
                  <a:lnTo>
                    <a:pt x="49605" y="25262"/>
                  </a:lnTo>
                  <a:lnTo>
                    <a:pt x="49663" y="25204"/>
                  </a:lnTo>
                  <a:lnTo>
                    <a:pt x="49682" y="25128"/>
                  </a:lnTo>
                  <a:lnTo>
                    <a:pt x="49682" y="25032"/>
                  </a:lnTo>
                  <a:lnTo>
                    <a:pt x="49643" y="24956"/>
                  </a:lnTo>
                  <a:lnTo>
                    <a:pt x="49586" y="24898"/>
                  </a:lnTo>
                  <a:lnTo>
                    <a:pt x="49510" y="24879"/>
                  </a:lnTo>
                  <a:lnTo>
                    <a:pt x="48420" y="24688"/>
                  </a:lnTo>
                  <a:close/>
                  <a:moveTo>
                    <a:pt x="57369" y="24822"/>
                  </a:moveTo>
                  <a:lnTo>
                    <a:pt x="56834" y="24937"/>
                  </a:lnTo>
                  <a:lnTo>
                    <a:pt x="56279" y="25013"/>
                  </a:lnTo>
                  <a:lnTo>
                    <a:pt x="56203" y="25051"/>
                  </a:lnTo>
                  <a:lnTo>
                    <a:pt x="56145" y="25109"/>
                  </a:lnTo>
                  <a:lnTo>
                    <a:pt x="56107" y="25185"/>
                  </a:lnTo>
                  <a:lnTo>
                    <a:pt x="56088" y="25262"/>
                  </a:lnTo>
                  <a:lnTo>
                    <a:pt x="56126" y="25338"/>
                  </a:lnTo>
                  <a:lnTo>
                    <a:pt x="56164" y="25396"/>
                  </a:lnTo>
                  <a:lnTo>
                    <a:pt x="56241" y="25453"/>
                  </a:lnTo>
                  <a:lnTo>
                    <a:pt x="56356" y="25453"/>
                  </a:lnTo>
                  <a:lnTo>
                    <a:pt x="56910" y="25357"/>
                  </a:lnTo>
                  <a:lnTo>
                    <a:pt x="57446" y="25262"/>
                  </a:lnTo>
                  <a:lnTo>
                    <a:pt x="57541" y="25223"/>
                  </a:lnTo>
                  <a:lnTo>
                    <a:pt x="57599" y="25166"/>
                  </a:lnTo>
                  <a:lnTo>
                    <a:pt x="57618" y="25090"/>
                  </a:lnTo>
                  <a:lnTo>
                    <a:pt x="57618" y="24994"/>
                  </a:lnTo>
                  <a:lnTo>
                    <a:pt x="57579" y="24918"/>
                  </a:lnTo>
                  <a:lnTo>
                    <a:pt x="57522" y="24860"/>
                  </a:lnTo>
                  <a:lnTo>
                    <a:pt x="57446" y="24822"/>
                  </a:lnTo>
                  <a:close/>
                  <a:moveTo>
                    <a:pt x="51039" y="25071"/>
                  </a:moveTo>
                  <a:lnTo>
                    <a:pt x="50944" y="25090"/>
                  </a:lnTo>
                  <a:lnTo>
                    <a:pt x="50867" y="25128"/>
                  </a:lnTo>
                  <a:lnTo>
                    <a:pt x="50810" y="25185"/>
                  </a:lnTo>
                  <a:lnTo>
                    <a:pt x="50791" y="25281"/>
                  </a:lnTo>
                  <a:lnTo>
                    <a:pt x="50791" y="25357"/>
                  </a:lnTo>
                  <a:lnTo>
                    <a:pt x="50829" y="25434"/>
                  </a:lnTo>
                  <a:lnTo>
                    <a:pt x="50906" y="25491"/>
                  </a:lnTo>
                  <a:lnTo>
                    <a:pt x="50982" y="25510"/>
                  </a:lnTo>
                  <a:lnTo>
                    <a:pt x="51556" y="25568"/>
                  </a:lnTo>
                  <a:lnTo>
                    <a:pt x="52091" y="25606"/>
                  </a:lnTo>
                  <a:lnTo>
                    <a:pt x="52110" y="25606"/>
                  </a:lnTo>
                  <a:lnTo>
                    <a:pt x="52187" y="25587"/>
                  </a:lnTo>
                  <a:lnTo>
                    <a:pt x="52263" y="25549"/>
                  </a:lnTo>
                  <a:lnTo>
                    <a:pt x="52321" y="25491"/>
                  </a:lnTo>
                  <a:lnTo>
                    <a:pt x="52340" y="25396"/>
                  </a:lnTo>
                  <a:lnTo>
                    <a:pt x="52321" y="25319"/>
                  </a:lnTo>
                  <a:lnTo>
                    <a:pt x="52282" y="25243"/>
                  </a:lnTo>
                  <a:lnTo>
                    <a:pt x="52206" y="25185"/>
                  </a:lnTo>
                  <a:lnTo>
                    <a:pt x="52129" y="25166"/>
                  </a:lnTo>
                  <a:lnTo>
                    <a:pt x="51575" y="25128"/>
                  </a:lnTo>
                  <a:lnTo>
                    <a:pt x="51039" y="25071"/>
                  </a:lnTo>
                  <a:close/>
                  <a:moveTo>
                    <a:pt x="54749" y="25166"/>
                  </a:moveTo>
                  <a:lnTo>
                    <a:pt x="54214" y="25204"/>
                  </a:lnTo>
                  <a:lnTo>
                    <a:pt x="53659" y="25204"/>
                  </a:lnTo>
                  <a:lnTo>
                    <a:pt x="53583" y="25223"/>
                  </a:lnTo>
                  <a:lnTo>
                    <a:pt x="53506" y="25281"/>
                  </a:lnTo>
                  <a:lnTo>
                    <a:pt x="53468" y="25338"/>
                  </a:lnTo>
                  <a:lnTo>
                    <a:pt x="53449" y="25434"/>
                  </a:lnTo>
                  <a:lnTo>
                    <a:pt x="53468" y="25510"/>
                  </a:lnTo>
                  <a:lnTo>
                    <a:pt x="53506" y="25587"/>
                  </a:lnTo>
                  <a:lnTo>
                    <a:pt x="53583" y="25644"/>
                  </a:lnTo>
                  <a:lnTo>
                    <a:pt x="54233" y="25644"/>
                  </a:lnTo>
                  <a:lnTo>
                    <a:pt x="54788" y="25606"/>
                  </a:lnTo>
                  <a:lnTo>
                    <a:pt x="54864" y="25587"/>
                  </a:lnTo>
                  <a:lnTo>
                    <a:pt x="54941" y="25549"/>
                  </a:lnTo>
                  <a:lnTo>
                    <a:pt x="54979" y="25472"/>
                  </a:lnTo>
                  <a:lnTo>
                    <a:pt x="54998" y="25376"/>
                  </a:lnTo>
                  <a:lnTo>
                    <a:pt x="54979" y="25300"/>
                  </a:lnTo>
                  <a:lnTo>
                    <a:pt x="54921" y="25223"/>
                  </a:lnTo>
                  <a:lnTo>
                    <a:pt x="54845" y="25185"/>
                  </a:lnTo>
                  <a:lnTo>
                    <a:pt x="54749" y="25166"/>
                  </a:lnTo>
                  <a:close/>
                  <a:moveTo>
                    <a:pt x="8587" y="25223"/>
                  </a:moveTo>
                  <a:lnTo>
                    <a:pt x="8510" y="25262"/>
                  </a:lnTo>
                  <a:lnTo>
                    <a:pt x="7592" y="25893"/>
                  </a:lnTo>
                  <a:lnTo>
                    <a:pt x="7535" y="25950"/>
                  </a:lnTo>
                  <a:lnTo>
                    <a:pt x="7496" y="26027"/>
                  </a:lnTo>
                  <a:lnTo>
                    <a:pt x="7496" y="26122"/>
                  </a:lnTo>
                  <a:lnTo>
                    <a:pt x="7535" y="26199"/>
                  </a:lnTo>
                  <a:lnTo>
                    <a:pt x="7573" y="26237"/>
                  </a:lnTo>
                  <a:lnTo>
                    <a:pt x="7611" y="26275"/>
                  </a:lnTo>
                  <a:lnTo>
                    <a:pt x="7669" y="26294"/>
                  </a:lnTo>
                  <a:lnTo>
                    <a:pt x="7726" y="26294"/>
                  </a:lnTo>
                  <a:lnTo>
                    <a:pt x="7783" y="26275"/>
                  </a:lnTo>
                  <a:lnTo>
                    <a:pt x="7841" y="26256"/>
                  </a:lnTo>
                  <a:lnTo>
                    <a:pt x="8759" y="25625"/>
                  </a:lnTo>
                  <a:lnTo>
                    <a:pt x="8816" y="25568"/>
                  </a:lnTo>
                  <a:lnTo>
                    <a:pt x="8854" y="25491"/>
                  </a:lnTo>
                  <a:lnTo>
                    <a:pt x="8854" y="25415"/>
                  </a:lnTo>
                  <a:lnTo>
                    <a:pt x="8816" y="25319"/>
                  </a:lnTo>
                  <a:lnTo>
                    <a:pt x="8759" y="25262"/>
                  </a:lnTo>
                  <a:lnTo>
                    <a:pt x="8682" y="25223"/>
                  </a:lnTo>
                  <a:close/>
                  <a:moveTo>
                    <a:pt x="6502" y="26772"/>
                  </a:moveTo>
                  <a:lnTo>
                    <a:pt x="6406" y="26792"/>
                  </a:lnTo>
                  <a:lnTo>
                    <a:pt x="6330" y="26830"/>
                  </a:lnTo>
                  <a:lnTo>
                    <a:pt x="5469" y="27518"/>
                  </a:lnTo>
                  <a:lnTo>
                    <a:pt x="5412" y="27595"/>
                  </a:lnTo>
                  <a:lnTo>
                    <a:pt x="5393" y="27671"/>
                  </a:lnTo>
                  <a:lnTo>
                    <a:pt x="5393" y="27767"/>
                  </a:lnTo>
                  <a:lnTo>
                    <a:pt x="5450" y="27843"/>
                  </a:lnTo>
                  <a:lnTo>
                    <a:pt x="5527" y="27901"/>
                  </a:lnTo>
                  <a:lnTo>
                    <a:pt x="5603" y="27920"/>
                  </a:lnTo>
                  <a:lnTo>
                    <a:pt x="5680" y="27901"/>
                  </a:lnTo>
                  <a:lnTo>
                    <a:pt x="5756" y="27862"/>
                  </a:lnTo>
                  <a:lnTo>
                    <a:pt x="6617" y="27174"/>
                  </a:lnTo>
                  <a:lnTo>
                    <a:pt x="6674" y="27098"/>
                  </a:lnTo>
                  <a:lnTo>
                    <a:pt x="6693" y="27021"/>
                  </a:lnTo>
                  <a:lnTo>
                    <a:pt x="6693" y="26945"/>
                  </a:lnTo>
                  <a:lnTo>
                    <a:pt x="6655" y="26868"/>
                  </a:lnTo>
                  <a:lnTo>
                    <a:pt x="6579" y="26811"/>
                  </a:lnTo>
                  <a:lnTo>
                    <a:pt x="6502" y="26772"/>
                  </a:lnTo>
                  <a:close/>
                  <a:moveTo>
                    <a:pt x="4456" y="28494"/>
                  </a:moveTo>
                  <a:lnTo>
                    <a:pt x="4379" y="28513"/>
                  </a:lnTo>
                  <a:lnTo>
                    <a:pt x="4303" y="28551"/>
                  </a:lnTo>
                  <a:lnTo>
                    <a:pt x="3500" y="29335"/>
                  </a:lnTo>
                  <a:lnTo>
                    <a:pt x="3442" y="29411"/>
                  </a:lnTo>
                  <a:lnTo>
                    <a:pt x="3423" y="29488"/>
                  </a:lnTo>
                  <a:lnTo>
                    <a:pt x="3442" y="29564"/>
                  </a:lnTo>
                  <a:lnTo>
                    <a:pt x="3500" y="29641"/>
                  </a:lnTo>
                  <a:lnTo>
                    <a:pt x="3557" y="29698"/>
                  </a:lnTo>
                  <a:lnTo>
                    <a:pt x="3653" y="29717"/>
                  </a:lnTo>
                  <a:lnTo>
                    <a:pt x="3729" y="29698"/>
                  </a:lnTo>
                  <a:lnTo>
                    <a:pt x="3806" y="29641"/>
                  </a:lnTo>
                  <a:lnTo>
                    <a:pt x="4590" y="28876"/>
                  </a:lnTo>
                  <a:lnTo>
                    <a:pt x="4647" y="28819"/>
                  </a:lnTo>
                  <a:lnTo>
                    <a:pt x="4666" y="28723"/>
                  </a:lnTo>
                  <a:lnTo>
                    <a:pt x="4647" y="28647"/>
                  </a:lnTo>
                  <a:lnTo>
                    <a:pt x="4609" y="28570"/>
                  </a:lnTo>
                  <a:lnTo>
                    <a:pt x="4532" y="28513"/>
                  </a:lnTo>
                  <a:lnTo>
                    <a:pt x="4456" y="28494"/>
                  </a:lnTo>
                  <a:close/>
                  <a:moveTo>
                    <a:pt x="2563" y="30387"/>
                  </a:moveTo>
                  <a:lnTo>
                    <a:pt x="2486" y="30406"/>
                  </a:lnTo>
                  <a:lnTo>
                    <a:pt x="2410" y="30463"/>
                  </a:lnTo>
                  <a:lnTo>
                    <a:pt x="1683" y="31305"/>
                  </a:lnTo>
                  <a:lnTo>
                    <a:pt x="1626" y="31381"/>
                  </a:lnTo>
                  <a:lnTo>
                    <a:pt x="1626" y="31458"/>
                  </a:lnTo>
                  <a:lnTo>
                    <a:pt x="1645" y="31534"/>
                  </a:lnTo>
                  <a:lnTo>
                    <a:pt x="1702" y="31611"/>
                  </a:lnTo>
                  <a:lnTo>
                    <a:pt x="1779" y="31649"/>
                  </a:lnTo>
                  <a:lnTo>
                    <a:pt x="1836" y="31668"/>
                  </a:lnTo>
                  <a:lnTo>
                    <a:pt x="1932" y="31649"/>
                  </a:lnTo>
                  <a:lnTo>
                    <a:pt x="2008" y="31591"/>
                  </a:lnTo>
                  <a:lnTo>
                    <a:pt x="2735" y="30750"/>
                  </a:lnTo>
                  <a:lnTo>
                    <a:pt x="2792" y="30674"/>
                  </a:lnTo>
                  <a:lnTo>
                    <a:pt x="2792" y="30597"/>
                  </a:lnTo>
                  <a:lnTo>
                    <a:pt x="2773" y="30521"/>
                  </a:lnTo>
                  <a:lnTo>
                    <a:pt x="2716" y="30444"/>
                  </a:lnTo>
                  <a:lnTo>
                    <a:pt x="2639" y="30406"/>
                  </a:lnTo>
                  <a:lnTo>
                    <a:pt x="2563" y="30387"/>
                  </a:lnTo>
                  <a:close/>
                  <a:moveTo>
                    <a:pt x="842" y="32433"/>
                  </a:moveTo>
                  <a:lnTo>
                    <a:pt x="765" y="32452"/>
                  </a:lnTo>
                  <a:lnTo>
                    <a:pt x="689" y="32509"/>
                  </a:lnTo>
                  <a:lnTo>
                    <a:pt x="39" y="33427"/>
                  </a:lnTo>
                  <a:lnTo>
                    <a:pt x="0" y="33504"/>
                  </a:lnTo>
                  <a:lnTo>
                    <a:pt x="0" y="33580"/>
                  </a:lnTo>
                  <a:lnTo>
                    <a:pt x="39" y="33657"/>
                  </a:lnTo>
                  <a:lnTo>
                    <a:pt x="96" y="33733"/>
                  </a:lnTo>
                  <a:lnTo>
                    <a:pt x="153" y="33752"/>
                  </a:lnTo>
                  <a:lnTo>
                    <a:pt x="211" y="33771"/>
                  </a:lnTo>
                  <a:lnTo>
                    <a:pt x="268" y="33771"/>
                  </a:lnTo>
                  <a:lnTo>
                    <a:pt x="325" y="33752"/>
                  </a:lnTo>
                  <a:lnTo>
                    <a:pt x="364" y="33714"/>
                  </a:lnTo>
                  <a:lnTo>
                    <a:pt x="402" y="33676"/>
                  </a:lnTo>
                  <a:lnTo>
                    <a:pt x="1052" y="32777"/>
                  </a:lnTo>
                  <a:lnTo>
                    <a:pt x="1090" y="32701"/>
                  </a:lnTo>
                  <a:lnTo>
                    <a:pt x="1090" y="32624"/>
                  </a:lnTo>
                  <a:lnTo>
                    <a:pt x="1071" y="32548"/>
                  </a:lnTo>
                  <a:lnTo>
                    <a:pt x="1014" y="32471"/>
                  </a:lnTo>
                  <a:lnTo>
                    <a:pt x="937" y="324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61" name="Google Shape;761;p21"/>
          <p:cNvSpPr/>
          <p:nvPr/>
        </p:nvSpPr>
        <p:spPr>
          <a:xfrm>
            <a:off x="6314522" y="5549860"/>
            <a:ext cx="8538649" cy="2386067"/>
          </a:xfrm>
          <a:custGeom>
            <a:avLst/>
            <a:gdLst/>
            <a:ahLst/>
            <a:cxnLst/>
            <a:rect l="l" t="t" r="r" b="b"/>
            <a:pathLst>
              <a:path w="164860" h="46069" extrusionOk="0">
                <a:moveTo>
                  <a:pt x="77142" y="1"/>
                </a:moveTo>
                <a:lnTo>
                  <a:pt x="77047" y="20"/>
                </a:lnTo>
                <a:lnTo>
                  <a:pt x="76970" y="58"/>
                </a:lnTo>
                <a:lnTo>
                  <a:pt x="76932" y="135"/>
                </a:lnTo>
                <a:lnTo>
                  <a:pt x="76913" y="211"/>
                </a:lnTo>
                <a:lnTo>
                  <a:pt x="76932" y="307"/>
                </a:lnTo>
                <a:lnTo>
                  <a:pt x="76970" y="364"/>
                </a:lnTo>
                <a:lnTo>
                  <a:pt x="77047" y="421"/>
                </a:lnTo>
                <a:lnTo>
                  <a:pt x="77142" y="441"/>
                </a:lnTo>
                <a:lnTo>
                  <a:pt x="77735" y="441"/>
                </a:lnTo>
                <a:lnTo>
                  <a:pt x="78233" y="460"/>
                </a:lnTo>
                <a:lnTo>
                  <a:pt x="78252" y="460"/>
                </a:lnTo>
                <a:lnTo>
                  <a:pt x="78328" y="441"/>
                </a:lnTo>
                <a:lnTo>
                  <a:pt x="78405" y="402"/>
                </a:lnTo>
                <a:lnTo>
                  <a:pt x="78443" y="326"/>
                </a:lnTo>
                <a:lnTo>
                  <a:pt x="78462" y="249"/>
                </a:lnTo>
                <a:lnTo>
                  <a:pt x="78462" y="173"/>
                </a:lnTo>
                <a:lnTo>
                  <a:pt x="78405" y="96"/>
                </a:lnTo>
                <a:lnTo>
                  <a:pt x="78347" y="39"/>
                </a:lnTo>
                <a:lnTo>
                  <a:pt x="78252" y="20"/>
                </a:lnTo>
                <a:lnTo>
                  <a:pt x="77735" y="1"/>
                </a:lnTo>
                <a:close/>
                <a:moveTo>
                  <a:pt x="75574" y="58"/>
                </a:moveTo>
                <a:lnTo>
                  <a:pt x="75020" y="115"/>
                </a:lnTo>
                <a:lnTo>
                  <a:pt x="74465" y="173"/>
                </a:lnTo>
                <a:lnTo>
                  <a:pt x="74370" y="192"/>
                </a:lnTo>
                <a:lnTo>
                  <a:pt x="74312" y="249"/>
                </a:lnTo>
                <a:lnTo>
                  <a:pt x="74274" y="326"/>
                </a:lnTo>
                <a:lnTo>
                  <a:pt x="74255" y="421"/>
                </a:lnTo>
                <a:lnTo>
                  <a:pt x="74293" y="498"/>
                </a:lnTo>
                <a:lnTo>
                  <a:pt x="74331" y="555"/>
                </a:lnTo>
                <a:lnTo>
                  <a:pt x="74408" y="593"/>
                </a:lnTo>
                <a:lnTo>
                  <a:pt x="74484" y="613"/>
                </a:lnTo>
                <a:lnTo>
                  <a:pt x="74504" y="613"/>
                </a:lnTo>
                <a:lnTo>
                  <a:pt x="75058" y="555"/>
                </a:lnTo>
                <a:lnTo>
                  <a:pt x="75613" y="498"/>
                </a:lnTo>
                <a:lnTo>
                  <a:pt x="75689" y="479"/>
                </a:lnTo>
                <a:lnTo>
                  <a:pt x="75747" y="421"/>
                </a:lnTo>
                <a:lnTo>
                  <a:pt x="75804" y="345"/>
                </a:lnTo>
                <a:lnTo>
                  <a:pt x="75804" y="268"/>
                </a:lnTo>
                <a:lnTo>
                  <a:pt x="75785" y="173"/>
                </a:lnTo>
                <a:lnTo>
                  <a:pt x="75727" y="115"/>
                </a:lnTo>
                <a:lnTo>
                  <a:pt x="75651" y="58"/>
                </a:lnTo>
                <a:close/>
                <a:moveTo>
                  <a:pt x="79724" y="173"/>
                </a:moveTo>
                <a:lnTo>
                  <a:pt x="79648" y="211"/>
                </a:lnTo>
                <a:lnTo>
                  <a:pt x="79590" y="268"/>
                </a:lnTo>
                <a:lnTo>
                  <a:pt x="79571" y="364"/>
                </a:lnTo>
                <a:lnTo>
                  <a:pt x="79571" y="441"/>
                </a:lnTo>
                <a:lnTo>
                  <a:pt x="79609" y="517"/>
                </a:lnTo>
                <a:lnTo>
                  <a:pt x="79667" y="574"/>
                </a:lnTo>
                <a:lnTo>
                  <a:pt x="79762" y="613"/>
                </a:lnTo>
                <a:lnTo>
                  <a:pt x="80298" y="689"/>
                </a:lnTo>
                <a:lnTo>
                  <a:pt x="80833" y="804"/>
                </a:lnTo>
                <a:lnTo>
                  <a:pt x="80871" y="804"/>
                </a:lnTo>
                <a:lnTo>
                  <a:pt x="80948" y="785"/>
                </a:lnTo>
                <a:lnTo>
                  <a:pt x="81024" y="766"/>
                </a:lnTo>
                <a:lnTo>
                  <a:pt x="81063" y="708"/>
                </a:lnTo>
                <a:lnTo>
                  <a:pt x="81101" y="632"/>
                </a:lnTo>
                <a:lnTo>
                  <a:pt x="81101" y="536"/>
                </a:lnTo>
                <a:lnTo>
                  <a:pt x="81063" y="460"/>
                </a:lnTo>
                <a:lnTo>
                  <a:pt x="81005" y="402"/>
                </a:lnTo>
                <a:lnTo>
                  <a:pt x="80929" y="364"/>
                </a:lnTo>
                <a:lnTo>
                  <a:pt x="80374" y="249"/>
                </a:lnTo>
                <a:lnTo>
                  <a:pt x="79820" y="173"/>
                </a:lnTo>
                <a:close/>
                <a:moveTo>
                  <a:pt x="72916" y="402"/>
                </a:moveTo>
                <a:lnTo>
                  <a:pt x="71807" y="632"/>
                </a:lnTo>
                <a:lnTo>
                  <a:pt x="71731" y="670"/>
                </a:lnTo>
                <a:lnTo>
                  <a:pt x="71673" y="727"/>
                </a:lnTo>
                <a:lnTo>
                  <a:pt x="71654" y="804"/>
                </a:lnTo>
                <a:lnTo>
                  <a:pt x="71654" y="899"/>
                </a:lnTo>
                <a:lnTo>
                  <a:pt x="71673" y="976"/>
                </a:lnTo>
                <a:lnTo>
                  <a:pt x="71731" y="1014"/>
                </a:lnTo>
                <a:lnTo>
                  <a:pt x="71788" y="1052"/>
                </a:lnTo>
                <a:lnTo>
                  <a:pt x="71865" y="1072"/>
                </a:lnTo>
                <a:lnTo>
                  <a:pt x="71922" y="1072"/>
                </a:lnTo>
                <a:lnTo>
                  <a:pt x="72993" y="842"/>
                </a:lnTo>
                <a:lnTo>
                  <a:pt x="73069" y="804"/>
                </a:lnTo>
                <a:lnTo>
                  <a:pt x="73127" y="746"/>
                </a:lnTo>
                <a:lnTo>
                  <a:pt x="73165" y="670"/>
                </a:lnTo>
                <a:lnTo>
                  <a:pt x="73165" y="593"/>
                </a:lnTo>
                <a:lnTo>
                  <a:pt x="73127" y="498"/>
                </a:lnTo>
                <a:lnTo>
                  <a:pt x="73069" y="441"/>
                </a:lnTo>
                <a:lnTo>
                  <a:pt x="72993" y="402"/>
                </a:lnTo>
                <a:close/>
                <a:moveTo>
                  <a:pt x="82363" y="766"/>
                </a:moveTo>
                <a:lnTo>
                  <a:pt x="82267" y="785"/>
                </a:lnTo>
                <a:lnTo>
                  <a:pt x="82210" y="842"/>
                </a:lnTo>
                <a:lnTo>
                  <a:pt x="82172" y="919"/>
                </a:lnTo>
                <a:lnTo>
                  <a:pt x="82153" y="1014"/>
                </a:lnTo>
                <a:lnTo>
                  <a:pt x="82172" y="1091"/>
                </a:lnTo>
                <a:lnTo>
                  <a:pt x="82229" y="1148"/>
                </a:lnTo>
                <a:lnTo>
                  <a:pt x="82306" y="1205"/>
                </a:lnTo>
                <a:lnTo>
                  <a:pt x="82822" y="1378"/>
                </a:lnTo>
                <a:lnTo>
                  <a:pt x="83338" y="1569"/>
                </a:lnTo>
                <a:lnTo>
                  <a:pt x="83415" y="1588"/>
                </a:lnTo>
                <a:lnTo>
                  <a:pt x="83491" y="1569"/>
                </a:lnTo>
                <a:lnTo>
                  <a:pt x="83549" y="1550"/>
                </a:lnTo>
                <a:lnTo>
                  <a:pt x="83587" y="1511"/>
                </a:lnTo>
                <a:lnTo>
                  <a:pt x="83625" y="1454"/>
                </a:lnTo>
                <a:lnTo>
                  <a:pt x="83644" y="1358"/>
                </a:lnTo>
                <a:lnTo>
                  <a:pt x="83625" y="1282"/>
                </a:lnTo>
                <a:lnTo>
                  <a:pt x="83568" y="1205"/>
                </a:lnTo>
                <a:lnTo>
                  <a:pt x="83510" y="1167"/>
                </a:lnTo>
                <a:lnTo>
                  <a:pt x="82975" y="957"/>
                </a:lnTo>
                <a:lnTo>
                  <a:pt x="82440" y="785"/>
                </a:lnTo>
                <a:lnTo>
                  <a:pt x="82363" y="766"/>
                </a:lnTo>
                <a:close/>
                <a:moveTo>
                  <a:pt x="70296" y="1014"/>
                </a:moveTo>
                <a:lnTo>
                  <a:pt x="69226" y="1320"/>
                </a:lnTo>
                <a:lnTo>
                  <a:pt x="69149" y="1378"/>
                </a:lnTo>
                <a:lnTo>
                  <a:pt x="69092" y="1435"/>
                </a:lnTo>
                <a:lnTo>
                  <a:pt x="69073" y="1511"/>
                </a:lnTo>
                <a:lnTo>
                  <a:pt x="69092" y="1607"/>
                </a:lnTo>
                <a:lnTo>
                  <a:pt x="69111" y="1664"/>
                </a:lnTo>
                <a:lnTo>
                  <a:pt x="69168" y="1722"/>
                </a:lnTo>
                <a:lnTo>
                  <a:pt x="69226" y="1741"/>
                </a:lnTo>
                <a:lnTo>
                  <a:pt x="69302" y="1760"/>
                </a:lnTo>
                <a:lnTo>
                  <a:pt x="69359" y="1760"/>
                </a:lnTo>
                <a:lnTo>
                  <a:pt x="70411" y="1435"/>
                </a:lnTo>
                <a:lnTo>
                  <a:pt x="70507" y="1397"/>
                </a:lnTo>
                <a:lnTo>
                  <a:pt x="70545" y="1339"/>
                </a:lnTo>
                <a:lnTo>
                  <a:pt x="70583" y="1263"/>
                </a:lnTo>
                <a:lnTo>
                  <a:pt x="70564" y="1167"/>
                </a:lnTo>
                <a:lnTo>
                  <a:pt x="70526" y="1091"/>
                </a:lnTo>
                <a:lnTo>
                  <a:pt x="70469" y="1033"/>
                </a:lnTo>
                <a:lnTo>
                  <a:pt x="70392" y="1014"/>
                </a:lnTo>
                <a:close/>
                <a:moveTo>
                  <a:pt x="67830" y="1798"/>
                </a:moveTo>
                <a:lnTo>
                  <a:pt x="67753" y="1817"/>
                </a:lnTo>
                <a:lnTo>
                  <a:pt x="66701" y="2200"/>
                </a:lnTo>
                <a:lnTo>
                  <a:pt x="66625" y="2238"/>
                </a:lnTo>
                <a:lnTo>
                  <a:pt x="66587" y="2315"/>
                </a:lnTo>
                <a:lnTo>
                  <a:pt x="66568" y="2391"/>
                </a:lnTo>
                <a:lnTo>
                  <a:pt x="66568" y="2487"/>
                </a:lnTo>
                <a:lnTo>
                  <a:pt x="66606" y="2544"/>
                </a:lnTo>
                <a:lnTo>
                  <a:pt x="66663" y="2582"/>
                </a:lnTo>
                <a:lnTo>
                  <a:pt x="66720" y="2621"/>
                </a:lnTo>
                <a:lnTo>
                  <a:pt x="66778" y="2621"/>
                </a:lnTo>
                <a:lnTo>
                  <a:pt x="66854" y="2601"/>
                </a:lnTo>
                <a:lnTo>
                  <a:pt x="67887" y="2238"/>
                </a:lnTo>
                <a:lnTo>
                  <a:pt x="67963" y="2181"/>
                </a:lnTo>
                <a:lnTo>
                  <a:pt x="68021" y="2123"/>
                </a:lnTo>
                <a:lnTo>
                  <a:pt x="68040" y="2047"/>
                </a:lnTo>
                <a:lnTo>
                  <a:pt x="68040" y="1951"/>
                </a:lnTo>
                <a:lnTo>
                  <a:pt x="67983" y="1875"/>
                </a:lnTo>
                <a:lnTo>
                  <a:pt x="67925" y="1817"/>
                </a:lnTo>
                <a:lnTo>
                  <a:pt x="67830" y="1798"/>
                </a:lnTo>
                <a:close/>
                <a:moveTo>
                  <a:pt x="164611" y="2142"/>
                </a:moveTo>
                <a:lnTo>
                  <a:pt x="163578" y="2295"/>
                </a:lnTo>
                <a:lnTo>
                  <a:pt x="163502" y="2315"/>
                </a:lnTo>
                <a:lnTo>
                  <a:pt x="163444" y="2372"/>
                </a:lnTo>
                <a:lnTo>
                  <a:pt x="163406" y="2448"/>
                </a:lnTo>
                <a:lnTo>
                  <a:pt x="163406" y="2544"/>
                </a:lnTo>
                <a:lnTo>
                  <a:pt x="163425" y="2621"/>
                </a:lnTo>
                <a:lnTo>
                  <a:pt x="163483" y="2678"/>
                </a:lnTo>
                <a:lnTo>
                  <a:pt x="163540" y="2716"/>
                </a:lnTo>
                <a:lnTo>
                  <a:pt x="163616" y="2735"/>
                </a:lnTo>
                <a:lnTo>
                  <a:pt x="163655" y="2735"/>
                </a:lnTo>
                <a:lnTo>
                  <a:pt x="164668" y="2582"/>
                </a:lnTo>
                <a:lnTo>
                  <a:pt x="164764" y="2563"/>
                </a:lnTo>
                <a:lnTo>
                  <a:pt x="164821" y="2506"/>
                </a:lnTo>
                <a:lnTo>
                  <a:pt x="164859" y="2429"/>
                </a:lnTo>
                <a:lnTo>
                  <a:pt x="164859" y="2334"/>
                </a:lnTo>
                <a:lnTo>
                  <a:pt x="164840" y="2257"/>
                </a:lnTo>
                <a:lnTo>
                  <a:pt x="164783" y="2200"/>
                </a:lnTo>
                <a:lnTo>
                  <a:pt x="164706" y="2162"/>
                </a:lnTo>
                <a:lnTo>
                  <a:pt x="164611" y="2142"/>
                </a:lnTo>
                <a:close/>
                <a:moveTo>
                  <a:pt x="84753" y="1798"/>
                </a:moveTo>
                <a:lnTo>
                  <a:pt x="84696" y="1836"/>
                </a:lnTo>
                <a:lnTo>
                  <a:pt x="84639" y="1913"/>
                </a:lnTo>
                <a:lnTo>
                  <a:pt x="84600" y="1989"/>
                </a:lnTo>
                <a:lnTo>
                  <a:pt x="84620" y="2085"/>
                </a:lnTo>
                <a:lnTo>
                  <a:pt x="84658" y="2162"/>
                </a:lnTo>
                <a:lnTo>
                  <a:pt x="84734" y="2219"/>
                </a:lnTo>
                <a:lnTo>
                  <a:pt x="85212" y="2468"/>
                </a:lnTo>
                <a:lnTo>
                  <a:pt x="85671" y="2754"/>
                </a:lnTo>
                <a:lnTo>
                  <a:pt x="85729" y="2774"/>
                </a:lnTo>
                <a:lnTo>
                  <a:pt x="85786" y="2793"/>
                </a:lnTo>
                <a:lnTo>
                  <a:pt x="85843" y="2774"/>
                </a:lnTo>
                <a:lnTo>
                  <a:pt x="85901" y="2754"/>
                </a:lnTo>
                <a:lnTo>
                  <a:pt x="85939" y="2735"/>
                </a:lnTo>
                <a:lnTo>
                  <a:pt x="85977" y="2678"/>
                </a:lnTo>
                <a:lnTo>
                  <a:pt x="86016" y="2601"/>
                </a:lnTo>
                <a:lnTo>
                  <a:pt x="86016" y="2506"/>
                </a:lnTo>
                <a:lnTo>
                  <a:pt x="85977" y="2429"/>
                </a:lnTo>
                <a:lnTo>
                  <a:pt x="85901" y="2372"/>
                </a:lnTo>
                <a:lnTo>
                  <a:pt x="85423" y="2085"/>
                </a:lnTo>
                <a:lnTo>
                  <a:pt x="84926" y="1817"/>
                </a:lnTo>
                <a:lnTo>
                  <a:pt x="84849" y="1798"/>
                </a:lnTo>
                <a:close/>
                <a:moveTo>
                  <a:pt x="162048" y="2544"/>
                </a:moveTo>
                <a:lnTo>
                  <a:pt x="160958" y="2735"/>
                </a:lnTo>
                <a:lnTo>
                  <a:pt x="160882" y="2774"/>
                </a:lnTo>
                <a:lnTo>
                  <a:pt x="160824" y="2831"/>
                </a:lnTo>
                <a:lnTo>
                  <a:pt x="160786" y="2907"/>
                </a:lnTo>
                <a:lnTo>
                  <a:pt x="160786" y="3003"/>
                </a:lnTo>
                <a:lnTo>
                  <a:pt x="160805" y="3079"/>
                </a:lnTo>
                <a:lnTo>
                  <a:pt x="160863" y="3137"/>
                </a:lnTo>
                <a:lnTo>
                  <a:pt x="160920" y="3175"/>
                </a:lnTo>
                <a:lnTo>
                  <a:pt x="161035" y="3175"/>
                </a:lnTo>
                <a:lnTo>
                  <a:pt x="162125" y="2984"/>
                </a:lnTo>
                <a:lnTo>
                  <a:pt x="162201" y="2946"/>
                </a:lnTo>
                <a:lnTo>
                  <a:pt x="162278" y="2888"/>
                </a:lnTo>
                <a:lnTo>
                  <a:pt x="162297" y="2812"/>
                </a:lnTo>
                <a:lnTo>
                  <a:pt x="162316" y="2716"/>
                </a:lnTo>
                <a:lnTo>
                  <a:pt x="162278" y="2640"/>
                </a:lnTo>
                <a:lnTo>
                  <a:pt x="162220" y="2582"/>
                </a:lnTo>
                <a:lnTo>
                  <a:pt x="162144" y="2544"/>
                </a:lnTo>
                <a:close/>
                <a:moveTo>
                  <a:pt x="65248" y="2754"/>
                </a:moveTo>
                <a:lnTo>
                  <a:pt x="64215" y="3194"/>
                </a:lnTo>
                <a:lnTo>
                  <a:pt x="64158" y="3232"/>
                </a:lnTo>
                <a:lnTo>
                  <a:pt x="64101" y="3309"/>
                </a:lnTo>
                <a:lnTo>
                  <a:pt x="64082" y="3385"/>
                </a:lnTo>
                <a:lnTo>
                  <a:pt x="64101" y="3481"/>
                </a:lnTo>
                <a:lnTo>
                  <a:pt x="64139" y="3538"/>
                </a:lnTo>
                <a:lnTo>
                  <a:pt x="64196" y="3577"/>
                </a:lnTo>
                <a:lnTo>
                  <a:pt x="64254" y="3596"/>
                </a:lnTo>
                <a:lnTo>
                  <a:pt x="64311" y="3615"/>
                </a:lnTo>
                <a:lnTo>
                  <a:pt x="64387" y="3596"/>
                </a:lnTo>
                <a:lnTo>
                  <a:pt x="65420" y="3175"/>
                </a:lnTo>
                <a:lnTo>
                  <a:pt x="65497" y="3118"/>
                </a:lnTo>
                <a:lnTo>
                  <a:pt x="65535" y="3060"/>
                </a:lnTo>
                <a:lnTo>
                  <a:pt x="65554" y="2965"/>
                </a:lnTo>
                <a:lnTo>
                  <a:pt x="65535" y="2888"/>
                </a:lnTo>
                <a:lnTo>
                  <a:pt x="65497" y="2812"/>
                </a:lnTo>
                <a:lnTo>
                  <a:pt x="65420" y="2754"/>
                </a:lnTo>
                <a:close/>
                <a:moveTo>
                  <a:pt x="159429" y="3060"/>
                </a:moveTo>
                <a:lnTo>
                  <a:pt x="158358" y="3309"/>
                </a:lnTo>
                <a:lnTo>
                  <a:pt x="158281" y="3347"/>
                </a:lnTo>
                <a:lnTo>
                  <a:pt x="158224" y="3405"/>
                </a:lnTo>
                <a:lnTo>
                  <a:pt x="158186" y="3481"/>
                </a:lnTo>
                <a:lnTo>
                  <a:pt x="158186" y="3577"/>
                </a:lnTo>
                <a:lnTo>
                  <a:pt x="158224" y="3653"/>
                </a:lnTo>
                <a:lnTo>
                  <a:pt x="158262" y="3691"/>
                </a:lnTo>
                <a:lnTo>
                  <a:pt x="158338" y="3730"/>
                </a:lnTo>
                <a:lnTo>
                  <a:pt x="158396" y="3749"/>
                </a:lnTo>
                <a:lnTo>
                  <a:pt x="158453" y="3749"/>
                </a:lnTo>
                <a:lnTo>
                  <a:pt x="159524" y="3500"/>
                </a:lnTo>
                <a:lnTo>
                  <a:pt x="159620" y="3462"/>
                </a:lnTo>
                <a:lnTo>
                  <a:pt x="159677" y="3405"/>
                </a:lnTo>
                <a:lnTo>
                  <a:pt x="159696" y="3309"/>
                </a:lnTo>
                <a:lnTo>
                  <a:pt x="159696" y="3232"/>
                </a:lnTo>
                <a:lnTo>
                  <a:pt x="159658" y="3156"/>
                </a:lnTo>
                <a:lnTo>
                  <a:pt x="159601" y="3099"/>
                </a:lnTo>
                <a:lnTo>
                  <a:pt x="159524" y="3060"/>
                </a:lnTo>
                <a:close/>
                <a:moveTo>
                  <a:pt x="87029" y="3232"/>
                </a:moveTo>
                <a:lnTo>
                  <a:pt x="86953" y="3252"/>
                </a:lnTo>
                <a:lnTo>
                  <a:pt x="86895" y="3309"/>
                </a:lnTo>
                <a:lnTo>
                  <a:pt x="86857" y="3385"/>
                </a:lnTo>
                <a:lnTo>
                  <a:pt x="86838" y="3481"/>
                </a:lnTo>
                <a:lnTo>
                  <a:pt x="86876" y="3558"/>
                </a:lnTo>
                <a:lnTo>
                  <a:pt x="86933" y="3634"/>
                </a:lnTo>
                <a:lnTo>
                  <a:pt x="87354" y="3978"/>
                </a:lnTo>
                <a:lnTo>
                  <a:pt x="87756" y="4342"/>
                </a:lnTo>
                <a:lnTo>
                  <a:pt x="87832" y="4380"/>
                </a:lnTo>
                <a:lnTo>
                  <a:pt x="87909" y="4399"/>
                </a:lnTo>
                <a:lnTo>
                  <a:pt x="87985" y="4380"/>
                </a:lnTo>
                <a:lnTo>
                  <a:pt x="88062" y="4322"/>
                </a:lnTo>
                <a:lnTo>
                  <a:pt x="88119" y="4246"/>
                </a:lnTo>
                <a:lnTo>
                  <a:pt x="88119" y="4169"/>
                </a:lnTo>
                <a:lnTo>
                  <a:pt x="88100" y="4093"/>
                </a:lnTo>
                <a:lnTo>
                  <a:pt x="88062" y="4017"/>
                </a:lnTo>
                <a:lnTo>
                  <a:pt x="87641" y="3634"/>
                </a:lnTo>
                <a:lnTo>
                  <a:pt x="87201" y="3271"/>
                </a:lnTo>
                <a:lnTo>
                  <a:pt x="87125" y="3232"/>
                </a:lnTo>
                <a:close/>
                <a:moveTo>
                  <a:pt x="156847" y="3691"/>
                </a:moveTo>
                <a:lnTo>
                  <a:pt x="155776" y="3978"/>
                </a:lnTo>
                <a:lnTo>
                  <a:pt x="155700" y="4017"/>
                </a:lnTo>
                <a:lnTo>
                  <a:pt x="155642" y="4093"/>
                </a:lnTo>
                <a:lnTo>
                  <a:pt x="155604" y="4169"/>
                </a:lnTo>
                <a:lnTo>
                  <a:pt x="155623" y="4265"/>
                </a:lnTo>
                <a:lnTo>
                  <a:pt x="155642" y="4322"/>
                </a:lnTo>
                <a:lnTo>
                  <a:pt x="155700" y="4380"/>
                </a:lnTo>
                <a:lnTo>
                  <a:pt x="155757" y="4399"/>
                </a:lnTo>
                <a:lnTo>
                  <a:pt x="155833" y="4418"/>
                </a:lnTo>
                <a:lnTo>
                  <a:pt x="155891" y="4418"/>
                </a:lnTo>
                <a:lnTo>
                  <a:pt x="156962" y="4112"/>
                </a:lnTo>
                <a:lnTo>
                  <a:pt x="157038" y="4074"/>
                </a:lnTo>
                <a:lnTo>
                  <a:pt x="157096" y="4017"/>
                </a:lnTo>
                <a:lnTo>
                  <a:pt x="157115" y="3940"/>
                </a:lnTo>
                <a:lnTo>
                  <a:pt x="157115" y="3844"/>
                </a:lnTo>
                <a:lnTo>
                  <a:pt x="157076" y="3768"/>
                </a:lnTo>
                <a:lnTo>
                  <a:pt x="157019" y="3711"/>
                </a:lnTo>
                <a:lnTo>
                  <a:pt x="156923" y="3691"/>
                </a:lnTo>
                <a:close/>
                <a:moveTo>
                  <a:pt x="62877" y="3787"/>
                </a:moveTo>
                <a:lnTo>
                  <a:pt x="62800" y="3806"/>
                </a:lnTo>
                <a:lnTo>
                  <a:pt x="62552" y="3902"/>
                </a:lnTo>
                <a:lnTo>
                  <a:pt x="61787" y="4265"/>
                </a:lnTo>
                <a:lnTo>
                  <a:pt x="61710" y="4303"/>
                </a:lnTo>
                <a:lnTo>
                  <a:pt x="61672" y="4380"/>
                </a:lnTo>
                <a:lnTo>
                  <a:pt x="61653" y="4456"/>
                </a:lnTo>
                <a:lnTo>
                  <a:pt x="61672" y="4552"/>
                </a:lnTo>
                <a:lnTo>
                  <a:pt x="61710" y="4609"/>
                </a:lnTo>
                <a:lnTo>
                  <a:pt x="61749" y="4648"/>
                </a:lnTo>
                <a:lnTo>
                  <a:pt x="61806" y="4667"/>
                </a:lnTo>
                <a:lnTo>
                  <a:pt x="61882" y="4686"/>
                </a:lnTo>
                <a:lnTo>
                  <a:pt x="61959" y="4667"/>
                </a:lnTo>
                <a:lnTo>
                  <a:pt x="62743" y="4322"/>
                </a:lnTo>
                <a:lnTo>
                  <a:pt x="62972" y="4208"/>
                </a:lnTo>
                <a:lnTo>
                  <a:pt x="63049" y="4150"/>
                </a:lnTo>
                <a:lnTo>
                  <a:pt x="63087" y="4093"/>
                </a:lnTo>
                <a:lnTo>
                  <a:pt x="63106" y="3997"/>
                </a:lnTo>
                <a:lnTo>
                  <a:pt x="63087" y="3921"/>
                </a:lnTo>
                <a:lnTo>
                  <a:pt x="63030" y="3844"/>
                </a:lnTo>
                <a:lnTo>
                  <a:pt x="62972" y="3806"/>
                </a:lnTo>
                <a:lnTo>
                  <a:pt x="62877" y="3787"/>
                </a:lnTo>
                <a:close/>
                <a:moveTo>
                  <a:pt x="154284" y="4418"/>
                </a:moveTo>
                <a:lnTo>
                  <a:pt x="153214" y="4762"/>
                </a:lnTo>
                <a:lnTo>
                  <a:pt x="153137" y="4801"/>
                </a:lnTo>
                <a:lnTo>
                  <a:pt x="153080" y="4858"/>
                </a:lnTo>
                <a:lnTo>
                  <a:pt x="153061" y="4954"/>
                </a:lnTo>
                <a:lnTo>
                  <a:pt x="153080" y="5030"/>
                </a:lnTo>
                <a:lnTo>
                  <a:pt x="153099" y="5107"/>
                </a:lnTo>
                <a:lnTo>
                  <a:pt x="153156" y="5145"/>
                </a:lnTo>
                <a:lnTo>
                  <a:pt x="153214" y="5183"/>
                </a:lnTo>
                <a:lnTo>
                  <a:pt x="153347" y="5183"/>
                </a:lnTo>
                <a:lnTo>
                  <a:pt x="154399" y="4839"/>
                </a:lnTo>
                <a:lnTo>
                  <a:pt x="154476" y="4801"/>
                </a:lnTo>
                <a:lnTo>
                  <a:pt x="154533" y="4743"/>
                </a:lnTo>
                <a:lnTo>
                  <a:pt x="154571" y="4667"/>
                </a:lnTo>
                <a:lnTo>
                  <a:pt x="154552" y="4571"/>
                </a:lnTo>
                <a:lnTo>
                  <a:pt x="154514" y="4495"/>
                </a:lnTo>
                <a:lnTo>
                  <a:pt x="154437" y="4437"/>
                </a:lnTo>
                <a:lnTo>
                  <a:pt x="154361" y="4418"/>
                </a:lnTo>
                <a:close/>
                <a:moveTo>
                  <a:pt x="60448" y="4877"/>
                </a:moveTo>
                <a:lnTo>
                  <a:pt x="60372" y="4896"/>
                </a:lnTo>
                <a:lnTo>
                  <a:pt x="59358" y="5374"/>
                </a:lnTo>
                <a:lnTo>
                  <a:pt x="59301" y="5432"/>
                </a:lnTo>
                <a:lnTo>
                  <a:pt x="59243" y="5489"/>
                </a:lnTo>
                <a:lnTo>
                  <a:pt x="59243" y="5585"/>
                </a:lnTo>
                <a:lnTo>
                  <a:pt x="59263" y="5661"/>
                </a:lnTo>
                <a:lnTo>
                  <a:pt x="59301" y="5718"/>
                </a:lnTo>
                <a:lnTo>
                  <a:pt x="59339" y="5757"/>
                </a:lnTo>
                <a:lnTo>
                  <a:pt x="59396" y="5776"/>
                </a:lnTo>
                <a:lnTo>
                  <a:pt x="59454" y="5795"/>
                </a:lnTo>
                <a:lnTo>
                  <a:pt x="59549" y="5776"/>
                </a:lnTo>
                <a:lnTo>
                  <a:pt x="60563" y="5298"/>
                </a:lnTo>
                <a:lnTo>
                  <a:pt x="60620" y="5260"/>
                </a:lnTo>
                <a:lnTo>
                  <a:pt x="60678" y="5183"/>
                </a:lnTo>
                <a:lnTo>
                  <a:pt x="60678" y="5087"/>
                </a:lnTo>
                <a:lnTo>
                  <a:pt x="60659" y="5011"/>
                </a:lnTo>
                <a:lnTo>
                  <a:pt x="60620" y="4934"/>
                </a:lnTo>
                <a:lnTo>
                  <a:pt x="60544" y="4896"/>
                </a:lnTo>
                <a:lnTo>
                  <a:pt x="60448" y="4877"/>
                </a:lnTo>
                <a:close/>
                <a:moveTo>
                  <a:pt x="151741" y="5240"/>
                </a:moveTo>
                <a:lnTo>
                  <a:pt x="150689" y="5623"/>
                </a:lnTo>
                <a:lnTo>
                  <a:pt x="150613" y="5661"/>
                </a:lnTo>
                <a:lnTo>
                  <a:pt x="150575" y="5738"/>
                </a:lnTo>
                <a:lnTo>
                  <a:pt x="150536" y="5814"/>
                </a:lnTo>
                <a:lnTo>
                  <a:pt x="150555" y="5891"/>
                </a:lnTo>
                <a:lnTo>
                  <a:pt x="150594" y="5967"/>
                </a:lnTo>
                <a:lnTo>
                  <a:pt x="150632" y="6005"/>
                </a:lnTo>
                <a:lnTo>
                  <a:pt x="150708" y="6044"/>
                </a:lnTo>
                <a:lnTo>
                  <a:pt x="150766" y="6044"/>
                </a:lnTo>
                <a:lnTo>
                  <a:pt x="150842" y="6024"/>
                </a:lnTo>
                <a:lnTo>
                  <a:pt x="151875" y="5661"/>
                </a:lnTo>
                <a:lnTo>
                  <a:pt x="151951" y="5623"/>
                </a:lnTo>
                <a:lnTo>
                  <a:pt x="152009" y="5546"/>
                </a:lnTo>
                <a:lnTo>
                  <a:pt x="152028" y="5470"/>
                </a:lnTo>
                <a:lnTo>
                  <a:pt x="152028" y="5393"/>
                </a:lnTo>
                <a:lnTo>
                  <a:pt x="151971" y="5317"/>
                </a:lnTo>
                <a:lnTo>
                  <a:pt x="151913" y="5260"/>
                </a:lnTo>
                <a:lnTo>
                  <a:pt x="151818" y="5240"/>
                </a:lnTo>
                <a:close/>
                <a:moveTo>
                  <a:pt x="88903" y="5087"/>
                </a:moveTo>
                <a:lnTo>
                  <a:pt x="88827" y="5145"/>
                </a:lnTo>
                <a:lnTo>
                  <a:pt x="88769" y="5202"/>
                </a:lnTo>
                <a:lnTo>
                  <a:pt x="88750" y="5279"/>
                </a:lnTo>
                <a:lnTo>
                  <a:pt x="88750" y="5374"/>
                </a:lnTo>
                <a:lnTo>
                  <a:pt x="88788" y="5451"/>
                </a:lnTo>
                <a:lnTo>
                  <a:pt x="89133" y="5871"/>
                </a:lnTo>
                <a:lnTo>
                  <a:pt x="89439" y="6330"/>
                </a:lnTo>
                <a:lnTo>
                  <a:pt x="89477" y="6369"/>
                </a:lnTo>
                <a:lnTo>
                  <a:pt x="89515" y="6407"/>
                </a:lnTo>
                <a:lnTo>
                  <a:pt x="89572" y="6426"/>
                </a:lnTo>
                <a:lnTo>
                  <a:pt x="89611" y="6426"/>
                </a:lnTo>
                <a:lnTo>
                  <a:pt x="89687" y="6407"/>
                </a:lnTo>
                <a:lnTo>
                  <a:pt x="89745" y="6388"/>
                </a:lnTo>
                <a:lnTo>
                  <a:pt x="89802" y="6330"/>
                </a:lnTo>
                <a:lnTo>
                  <a:pt x="89840" y="6254"/>
                </a:lnTo>
                <a:lnTo>
                  <a:pt x="89840" y="6158"/>
                </a:lnTo>
                <a:lnTo>
                  <a:pt x="89802" y="6082"/>
                </a:lnTo>
                <a:lnTo>
                  <a:pt x="89477" y="5623"/>
                </a:lnTo>
                <a:lnTo>
                  <a:pt x="89133" y="5164"/>
                </a:lnTo>
                <a:lnTo>
                  <a:pt x="89075" y="5107"/>
                </a:lnTo>
                <a:lnTo>
                  <a:pt x="88980" y="5087"/>
                </a:lnTo>
                <a:close/>
                <a:moveTo>
                  <a:pt x="58058" y="6024"/>
                </a:moveTo>
                <a:lnTo>
                  <a:pt x="57962" y="6044"/>
                </a:lnTo>
                <a:lnTo>
                  <a:pt x="56968" y="6522"/>
                </a:lnTo>
                <a:lnTo>
                  <a:pt x="56891" y="6579"/>
                </a:lnTo>
                <a:lnTo>
                  <a:pt x="56853" y="6655"/>
                </a:lnTo>
                <a:lnTo>
                  <a:pt x="56853" y="6732"/>
                </a:lnTo>
                <a:lnTo>
                  <a:pt x="56872" y="6828"/>
                </a:lnTo>
                <a:lnTo>
                  <a:pt x="56910" y="6885"/>
                </a:lnTo>
                <a:lnTo>
                  <a:pt x="56949" y="6923"/>
                </a:lnTo>
                <a:lnTo>
                  <a:pt x="57006" y="6942"/>
                </a:lnTo>
                <a:lnTo>
                  <a:pt x="57121" y="6942"/>
                </a:lnTo>
                <a:lnTo>
                  <a:pt x="57159" y="6923"/>
                </a:lnTo>
                <a:lnTo>
                  <a:pt x="58153" y="6445"/>
                </a:lnTo>
                <a:lnTo>
                  <a:pt x="58230" y="6388"/>
                </a:lnTo>
                <a:lnTo>
                  <a:pt x="58268" y="6311"/>
                </a:lnTo>
                <a:lnTo>
                  <a:pt x="58287" y="6235"/>
                </a:lnTo>
                <a:lnTo>
                  <a:pt x="58268" y="6139"/>
                </a:lnTo>
                <a:lnTo>
                  <a:pt x="58211" y="6082"/>
                </a:lnTo>
                <a:lnTo>
                  <a:pt x="58134" y="6024"/>
                </a:lnTo>
                <a:close/>
                <a:moveTo>
                  <a:pt x="149312" y="6139"/>
                </a:moveTo>
                <a:lnTo>
                  <a:pt x="149236" y="6158"/>
                </a:lnTo>
                <a:lnTo>
                  <a:pt x="148184" y="6560"/>
                </a:lnTo>
                <a:lnTo>
                  <a:pt x="148127" y="6598"/>
                </a:lnTo>
                <a:lnTo>
                  <a:pt x="148069" y="6675"/>
                </a:lnTo>
                <a:lnTo>
                  <a:pt x="148050" y="6751"/>
                </a:lnTo>
                <a:lnTo>
                  <a:pt x="148069" y="6847"/>
                </a:lnTo>
                <a:lnTo>
                  <a:pt x="148108" y="6904"/>
                </a:lnTo>
                <a:lnTo>
                  <a:pt x="148146" y="6942"/>
                </a:lnTo>
                <a:lnTo>
                  <a:pt x="148203" y="6961"/>
                </a:lnTo>
                <a:lnTo>
                  <a:pt x="148280" y="6981"/>
                </a:lnTo>
                <a:lnTo>
                  <a:pt x="148356" y="6961"/>
                </a:lnTo>
                <a:lnTo>
                  <a:pt x="149389" y="6560"/>
                </a:lnTo>
                <a:lnTo>
                  <a:pt x="149465" y="6522"/>
                </a:lnTo>
                <a:lnTo>
                  <a:pt x="149504" y="6445"/>
                </a:lnTo>
                <a:lnTo>
                  <a:pt x="149523" y="6369"/>
                </a:lnTo>
                <a:lnTo>
                  <a:pt x="149523" y="6273"/>
                </a:lnTo>
                <a:lnTo>
                  <a:pt x="149465" y="6216"/>
                </a:lnTo>
                <a:lnTo>
                  <a:pt x="149408" y="6158"/>
                </a:lnTo>
                <a:lnTo>
                  <a:pt x="149312" y="6139"/>
                </a:lnTo>
                <a:close/>
                <a:moveTo>
                  <a:pt x="146826" y="7114"/>
                </a:moveTo>
                <a:lnTo>
                  <a:pt x="146750" y="7134"/>
                </a:lnTo>
                <a:lnTo>
                  <a:pt x="145717" y="7554"/>
                </a:lnTo>
                <a:lnTo>
                  <a:pt x="145641" y="7612"/>
                </a:lnTo>
                <a:lnTo>
                  <a:pt x="145603" y="7669"/>
                </a:lnTo>
                <a:lnTo>
                  <a:pt x="145583" y="7765"/>
                </a:lnTo>
                <a:lnTo>
                  <a:pt x="145603" y="7841"/>
                </a:lnTo>
                <a:lnTo>
                  <a:pt x="145641" y="7898"/>
                </a:lnTo>
                <a:lnTo>
                  <a:pt x="145679" y="7937"/>
                </a:lnTo>
                <a:lnTo>
                  <a:pt x="145736" y="7975"/>
                </a:lnTo>
                <a:lnTo>
                  <a:pt x="145813" y="7975"/>
                </a:lnTo>
                <a:lnTo>
                  <a:pt x="145889" y="7956"/>
                </a:lnTo>
                <a:lnTo>
                  <a:pt x="146922" y="7535"/>
                </a:lnTo>
                <a:lnTo>
                  <a:pt x="146999" y="7497"/>
                </a:lnTo>
                <a:lnTo>
                  <a:pt x="147037" y="7420"/>
                </a:lnTo>
                <a:lnTo>
                  <a:pt x="147056" y="7344"/>
                </a:lnTo>
                <a:lnTo>
                  <a:pt x="147037" y="7248"/>
                </a:lnTo>
                <a:lnTo>
                  <a:pt x="146999" y="7172"/>
                </a:lnTo>
                <a:lnTo>
                  <a:pt x="146922" y="7134"/>
                </a:lnTo>
                <a:lnTo>
                  <a:pt x="146826" y="7114"/>
                </a:lnTo>
                <a:close/>
                <a:moveTo>
                  <a:pt x="55667" y="7191"/>
                </a:moveTo>
                <a:lnTo>
                  <a:pt x="55572" y="7229"/>
                </a:lnTo>
                <a:lnTo>
                  <a:pt x="54597" y="7726"/>
                </a:lnTo>
                <a:lnTo>
                  <a:pt x="54520" y="7784"/>
                </a:lnTo>
                <a:lnTo>
                  <a:pt x="54482" y="7860"/>
                </a:lnTo>
                <a:lnTo>
                  <a:pt x="54463" y="7937"/>
                </a:lnTo>
                <a:lnTo>
                  <a:pt x="54501" y="8013"/>
                </a:lnTo>
                <a:lnTo>
                  <a:pt x="54539" y="8071"/>
                </a:lnTo>
                <a:lnTo>
                  <a:pt x="54577" y="8109"/>
                </a:lnTo>
                <a:lnTo>
                  <a:pt x="54635" y="8128"/>
                </a:lnTo>
                <a:lnTo>
                  <a:pt x="54692" y="8147"/>
                </a:lnTo>
                <a:lnTo>
                  <a:pt x="54750" y="8128"/>
                </a:lnTo>
                <a:lnTo>
                  <a:pt x="54788" y="8128"/>
                </a:lnTo>
                <a:lnTo>
                  <a:pt x="55782" y="7612"/>
                </a:lnTo>
                <a:lnTo>
                  <a:pt x="55859" y="7554"/>
                </a:lnTo>
                <a:lnTo>
                  <a:pt x="55897" y="7497"/>
                </a:lnTo>
                <a:lnTo>
                  <a:pt x="55897" y="7401"/>
                </a:lnTo>
                <a:lnTo>
                  <a:pt x="55878" y="7325"/>
                </a:lnTo>
                <a:lnTo>
                  <a:pt x="55820" y="7248"/>
                </a:lnTo>
                <a:lnTo>
                  <a:pt x="55744" y="7210"/>
                </a:lnTo>
                <a:lnTo>
                  <a:pt x="55667" y="7191"/>
                </a:lnTo>
                <a:close/>
                <a:moveTo>
                  <a:pt x="90356" y="7344"/>
                </a:moveTo>
                <a:lnTo>
                  <a:pt x="90261" y="7363"/>
                </a:lnTo>
                <a:lnTo>
                  <a:pt x="90203" y="7401"/>
                </a:lnTo>
                <a:lnTo>
                  <a:pt x="90146" y="7478"/>
                </a:lnTo>
                <a:lnTo>
                  <a:pt x="90146" y="7573"/>
                </a:lnTo>
                <a:lnTo>
                  <a:pt x="90165" y="7650"/>
                </a:lnTo>
                <a:lnTo>
                  <a:pt x="90356" y="8147"/>
                </a:lnTo>
                <a:lnTo>
                  <a:pt x="90529" y="8663"/>
                </a:lnTo>
                <a:lnTo>
                  <a:pt x="90567" y="8721"/>
                </a:lnTo>
                <a:lnTo>
                  <a:pt x="90605" y="8778"/>
                </a:lnTo>
                <a:lnTo>
                  <a:pt x="90682" y="8816"/>
                </a:lnTo>
                <a:lnTo>
                  <a:pt x="90815" y="8816"/>
                </a:lnTo>
                <a:lnTo>
                  <a:pt x="90892" y="8778"/>
                </a:lnTo>
                <a:lnTo>
                  <a:pt x="90949" y="8702"/>
                </a:lnTo>
                <a:lnTo>
                  <a:pt x="90968" y="8625"/>
                </a:lnTo>
                <a:lnTo>
                  <a:pt x="90949" y="8530"/>
                </a:lnTo>
                <a:lnTo>
                  <a:pt x="90777" y="7994"/>
                </a:lnTo>
                <a:lnTo>
                  <a:pt x="90567" y="7478"/>
                </a:lnTo>
                <a:lnTo>
                  <a:pt x="90509" y="7401"/>
                </a:lnTo>
                <a:lnTo>
                  <a:pt x="90433" y="7363"/>
                </a:lnTo>
                <a:lnTo>
                  <a:pt x="90356" y="7344"/>
                </a:lnTo>
                <a:close/>
                <a:moveTo>
                  <a:pt x="144379" y="8147"/>
                </a:moveTo>
                <a:lnTo>
                  <a:pt x="144302" y="8166"/>
                </a:lnTo>
                <a:lnTo>
                  <a:pt x="143270" y="8625"/>
                </a:lnTo>
                <a:lnTo>
                  <a:pt x="143212" y="8663"/>
                </a:lnTo>
                <a:lnTo>
                  <a:pt x="143155" y="8740"/>
                </a:lnTo>
                <a:lnTo>
                  <a:pt x="143155" y="8816"/>
                </a:lnTo>
                <a:lnTo>
                  <a:pt x="143174" y="8912"/>
                </a:lnTo>
                <a:lnTo>
                  <a:pt x="143193" y="8969"/>
                </a:lnTo>
                <a:lnTo>
                  <a:pt x="143250" y="9008"/>
                </a:lnTo>
                <a:lnTo>
                  <a:pt x="143308" y="9027"/>
                </a:lnTo>
                <a:lnTo>
                  <a:pt x="143365" y="9046"/>
                </a:lnTo>
                <a:lnTo>
                  <a:pt x="143461" y="9027"/>
                </a:lnTo>
                <a:lnTo>
                  <a:pt x="144474" y="8568"/>
                </a:lnTo>
                <a:lnTo>
                  <a:pt x="144551" y="8530"/>
                </a:lnTo>
                <a:lnTo>
                  <a:pt x="144589" y="8453"/>
                </a:lnTo>
                <a:lnTo>
                  <a:pt x="144608" y="8377"/>
                </a:lnTo>
                <a:lnTo>
                  <a:pt x="144589" y="8281"/>
                </a:lnTo>
                <a:lnTo>
                  <a:pt x="144532" y="8204"/>
                </a:lnTo>
                <a:lnTo>
                  <a:pt x="144455" y="8166"/>
                </a:lnTo>
                <a:lnTo>
                  <a:pt x="144379" y="8147"/>
                </a:lnTo>
                <a:close/>
                <a:moveTo>
                  <a:pt x="53296" y="8415"/>
                </a:moveTo>
                <a:lnTo>
                  <a:pt x="53220" y="8434"/>
                </a:lnTo>
                <a:lnTo>
                  <a:pt x="52225" y="8950"/>
                </a:lnTo>
                <a:lnTo>
                  <a:pt x="52168" y="9008"/>
                </a:lnTo>
                <a:lnTo>
                  <a:pt x="52130" y="9084"/>
                </a:lnTo>
                <a:lnTo>
                  <a:pt x="52111" y="9180"/>
                </a:lnTo>
                <a:lnTo>
                  <a:pt x="52149" y="9256"/>
                </a:lnTo>
                <a:lnTo>
                  <a:pt x="52187" y="9314"/>
                </a:lnTo>
                <a:lnTo>
                  <a:pt x="52225" y="9352"/>
                </a:lnTo>
                <a:lnTo>
                  <a:pt x="52283" y="9371"/>
                </a:lnTo>
                <a:lnTo>
                  <a:pt x="52397" y="9371"/>
                </a:lnTo>
                <a:lnTo>
                  <a:pt x="52436" y="9352"/>
                </a:lnTo>
                <a:lnTo>
                  <a:pt x="53411" y="8836"/>
                </a:lnTo>
                <a:lnTo>
                  <a:pt x="53487" y="8778"/>
                </a:lnTo>
                <a:lnTo>
                  <a:pt x="53526" y="8702"/>
                </a:lnTo>
                <a:lnTo>
                  <a:pt x="53545" y="8625"/>
                </a:lnTo>
                <a:lnTo>
                  <a:pt x="53507" y="8530"/>
                </a:lnTo>
                <a:lnTo>
                  <a:pt x="53449" y="8472"/>
                </a:lnTo>
                <a:lnTo>
                  <a:pt x="53392" y="8415"/>
                </a:lnTo>
                <a:close/>
                <a:moveTo>
                  <a:pt x="141950" y="9237"/>
                </a:moveTo>
                <a:lnTo>
                  <a:pt x="141855" y="9256"/>
                </a:lnTo>
                <a:lnTo>
                  <a:pt x="140860" y="9734"/>
                </a:lnTo>
                <a:lnTo>
                  <a:pt x="140784" y="9792"/>
                </a:lnTo>
                <a:lnTo>
                  <a:pt x="140745" y="9849"/>
                </a:lnTo>
                <a:lnTo>
                  <a:pt x="140726" y="9945"/>
                </a:lnTo>
                <a:lnTo>
                  <a:pt x="140745" y="10021"/>
                </a:lnTo>
                <a:lnTo>
                  <a:pt x="140784" y="10078"/>
                </a:lnTo>
                <a:lnTo>
                  <a:pt x="140841" y="10117"/>
                </a:lnTo>
                <a:lnTo>
                  <a:pt x="140898" y="10136"/>
                </a:lnTo>
                <a:lnTo>
                  <a:pt x="140956" y="10155"/>
                </a:lnTo>
                <a:lnTo>
                  <a:pt x="141051" y="10136"/>
                </a:lnTo>
                <a:lnTo>
                  <a:pt x="142046" y="9658"/>
                </a:lnTo>
                <a:lnTo>
                  <a:pt x="142122" y="9620"/>
                </a:lnTo>
                <a:lnTo>
                  <a:pt x="142160" y="9543"/>
                </a:lnTo>
                <a:lnTo>
                  <a:pt x="142180" y="9447"/>
                </a:lnTo>
                <a:lnTo>
                  <a:pt x="142160" y="9371"/>
                </a:lnTo>
                <a:lnTo>
                  <a:pt x="142103" y="9294"/>
                </a:lnTo>
                <a:lnTo>
                  <a:pt x="142027" y="9256"/>
                </a:lnTo>
                <a:lnTo>
                  <a:pt x="141950" y="9237"/>
                </a:lnTo>
                <a:close/>
                <a:moveTo>
                  <a:pt x="50944" y="9677"/>
                </a:moveTo>
                <a:lnTo>
                  <a:pt x="50868" y="9696"/>
                </a:lnTo>
                <a:lnTo>
                  <a:pt x="49892" y="10231"/>
                </a:lnTo>
                <a:lnTo>
                  <a:pt x="49835" y="10289"/>
                </a:lnTo>
                <a:lnTo>
                  <a:pt x="49797" y="10365"/>
                </a:lnTo>
                <a:lnTo>
                  <a:pt x="49778" y="10442"/>
                </a:lnTo>
                <a:lnTo>
                  <a:pt x="49816" y="10537"/>
                </a:lnTo>
                <a:lnTo>
                  <a:pt x="49835" y="10576"/>
                </a:lnTo>
                <a:lnTo>
                  <a:pt x="49892" y="10614"/>
                </a:lnTo>
                <a:lnTo>
                  <a:pt x="49950" y="10633"/>
                </a:lnTo>
                <a:lnTo>
                  <a:pt x="50007" y="10652"/>
                </a:lnTo>
                <a:lnTo>
                  <a:pt x="50064" y="10633"/>
                </a:lnTo>
                <a:lnTo>
                  <a:pt x="50103" y="10614"/>
                </a:lnTo>
                <a:lnTo>
                  <a:pt x="51078" y="10078"/>
                </a:lnTo>
                <a:lnTo>
                  <a:pt x="51154" y="10021"/>
                </a:lnTo>
                <a:lnTo>
                  <a:pt x="51193" y="9945"/>
                </a:lnTo>
                <a:lnTo>
                  <a:pt x="51193" y="9868"/>
                </a:lnTo>
                <a:lnTo>
                  <a:pt x="51174" y="9792"/>
                </a:lnTo>
                <a:lnTo>
                  <a:pt x="51116" y="9715"/>
                </a:lnTo>
                <a:lnTo>
                  <a:pt x="51040" y="9677"/>
                </a:lnTo>
                <a:close/>
                <a:moveTo>
                  <a:pt x="139541" y="10384"/>
                </a:moveTo>
                <a:lnTo>
                  <a:pt x="139445" y="10404"/>
                </a:lnTo>
                <a:lnTo>
                  <a:pt x="138451" y="10882"/>
                </a:lnTo>
                <a:lnTo>
                  <a:pt x="138393" y="10939"/>
                </a:lnTo>
                <a:lnTo>
                  <a:pt x="138336" y="11016"/>
                </a:lnTo>
                <a:lnTo>
                  <a:pt x="138336" y="11092"/>
                </a:lnTo>
                <a:lnTo>
                  <a:pt x="138355" y="11188"/>
                </a:lnTo>
                <a:lnTo>
                  <a:pt x="138393" y="11226"/>
                </a:lnTo>
                <a:lnTo>
                  <a:pt x="138432" y="11264"/>
                </a:lnTo>
                <a:lnTo>
                  <a:pt x="138489" y="11302"/>
                </a:lnTo>
                <a:lnTo>
                  <a:pt x="138604" y="11302"/>
                </a:lnTo>
                <a:lnTo>
                  <a:pt x="138642" y="11283"/>
                </a:lnTo>
                <a:lnTo>
                  <a:pt x="139655" y="10805"/>
                </a:lnTo>
                <a:lnTo>
                  <a:pt x="139713" y="10748"/>
                </a:lnTo>
                <a:lnTo>
                  <a:pt x="139751" y="10671"/>
                </a:lnTo>
                <a:lnTo>
                  <a:pt x="139770" y="10595"/>
                </a:lnTo>
                <a:lnTo>
                  <a:pt x="139751" y="10499"/>
                </a:lnTo>
                <a:lnTo>
                  <a:pt x="139694" y="10442"/>
                </a:lnTo>
                <a:lnTo>
                  <a:pt x="139617" y="10384"/>
                </a:lnTo>
                <a:close/>
                <a:moveTo>
                  <a:pt x="91026" y="9887"/>
                </a:moveTo>
                <a:lnTo>
                  <a:pt x="90949" y="9926"/>
                </a:lnTo>
                <a:lnTo>
                  <a:pt x="90892" y="9983"/>
                </a:lnTo>
                <a:lnTo>
                  <a:pt x="90854" y="10059"/>
                </a:lnTo>
                <a:lnTo>
                  <a:pt x="90835" y="10136"/>
                </a:lnTo>
                <a:lnTo>
                  <a:pt x="90873" y="10671"/>
                </a:lnTo>
                <a:lnTo>
                  <a:pt x="90892" y="11226"/>
                </a:lnTo>
                <a:lnTo>
                  <a:pt x="90911" y="11302"/>
                </a:lnTo>
                <a:lnTo>
                  <a:pt x="90968" y="11379"/>
                </a:lnTo>
                <a:lnTo>
                  <a:pt x="91026" y="11436"/>
                </a:lnTo>
                <a:lnTo>
                  <a:pt x="91121" y="11436"/>
                </a:lnTo>
                <a:lnTo>
                  <a:pt x="91198" y="11417"/>
                </a:lnTo>
                <a:lnTo>
                  <a:pt x="91274" y="11379"/>
                </a:lnTo>
                <a:lnTo>
                  <a:pt x="91332" y="11302"/>
                </a:lnTo>
                <a:lnTo>
                  <a:pt x="91332" y="11226"/>
                </a:lnTo>
                <a:lnTo>
                  <a:pt x="91332" y="10652"/>
                </a:lnTo>
                <a:lnTo>
                  <a:pt x="91274" y="10098"/>
                </a:lnTo>
                <a:lnTo>
                  <a:pt x="91255" y="10002"/>
                </a:lnTo>
                <a:lnTo>
                  <a:pt x="91198" y="9945"/>
                </a:lnTo>
                <a:lnTo>
                  <a:pt x="91121" y="9906"/>
                </a:lnTo>
                <a:lnTo>
                  <a:pt x="91026" y="9887"/>
                </a:lnTo>
                <a:close/>
                <a:moveTo>
                  <a:pt x="48630" y="10958"/>
                </a:moveTo>
                <a:lnTo>
                  <a:pt x="48535" y="10977"/>
                </a:lnTo>
                <a:lnTo>
                  <a:pt x="47578" y="11532"/>
                </a:lnTo>
                <a:lnTo>
                  <a:pt x="47502" y="11589"/>
                </a:lnTo>
                <a:lnTo>
                  <a:pt x="47464" y="11666"/>
                </a:lnTo>
                <a:lnTo>
                  <a:pt x="47464" y="11742"/>
                </a:lnTo>
                <a:lnTo>
                  <a:pt x="47483" y="11838"/>
                </a:lnTo>
                <a:lnTo>
                  <a:pt x="47521" y="11876"/>
                </a:lnTo>
                <a:lnTo>
                  <a:pt x="47578" y="11914"/>
                </a:lnTo>
                <a:lnTo>
                  <a:pt x="47636" y="11933"/>
                </a:lnTo>
                <a:lnTo>
                  <a:pt x="47693" y="11953"/>
                </a:lnTo>
                <a:lnTo>
                  <a:pt x="47731" y="11933"/>
                </a:lnTo>
                <a:lnTo>
                  <a:pt x="47789" y="11914"/>
                </a:lnTo>
                <a:lnTo>
                  <a:pt x="48764" y="11379"/>
                </a:lnTo>
                <a:lnTo>
                  <a:pt x="48821" y="11321"/>
                </a:lnTo>
                <a:lnTo>
                  <a:pt x="48860" y="11245"/>
                </a:lnTo>
                <a:lnTo>
                  <a:pt x="48860" y="11149"/>
                </a:lnTo>
                <a:lnTo>
                  <a:pt x="48841" y="11073"/>
                </a:lnTo>
                <a:lnTo>
                  <a:pt x="48783" y="10996"/>
                </a:lnTo>
                <a:lnTo>
                  <a:pt x="48707" y="10958"/>
                </a:lnTo>
                <a:close/>
                <a:moveTo>
                  <a:pt x="137150" y="11551"/>
                </a:moveTo>
                <a:lnTo>
                  <a:pt x="137055" y="11570"/>
                </a:lnTo>
                <a:lnTo>
                  <a:pt x="136079" y="12067"/>
                </a:lnTo>
                <a:lnTo>
                  <a:pt x="136003" y="12125"/>
                </a:lnTo>
                <a:lnTo>
                  <a:pt x="135965" y="12201"/>
                </a:lnTo>
                <a:lnTo>
                  <a:pt x="135946" y="12278"/>
                </a:lnTo>
                <a:lnTo>
                  <a:pt x="135965" y="12373"/>
                </a:lnTo>
                <a:lnTo>
                  <a:pt x="136003" y="12412"/>
                </a:lnTo>
                <a:lnTo>
                  <a:pt x="136060" y="12450"/>
                </a:lnTo>
                <a:lnTo>
                  <a:pt x="136118" y="12488"/>
                </a:lnTo>
                <a:lnTo>
                  <a:pt x="136213" y="12488"/>
                </a:lnTo>
                <a:lnTo>
                  <a:pt x="136271" y="12469"/>
                </a:lnTo>
                <a:lnTo>
                  <a:pt x="137265" y="11972"/>
                </a:lnTo>
                <a:lnTo>
                  <a:pt x="137322" y="11914"/>
                </a:lnTo>
                <a:lnTo>
                  <a:pt x="137380" y="11838"/>
                </a:lnTo>
                <a:lnTo>
                  <a:pt x="137380" y="11761"/>
                </a:lnTo>
                <a:lnTo>
                  <a:pt x="137361" y="11666"/>
                </a:lnTo>
                <a:lnTo>
                  <a:pt x="137303" y="11608"/>
                </a:lnTo>
                <a:lnTo>
                  <a:pt x="137227" y="11570"/>
                </a:lnTo>
                <a:lnTo>
                  <a:pt x="137150" y="11551"/>
                </a:lnTo>
                <a:close/>
                <a:moveTo>
                  <a:pt x="46316" y="12278"/>
                </a:moveTo>
                <a:lnTo>
                  <a:pt x="46221" y="12316"/>
                </a:lnTo>
                <a:lnTo>
                  <a:pt x="45265" y="12870"/>
                </a:lnTo>
                <a:lnTo>
                  <a:pt x="45207" y="12928"/>
                </a:lnTo>
                <a:lnTo>
                  <a:pt x="45169" y="13004"/>
                </a:lnTo>
                <a:lnTo>
                  <a:pt x="45169" y="13100"/>
                </a:lnTo>
                <a:lnTo>
                  <a:pt x="45188" y="13176"/>
                </a:lnTo>
                <a:lnTo>
                  <a:pt x="45226" y="13215"/>
                </a:lnTo>
                <a:lnTo>
                  <a:pt x="45284" y="13253"/>
                </a:lnTo>
                <a:lnTo>
                  <a:pt x="45322" y="13272"/>
                </a:lnTo>
                <a:lnTo>
                  <a:pt x="45379" y="13291"/>
                </a:lnTo>
                <a:lnTo>
                  <a:pt x="45437" y="13272"/>
                </a:lnTo>
                <a:lnTo>
                  <a:pt x="45494" y="13253"/>
                </a:lnTo>
                <a:lnTo>
                  <a:pt x="46450" y="12698"/>
                </a:lnTo>
                <a:lnTo>
                  <a:pt x="46527" y="12641"/>
                </a:lnTo>
                <a:lnTo>
                  <a:pt x="46546" y="12564"/>
                </a:lnTo>
                <a:lnTo>
                  <a:pt x="46565" y="12469"/>
                </a:lnTo>
                <a:lnTo>
                  <a:pt x="46527" y="12392"/>
                </a:lnTo>
                <a:lnTo>
                  <a:pt x="46469" y="12316"/>
                </a:lnTo>
                <a:lnTo>
                  <a:pt x="46393" y="12278"/>
                </a:lnTo>
                <a:close/>
                <a:moveTo>
                  <a:pt x="134779" y="12756"/>
                </a:moveTo>
                <a:lnTo>
                  <a:pt x="134683" y="12775"/>
                </a:lnTo>
                <a:lnTo>
                  <a:pt x="133708" y="13272"/>
                </a:lnTo>
                <a:lnTo>
                  <a:pt x="133632" y="13329"/>
                </a:lnTo>
                <a:lnTo>
                  <a:pt x="133593" y="13406"/>
                </a:lnTo>
                <a:lnTo>
                  <a:pt x="133574" y="13502"/>
                </a:lnTo>
                <a:lnTo>
                  <a:pt x="133613" y="13578"/>
                </a:lnTo>
                <a:lnTo>
                  <a:pt x="133632" y="13635"/>
                </a:lnTo>
                <a:lnTo>
                  <a:pt x="133689" y="13674"/>
                </a:lnTo>
                <a:lnTo>
                  <a:pt x="133746" y="13693"/>
                </a:lnTo>
                <a:lnTo>
                  <a:pt x="133861" y="13693"/>
                </a:lnTo>
                <a:lnTo>
                  <a:pt x="133899" y="13674"/>
                </a:lnTo>
                <a:lnTo>
                  <a:pt x="134894" y="13176"/>
                </a:lnTo>
                <a:lnTo>
                  <a:pt x="134951" y="13119"/>
                </a:lnTo>
                <a:lnTo>
                  <a:pt x="134989" y="13043"/>
                </a:lnTo>
                <a:lnTo>
                  <a:pt x="135009" y="12947"/>
                </a:lnTo>
                <a:lnTo>
                  <a:pt x="134989" y="12870"/>
                </a:lnTo>
                <a:lnTo>
                  <a:pt x="134932" y="12794"/>
                </a:lnTo>
                <a:lnTo>
                  <a:pt x="134856" y="12756"/>
                </a:lnTo>
                <a:close/>
                <a:moveTo>
                  <a:pt x="91045" y="12545"/>
                </a:moveTo>
                <a:lnTo>
                  <a:pt x="90968" y="12564"/>
                </a:lnTo>
                <a:lnTo>
                  <a:pt x="90892" y="12603"/>
                </a:lnTo>
                <a:lnTo>
                  <a:pt x="90835" y="12660"/>
                </a:lnTo>
                <a:lnTo>
                  <a:pt x="90815" y="12737"/>
                </a:lnTo>
                <a:lnTo>
                  <a:pt x="90739" y="13272"/>
                </a:lnTo>
                <a:lnTo>
                  <a:pt x="90643" y="13827"/>
                </a:lnTo>
                <a:lnTo>
                  <a:pt x="90643" y="13922"/>
                </a:lnTo>
                <a:lnTo>
                  <a:pt x="90682" y="13999"/>
                </a:lnTo>
                <a:lnTo>
                  <a:pt x="90739" y="14056"/>
                </a:lnTo>
                <a:lnTo>
                  <a:pt x="90815" y="14075"/>
                </a:lnTo>
                <a:lnTo>
                  <a:pt x="90854" y="14094"/>
                </a:lnTo>
                <a:lnTo>
                  <a:pt x="90930" y="14075"/>
                </a:lnTo>
                <a:lnTo>
                  <a:pt x="91007" y="14037"/>
                </a:lnTo>
                <a:lnTo>
                  <a:pt x="91045" y="13980"/>
                </a:lnTo>
                <a:lnTo>
                  <a:pt x="91083" y="13903"/>
                </a:lnTo>
                <a:lnTo>
                  <a:pt x="91179" y="13329"/>
                </a:lnTo>
                <a:lnTo>
                  <a:pt x="91255" y="12794"/>
                </a:lnTo>
                <a:lnTo>
                  <a:pt x="91236" y="12717"/>
                </a:lnTo>
                <a:lnTo>
                  <a:pt x="91198" y="12641"/>
                </a:lnTo>
                <a:lnTo>
                  <a:pt x="91140" y="12584"/>
                </a:lnTo>
                <a:lnTo>
                  <a:pt x="91045" y="12545"/>
                </a:lnTo>
                <a:close/>
                <a:moveTo>
                  <a:pt x="44022" y="13635"/>
                </a:moveTo>
                <a:lnTo>
                  <a:pt x="43945" y="13674"/>
                </a:lnTo>
                <a:lnTo>
                  <a:pt x="42989" y="14247"/>
                </a:lnTo>
                <a:lnTo>
                  <a:pt x="42932" y="14305"/>
                </a:lnTo>
                <a:lnTo>
                  <a:pt x="42893" y="14381"/>
                </a:lnTo>
                <a:lnTo>
                  <a:pt x="42893" y="14458"/>
                </a:lnTo>
                <a:lnTo>
                  <a:pt x="42912" y="14534"/>
                </a:lnTo>
                <a:lnTo>
                  <a:pt x="42951" y="14592"/>
                </a:lnTo>
                <a:lnTo>
                  <a:pt x="42989" y="14630"/>
                </a:lnTo>
                <a:lnTo>
                  <a:pt x="43046" y="14649"/>
                </a:lnTo>
                <a:lnTo>
                  <a:pt x="43161" y="14649"/>
                </a:lnTo>
                <a:lnTo>
                  <a:pt x="43218" y="14611"/>
                </a:lnTo>
                <a:lnTo>
                  <a:pt x="44175" y="14037"/>
                </a:lnTo>
                <a:lnTo>
                  <a:pt x="44232" y="13980"/>
                </a:lnTo>
                <a:lnTo>
                  <a:pt x="44270" y="13903"/>
                </a:lnTo>
                <a:lnTo>
                  <a:pt x="44270" y="13827"/>
                </a:lnTo>
                <a:lnTo>
                  <a:pt x="44251" y="13750"/>
                </a:lnTo>
                <a:lnTo>
                  <a:pt x="44175" y="13674"/>
                </a:lnTo>
                <a:lnTo>
                  <a:pt x="44098" y="13635"/>
                </a:lnTo>
                <a:close/>
                <a:moveTo>
                  <a:pt x="132408" y="13960"/>
                </a:moveTo>
                <a:lnTo>
                  <a:pt x="132331" y="13999"/>
                </a:lnTo>
                <a:lnTo>
                  <a:pt x="131337" y="14515"/>
                </a:lnTo>
                <a:lnTo>
                  <a:pt x="131280" y="14553"/>
                </a:lnTo>
                <a:lnTo>
                  <a:pt x="131222" y="14630"/>
                </a:lnTo>
                <a:lnTo>
                  <a:pt x="131222" y="14725"/>
                </a:lnTo>
                <a:lnTo>
                  <a:pt x="131241" y="14802"/>
                </a:lnTo>
                <a:lnTo>
                  <a:pt x="131280" y="14859"/>
                </a:lnTo>
                <a:lnTo>
                  <a:pt x="131337" y="14897"/>
                </a:lnTo>
                <a:lnTo>
                  <a:pt x="131375" y="14917"/>
                </a:lnTo>
                <a:lnTo>
                  <a:pt x="131490" y="14917"/>
                </a:lnTo>
                <a:lnTo>
                  <a:pt x="131547" y="14897"/>
                </a:lnTo>
                <a:lnTo>
                  <a:pt x="132523" y="14381"/>
                </a:lnTo>
                <a:lnTo>
                  <a:pt x="132599" y="14324"/>
                </a:lnTo>
                <a:lnTo>
                  <a:pt x="132637" y="14266"/>
                </a:lnTo>
                <a:lnTo>
                  <a:pt x="132637" y="14171"/>
                </a:lnTo>
                <a:lnTo>
                  <a:pt x="132618" y="14094"/>
                </a:lnTo>
                <a:lnTo>
                  <a:pt x="132561" y="14018"/>
                </a:lnTo>
                <a:lnTo>
                  <a:pt x="132484" y="13980"/>
                </a:lnTo>
                <a:lnTo>
                  <a:pt x="132408" y="13960"/>
                </a:lnTo>
                <a:close/>
                <a:moveTo>
                  <a:pt x="41746" y="15012"/>
                </a:moveTo>
                <a:lnTo>
                  <a:pt x="41669" y="15050"/>
                </a:lnTo>
                <a:lnTo>
                  <a:pt x="40713" y="15643"/>
                </a:lnTo>
                <a:lnTo>
                  <a:pt x="40656" y="15701"/>
                </a:lnTo>
                <a:lnTo>
                  <a:pt x="40618" y="15777"/>
                </a:lnTo>
                <a:lnTo>
                  <a:pt x="40618" y="15854"/>
                </a:lnTo>
                <a:lnTo>
                  <a:pt x="40656" y="15949"/>
                </a:lnTo>
                <a:lnTo>
                  <a:pt x="40694" y="15988"/>
                </a:lnTo>
                <a:lnTo>
                  <a:pt x="40732" y="16026"/>
                </a:lnTo>
                <a:lnTo>
                  <a:pt x="40790" y="16045"/>
                </a:lnTo>
                <a:lnTo>
                  <a:pt x="40905" y="16045"/>
                </a:lnTo>
                <a:lnTo>
                  <a:pt x="40962" y="16007"/>
                </a:lnTo>
                <a:lnTo>
                  <a:pt x="41899" y="15433"/>
                </a:lnTo>
                <a:lnTo>
                  <a:pt x="41956" y="15376"/>
                </a:lnTo>
                <a:lnTo>
                  <a:pt x="41995" y="15299"/>
                </a:lnTo>
                <a:lnTo>
                  <a:pt x="41995" y="15203"/>
                </a:lnTo>
                <a:lnTo>
                  <a:pt x="41975" y="15127"/>
                </a:lnTo>
                <a:lnTo>
                  <a:pt x="41918" y="15050"/>
                </a:lnTo>
                <a:lnTo>
                  <a:pt x="41822" y="15031"/>
                </a:lnTo>
                <a:lnTo>
                  <a:pt x="41746" y="15012"/>
                </a:lnTo>
                <a:close/>
                <a:moveTo>
                  <a:pt x="130056" y="15203"/>
                </a:moveTo>
                <a:lnTo>
                  <a:pt x="129960" y="15223"/>
                </a:lnTo>
                <a:lnTo>
                  <a:pt x="128985" y="15739"/>
                </a:lnTo>
                <a:lnTo>
                  <a:pt x="128908" y="15796"/>
                </a:lnTo>
                <a:lnTo>
                  <a:pt x="128870" y="15873"/>
                </a:lnTo>
                <a:lnTo>
                  <a:pt x="128870" y="15949"/>
                </a:lnTo>
                <a:lnTo>
                  <a:pt x="128889" y="16045"/>
                </a:lnTo>
                <a:lnTo>
                  <a:pt x="128927" y="16083"/>
                </a:lnTo>
                <a:lnTo>
                  <a:pt x="128966" y="16121"/>
                </a:lnTo>
                <a:lnTo>
                  <a:pt x="129023" y="16160"/>
                </a:lnTo>
                <a:lnTo>
                  <a:pt x="129138" y="16160"/>
                </a:lnTo>
                <a:lnTo>
                  <a:pt x="129195" y="16140"/>
                </a:lnTo>
                <a:lnTo>
                  <a:pt x="130170" y="15624"/>
                </a:lnTo>
                <a:lnTo>
                  <a:pt x="130247" y="15567"/>
                </a:lnTo>
                <a:lnTo>
                  <a:pt x="130285" y="15490"/>
                </a:lnTo>
                <a:lnTo>
                  <a:pt x="130285" y="15414"/>
                </a:lnTo>
                <a:lnTo>
                  <a:pt x="130266" y="15318"/>
                </a:lnTo>
                <a:lnTo>
                  <a:pt x="130209" y="15261"/>
                </a:lnTo>
                <a:lnTo>
                  <a:pt x="130132" y="15203"/>
                </a:lnTo>
                <a:close/>
                <a:moveTo>
                  <a:pt x="90509" y="15165"/>
                </a:moveTo>
                <a:lnTo>
                  <a:pt x="90433" y="15203"/>
                </a:lnTo>
                <a:lnTo>
                  <a:pt x="90356" y="15261"/>
                </a:lnTo>
                <a:lnTo>
                  <a:pt x="90318" y="15337"/>
                </a:lnTo>
                <a:lnTo>
                  <a:pt x="90050" y="16408"/>
                </a:lnTo>
                <a:lnTo>
                  <a:pt x="90050" y="16485"/>
                </a:lnTo>
                <a:lnTo>
                  <a:pt x="90070" y="16561"/>
                </a:lnTo>
                <a:lnTo>
                  <a:pt x="90127" y="16638"/>
                </a:lnTo>
                <a:lnTo>
                  <a:pt x="90223" y="16676"/>
                </a:lnTo>
                <a:lnTo>
                  <a:pt x="90337" y="16676"/>
                </a:lnTo>
                <a:lnTo>
                  <a:pt x="90395" y="16638"/>
                </a:lnTo>
                <a:lnTo>
                  <a:pt x="90452" y="16580"/>
                </a:lnTo>
                <a:lnTo>
                  <a:pt x="90490" y="16523"/>
                </a:lnTo>
                <a:lnTo>
                  <a:pt x="90758" y="15433"/>
                </a:lnTo>
                <a:lnTo>
                  <a:pt x="90758" y="15356"/>
                </a:lnTo>
                <a:lnTo>
                  <a:pt x="90720" y="15261"/>
                </a:lnTo>
                <a:lnTo>
                  <a:pt x="90662" y="15203"/>
                </a:lnTo>
                <a:lnTo>
                  <a:pt x="90586" y="15165"/>
                </a:lnTo>
                <a:close/>
                <a:moveTo>
                  <a:pt x="127704" y="16446"/>
                </a:moveTo>
                <a:lnTo>
                  <a:pt x="127608" y="16466"/>
                </a:lnTo>
                <a:lnTo>
                  <a:pt x="126633" y="16982"/>
                </a:lnTo>
                <a:lnTo>
                  <a:pt x="126556" y="17039"/>
                </a:lnTo>
                <a:lnTo>
                  <a:pt x="126518" y="17116"/>
                </a:lnTo>
                <a:lnTo>
                  <a:pt x="126518" y="17192"/>
                </a:lnTo>
                <a:lnTo>
                  <a:pt x="126537" y="17288"/>
                </a:lnTo>
                <a:lnTo>
                  <a:pt x="126575" y="17326"/>
                </a:lnTo>
                <a:lnTo>
                  <a:pt x="126614" y="17364"/>
                </a:lnTo>
                <a:lnTo>
                  <a:pt x="126671" y="17383"/>
                </a:lnTo>
                <a:lnTo>
                  <a:pt x="126728" y="17403"/>
                </a:lnTo>
                <a:lnTo>
                  <a:pt x="126786" y="17383"/>
                </a:lnTo>
                <a:lnTo>
                  <a:pt x="126843" y="17364"/>
                </a:lnTo>
                <a:lnTo>
                  <a:pt x="127818" y="16848"/>
                </a:lnTo>
                <a:lnTo>
                  <a:pt x="127895" y="16810"/>
                </a:lnTo>
                <a:lnTo>
                  <a:pt x="127933" y="16733"/>
                </a:lnTo>
                <a:lnTo>
                  <a:pt x="127933" y="16638"/>
                </a:lnTo>
                <a:lnTo>
                  <a:pt x="127914" y="16561"/>
                </a:lnTo>
                <a:lnTo>
                  <a:pt x="127857" y="16485"/>
                </a:lnTo>
                <a:lnTo>
                  <a:pt x="127780" y="16446"/>
                </a:lnTo>
                <a:close/>
                <a:moveTo>
                  <a:pt x="39489" y="16427"/>
                </a:moveTo>
                <a:lnTo>
                  <a:pt x="39413" y="16466"/>
                </a:lnTo>
                <a:lnTo>
                  <a:pt x="38476" y="17058"/>
                </a:lnTo>
                <a:lnTo>
                  <a:pt x="38419" y="17116"/>
                </a:lnTo>
                <a:lnTo>
                  <a:pt x="38380" y="17192"/>
                </a:lnTo>
                <a:lnTo>
                  <a:pt x="38380" y="17288"/>
                </a:lnTo>
                <a:lnTo>
                  <a:pt x="38399" y="17364"/>
                </a:lnTo>
                <a:lnTo>
                  <a:pt x="38438" y="17403"/>
                </a:lnTo>
                <a:lnTo>
                  <a:pt x="38495" y="17441"/>
                </a:lnTo>
                <a:lnTo>
                  <a:pt x="38533" y="17460"/>
                </a:lnTo>
                <a:lnTo>
                  <a:pt x="38591" y="17479"/>
                </a:lnTo>
                <a:lnTo>
                  <a:pt x="38648" y="17460"/>
                </a:lnTo>
                <a:lnTo>
                  <a:pt x="38705" y="17441"/>
                </a:lnTo>
                <a:lnTo>
                  <a:pt x="39642" y="16848"/>
                </a:lnTo>
                <a:lnTo>
                  <a:pt x="39700" y="16772"/>
                </a:lnTo>
                <a:lnTo>
                  <a:pt x="39738" y="16695"/>
                </a:lnTo>
                <a:lnTo>
                  <a:pt x="39738" y="16619"/>
                </a:lnTo>
                <a:lnTo>
                  <a:pt x="39719" y="16542"/>
                </a:lnTo>
                <a:lnTo>
                  <a:pt x="39662" y="16466"/>
                </a:lnTo>
                <a:lnTo>
                  <a:pt x="39566" y="16427"/>
                </a:lnTo>
                <a:close/>
                <a:moveTo>
                  <a:pt x="125351" y="17670"/>
                </a:moveTo>
                <a:lnTo>
                  <a:pt x="125256" y="17709"/>
                </a:lnTo>
                <a:lnTo>
                  <a:pt x="124281" y="18225"/>
                </a:lnTo>
                <a:lnTo>
                  <a:pt x="124204" y="18282"/>
                </a:lnTo>
                <a:lnTo>
                  <a:pt x="124166" y="18359"/>
                </a:lnTo>
                <a:lnTo>
                  <a:pt x="124166" y="18435"/>
                </a:lnTo>
                <a:lnTo>
                  <a:pt x="124185" y="18512"/>
                </a:lnTo>
                <a:lnTo>
                  <a:pt x="124223" y="18569"/>
                </a:lnTo>
                <a:lnTo>
                  <a:pt x="124261" y="18607"/>
                </a:lnTo>
                <a:lnTo>
                  <a:pt x="124319" y="18626"/>
                </a:lnTo>
                <a:lnTo>
                  <a:pt x="124376" y="18646"/>
                </a:lnTo>
                <a:lnTo>
                  <a:pt x="124434" y="18626"/>
                </a:lnTo>
                <a:lnTo>
                  <a:pt x="124491" y="18607"/>
                </a:lnTo>
                <a:lnTo>
                  <a:pt x="125466" y="18091"/>
                </a:lnTo>
                <a:lnTo>
                  <a:pt x="125524" y="18034"/>
                </a:lnTo>
                <a:lnTo>
                  <a:pt x="125581" y="17957"/>
                </a:lnTo>
                <a:lnTo>
                  <a:pt x="125581" y="17881"/>
                </a:lnTo>
                <a:lnTo>
                  <a:pt x="125562" y="17804"/>
                </a:lnTo>
                <a:lnTo>
                  <a:pt x="125504" y="17728"/>
                </a:lnTo>
                <a:lnTo>
                  <a:pt x="125428" y="17689"/>
                </a:lnTo>
                <a:lnTo>
                  <a:pt x="125351" y="17670"/>
                </a:lnTo>
                <a:close/>
                <a:moveTo>
                  <a:pt x="37252" y="17881"/>
                </a:moveTo>
                <a:lnTo>
                  <a:pt x="37176" y="17900"/>
                </a:lnTo>
                <a:lnTo>
                  <a:pt x="36239" y="18512"/>
                </a:lnTo>
                <a:lnTo>
                  <a:pt x="36181" y="18569"/>
                </a:lnTo>
                <a:lnTo>
                  <a:pt x="36143" y="18646"/>
                </a:lnTo>
                <a:lnTo>
                  <a:pt x="36143" y="18741"/>
                </a:lnTo>
                <a:lnTo>
                  <a:pt x="36181" y="18818"/>
                </a:lnTo>
                <a:lnTo>
                  <a:pt x="36219" y="18856"/>
                </a:lnTo>
                <a:lnTo>
                  <a:pt x="36258" y="18894"/>
                </a:lnTo>
                <a:lnTo>
                  <a:pt x="36315" y="18913"/>
                </a:lnTo>
                <a:lnTo>
                  <a:pt x="36430" y="18913"/>
                </a:lnTo>
                <a:lnTo>
                  <a:pt x="36487" y="18875"/>
                </a:lnTo>
                <a:lnTo>
                  <a:pt x="37405" y="18282"/>
                </a:lnTo>
                <a:lnTo>
                  <a:pt x="37482" y="18206"/>
                </a:lnTo>
                <a:lnTo>
                  <a:pt x="37501" y="18129"/>
                </a:lnTo>
                <a:lnTo>
                  <a:pt x="37501" y="18053"/>
                </a:lnTo>
                <a:lnTo>
                  <a:pt x="37482" y="17976"/>
                </a:lnTo>
                <a:lnTo>
                  <a:pt x="37405" y="17900"/>
                </a:lnTo>
                <a:lnTo>
                  <a:pt x="37329" y="17881"/>
                </a:lnTo>
                <a:close/>
                <a:moveTo>
                  <a:pt x="89840" y="17747"/>
                </a:moveTo>
                <a:lnTo>
                  <a:pt x="89764" y="17766"/>
                </a:lnTo>
                <a:lnTo>
                  <a:pt x="89687" y="17823"/>
                </a:lnTo>
                <a:lnTo>
                  <a:pt x="89649" y="17900"/>
                </a:lnTo>
                <a:lnTo>
                  <a:pt x="89381" y="18971"/>
                </a:lnTo>
                <a:lnTo>
                  <a:pt x="89381" y="19066"/>
                </a:lnTo>
                <a:lnTo>
                  <a:pt x="89400" y="19143"/>
                </a:lnTo>
                <a:lnTo>
                  <a:pt x="89458" y="19200"/>
                </a:lnTo>
                <a:lnTo>
                  <a:pt x="89534" y="19238"/>
                </a:lnTo>
                <a:lnTo>
                  <a:pt x="89592" y="19258"/>
                </a:lnTo>
                <a:lnTo>
                  <a:pt x="89668" y="19238"/>
                </a:lnTo>
                <a:lnTo>
                  <a:pt x="89725" y="19200"/>
                </a:lnTo>
                <a:lnTo>
                  <a:pt x="89783" y="19162"/>
                </a:lnTo>
                <a:lnTo>
                  <a:pt x="89802" y="19085"/>
                </a:lnTo>
                <a:lnTo>
                  <a:pt x="90089" y="18015"/>
                </a:lnTo>
                <a:lnTo>
                  <a:pt x="90089" y="17919"/>
                </a:lnTo>
                <a:lnTo>
                  <a:pt x="90070" y="17842"/>
                </a:lnTo>
                <a:lnTo>
                  <a:pt x="90012" y="17785"/>
                </a:lnTo>
                <a:lnTo>
                  <a:pt x="89936" y="17747"/>
                </a:lnTo>
                <a:close/>
                <a:moveTo>
                  <a:pt x="122980" y="18913"/>
                </a:moveTo>
                <a:lnTo>
                  <a:pt x="122904" y="18952"/>
                </a:lnTo>
                <a:lnTo>
                  <a:pt x="121928" y="19449"/>
                </a:lnTo>
                <a:lnTo>
                  <a:pt x="121852" y="19506"/>
                </a:lnTo>
                <a:lnTo>
                  <a:pt x="121814" y="19583"/>
                </a:lnTo>
                <a:lnTo>
                  <a:pt x="121814" y="19678"/>
                </a:lnTo>
                <a:lnTo>
                  <a:pt x="121833" y="19755"/>
                </a:lnTo>
                <a:lnTo>
                  <a:pt x="121871" y="19812"/>
                </a:lnTo>
                <a:lnTo>
                  <a:pt x="121909" y="19850"/>
                </a:lnTo>
                <a:lnTo>
                  <a:pt x="121967" y="19869"/>
                </a:lnTo>
                <a:lnTo>
                  <a:pt x="122081" y="19869"/>
                </a:lnTo>
                <a:lnTo>
                  <a:pt x="122120" y="19850"/>
                </a:lnTo>
                <a:lnTo>
                  <a:pt x="123114" y="19334"/>
                </a:lnTo>
                <a:lnTo>
                  <a:pt x="123171" y="19277"/>
                </a:lnTo>
                <a:lnTo>
                  <a:pt x="123210" y="19200"/>
                </a:lnTo>
                <a:lnTo>
                  <a:pt x="123229" y="19124"/>
                </a:lnTo>
                <a:lnTo>
                  <a:pt x="123210" y="19028"/>
                </a:lnTo>
                <a:lnTo>
                  <a:pt x="123152" y="18971"/>
                </a:lnTo>
                <a:lnTo>
                  <a:pt x="123076" y="18932"/>
                </a:lnTo>
                <a:lnTo>
                  <a:pt x="122980" y="18913"/>
                </a:lnTo>
                <a:close/>
                <a:moveTo>
                  <a:pt x="35034" y="19334"/>
                </a:moveTo>
                <a:lnTo>
                  <a:pt x="34938" y="19372"/>
                </a:lnTo>
                <a:lnTo>
                  <a:pt x="34020" y="19984"/>
                </a:lnTo>
                <a:lnTo>
                  <a:pt x="33963" y="20061"/>
                </a:lnTo>
                <a:lnTo>
                  <a:pt x="33925" y="20137"/>
                </a:lnTo>
                <a:lnTo>
                  <a:pt x="33925" y="20214"/>
                </a:lnTo>
                <a:lnTo>
                  <a:pt x="33963" y="20290"/>
                </a:lnTo>
                <a:lnTo>
                  <a:pt x="34001" y="20348"/>
                </a:lnTo>
                <a:lnTo>
                  <a:pt x="34039" y="20367"/>
                </a:lnTo>
                <a:lnTo>
                  <a:pt x="34097" y="20386"/>
                </a:lnTo>
                <a:lnTo>
                  <a:pt x="34211" y="20386"/>
                </a:lnTo>
                <a:lnTo>
                  <a:pt x="34269" y="20348"/>
                </a:lnTo>
                <a:lnTo>
                  <a:pt x="35187" y="19736"/>
                </a:lnTo>
                <a:lnTo>
                  <a:pt x="35263" y="19678"/>
                </a:lnTo>
                <a:lnTo>
                  <a:pt x="35282" y="19602"/>
                </a:lnTo>
                <a:lnTo>
                  <a:pt x="35282" y="19506"/>
                </a:lnTo>
                <a:lnTo>
                  <a:pt x="35244" y="19430"/>
                </a:lnTo>
                <a:lnTo>
                  <a:pt x="35187" y="19372"/>
                </a:lnTo>
                <a:lnTo>
                  <a:pt x="35110" y="19334"/>
                </a:lnTo>
                <a:close/>
                <a:moveTo>
                  <a:pt x="120628" y="20156"/>
                </a:moveTo>
                <a:lnTo>
                  <a:pt x="120552" y="20175"/>
                </a:lnTo>
                <a:lnTo>
                  <a:pt x="119576" y="20692"/>
                </a:lnTo>
                <a:lnTo>
                  <a:pt x="119500" y="20749"/>
                </a:lnTo>
                <a:lnTo>
                  <a:pt x="119462" y="20826"/>
                </a:lnTo>
                <a:lnTo>
                  <a:pt x="119442" y="20902"/>
                </a:lnTo>
                <a:lnTo>
                  <a:pt x="119481" y="20998"/>
                </a:lnTo>
                <a:lnTo>
                  <a:pt x="119519" y="21055"/>
                </a:lnTo>
                <a:lnTo>
                  <a:pt x="119557" y="21074"/>
                </a:lnTo>
                <a:lnTo>
                  <a:pt x="119615" y="21112"/>
                </a:lnTo>
                <a:lnTo>
                  <a:pt x="119729" y="21112"/>
                </a:lnTo>
                <a:lnTo>
                  <a:pt x="119768" y="21093"/>
                </a:lnTo>
                <a:lnTo>
                  <a:pt x="120762" y="20577"/>
                </a:lnTo>
                <a:lnTo>
                  <a:pt x="120819" y="20520"/>
                </a:lnTo>
                <a:lnTo>
                  <a:pt x="120858" y="20443"/>
                </a:lnTo>
                <a:lnTo>
                  <a:pt x="120877" y="20367"/>
                </a:lnTo>
                <a:lnTo>
                  <a:pt x="120858" y="20271"/>
                </a:lnTo>
                <a:lnTo>
                  <a:pt x="120800" y="20214"/>
                </a:lnTo>
                <a:lnTo>
                  <a:pt x="120724" y="20156"/>
                </a:lnTo>
                <a:close/>
                <a:moveTo>
                  <a:pt x="89209" y="20328"/>
                </a:moveTo>
                <a:lnTo>
                  <a:pt x="89113" y="20367"/>
                </a:lnTo>
                <a:lnTo>
                  <a:pt x="89056" y="20424"/>
                </a:lnTo>
                <a:lnTo>
                  <a:pt x="89037" y="20501"/>
                </a:lnTo>
                <a:lnTo>
                  <a:pt x="88922" y="21074"/>
                </a:lnTo>
                <a:lnTo>
                  <a:pt x="88846" y="21610"/>
                </a:lnTo>
                <a:lnTo>
                  <a:pt x="88846" y="21686"/>
                </a:lnTo>
                <a:lnTo>
                  <a:pt x="88884" y="21763"/>
                </a:lnTo>
                <a:lnTo>
                  <a:pt x="88941" y="21820"/>
                </a:lnTo>
                <a:lnTo>
                  <a:pt x="89037" y="21858"/>
                </a:lnTo>
                <a:lnTo>
                  <a:pt x="89056" y="21858"/>
                </a:lnTo>
                <a:lnTo>
                  <a:pt x="89133" y="21839"/>
                </a:lnTo>
                <a:lnTo>
                  <a:pt x="89209" y="21801"/>
                </a:lnTo>
                <a:lnTo>
                  <a:pt x="89247" y="21744"/>
                </a:lnTo>
                <a:lnTo>
                  <a:pt x="89286" y="21667"/>
                </a:lnTo>
                <a:lnTo>
                  <a:pt x="89362" y="21151"/>
                </a:lnTo>
                <a:lnTo>
                  <a:pt x="89458" y="20596"/>
                </a:lnTo>
                <a:lnTo>
                  <a:pt x="89458" y="20501"/>
                </a:lnTo>
                <a:lnTo>
                  <a:pt x="89439" y="20424"/>
                </a:lnTo>
                <a:lnTo>
                  <a:pt x="89362" y="20367"/>
                </a:lnTo>
                <a:lnTo>
                  <a:pt x="89286" y="20328"/>
                </a:lnTo>
                <a:close/>
                <a:moveTo>
                  <a:pt x="32816" y="20826"/>
                </a:moveTo>
                <a:lnTo>
                  <a:pt x="32739" y="20864"/>
                </a:lnTo>
                <a:lnTo>
                  <a:pt x="31821" y="21495"/>
                </a:lnTo>
                <a:lnTo>
                  <a:pt x="31764" y="21552"/>
                </a:lnTo>
                <a:lnTo>
                  <a:pt x="31726" y="21629"/>
                </a:lnTo>
                <a:lnTo>
                  <a:pt x="31726" y="21705"/>
                </a:lnTo>
                <a:lnTo>
                  <a:pt x="31764" y="21801"/>
                </a:lnTo>
                <a:lnTo>
                  <a:pt x="31802" y="21839"/>
                </a:lnTo>
                <a:lnTo>
                  <a:pt x="31840" y="21858"/>
                </a:lnTo>
                <a:lnTo>
                  <a:pt x="31898" y="21877"/>
                </a:lnTo>
                <a:lnTo>
                  <a:pt x="31955" y="21897"/>
                </a:lnTo>
                <a:lnTo>
                  <a:pt x="32012" y="21877"/>
                </a:lnTo>
                <a:lnTo>
                  <a:pt x="32070" y="21858"/>
                </a:lnTo>
                <a:lnTo>
                  <a:pt x="32988" y="21227"/>
                </a:lnTo>
                <a:lnTo>
                  <a:pt x="33045" y="21170"/>
                </a:lnTo>
                <a:lnTo>
                  <a:pt x="33083" y="21093"/>
                </a:lnTo>
                <a:lnTo>
                  <a:pt x="33083" y="20998"/>
                </a:lnTo>
                <a:lnTo>
                  <a:pt x="33045" y="20921"/>
                </a:lnTo>
                <a:lnTo>
                  <a:pt x="32988" y="20864"/>
                </a:lnTo>
                <a:lnTo>
                  <a:pt x="32911" y="20826"/>
                </a:lnTo>
                <a:close/>
                <a:moveTo>
                  <a:pt x="118276" y="21399"/>
                </a:moveTo>
                <a:lnTo>
                  <a:pt x="118199" y="21418"/>
                </a:lnTo>
                <a:lnTo>
                  <a:pt x="117205" y="21935"/>
                </a:lnTo>
                <a:lnTo>
                  <a:pt x="117148" y="21992"/>
                </a:lnTo>
                <a:lnTo>
                  <a:pt x="117109" y="22069"/>
                </a:lnTo>
                <a:lnTo>
                  <a:pt x="117090" y="22145"/>
                </a:lnTo>
                <a:lnTo>
                  <a:pt x="117129" y="22241"/>
                </a:lnTo>
                <a:lnTo>
                  <a:pt x="117148" y="22279"/>
                </a:lnTo>
                <a:lnTo>
                  <a:pt x="117205" y="22317"/>
                </a:lnTo>
                <a:lnTo>
                  <a:pt x="117262" y="22336"/>
                </a:lnTo>
                <a:lnTo>
                  <a:pt x="117320" y="22355"/>
                </a:lnTo>
                <a:lnTo>
                  <a:pt x="117377" y="22355"/>
                </a:lnTo>
                <a:lnTo>
                  <a:pt x="117415" y="22336"/>
                </a:lnTo>
                <a:lnTo>
                  <a:pt x="118410" y="21820"/>
                </a:lnTo>
                <a:lnTo>
                  <a:pt x="118467" y="21763"/>
                </a:lnTo>
                <a:lnTo>
                  <a:pt x="118505" y="21686"/>
                </a:lnTo>
                <a:lnTo>
                  <a:pt x="118525" y="21591"/>
                </a:lnTo>
                <a:lnTo>
                  <a:pt x="118486" y="21514"/>
                </a:lnTo>
                <a:lnTo>
                  <a:pt x="118448" y="21438"/>
                </a:lnTo>
                <a:lnTo>
                  <a:pt x="118372" y="21399"/>
                </a:lnTo>
                <a:close/>
                <a:moveTo>
                  <a:pt x="30635" y="22336"/>
                </a:moveTo>
                <a:lnTo>
                  <a:pt x="30540" y="22375"/>
                </a:lnTo>
                <a:lnTo>
                  <a:pt x="29641" y="23006"/>
                </a:lnTo>
                <a:lnTo>
                  <a:pt x="29584" y="23063"/>
                </a:lnTo>
                <a:lnTo>
                  <a:pt x="29545" y="23159"/>
                </a:lnTo>
                <a:lnTo>
                  <a:pt x="29545" y="23235"/>
                </a:lnTo>
                <a:lnTo>
                  <a:pt x="29584" y="23312"/>
                </a:lnTo>
                <a:lnTo>
                  <a:pt x="29622" y="23350"/>
                </a:lnTo>
                <a:lnTo>
                  <a:pt x="29660" y="23388"/>
                </a:lnTo>
                <a:lnTo>
                  <a:pt x="29718" y="23407"/>
                </a:lnTo>
                <a:lnTo>
                  <a:pt x="29832" y="23407"/>
                </a:lnTo>
                <a:lnTo>
                  <a:pt x="29890" y="23369"/>
                </a:lnTo>
                <a:lnTo>
                  <a:pt x="30808" y="22738"/>
                </a:lnTo>
                <a:lnTo>
                  <a:pt x="30865" y="22681"/>
                </a:lnTo>
                <a:lnTo>
                  <a:pt x="30884" y="22585"/>
                </a:lnTo>
                <a:lnTo>
                  <a:pt x="30884" y="22508"/>
                </a:lnTo>
                <a:lnTo>
                  <a:pt x="30846" y="22432"/>
                </a:lnTo>
                <a:lnTo>
                  <a:pt x="30788" y="22375"/>
                </a:lnTo>
                <a:lnTo>
                  <a:pt x="30712" y="22336"/>
                </a:lnTo>
                <a:close/>
                <a:moveTo>
                  <a:pt x="115924" y="22623"/>
                </a:moveTo>
                <a:lnTo>
                  <a:pt x="115847" y="22661"/>
                </a:lnTo>
                <a:lnTo>
                  <a:pt x="114853" y="23178"/>
                </a:lnTo>
                <a:lnTo>
                  <a:pt x="114796" y="23235"/>
                </a:lnTo>
                <a:lnTo>
                  <a:pt x="114757" y="23312"/>
                </a:lnTo>
                <a:lnTo>
                  <a:pt x="114738" y="23388"/>
                </a:lnTo>
                <a:lnTo>
                  <a:pt x="114757" y="23465"/>
                </a:lnTo>
                <a:lnTo>
                  <a:pt x="114796" y="23522"/>
                </a:lnTo>
                <a:lnTo>
                  <a:pt x="114853" y="23560"/>
                </a:lnTo>
                <a:lnTo>
                  <a:pt x="114910" y="23579"/>
                </a:lnTo>
                <a:lnTo>
                  <a:pt x="114968" y="23598"/>
                </a:lnTo>
                <a:lnTo>
                  <a:pt x="115006" y="23579"/>
                </a:lnTo>
                <a:lnTo>
                  <a:pt x="115063" y="23560"/>
                </a:lnTo>
                <a:lnTo>
                  <a:pt x="116039" y="23044"/>
                </a:lnTo>
                <a:lnTo>
                  <a:pt x="116115" y="22987"/>
                </a:lnTo>
                <a:lnTo>
                  <a:pt x="116153" y="22910"/>
                </a:lnTo>
                <a:lnTo>
                  <a:pt x="116172" y="22834"/>
                </a:lnTo>
                <a:lnTo>
                  <a:pt x="116134" y="22757"/>
                </a:lnTo>
                <a:lnTo>
                  <a:pt x="116077" y="22681"/>
                </a:lnTo>
                <a:lnTo>
                  <a:pt x="116000" y="22642"/>
                </a:lnTo>
                <a:lnTo>
                  <a:pt x="115924" y="22623"/>
                </a:lnTo>
                <a:close/>
                <a:moveTo>
                  <a:pt x="88941" y="22967"/>
                </a:moveTo>
                <a:lnTo>
                  <a:pt x="88846" y="22987"/>
                </a:lnTo>
                <a:lnTo>
                  <a:pt x="88788" y="23025"/>
                </a:lnTo>
                <a:lnTo>
                  <a:pt x="88731" y="23101"/>
                </a:lnTo>
                <a:lnTo>
                  <a:pt x="88712" y="23178"/>
                </a:lnTo>
                <a:lnTo>
                  <a:pt x="88712" y="23312"/>
                </a:lnTo>
                <a:lnTo>
                  <a:pt x="88731" y="23828"/>
                </a:lnTo>
                <a:lnTo>
                  <a:pt x="88769" y="24306"/>
                </a:lnTo>
                <a:lnTo>
                  <a:pt x="88788" y="24402"/>
                </a:lnTo>
                <a:lnTo>
                  <a:pt x="88846" y="24459"/>
                </a:lnTo>
                <a:lnTo>
                  <a:pt x="88903" y="24497"/>
                </a:lnTo>
                <a:lnTo>
                  <a:pt x="88980" y="24516"/>
                </a:lnTo>
                <a:lnTo>
                  <a:pt x="89018" y="24516"/>
                </a:lnTo>
                <a:lnTo>
                  <a:pt x="89094" y="24478"/>
                </a:lnTo>
                <a:lnTo>
                  <a:pt x="89171" y="24421"/>
                </a:lnTo>
                <a:lnTo>
                  <a:pt x="89209" y="24344"/>
                </a:lnTo>
                <a:lnTo>
                  <a:pt x="89209" y="24268"/>
                </a:lnTo>
                <a:lnTo>
                  <a:pt x="89171" y="23790"/>
                </a:lnTo>
                <a:lnTo>
                  <a:pt x="89152" y="23312"/>
                </a:lnTo>
                <a:lnTo>
                  <a:pt x="89152" y="23178"/>
                </a:lnTo>
                <a:lnTo>
                  <a:pt x="89133" y="23101"/>
                </a:lnTo>
                <a:lnTo>
                  <a:pt x="89094" y="23025"/>
                </a:lnTo>
                <a:lnTo>
                  <a:pt x="89018" y="22987"/>
                </a:lnTo>
                <a:lnTo>
                  <a:pt x="88941" y="22967"/>
                </a:lnTo>
                <a:close/>
                <a:moveTo>
                  <a:pt x="113572" y="23866"/>
                </a:moveTo>
                <a:lnTo>
                  <a:pt x="113495" y="23904"/>
                </a:lnTo>
                <a:lnTo>
                  <a:pt x="112501" y="24421"/>
                </a:lnTo>
                <a:lnTo>
                  <a:pt x="112443" y="24459"/>
                </a:lnTo>
                <a:lnTo>
                  <a:pt x="112405" y="24535"/>
                </a:lnTo>
                <a:lnTo>
                  <a:pt x="112386" y="24631"/>
                </a:lnTo>
                <a:lnTo>
                  <a:pt x="112405" y="24708"/>
                </a:lnTo>
                <a:lnTo>
                  <a:pt x="112443" y="24765"/>
                </a:lnTo>
                <a:lnTo>
                  <a:pt x="112501" y="24803"/>
                </a:lnTo>
                <a:lnTo>
                  <a:pt x="112558" y="24822"/>
                </a:lnTo>
                <a:lnTo>
                  <a:pt x="112654" y="24822"/>
                </a:lnTo>
                <a:lnTo>
                  <a:pt x="112711" y="24803"/>
                </a:lnTo>
                <a:lnTo>
                  <a:pt x="113686" y="24287"/>
                </a:lnTo>
                <a:lnTo>
                  <a:pt x="113763" y="24230"/>
                </a:lnTo>
                <a:lnTo>
                  <a:pt x="113801" y="24153"/>
                </a:lnTo>
                <a:lnTo>
                  <a:pt x="113801" y="24077"/>
                </a:lnTo>
                <a:lnTo>
                  <a:pt x="113782" y="23981"/>
                </a:lnTo>
                <a:lnTo>
                  <a:pt x="113725" y="23924"/>
                </a:lnTo>
                <a:lnTo>
                  <a:pt x="113648" y="23885"/>
                </a:lnTo>
                <a:lnTo>
                  <a:pt x="113572" y="23866"/>
                </a:lnTo>
                <a:close/>
                <a:moveTo>
                  <a:pt x="28455" y="23866"/>
                </a:moveTo>
                <a:lnTo>
                  <a:pt x="28360" y="23904"/>
                </a:lnTo>
                <a:lnTo>
                  <a:pt x="27461" y="24555"/>
                </a:lnTo>
                <a:lnTo>
                  <a:pt x="27404" y="24612"/>
                </a:lnTo>
                <a:lnTo>
                  <a:pt x="27365" y="24688"/>
                </a:lnTo>
                <a:lnTo>
                  <a:pt x="27385" y="24784"/>
                </a:lnTo>
                <a:lnTo>
                  <a:pt x="27404" y="24861"/>
                </a:lnTo>
                <a:lnTo>
                  <a:pt x="27442" y="24899"/>
                </a:lnTo>
                <a:lnTo>
                  <a:pt x="27499" y="24918"/>
                </a:lnTo>
                <a:lnTo>
                  <a:pt x="27538" y="24937"/>
                </a:lnTo>
                <a:lnTo>
                  <a:pt x="27595" y="24956"/>
                </a:lnTo>
                <a:lnTo>
                  <a:pt x="27652" y="24937"/>
                </a:lnTo>
                <a:lnTo>
                  <a:pt x="27729" y="24899"/>
                </a:lnTo>
                <a:lnTo>
                  <a:pt x="28628" y="24268"/>
                </a:lnTo>
                <a:lnTo>
                  <a:pt x="28685" y="24191"/>
                </a:lnTo>
                <a:lnTo>
                  <a:pt x="28723" y="24115"/>
                </a:lnTo>
                <a:lnTo>
                  <a:pt x="28704" y="24038"/>
                </a:lnTo>
                <a:lnTo>
                  <a:pt x="28685" y="23962"/>
                </a:lnTo>
                <a:lnTo>
                  <a:pt x="28608" y="23885"/>
                </a:lnTo>
                <a:lnTo>
                  <a:pt x="28532" y="23866"/>
                </a:lnTo>
                <a:close/>
                <a:moveTo>
                  <a:pt x="111220" y="25109"/>
                </a:moveTo>
                <a:lnTo>
                  <a:pt x="111124" y="25128"/>
                </a:lnTo>
                <a:lnTo>
                  <a:pt x="110149" y="25645"/>
                </a:lnTo>
                <a:lnTo>
                  <a:pt x="110091" y="25702"/>
                </a:lnTo>
                <a:lnTo>
                  <a:pt x="110034" y="25778"/>
                </a:lnTo>
                <a:lnTo>
                  <a:pt x="110034" y="25874"/>
                </a:lnTo>
                <a:lnTo>
                  <a:pt x="110053" y="25951"/>
                </a:lnTo>
                <a:lnTo>
                  <a:pt x="110091" y="26008"/>
                </a:lnTo>
                <a:lnTo>
                  <a:pt x="110149" y="26046"/>
                </a:lnTo>
                <a:lnTo>
                  <a:pt x="110187" y="26065"/>
                </a:lnTo>
                <a:lnTo>
                  <a:pt x="110302" y="26065"/>
                </a:lnTo>
                <a:lnTo>
                  <a:pt x="110359" y="26046"/>
                </a:lnTo>
                <a:lnTo>
                  <a:pt x="111334" y="25530"/>
                </a:lnTo>
                <a:lnTo>
                  <a:pt x="111411" y="25473"/>
                </a:lnTo>
                <a:lnTo>
                  <a:pt x="111449" y="25396"/>
                </a:lnTo>
                <a:lnTo>
                  <a:pt x="111449" y="25320"/>
                </a:lnTo>
                <a:lnTo>
                  <a:pt x="111430" y="25224"/>
                </a:lnTo>
                <a:lnTo>
                  <a:pt x="111373" y="25167"/>
                </a:lnTo>
                <a:lnTo>
                  <a:pt x="111296" y="25128"/>
                </a:lnTo>
                <a:lnTo>
                  <a:pt x="111220" y="25109"/>
                </a:lnTo>
                <a:close/>
                <a:moveTo>
                  <a:pt x="26275" y="25415"/>
                </a:moveTo>
                <a:lnTo>
                  <a:pt x="26199" y="25453"/>
                </a:lnTo>
                <a:lnTo>
                  <a:pt x="25300" y="26104"/>
                </a:lnTo>
                <a:lnTo>
                  <a:pt x="25243" y="26161"/>
                </a:lnTo>
                <a:lnTo>
                  <a:pt x="25224" y="26257"/>
                </a:lnTo>
                <a:lnTo>
                  <a:pt x="25224" y="26333"/>
                </a:lnTo>
                <a:lnTo>
                  <a:pt x="25262" y="26410"/>
                </a:lnTo>
                <a:lnTo>
                  <a:pt x="25300" y="26448"/>
                </a:lnTo>
                <a:lnTo>
                  <a:pt x="25338" y="26486"/>
                </a:lnTo>
                <a:lnTo>
                  <a:pt x="25377" y="26505"/>
                </a:lnTo>
                <a:lnTo>
                  <a:pt x="25434" y="26505"/>
                </a:lnTo>
                <a:lnTo>
                  <a:pt x="25511" y="26486"/>
                </a:lnTo>
                <a:lnTo>
                  <a:pt x="25568" y="26467"/>
                </a:lnTo>
                <a:lnTo>
                  <a:pt x="26467" y="25817"/>
                </a:lnTo>
                <a:lnTo>
                  <a:pt x="26524" y="25740"/>
                </a:lnTo>
                <a:lnTo>
                  <a:pt x="26543" y="25664"/>
                </a:lnTo>
                <a:lnTo>
                  <a:pt x="26543" y="25587"/>
                </a:lnTo>
                <a:lnTo>
                  <a:pt x="26505" y="25511"/>
                </a:lnTo>
                <a:lnTo>
                  <a:pt x="26448" y="25434"/>
                </a:lnTo>
                <a:lnTo>
                  <a:pt x="26371" y="25415"/>
                </a:lnTo>
                <a:close/>
                <a:moveTo>
                  <a:pt x="89247" y="25587"/>
                </a:moveTo>
                <a:lnTo>
                  <a:pt x="89171" y="25645"/>
                </a:lnTo>
                <a:lnTo>
                  <a:pt x="89133" y="25702"/>
                </a:lnTo>
                <a:lnTo>
                  <a:pt x="89094" y="25778"/>
                </a:lnTo>
                <a:lnTo>
                  <a:pt x="89113" y="25874"/>
                </a:lnTo>
                <a:lnTo>
                  <a:pt x="89209" y="26142"/>
                </a:lnTo>
                <a:lnTo>
                  <a:pt x="89324" y="26410"/>
                </a:lnTo>
                <a:lnTo>
                  <a:pt x="89439" y="26658"/>
                </a:lnTo>
                <a:lnTo>
                  <a:pt x="89572" y="26926"/>
                </a:lnTo>
                <a:lnTo>
                  <a:pt x="89611" y="26964"/>
                </a:lnTo>
                <a:lnTo>
                  <a:pt x="89649" y="27002"/>
                </a:lnTo>
                <a:lnTo>
                  <a:pt x="89706" y="27021"/>
                </a:lnTo>
                <a:lnTo>
                  <a:pt x="89764" y="27041"/>
                </a:lnTo>
                <a:lnTo>
                  <a:pt x="89821" y="27021"/>
                </a:lnTo>
                <a:lnTo>
                  <a:pt x="89878" y="27002"/>
                </a:lnTo>
                <a:lnTo>
                  <a:pt x="89936" y="26945"/>
                </a:lnTo>
                <a:lnTo>
                  <a:pt x="89974" y="26869"/>
                </a:lnTo>
                <a:lnTo>
                  <a:pt x="89993" y="26792"/>
                </a:lnTo>
                <a:lnTo>
                  <a:pt x="89955" y="26716"/>
                </a:lnTo>
                <a:lnTo>
                  <a:pt x="89725" y="26218"/>
                </a:lnTo>
                <a:lnTo>
                  <a:pt x="89534" y="25721"/>
                </a:lnTo>
                <a:lnTo>
                  <a:pt x="89496" y="25645"/>
                </a:lnTo>
                <a:lnTo>
                  <a:pt x="89419" y="25606"/>
                </a:lnTo>
                <a:lnTo>
                  <a:pt x="89343" y="25587"/>
                </a:lnTo>
                <a:close/>
                <a:moveTo>
                  <a:pt x="108867" y="26352"/>
                </a:moveTo>
                <a:lnTo>
                  <a:pt x="108772" y="26371"/>
                </a:lnTo>
                <a:lnTo>
                  <a:pt x="107797" y="26888"/>
                </a:lnTo>
                <a:lnTo>
                  <a:pt x="107720" y="26945"/>
                </a:lnTo>
                <a:lnTo>
                  <a:pt x="107682" y="27021"/>
                </a:lnTo>
                <a:lnTo>
                  <a:pt x="107682" y="27098"/>
                </a:lnTo>
                <a:lnTo>
                  <a:pt x="107701" y="27194"/>
                </a:lnTo>
                <a:lnTo>
                  <a:pt x="107739" y="27232"/>
                </a:lnTo>
                <a:lnTo>
                  <a:pt x="107797" y="27270"/>
                </a:lnTo>
                <a:lnTo>
                  <a:pt x="107835" y="27289"/>
                </a:lnTo>
                <a:lnTo>
                  <a:pt x="107892" y="27308"/>
                </a:lnTo>
                <a:lnTo>
                  <a:pt x="107950" y="27308"/>
                </a:lnTo>
                <a:lnTo>
                  <a:pt x="108007" y="27289"/>
                </a:lnTo>
                <a:lnTo>
                  <a:pt x="108982" y="26773"/>
                </a:lnTo>
                <a:lnTo>
                  <a:pt x="109059" y="26716"/>
                </a:lnTo>
                <a:lnTo>
                  <a:pt x="109097" y="26639"/>
                </a:lnTo>
                <a:lnTo>
                  <a:pt x="109097" y="26543"/>
                </a:lnTo>
                <a:lnTo>
                  <a:pt x="109078" y="26467"/>
                </a:lnTo>
                <a:lnTo>
                  <a:pt x="109020" y="26390"/>
                </a:lnTo>
                <a:lnTo>
                  <a:pt x="108944" y="26352"/>
                </a:lnTo>
                <a:close/>
                <a:moveTo>
                  <a:pt x="24134" y="26983"/>
                </a:moveTo>
                <a:lnTo>
                  <a:pt x="24057" y="27021"/>
                </a:lnTo>
                <a:lnTo>
                  <a:pt x="23158" y="27672"/>
                </a:lnTo>
                <a:lnTo>
                  <a:pt x="23101" y="27748"/>
                </a:lnTo>
                <a:lnTo>
                  <a:pt x="23063" y="27825"/>
                </a:lnTo>
                <a:lnTo>
                  <a:pt x="23082" y="27901"/>
                </a:lnTo>
                <a:lnTo>
                  <a:pt x="23120" y="27978"/>
                </a:lnTo>
                <a:lnTo>
                  <a:pt x="23139" y="28016"/>
                </a:lnTo>
                <a:lnTo>
                  <a:pt x="23197" y="28054"/>
                </a:lnTo>
                <a:lnTo>
                  <a:pt x="23235" y="28073"/>
                </a:lnTo>
                <a:lnTo>
                  <a:pt x="23350" y="28073"/>
                </a:lnTo>
                <a:lnTo>
                  <a:pt x="23426" y="28035"/>
                </a:lnTo>
                <a:lnTo>
                  <a:pt x="24306" y="27385"/>
                </a:lnTo>
                <a:lnTo>
                  <a:pt x="24363" y="27308"/>
                </a:lnTo>
                <a:lnTo>
                  <a:pt x="24401" y="27232"/>
                </a:lnTo>
                <a:lnTo>
                  <a:pt x="24401" y="27155"/>
                </a:lnTo>
                <a:lnTo>
                  <a:pt x="24363" y="27060"/>
                </a:lnTo>
                <a:lnTo>
                  <a:pt x="24287" y="27002"/>
                </a:lnTo>
                <a:lnTo>
                  <a:pt x="24210" y="26983"/>
                </a:lnTo>
                <a:close/>
                <a:moveTo>
                  <a:pt x="106515" y="27576"/>
                </a:moveTo>
                <a:lnTo>
                  <a:pt x="106420" y="27614"/>
                </a:lnTo>
                <a:lnTo>
                  <a:pt x="105444" y="28112"/>
                </a:lnTo>
                <a:lnTo>
                  <a:pt x="105368" y="28150"/>
                </a:lnTo>
                <a:lnTo>
                  <a:pt x="105330" y="28226"/>
                </a:lnTo>
                <a:lnTo>
                  <a:pt x="105311" y="28322"/>
                </a:lnTo>
                <a:lnTo>
                  <a:pt x="105330" y="28398"/>
                </a:lnTo>
                <a:lnTo>
                  <a:pt x="105368" y="28456"/>
                </a:lnTo>
                <a:lnTo>
                  <a:pt x="105425" y="28494"/>
                </a:lnTo>
                <a:lnTo>
                  <a:pt x="105483" y="28513"/>
                </a:lnTo>
                <a:lnTo>
                  <a:pt x="105540" y="28532"/>
                </a:lnTo>
                <a:lnTo>
                  <a:pt x="105578" y="28513"/>
                </a:lnTo>
                <a:lnTo>
                  <a:pt x="105636" y="28494"/>
                </a:lnTo>
                <a:lnTo>
                  <a:pt x="106630" y="27997"/>
                </a:lnTo>
                <a:lnTo>
                  <a:pt x="106687" y="27939"/>
                </a:lnTo>
                <a:lnTo>
                  <a:pt x="106745" y="27863"/>
                </a:lnTo>
                <a:lnTo>
                  <a:pt x="106745" y="27786"/>
                </a:lnTo>
                <a:lnTo>
                  <a:pt x="106726" y="27710"/>
                </a:lnTo>
                <a:lnTo>
                  <a:pt x="106668" y="27633"/>
                </a:lnTo>
                <a:lnTo>
                  <a:pt x="106592" y="27595"/>
                </a:lnTo>
                <a:lnTo>
                  <a:pt x="106515" y="27576"/>
                </a:lnTo>
                <a:close/>
                <a:moveTo>
                  <a:pt x="90586" y="27863"/>
                </a:moveTo>
                <a:lnTo>
                  <a:pt x="90509" y="27920"/>
                </a:lnTo>
                <a:lnTo>
                  <a:pt x="90471" y="27978"/>
                </a:lnTo>
                <a:lnTo>
                  <a:pt x="90452" y="28073"/>
                </a:lnTo>
                <a:lnTo>
                  <a:pt x="90452" y="28150"/>
                </a:lnTo>
                <a:lnTo>
                  <a:pt x="90509" y="28226"/>
                </a:lnTo>
                <a:lnTo>
                  <a:pt x="90701" y="28437"/>
                </a:lnTo>
                <a:lnTo>
                  <a:pt x="90911" y="28628"/>
                </a:lnTo>
                <a:lnTo>
                  <a:pt x="91121" y="28819"/>
                </a:lnTo>
                <a:lnTo>
                  <a:pt x="91351" y="28991"/>
                </a:lnTo>
                <a:lnTo>
                  <a:pt x="91408" y="29029"/>
                </a:lnTo>
                <a:lnTo>
                  <a:pt x="91485" y="29049"/>
                </a:lnTo>
                <a:lnTo>
                  <a:pt x="91580" y="29029"/>
                </a:lnTo>
                <a:lnTo>
                  <a:pt x="91619" y="28991"/>
                </a:lnTo>
                <a:lnTo>
                  <a:pt x="91657" y="28953"/>
                </a:lnTo>
                <a:lnTo>
                  <a:pt x="91695" y="28876"/>
                </a:lnTo>
                <a:lnTo>
                  <a:pt x="91695" y="28800"/>
                </a:lnTo>
                <a:lnTo>
                  <a:pt x="91676" y="28723"/>
                </a:lnTo>
                <a:lnTo>
                  <a:pt x="91619" y="28647"/>
                </a:lnTo>
                <a:lnTo>
                  <a:pt x="91198" y="28303"/>
                </a:lnTo>
                <a:lnTo>
                  <a:pt x="90835" y="27920"/>
                </a:lnTo>
                <a:lnTo>
                  <a:pt x="90758" y="27882"/>
                </a:lnTo>
                <a:lnTo>
                  <a:pt x="90682" y="27863"/>
                </a:lnTo>
                <a:close/>
                <a:moveTo>
                  <a:pt x="104125" y="28743"/>
                </a:moveTo>
                <a:lnTo>
                  <a:pt x="104048" y="28762"/>
                </a:lnTo>
                <a:lnTo>
                  <a:pt x="103035" y="29182"/>
                </a:lnTo>
                <a:lnTo>
                  <a:pt x="102958" y="29240"/>
                </a:lnTo>
                <a:lnTo>
                  <a:pt x="102901" y="29316"/>
                </a:lnTo>
                <a:lnTo>
                  <a:pt x="102882" y="29393"/>
                </a:lnTo>
                <a:lnTo>
                  <a:pt x="102901" y="29469"/>
                </a:lnTo>
                <a:lnTo>
                  <a:pt x="102939" y="29527"/>
                </a:lnTo>
                <a:lnTo>
                  <a:pt x="102997" y="29584"/>
                </a:lnTo>
                <a:lnTo>
                  <a:pt x="103054" y="29603"/>
                </a:lnTo>
                <a:lnTo>
                  <a:pt x="103111" y="29622"/>
                </a:lnTo>
                <a:lnTo>
                  <a:pt x="103188" y="29603"/>
                </a:lnTo>
                <a:lnTo>
                  <a:pt x="104221" y="29163"/>
                </a:lnTo>
                <a:lnTo>
                  <a:pt x="104297" y="29106"/>
                </a:lnTo>
                <a:lnTo>
                  <a:pt x="104335" y="29049"/>
                </a:lnTo>
                <a:lnTo>
                  <a:pt x="104354" y="28953"/>
                </a:lnTo>
                <a:lnTo>
                  <a:pt x="104335" y="28876"/>
                </a:lnTo>
                <a:lnTo>
                  <a:pt x="104278" y="28800"/>
                </a:lnTo>
                <a:lnTo>
                  <a:pt x="104201" y="28762"/>
                </a:lnTo>
                <a:lnTo>
                  <a:pt x="104125" y="28743"/>
                </a:lnTo>
                <a:close/>
                <a:moveTo>
                  <a:pt x="22068" y="28551"/>
                </a:moveTo>
                <a:lnTo>
                  <a:pt x="21992" y="28570"/>
                </a:lnTo>
                <a:lnTo>
                  <a:pt x="21915" y="28609"/>
                </a:lnTo>
                <a:lnTo>
                  <a:pt x="21017" y="29259"/>
                </a:lnTo>
                <a:lnTo>
                  <a:pt x="20959" y="29335"/>
                </a:lnTo>
                <a:lnTo>
                  <a:pt x="20940" y="29412"/>
                </a:lnTo>
                <a:lnTo>
                  <a:pt x="20940" y="29488"/>
                </a:lnTo>
                <a:lnTo>
                  <a:pt x="20978" y="29584"/>
                </a:lnTo>
                <a:lnTo>
                  <a:pt x="21017" y="29622"/>
                </a:lnTo>
                <a:lnTo>
                  <a:pt x="21055" y="29641"/>
                </a:lnTo>
                <a:lnTo>
                  <a:pt x="21112" y="29660"/>
                </a:lnTo>
                <a:lnTo>
                  <a:pt x="21227" y="29660"/>
                </a:lnTo>
                <a:lnTo>
                  <a:pt x="21284" y="29622"/>
                </a:lnTo>
                <a:lnTo>
                  <a:pt x="22183" y="28953"/>
                </a:lnTo>
                <a:lnTo>
                  <a:pt x="22241" y="28896"/>
                </a:lnTo>
                <a:lnTo>
                  <a:pt x="22260" y="28819"/>
                </a:lnTo>
                <a:lnTo>
                  <a:pt x="22260" y="28723"/>
                </a:lnTo>
                <a:lnTo>
                  <a:pt x="22221" y="28647"/>
                </a:lnTo>
                <a:lnTo>
                  <a:pt x="22164" y="28590"/>
                </a:lnTo>
                <a:lnTo>
                  <a:pt x="22068" y="28551"/>
                </a:lnTo>
                <a:close/>
                <a:moveTo>
                  <a:pt x="92728" y="29431"/>
                </a:moveTo>
                <a:lnTo>
                  <a:pt x="92651" y="29488"/>
                </a:lnTo>
                <a:lnTo>
                  <a:pt x="92594" y="29546"/>
                </a:lnTo>
                <a:lnTo>
                  <a:pt x="92575" y="29641"/>
                </a:lnTo>
                <a:lnTo>
                  <a:pt x="92575" y="29718"/>
                </a:lnTo>
                <a:lnTo>
                  <a:pt x="92632" y="29794"/>
                </a:lnTo>
                <a:lnTo>
                  <a:pt x="92689" y="29852"/>
                </a:lnTo>
                <a:lnTo>
                  <a:pt x="93206" y="30081"/>
                </a:lnTo>
                <a:lnTo>
                  <a:pt x="93741" y="30292"/>
                </a:lnTo>
                <a:lnTo>
                  <a:pt x="93875" y="30292"/>
                </a:lnTo>
                <a:lnTo>
                  <a:pt x="93932" y="30253"/>
                </a:lnTo>
                <a:lnTo>
                  <a:pt x="93990" y="30215"/>
                </a:lnTo>
                <a:lnTo>
                  <a:pt x="94028" y="30158"/>
                </a:lnTo>
                <a:lnTo>
                  <a:pt x="94028" y="30062"/>
                </a:lnTo>
                <a:lnTo>
                  <a:pt x="94009" y="29986"/>
                </a:lnTo>
                <a:lnTo>
                  <a:pt x="93971" y="29909"/>
                </a:lnTo>
                <a:lnTo>
                  <a:pt x="93894" y="29871"/>
                </a:lnTo>
                <a:lnTo>
                  <a:pt x="93378" y="29680"/>
                </a:lnTo>
                <a:lnTo>
                  <a:pt x="92900" y="29450"/>
                </a:lnTo>
                <a:lnTo>
                  <a:pt x="92804" y="29431"/>
                </a:lnTo>
                <a:close/>
                <a:moveTo>
                  <a:pt x="101677" y="29699"/>
                </a:moveTo>
                <a:lnTo>
                  <a:pt x="101582" y="29718"/>
                </a:lnTo>
                <a:lnTo>
                  <a:pt x="101046" y="29871"/>
                </a:lnTo>
                <a:lnTo>
                  <a:pt x="100530" y="30005"/>
                </a:lnTo>
                <a:lnTo>
                  <a:pt x="100453" y="30043"/>
                </a:lnTo>
                <a:lnTo>
                  <a:pt x="100396" y="30119"/>
                </a:lnTo>
                <a:lnTo>
                  <a:pt x="100358" y="30196"/>
                </a:lnTo>
                <a:lnTo>
                  <a:pt x="100377" y="30272"/>
                </a:lnTo>
                <a:lnTo>
                  <a:pt x="100396" y="30349"/>
                </a:lnTo>
                <a:lnTo>
                  <a:pt x="100453" y="30406"/>
                </a:lnTo>
                <a:lnTo>
                  <a:pt x="100511" y="30445"/>
                </a:lnTo>
                <a:lnTo>
                  <a:pt x="100645" y="30445"/>
                </a:lnTo>
                <a:lnTo>
                  <a:pt x="101180" y="30292"/>
                </a:lnTo>
                <a:lnTo>
                  <a:pt x="101715" y="30139"/>
                </a:lnTo>
                <a:lnTo>
                  <a:pt x="101792" y="30081"/>
                </a:lnTo>
                <a:lnTo>
                  <a:pt x="101849" y="30024"/>
                </a:lnTo>
                <a:lnTo>
                  <a:pt x="101868" y="29947"/>
                </a:lnTo>
                <a:lnTo>
                  <a:pt x="101868" y="29852"/>
                </a:lnTo>
                <a:lnTo>
                  <a:pt x="101811" y="29775"/>
                </a:lnTo>
                <a:lnTo>
                  <a:pt x="101754" y="29718"/>
                </a:lnTo>
                <a:lnTo>
                  <a:pt x="101677" y="29699"/>
                </a:lnTo>
                <a:close/>
                <a:moveTo>
                  <a:pt x="95271" y="30253"/>
                </a:moveTo>
                <a:lnTo>
                  <a:pt x="95195" y="30292"/>
                </a:lnTo>
                <a:lnTo>
                  <a:pt x="95118" y="30349"/>
                </a:lnTo>
                <a:lnTo>
                  <a:pt x="95099" y="30425"/>
                </a:lnTo>
                <a:lnTo>
                  <a:pt x="95099" y="30521"/>
                </a:lnTo>
                <a:lnTo>
                  <a:pt x="95137" y="30597"/>
                </a:lnTo>
                <a:lnTo>
                  <a:pt x="95195" y="30655"/>
                </a:lnTo>
                <a:lnTo>
                  <a:pt x="95271" y="30693"/>
                </a:lnTo>
                <a:lnTo>
                  <a:pt x="95826" y="30770"/>
                </a:lnTo>
                <a:lnTo>
                  <a:pt x="96399" y="30846"/>
                </a:lnTo>
                <a:lnTo>
                  <a:pt x="96418" y="30846"/>
                </a:lnTo>
                <a:lnTo>
                  <a:pt x="96495" y="30827"/>
                </a:lnTo>
                <a:lnTo>
                  <a:pt x="96552" y="30789"/>
                </a:lnTo>
                <a:lnTo>
                  <a:pt x="96610" y="30712"/>
                </a:lnTo>
                <a:lnTo>
                  <a:pt x="96629" y="30636"/>
                </a:lnTo>
                <a:lnTo>
                  <a:pt x="96629" y="30540"/>
                </a:lnTo>
                <a:lnTo>
                  <a:pt x="96571" y="30483"/>
                </a:lnTo>
                <a:lnTo>
                  <a:pt x="96514" y="30425"/>
                </a:lnTo>
                <a:lnTo>
                  <a:pt x="96438" y="30387"/>
                </a:lnTo>
                <a:lnTo>
                  <a:pt x="95883" y="30330"/>
                </a:lnTo>
                <a:lnTo>
                  <a:pt x="95348" y="30253"/>
                </a:lnTo>
                <a:close/>
                <a:moveTo>
                  <a:pt x="99038" y="30311"/>
                </a:moveTo>
                <a:lnTo>
                  <a:pt x="98771" y="30349"/>
                </a:lnTo>
                <a:lnTo>
                  <a:pt x="98369" y="30387"/>
                </a:lnTo>
                <a:lnTo>
                  <a:pt x="97948" y="30425"/>
                </a:lnTo>
                <a:lnTo>
                  <a:pt x="97872" y="30445"/>
                </a:lnTo>
                <a:lnTo>
                  <a:pt x="97795" y="30502"/>
                </a:lnTo>
                <a:lnTo>
                  <a:pt x="97757" y="30559"/>
                </a:lnTo>
                <a:lnTo>
                  <a:pt x="97738" y="30655"/>
                </a:lnTo>
                <a:lnTo>
                  <a:pt x="97757" y="30731"/>
                </a:lnTo>
                <a:lnTo>
                  <a:pt x="97814" y="30808"/>
                </a:lnTo>
                <a:lnTo>
                  <a:pt x="97872" y="30846"/>
                </a:lnTo>
                <a:lnTo>
                  <a:pt x="97967" y="30865"/>
                </a:lnTo>
                <a:lnTo>
                  <a:pt x="98407" y="30827"/>
                </a:lnTo>
                <a:lnTo>
                  <a:pt x="98828" y="30789"/>
                </a:lnTo>
                <a:lnTo>
                  <a:pt x="99096" y="30750"/>
                </a:lnTo>
                <a:lnTo>
                  <a:pt x="99172" y="30712"/>
                </a:lnTo>
                <a:lnTo>
                  <a:pt x="99249" y="30655"/>
                </a:lnTo>
                <a:lnTo>
                  <a:pt x="99287" y="30578"/>
                </a:lnTo>
                <a:lnTo>
                  <a:pt x="99287" y="30502"/>
                </a:lnTo>
                <a:lnTo>
                  <a:pt x="99249" y="30406"/>
                </a:lnTo>
                <a:lnTo>
                  <a:pt x="99191" y="30349"/>
                </a:lnTo>
                <a:lnTo>
                  <a:pt x="99115" y="30311"/>
                </a:lnTo>
                <a:close/>
                <a:moveTo>
                  <a:pt x="19869" y="30158"/>
                </a:moveTo>
                <a:lnTo>
                  <a:pt x="19774" y="30196"/>
                </a:lnTo>
                <a:lnTo>
                  <a:pt x="18894" y="30865"/>
                </a:lnTo>
                <a:lnTo>
                  <a:pt x="18837" y="30942"/>
                </a:lnTo>
                <a:lnTo>
                  <a:pt x="18818" y="31018"/>
                </a:lnTo>
                <a:lnTo>
                  <a:pt x="18818" y="31095"/>
                </a:lnTo>
                <a:lnTo>
                  <a:pt x="18856" y="31171"/>
                </a:lnTo>
                <a:lnTo>
                  <a:pt x="18894" y="31209"/>
                </a:lnTo>
                <a:lnTo>
                  <a:pt x="18932" y="31248"/>
                </a:lnTo>
                <a:lnTo>
                  <a:pt x="19028" y="31267"/>
                </a:lnTo>
                <a:lnTo>
                  <a:pt x="19104" y="31248"/>
                </a:lnTo>
                <a:lnTo>
                  <a:pt x="19162" y="31229"/>
                </a:lnTo>
                <a:lnTo>
                  <a:pt x="20041" y="30559"/>
                </a:lnTo>
                <a:lnTo>
                  <a:pt x="20099" y="30483"/>
                </a:lnTo>
                <a:lnTo>
                  <a:pt x="20137" y="30406"/>
                </a:lnTo>
                <a:lnTo>
                  <a:pt x="20137" y="30330"/>
                </a:lnTo>
                <a:lnTo>
                  <a:pt x="20099" y="30234"/>
                </a:lnTo>
                <a:lnTo>
                  <a:pt x="20022" y="30177"/>
                </a:lnTo>
                <a:lnTo>
                  <a:pt x="19946" y="30158"/>
                </a:lnTo>
                <a:close/>
                <a:moveTo>
                  <a:pt x="17747" y="31764"/>
                </a:moveTo>
                <a:lnTo>
                  <a:pt x="17670" y="31802"/>
                </a:lnTo>
                <a:lnTo>
                  <a:pt x="16790" y="32491"/>
                </a:lnTo>
                <a:lnTo>
                  <a:pt x="16714" y="32548"/>
                </a:lnTo>
                <a:lnTo>
                  <a:pt x="16695" y="32625"/>
                </a:lnTo>
                <a:lnTo>
                  <a:pt x="16695" y="32720"/>
                </a:lnTo>
                <a:lnTo>
                  <a:pt x="16733" y="32797"/>
                </a:lnTo>
                <a:lnTo>
                  <a:pt x="16771" y="32835"/>
                </a:lnTo>
                <a:lnTo>
                  <a:pt x="16829" y="32854"/>
                </a:lnTo>
                <a:lnTo>
                  <a:pt x="16924" y="32873"/>
                </a:lnTo>
                <a:lnTo>
                  <a:pt x="16982" y="32873"/>
                </a:lnTo>
                <a:lnTo>
                  <a:pt x="17058" y="32835"/>
                </a:lnTo>
                <a:lnTo>
                  <a:pt x="17938" y="32166"/>
                </a:lnTo>
                <a:lnTo>
                  <a:pt x="17995" y="32089"/>
                </a:lnTo>
                <a:lnTo>
                  <a:pt x="18014" y="32013"/>
                </a:lnTo>
                <a:lnTo>
                  <a:pt x="18014" y="31936"/>
                </a:lnTo>
                <a:lnTo>
                  <a:pt x="17976" y="31840"/>
                </a:lnTo>
                <a:lnTo>
                  <a:pt x="17900" y="31783"/>
                </a:lnTo>
                <a:lnTo>
                  <a:pt x="17823" y="31764"/>
                </a:lnTo>
                <a:close/>
                <a:moveTo>
                  <a:pt x="15624" y="33389"/>
                </a:moveTo>
                <a:lnTo>
                  <a:pt x="15547" y="33428"/>
                </a:lnTo>
                <a:lnTo>
                  <a:pt x="14668" y="34116"/>
                </a:lnTo>
                <a:lnTo>
                  <a:pt x="14610" y="34174"/>
                </a:lnTo>
                <a:lnTo>
                  <a:pt x="14591" y="34250"/>
                </a:lnTo>
                <a:lnTo>
                  <a:pt x="14591" y="34346"/>
                </a:lnTo>
                <a:lnTo>
                  <a:pt x="14630" y="34422"/>
                </a:lnTo>
                <a:lnTo>
                  <a:pt x="14668" y="34460"/>
                </a:lnTo>
                <a:lnTo>
                  <a:pt x="14706" y="34479"/>
                </a:lnTo>
                <a:lnTo>
                  <a:pt x="14802" y="34499"/>
                </a:lnTo>
                <a:lnTo>
                  <a:pt x="14878" y="34499"/>
                </a:lnTo>
                <a:lnTo>
                  <a:pt x="14955" y="34460"/>
                </a:lnTo>
                <a:lnTo>
                  <a:pt x="15815" y="33772"/>
                </a:lnTo>
                <a:lnTo>
                  <a:pt x="15873" y="33715"/>
                </a:lnTo>
                <a:lnTo>
                  <a:pt x="15911" y="33638"/>
                </a:lnTo>
                <a:lnTo>
                  <a:pt x="15892" y="33542"/>
                </a:lnTo>
                <a:lnTo>
                  <a:pt x="15853" y="33466"/>
                </a:lnTo>
                <a:lnTo>
                  <a:pt x="15796" y="33409"/>
                </a:lnTo>
                <a:lnTo>
                  <a:pt x="15720" y="33389"/>
                </a:lnTo>
                <a:close/>
                <a:moveTo>
                  <a:pt x="13520" y="35015"/>
                </a:moveTo>
                <a:lnTo>
                  <a:pt x="13444" y="35053"/>
                </a:lnTo>
                <a:lnTo>
                  <a:pt x="12583" y="35742"/>
                </a:lnTo>
                <a:lnTo>
                  <a:pt x="12526" y="35799"/>
                </a:lnTo>
                <a:lnTo>
                  <a:pt x="12488" y="35895"/>
                </a:lnTo>
                <a:lnTo>
                  <a:pt x="12488" y="35971"/>
                </a:lnTo>
                <a:lnTo>
                  <a:pt x="12545" y="36048"/>
                </a:lnTo>
                <a:lnTo>
                  <a:pt x="12564" y="36086"/>
                </a:lnTo>
                <a:lnTo>
                  <a:pt x="12622" y="36124"/>
                </a:lnTo>
                <a:lnTo>
                  <a:pt x="12717" y="36143"/>
                </a:lnTo>
                <a:lnTo>
                  <a:pt x="12775" y="36124"/>
                </a:lnTo>
                <a:lnTo>
                  <a:pt x="12851" y="36086"/>
                </a:lnTo>
                <a:lnTo>
                  <a:pt x="13712" y="35416"/>
                </a:lnTo>
                <a:lnTo>
                  <a:pt x="13769" y="35340"/>
                </a:lnTo>
                <a:lnTo>
                  <a:pt x="13807" y="35264"/>
                </a:lnTo>
                <a:lnTo>
                  <a:pt x="13807" y="35168"/>
                </a:lnTo>
                <a:lnTo>
                  <a:pt x="13750" y="35091"/>
                </a:lnTo>
                <a:lnTo>
                  <a:pt x="13693" y="35034"/>
                </a:lnTo>
                <a:lnTo>
                  <a:pt x="13616" y="35015"/>
                </a:lnTo>
                <a:close/>
                <a:moveTo>
                  <a:pt x="11436" y="36659"/>
                </a:moveTo>
                <a:lnTo>
                  <a:pt x="11360" y="36698"/>
                </a:lnTo>
                <a:lnTo>
                  <a:pt x="10480" y="37386"/>
                </a:lnTo>
                <a:lnTo>
                  <a:pt x="10423" y="37444"/>
                </a:lnTo>
                <a:lnTo>
                  <a:pt x="10403" y="37539"/>
                </a:lnTo>
                <a:lnTo>
                  <a:pt x="10403" y="37616"/>
                </a:lnTo>
                <a:lnTo>
                  <a:pt x="10442" y="37692"/>
                </a:lnTo>
                <a:lnTo>
                  <a:pt x="10480" y="37730"/>
                </a:lnTo>
                <a:lnTo>
                  <a:pt x="10518" y="37750"/>
                </a:lnTo>
                <a:lnTo>
                  <a:pt x="10614" y="37788"/>
                </a:lnTo>
                <a:lnTo>
                  <a:pt x="10690" y="37769"/>
                </a:lnTo>
                <a:lnTo>
                  <a:pt x="10748" y="37730"/>
                </a:lnTo>
                <a:lnTo>
                  <a:pt x="11627" y="37042"/>
                </a:lnTo>
                <a:lnTo>
                  <a:pt x="11685" y="36985"/>
                </a:lnTo>
                <a:lnTo>
                  <a:pt x="11704" y="36908"/>
                </a:lnTo>
                <a:lnTo>
                  <a:pt x="11704" y="36812"/>
                </a:lnTo>
                <a:lnTo>
                  <a:pt x="11666" y="36736"/>
                </a:lnTo>
                <a:lnTo>
                  <a:pt x="11589" y="36679"/>
                </a:lnTo>
                <a:lnTo>
                  <a:pt x="11513" y="36659"/>
                </a:lnTo>
                <a:close/>
                <a:moveTo>
                  <a:pt x="9333" y="38304"/>
                </a:moveTo>
                <a:lnTo>
                  <a:pt x="9256" y="38342"/>
                </a:lnTo>
                <a:lnTo>
                  <a:pt x="8396" y="39031"/>
                </a:lnTo>
                <a:lnTo>
                  <a:pt x="8338" y="39107"/>
                </a:lnTo>
                <a:lnTo>
                  <a:pt x="8319" y="39184"/>
                </a:lnTo>
                <a:lnTo>
                  <a:pt x="8319" y="39260"/>
                </a:lnTo>
                <a:lnTo>
                  <a:pt x="8357" y="39337"/>
                </a:lnTo>
                <a:lnTo>
                  <a:pt x="8396" y="39375"/>
                </a:lnTo>
                <a:lnTo>
                  <a:pt x="8434" y="39413"/>
                </a:lnTo>
                <a:lnTo>
                  <a:pt x="8529" y="39432"/>
                </a:lnTo>
                <a:lnTo>
                  <a:pt x="8606" y="39413"/>
                </a:lnTo>
                <a:lnTo>
                  <a:pt x="8663" y="39375"/>
                </a:lnTo>
                <a:lnTo>
                  <a:pt x="9543" y="38687"/>
                </a:lnTo>
                <a:lnTo>
                  <a:pt x="9600" y="38629"/>
                </a:lnTo>
                <a:lnTo>
                  <a:pt x="9619" y="38553"/>
                </a:lnTo>
                <a:lnTo>
                  <a:pt x="9619" y="38457"/>
                </a:lnTo>
                <a:lnTo>
                  <a:pt x="9581" y="38381"/>
                </a:lnTo>
                <a:lnTo>
                  <a:pt x="9505" y="38323"/>
                </a:lnTo>
                <a:lnTo>
                  <a:pt x="9428" y="38304"/>
                </a:lnTo>
                <a:close/>
                <a:moveTo>
                  <a:pt x="7248" y="39949"/>
                </a:moveTo>
                <a:lnTo>
                  <a:pt x="7172" y="40006"/>
                </a:lnTo>
                <a:lnTo>
                  <a:pt x="6311" y="40694"/>
                </a:lnTo>
                <a:lnTo>
                  <a:pt x="6254" y="40752"/>
                </a:lnTo>
                <a:lnTo>
                  <a:pt x="6235" y="40828"/>
                </a:lnTo>
                <a:lnTo>
                  <a:pt x="6235" y="40924"/>
                </a:lnTo>
                <a:lnTo>
                  <a:pt x="6273" y="41000"/>
                </a:lnTo>
                <a:lnTo>
                  <a:pt x="6311" y="41039"/>
                </a:lnTo>
                <a:lnTo>
                  <a:pt x="6349" y="41058"/>
                </a:lnTo>
                <a:lnTo>
                  <a:pt x="6445" y="41077"/>
                </a:lnTo>
                <a:lnTo>
                  <a:pt x="6521" y="41077"/>
                </a:lnTo>
                <a:lnTo>
                  <a:pt x="6579" y="41039"/>
                </a:lnTo>
                <a:lnTo>
                  <a:pt x="7458" y="40350"/>
                </a:lnTo>
                <a:lnTo>
                  <a:pt x="7516" y="40274"/>
                </a:lnTo>
                <a:lnTo>
                  <a:pt x="7535" y="40197"/>
                </a:lnTo>
                <a:lnTo>
                  <a:pt x="7535" y="40121"/>
                </a:lnTo>
                <a:lnTo>
                  <a:pt x="7497" y="40025"/>
                </a:lnTo>
                <a:lnTo>
                  <a:pt x="7420" y="39968"/>
                </a:lnTo>
                <a:lnTo>
                  <a:pt x="7344" y="39949"/>
                </a:lnTo>
                <a:close/>
                <a:moveTo>
                  <a:pt x="5183" y="41612"/>
                </a:moveTo>
                <a:lnTo>
                  <a:pt x="5106" y="41651"/>
                </a:lnTo>
                <a:lnTo>
                  <a:pt x="4227" y="42339"/>
                </a:lnTo>
                <a:lnTo>
                  <a:pt x="4169" y="42416"/>
                </a:lnTo>
                <a:lnTo>
                  <a:pt x="4150" y="42492"/>
                </a:lnTo>
                <a:lnTo>
                  <a:pt x="4150" y="42588"/>
                </a:lnTo>
                <a:lnTo>
                  <a:pt x="4188" y="42664"/>
                </a:lnTo>
                <a:lnTo>
                  <a:pt x="4227" y="42702"/>
                </a:lnTo>
                <a:lnTo>
                  <a:pt x="4284" y="42721"/>
                </a:lnTo>
                <a:lnTo>
                  <a:pt x="4380" y="42741"/>
                </a:lnTo>
                <a:lnTo>
                  <a:pt x="4437" y="42721"/>
                </a:lnTo>
                <a:lnTo>
                  <a:pt x="4514" y="42683"/>
                </a:lnTo>
                <a:lnTo>
                  <a:pt x="5374" y="41995"/>
                </a:lnTo>
                <a:lnTo>
                  <a:pt x="5431" y="41937"/>
                </a:lnTo>
                <a:lnTo>
                  <a:pt x="5451" y="41861"/>
                </a:lnTo>
                <a:lnTo>
                  <a:pt x="5451" y="41765"/>
                </a:lnTo>
                <a:lnTo>
                  <a:pt x="5412" y="41689"/>
                </a:lnTo>
                <a:lnTo>
                  <a:pt x="5336" y="41631"/>
                </a:lnTo>
                <a:lnTo>
                  <a:pt x="5259" y="41612"/>
                </a:lnTo>
                <a:close/>
                <a:moveTo>
                  <a:pt x="3098" y="43276"/>
                </a:moveTo>
                <a:lnTo>
                  <a:pt x="3022" y="43314"/>
                </a:lnTo>
                <a:lnTo>
                  <a:pt x="2161" y="44003"/>
                </a:lnTo>
                <a:lnTo>
                  <a:pt x="2104" y="44079"/>
                </a:lnTo>
                <a:lnTo>
                  <a:pt x="2066" y="44156"/>
                </a:lnTo>
                <a:lnTo>
                  <a:pt x="2085" y="44232"/>
                </a:lnTo>
                <a:lnTo>
                  <a:pt x="2123" y="44328"/>
                </a:lnTo>
                <a:lnTo>
                  <a:pt x="2161" y="44347"/>
                </a:lnTo>
                <a:lnTo>
                  <a:pt x="2200" y="44385"/>
                </a:lnTo>
                <a:lnTo>
                  <a:pt x="2295" y="44404"/>
                </a:lnTo>
                <a:lnTo>
                  <a:pt x="2372" y="44385"/>
                </a:lnTo>
                <a:lnTo>
                  <a:pt x="2429" y="44347"/>
                </a:lnTo>
                <a:lnTo>
                  <a:pt x="3290" y="43659"/>
                </a:lnTo>
                <a:lnTo>
                  <a:pt x="3347" y="43601"/>
                </a:lnTo>
                <a:lnTo>
                  <a:pt x="3385" y="43506"/>
                </a:lnTo>
                <a:lnTo>
                  <a:pt x="3366" y="43429"/>
                </a:lnTo>
                <a:lnTo>
                  <a:pt x="3328" y="43353"/>
                </a:lnTo>
                <a:lnTo>
                  <a:pt x="3271" y="43295"/>
                </a:lnTo>
                <a:lnTo>
                  <a:pt x="3175" y="43276"/>
                </a:lnTo>
                <a:close/>
                <a:moveTo>
                  <a:pt x="1110" y="44921"/>
                </a:moveTo>
                <a:lnTo>
                  <a:pt x="1014" y="44940"/>
                </a:lnTo>
                <a:lnTo>
                  <a:pt x="938" y="44978"/>
                </a:lnTo>
                <a:lnTo>
                  <a:pt x="77" y="45666"/>
                </a:lnTo>
                <a:lnTo>
                  <a:pt x="20" y="45743"/>
                </a:lnTo>
                <a:lnTo>
                  <a:pt x="1" y="45819"/>
                </a:lnTo>
                <a:lnTo>
                  <a:pt x="1" y="45896"/>
                </a:lnTo>
                <a:lnTo>
                  <a:pt x="39" y="45972"/>
                </a:lnTo>
                <a:lnTo>
                  <a:pt x="77" y="46011"/>
                </a:lnTo>
                <a:lnTo>
                  <a:pt x="115" y="46049"/>
                </a:lnTo>
                <a:lnTo>
                  <a:pt x="211" y="46068"/>
                </a:lnTo>
                <a:lnTo>
                  <a:pt x="287" y="46049"/>
                </a:lnTo>
                <a:lnTo>
                  <a:pt x="364" y="46011"/>
                </a:lnTo>
                <a:lnTo>
                  <a:pt x="1224" y="45322"/>
                </a:lnTo>
                <a:lnTo>
                  <a:pt x="1282" y="45265"/>
                </a:lnTo>
                <a:lnTo>
                  <a:pt x="1301" y="45169"/>
                </a:lnTo>
                <a:lnTo>
                  <a:pt x="1301" y="45093"/>
                </a:lnTo>
                <a:lnTo>
                  <a:pt x="1263" y="45016"/>
                </a:lnTo>
                <a:lnTo>
                  <a:pt x="1186" y="44959"/>
                </a:lnTo>
                <a:lnTo>
                  <a:pt x="1110" y="449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2" name="Google Shape;762;p21"/>
          <p:cNvSpPr/>
          <p:nvPr/>
        </p:nvSpPr>
        <p:spPr>
          <a:xfrm>
            <a:off x="8980397" y="5841063"/>
            <a:ext cx="6153617" cy="1418360"/>
          </a:xfrm>
          <a:custGeom>
            <a:avLst/>
            <a:gdLst/>
            <a:ahLst/>
            <a:cxnLst/>
            <a:rect l="l" t="t" r="r" b="b"/>
            <a:pathLst>
              <a:path w="118811" h="27385" extrusionOk="0">
                <a:moveTo>
                  <a:pt x="118409" y="0"/>
                </a:moveTo>
                <a:lnTo>
                  <a:pt x="118333" y="19"/>
                </a:lnTo>
                <a:lnTo>
                  <a:pt x="118256" y="58"/>
                </a:lnTo>
                <a:lnTo>
                  <a:pt x="118218" y="134"/>
                </a:lnTo>
                <a:lnTo>
                  <a:pt x="118199" y="211"/>
                </a:lnTo>
                <a:lnTo>
                  <a:pt x="118218" y="306"/>
                </a:lnTo>
                <a:lnTo>
                  <a:pt x="118256" y="364"/>
                </a:lnTo>
                <a:lnTo>
                  <a:pt x="118333" y="421"/>
                </a:lnTo>
                <a:lnTo>
                  <a:pt x="118429" y="440"/>
                </a:lnTo>
                <a:lnTo>
                  <a:pt x="118582" y="440"/>
                </a:lnTo>
                <a:lnTo>
                  <a:pt x="118677" y="421"/>
                </a:lnTo>
                <a:lnTo>
                  <a:pt x="118735" y="364"/>
                </a:lnTo>
                <a:lnTo>
                  <a:pt x="118792" y="306"/>
                </a:lnTo>
                <a:lnTo>
                  <a:pt x="118811" y="211"/>
                </a:lnTo>
                <a:lnTo>
                  <a:pt x="118792" y="134"/>
                </a:lnTo>
                <a:lnTo>
                  <a:pt x="118735" y="58"/>
                </a:lnTo>
                <a:lnTo>
                  <a:pt x="118677" y="0"/>
                </a:lnTo>
                <a:close/>
                <a:moveTo>
                  <a:pt x="116860" y="19"/>
                </a:moveTo>
                <a:lnTo>
                  <a:pt x="115751" y="58"/>
                </a:lnTo>
                <a:lnTo>
                  <a:pt x="115675" y="77"/>
                </a:lnTo>
                <a:lnTo>
                  <a:pt x="115598" y="134"/>
                </a:lnTo>
                <a:lnTo>
                  <a:pt x="115560" y="191"/>
                </a:lnTo>
                <a:lnTo>
                  <a:pt x="115541" y="287"/>
                </a:lnTo>
                <a:lnTo>
                  <a:pt x="115560" y="364"/>
                </a:lnTo>
                <a:lnTo>
                  <a:pt x="115598" y="440"/>
                </a:lnTo>
                <a:lnTo>
                  <a:pt x="115675" y="478"/>
                </a:lnTo>
                <a:lnTo>
                  <a:pt x="115751" y="497"/>
                </a:lnTo>
                <a:lnTo>
                  <a:pt x="115770" y="497"/>
                </a:lnTo>
                <a:lnTo>
                  <a:pt x="116880" y="459"/>
                </a:lnTo>
                <a:lnTo>
                  <a:pt x="116956" y="440"/>
                </a:lnTo>
                <a:lnTo>
                  <a:pt x="117033" y="402"/>
                </a:lnTo>
                <a:lnTo>
                  <a:pt x="117071" y="325"/>
                </a:lnTo>
                <a:lnTo>
                  <a:pt x="117090" y="230"/>
                </a:lnTo>
                <a:lnTo>
                  <a:pt x="117071" y="153"/>
                </a:lnTo>
                <a:lnTo>
                  <a:pt x="117013" y="77"/>
                </a:lnTo>
                <a:lnTo>
                  <a:pt x="116956" y="39"/>
                </a:lnTo>
                <a:lnTo>
                  <a:pt x="116860" y="19"/>
                </a:lnTo>
                <a:close/>
                <a:moveTo>
                  <a:pt x="114202" y="115"/>
                </a:moveTo>
                <a:lnTo>
                  <a:pt x="113093" y="172"/>
                </a:lnTo>
                <a:lnTo>
                  <a:pt x="112998" y="191"/>
                </a:lnTo>
                <a:lnTo>
                  <a:pt x="112940" y="249"/>
                </a:lnTo>
                <a:lnTo>
                  <a:pt x="112902" y="325"/>
                </a:lnTo>
                <a:lnTo>
                  <a:pt x="112883" y="421"/>
                </a:lnTo>
                <a:lnTo>
                  <a:pt x="112902" y="497"/>
                </a:lnTo>
                <a:lnTo>
                  <a:pt x="112959" y="555"/>
                </a:lnTo>
                <a:lnTo>
                  <a:pt x="113017" y="612"/>
                </a:lnTo>
                <a:lnTo>
                  <a:pt x="113112" y="612"/>
                </a:lnTo>
                <a:lnTo>
                  <a:pt x="114222" y="555"/>
                </a:lnTo>
                <a:lnTo>
                  <a:pt x="114298" y="536"/>
                </a:lnTo>
                <a:lnTo>
                  <a:pt x="114374" y="497"/>
                </a:lnTo>
                <a:lnTo>
                  <a:pt x="114413" y="421"/>
                </a:lnTo>
                <a:lnTo>
                  <a:pt x="114432" y="325"/>
                </a:lnTo>
                <a:lnTo>
                  <a:pt x="114413" y="249"/>
                </a:lnTo>
                <a:lnTo>
                  <a:pt x="114355" y="172"/>
                </a:lnTo>
                <a:lnTo>
                  <a:pt x="114279" y="134"/>
                </a:lnTo>
                <a:lnTo>
                  <a:pt x="114202" y="115"/>
                </a:lnTo>
                <a:close/>
                <a:moveTo>
                  <a:pt x="111544" y="287"/>
                </a:moveTo>
                <a:lnTo>
                  <a:pt x="110435" y="364"/>
                </a:lnTo>
                <a:lnTo>
                  <a:pt x="110340" y="383"/>
                </a:lnTo>
                <a:lnTo>
                  <a:pt x="110282" y="440"/>
                </a:lnTo>
                <a:lnTo>
                  <a:pt x="110244" y="517"/>
                </a:lnTo>
                <a:lnTo>
                  <a:pt x="110225" y="593"/>
                </a:lnTo>
                <a:lnTo>
                  <a:pt x="110244" y="689"/>
                </a:lnTo>
                <a:lnTo>
                  <a:pt x="110301" y="746"/>
                </a:lnTo>
                <a:lnTo>
                  <a:pt x="110359" y="784"/>
                </a:lnTo>
                <a:lnTo>
                  <a:pt x="110454" y="803"/>
                </a:lnTo>
                <a:lnTo>
                  <a:pt x="110473" y="803"/>
                </a:lnTo>
                <a:lnTo>
                  <a:pt x="111563" y="727"/>
                </a:lnTo>
                <a:lnTo>
                  <a:pt x="111659" y="689"/>
                </a:lnTo>
                <a:lnTo>
                  <a:pt x="111716" y="650"/>
                </a:lnTo>
                <a:lnTo>
                  <a:pt x="111774" y="574"/>
                </a:lnTo>
                <a:lnTo>
                  <a:pt x="111774" y="478"/>
                </a:lnTo>
                <a:lnTo>
                  <a:pt x="111755" y="402"/>
                </a:lnTo>
                <a:lnTo>
                  <a:pt x="111697" y="325"/>
                </a:lnTo>
                <a:lnTo>
                  <a:pt x="111621" y="287"/>
                </a:lnTo>
                <a:close/>
                <a:moveTo>
                  <a:pt x="108886" y="497"/>
                </a:moveTo>
                <a:lnTo>
                  <a:pt x="107777" y="612"/>
                </a:lnTo>
                <a:lnTo>
                  <a:pt x="107701" y="631"/>
                </a:lnTo>
                <a:lnTo>
                  <a:pt x="107624" y="689"/>
                </a:lnTo>
                <a:lnTo>
                  <a:pt x="107586" y="765"/>
                </a:lnTo>
                <a:lnTo>
                  <a:pt x="107586" y="842"/>
                </a:lnTo>
                <a:lnTo>
                  <a:pt x="107605" y="937"/>
                </a:lnTo>
                <a:lnTo>
                  <a:pt x="107643" y="995"/>
                </a:lnTo>
                <a:lnTo>
                  <a:pt x="107720" y="1033"/>
                </a:lnTo>
                <a:lnTo>
                  <a:pt x="107796" y="1052"/>
                </a:lnTo>
                <a:lnTo>
                  <a:pt x="107815" y="1052"/>
                </a:lnTo>
                <a:lnTo>
                  <a:pt x="108924" y="937"/>
                </a:lnTo>
                <a:lnTo>
                  <a:pt x="109001" y="918"/>
                </a:lnTo>
                <a:lnTo>
                  <a:pt x="109077" y="861"/>
                </a:lnTo>
                <a:lnTo>
                  <a:pt x="109116" y="784"/>
                </a:lnTo>
                <a:lnTo>
                  <a:pt x="109116" y="689"/>
                </a:lnTo>
                <a:lnTo>
                  <a:pt x="109097" y="612"/>
                </a:lnTo>
                <a:lnTo>
                  <a:pt x="109039" y="555"/>
                </a:lnTo>
                <a:lnTo>
                  <a:pt x="108963" y="497"/>
                </a:lnTo>
                <a:close/>
                <a:moveTo>
                  <a:pt x="25128" y="765"/>
                </a:moveTo>
                <a:lnTo>
                  <a:pt x="24860" y="784"/>
                </a:lnTo>
                <a:lnTo>
                  <a:pt x="24573" y="803"/>
                </a:lnTo>
                <a:lnTo>
                  <a:pt x="24286" y="842"/>
                </a:lnTo>
                <a:lnTo>
                  <a:pt x="23999" y="899"/>
                </a:lnTo>
                <a:lnTo>
                  <a:pt x="23923" y="937"/>
                </a:lnTo>
                <a:lnTo>
                  <a:pt x="23866" y="995"/>
                </a:lnTo>
                <a:lnTo>
                  <a:pt x="23827" y="1071"/>
                </a:lnTo>
                <a:lnTo>
                  <a:pt x="23827" y="1167"/>
                </a:lnTo>
                <a:lnTo>
                  <a:pt x="23846" y="1243"/>
                </a:lnTo>
                <a:lnTo>
                  <a:pt x="23904" y="1301"/>
                </a:lnTo>
                <a:lnTo>
                  <a:pt x="23961" y="1320"/>
                </a:lnTo>
                <a:lnTo>
                  <a:pt x="24038" y="1339"/>
                </a:lnTo>
                <a:lnTo>
                  <a:pt x="24095" y="1339"/>
                </a:lnTo>
                <a:lnTo>
                  <a:pt x="24631" y="1243"/>
                </a:lnTo>
                <a:lnTo>
                  <a:pt x="24879" y="1224"/>
                </a:lnTo>
                <a:lnTo>
                  <a:pt x="25147" y="1205"/>
                </a:lnTo>
                <a:lnTo>
                  <a:pt x="25242" y="1186"/>
                </a:lnTo>
                <a:lnTo>
                  <a:pt x="25300" y="1148"/>
                </a:lnTo>
                <a:lnTo>
                  <a:pt x="25357" y="1071"/>
                </a:lnTo>
                <a:lnTo>
                  <a:pt x="25357" y="976"/>
                </a:lnTo>
                <a:lnTo>
                  <a:pt x="25338" y="899"/>
                </a:lnTo>
                <a:lnTo>
                  <a:pt x="25300" y="823"/>
                </a:lnTo>
                <a:lnTo>
                  <a:pt x="25223" y="784"/>
                </a:lnTo>
                <a:lnTo>
                  <a:pt x="25147" y="765"/>
                </a:lnTo>
                <a:close/>
                <a:moveTo>
                  <a:pt x="106228" y="784"/>
                </a:moveTo>
                <a:lnTo>
                  <a:pt x="105138" y="899"/>
                </a:lnTo>
                <a:lnTo>
                  <a:pt x="105042" y="937"/>
                </a:lnTo>
                <a:lnTo>
                  <a:pt x="104985" y="995"/>
                </a:lnTo>
                <a:lnTo>
                  <a:pt x="104947" y="1071"/>
                </a:lnTo>
                <a:lnTo>
                  <a:pt x="104928" y="1148"/>
                </a:lnTo>
                <a:lnTo>
                  <a:pt x="104966" y="1243"/>
                </a:lnTo>
                <a:lnTo>
                  <a:pt x="105004" y="1301"/>
                </a:lnTo>
                <a:lnTo>
                  <a:pt x="105081" y="1339"/>
                </a:lnTo>
                <a:lnTo>
                  <a:pt x="105157" y="1358"/>
                </a:lnTo>
                <a:lnTo>
                  <a:pt x="105176" y="1358"/>
                </a:lnTo>
                <a:lnTo>
                  <a:pt x="106285" y="1224"/>
                </a:lnTo>
                <a:lnTo>
                  <a:pt x="106362" y="1186"/>
                </a:lnTo>
                <a:lnTo>
                  <a:pt x="106438" y="1129"/>
                </a:lnTo>
                <a:lnTo>
                  <a:pt x="106477" y="1052"/>
                </a:lnTo>
                <a:lnTo>
                  <a:pt x="106477" y="976"/>
                </a:lnTo>
                <a:lnTo>
                  <a:pt x="106458" y="880"/>
                </a:lnTo>
                <a:lnTo>
                  <a:pt x="106400" y="823"/>
                </a:lnTo>
                <a:lnTo>
                  <a:pt x="106324" y="784"/>
                </a:lnTo>
                <a:close/>
                <a:moveTo>
                  <a:pt x="103589" y="1109"/>
                </a:moveTo>
                <a:lnTo>
                  <a:pt x="102480" y="1262"/>
                </a:lnTo>
                <a:lnTo>
                  <a:pt x="102404" y="1301"/>
                </a:lnTo>
                <a:lnTo>
                  <a:pt x="102346" y="1358"/>
                </a:lnTo>
                <a:lnTo>
                  <a:pt x="102308" y="1434"/>
                </a:lnTo>
                <a:lnTo>
                  <a:pt x="102308" y="1530"/>
                </a:lnTo>
                <a:lnTo>
                  <a:pt x="102327" y="1607"/>
                </a:lnTo>
                <a:lnTo>
                  <a:pt x="102384" y="1664"/>
                </a:lnTo>
                <a:lnTo>
                  <a:pt x="102442" y="1702"/>
                </a:lnTo>
                <a:lnTo>
                  <a:pt x="102518" y="1721"/>
                </a:lnTo>
                <a:lnTo>
                  <a:pt x="102557" y="1702"/>
                </a:lnTo>
                <a:lnTo>
                  <a:pt x="103647" y="1549"/>
                </a:lnTo>
                <a:lnTo>
                  <a:pt x="103723" y="1530"/>
                </a:lnTo>
                <a:lnTo>
                  <a:pt x="103799" y="1473"/>
                </a:lnTo>
                <a:lnTo>
                  <a:pt x="103838" y="1396"/>
                </a:lnTo>
                <a:lnTo>
                  <a:pt x="103838" y="1301"/>
                </a:lnTo>
                <a:lnTo>
                  <a:pt x="103819" y="1224"/>
                </a:lnTo>
                <a:lnTo>
                  <a:pt x="103761" y="1148"/>
                </a:lnTo>
                <a:lnTo>
                  <a:pt x="103685" y="1109"/>
                </a:lnTo>
                <a:close/>
                <a:moveTo>
                  <a:pt x="26638" y="937"/>
                </a:moveTo>
                <a:lnTo>
                  <a:pt x="26562" y="976"/>
                </a:lnTo>
                <a:lnTo>
                  <a:pt x="26505" y="1033"/>
                </a:lnTo>
                <a:lnTo>
                  <a:pt x="26466" y="1109"/>
                </a:lnTo>
                <a:lnTo>
                  <a:pt x="26466" y="1186"/>
                </a:lnTo>
                <a:lnTo>
                  <a:pt x="26485" y="1281"/>
                </a:lnTo>
                <a:lnTo>
                  <a:pt x="26543" y="1339"/>
                </a:lnTo>
                <a:lnTo>
                  <a:pt x="26619" y="1377"/>
                </a:lnTo>
                <a:lnTo>
                  <a:pt x="26887" y="1454"/>
                </a:lnTo>
                <a:lnTo>
                  <a:pt x="27136" y="1549"/>
                </a:lnTo>
                <a:lnTo>
                  <a:pt x="27384" y="1645"/>
                </a:lnTo>
                <a:lnTo>
                  <a:pt x="27614" y="1760"/>
                </a:lnTo>
                <a:lnTo>
                  <a:pt x="27652" y="1779"/>
                </a:lnTo>
                <a:lnTo>
                  <a:pt x="27767" y="1779"/>
                </a:lnTo>
                <a:lnTo>
                  <a:pt x="27824" y="1760"/>
                </a:lnTo>
                <a:lnTo>
                  <a:pt x="27881" y="1721"/>
                </a:lnTo>
                <a:lnTo>
                  <a:pt x="27901" y="1664"/>
                </a:lnTo>
                <a:lnTo>
                  <a:pt x="27939" y="1568"/>
                </a:lnTo>
                <a:lnTo>
                  <a:pt x="27920" y="1492"/>
                </a:lnTo>
                <a:lnTo>
                  <a:pt x="27881" y="1415"/>
                </a:lnTo>
                <a:lnTo>
                  <a:pt x="27824" y="1358"/>
                </a:lnTo>
                <a:lnTo>
                  <a:pt x="27556" y="1243"/>
                </a:lnTo>
                <a:lnTo>
                  <a:pt x="27289" y="1129"/>
                </a:lnTo>
                <a:lnTo>
                  <a:pt x="27021" y="1033"/>
                </a:lnTo>
                <a:lnTo>
                  <a:pt x="26734" y="956"/>
                </a:lnTo>
                <a:lnTo>
                  <a:pt x="26638" y="937"/>
                </a:lnTo>
                <a:close/>
                <a:moveTo>
                  <a:pt x="100950" y="1511"/>
                </a:moveTo>
                <a:lnTo>
                  <a:pt x="99860" y="1683"/>
                </a:lnTo>
                <a:lnTo>
                  <a:pt x="99784" y="1721"/>
                </a:lnTo>
                <a:lnTo>
                  <a:pt x="99707" y="1779"/>
                </a:lnTo>
                <a:lnTo>
                  <a:pt x="99688" y="1855"/>
                </a:lnTo>
                <a:lnTo>
                  <a:pt x="99669" y="1951"/>
                </a:lnTo>
                <a:lnTo>
                  <a:pt x="99707" y="2027"/>
                </a:lnTo>
                <a:lnTo>
                  <a:pt x="99745" y="2085"/>
                </a:lnTo>
                <a:lnTo>
                  <a:pt x="99822" y="2123"/>
                </a:lnTo>
                <a:lnTo>
                  <a:pt x="99937" y="2123"/>
                </a:lnTo>
                <a:lnTo>
                  <a:pt x="101027" y="1951"/>
                </a:lnTo>
                <a:lnTo>
                  <a:pt x="101103" y="1913"/>
                </a:lnTo>
                <a:lnTo>
                  <a:pt x="101161" y="1855"/>
                </a:lnTo>
                <a:lnTo>
                  <a:pt x="101199" y="1779"/>
                </a:lnTo>
                <a:lnTo>
                  <a:pt x="101199" y="1702"/>
                </a:lnTo>
                <a:lnTo>
                  <a:pt x="101180" y="1607"/>
                </a:lnTo>
                <a:lnTo>
                  <a:pt x="101122" y="1549"/>
                </a:lnTo>
                <a:lnTo>
                  <a:pt x="101046" y="1511"/>
                </a:lnTo>
                <a:close/>
                <a:moveTo>
                  <a:pt x="22565" y="1358"/>
                </a:moveTo>
                <a:lnTo>
                  <a:pt x="22489" y="1377"/>
                </a:lnTo>
                <a:lnTo>
                  <a:pt x="21972" y="1607"/>
                </a:lnTo>
                <a:lnTo>
                  <a:pt x="21456" y="1874"/>
                </a:lnTo>
                <a:lnTo>
                  <a:pt x="21399" y="1932"/>
                </a:lnTo>
                <a:lnTo>
                  <a:pt x="21361" y="1989"/>
                </a:lnTo>
                <a:lnTo>
                  <a:pt x="21341" y="2085"/>
                </a:lnTo>
                <a:lnTo>
                  <a:pt x="21361" y="2161"/>
                </a:lnTo>
                <a:lnTo>
                  <a:pt x="21399" y="2219"/>
                </a:lnTo>
                <a:lnTo>
                  <a:pt x="21456" y="2257"/>
                </a:lnTo>
                <a:lnTo>
                  <a:pt x="21513" y="2276"/>
                </a:lnTo>
                <a:lnTo>
                  <a:pt x="21609" y="2276"/>
                </a:lnTo>
                <a:lnTo>
                  <a:pt x="21666" y="2257"/>
                </a:lnTo>
                <a:lnTo>
                  <a:pt x="22164" y="2008"/>
                </a:lnTo>
                <a:lnTo>
                  <a:pt x="22661" y="1798"/>
                </a:lnTo>
                <a:lnTo>
                  <a:pt x="22718" y="1740"/>
                </a:lnTo>
                <a:lnTo>
                  <a:pt x="22776" y="1664"/>
                </a:lnTo>
                <a:lnTo>
                  <a:pt x="22795" y="1587"/>
                </a:lnTo>
                <a:lnTo>
                  <a:pt x="22776" y="1511"/>
                </a:lnTo>
                <a:lnTo>
                  <a:pt x="22718" y="1434"/>
                </a:lnTo>
                <a:lnTo>
                  <a:pt x="22642" y="1377"/>
                </a:lnTo>
                <a:lnTo>
                  <a:pt x="22565" y="1358"/>
                </a:lnTo>
                <a:close/>
                <a:moveTo>
                  <a:pt x="98330" y="1970"/>
                </a:moveTo>
                <a:lnTo>
                  <a:pt x="97240" y="2180"/>
                </a:lnTo>
                <a:lnTo>
                  <a:pt x="97145" y="2199"/>
                </a:lnTo>
                <a:lnTo>
                  <a:pt x="97087" y="2257"/>
                </a:lnTo>
                <a:lnTo>
                  <a:pt x="97068" y="2352"/>
                </a:lnTo>
                <a:lnTo>
                  <a:pt x="97068" y="2429"/>
                </a:lnTo>
                <a:lnTo>
                  <a:pt x="97087" y="2505"/>
                </a:lnTo>
                <a:lnTo>
                  <a:pt x="97145" y="2563"/>
                </a:lnTo>
                <a:lnTo>
                  <a:pt x="97202" y="2601"/>
                </a:lnTo>
                <a:lnTo>
                  <a:pt x="97317" y="2601"/>
                </a:lnTo>
                <a:lnTo>
                  <a:pt x="98407" y="2410"/>
                </a:lnTo>
                <a:lnTo>
                  <a:pt x="98483" y="2372"/>
                </a:lnTo>
                <a:lnTo>
                  <a:pt x="98541" y="2314"/>
                </a:lnTo>
                <a:lnTo>
                  <a:pt x="98579" y="2238"/>
                </a:lnTo>
                <a:lnTo>
                  <a:pt x="98579" y="2142"/>
                </a:lnTo>
                <a:lnTo>
                  <a:pt x="98560" y="2066"/>
                </a:lnTo>
                <a:lnTo>
                  <a:pt x="98483" y="2008"/>
                </a:lnTo>
                <a:lnTo>
                  <a:pt x="98407" y="1970"/>
                </a:lnTo>
                <a:close/>
                <a:moveTo>
                  <a:pt x="95710" y="2486"/>
                </a:moveTo>
                <a:lnTo>
                  <a:pt x="94620" y="2716"/>
                </a:lnTo>
                <a:lnTo>
                  <a:pt x="94544" y="2735"/>
                </a:lnTo>
                <a:lnTo>
                  <a:pt x="94487" y="2811"/>
                </a:lnTo>
                <a:lnTo>
                  <a:pt x="94448" y="2888"/>
                </a:lnTo>
                <a:lnTo>
                  <a:pt x="94448" y="2964"/>
                </a:lnTo>
                <a:lnTo>
                  <a:pt x="94487" y="3041"/>
                </a:lnTo>
                <a:lnTo>
                  <a:pt x="94525" y="3098"/>
                </a:lnTo>
                <a:lnTo>
                  <a:pt x="94601" y="3136"/>
                </a:lnTo>
                <a:lnTo>
                  <a:pt x="94678" y="3156"/>
                </a:lnTo>
                <a:lnTo>
                  <a:pt x="94716" y="3136"/>
                </a:lnTo>
                <a:lnTo>
                  <a:pt x="95806" y="2907"/>
                </a:lnTo>
                <a:lnTo>
                  <a:pt x="95883" y="2869"/>
                </a:lnTo>
                <a:lnTo>
                  <a:pt x="95940" y="2811"/>
                </a:lnTo>
                <a:lnTo>
                  <a:pt x="95978" y="2735"/>
                </a:lnTo>
                <a:lnTo>
                  <a:pt x="95978" y="2658"/>
                </a:lnTo>
                <a:lnTo>
                  <a:pt x="95940" y="2563"/>
                </a:lnTo>
                <a:lnTo>
                  <a:pt x="95883" y="2505"/>
                </a:lnTo>
                <a:lnTo>
                  <a:pt x="95806" y="2486"/>
                </a:lnTo>
                <a:close/>
                <a:moveTo>
                  <a:pt x="28857" y="2295"/>
                </a:moveTo>
                <a:lnTo>
                  <a:pt x="28780" y="2352"/>
                </a:lnTo>
                <a:lnTo>
                  <a:pt x="28723" y="2410"/>
                </a:lnTo>
                <a:lnTo>
                  <a:pt x="28704" y="2486"/>
                </a:lnTo>
                <a:lnTo>
                  <a:pt x="28723" y="2582"/>
                </a:lnTo>
                <a:lnTo>
                  <a:pt x="28761" y="2658"/>
                </a:lnTo>
                <a:lnTo>
                  <a:pt x="28952" y="2907"/>
                </a:lnTo>
                <a:lnTo>
                  <a:pt x="29124" y="3156"/>
                </a:lnTo>
                <a:lnTo>
                  <a:pt x="29220" y="3347"/>
                </a:lnTo>
                <a:lnTo>
                  <a:pt x="29316" y="3538"/>
                </a:lnTo>
                <a:lnTo>
                  <a:pt x="29354" y="3595"/>
                </a:lnTo>
                <a:lnTo>
                  <a:pt x="29392" y="3634"/>
                </a:lnTo>
                <a:lnTo>
                  <a:pt x="29450" y="3653"/>
                </a:lnTo>
                <a:lnTo>
                  <a:pt x="29526" y="3672"/>
                </a:lnTo>
                <a:lnTo>
                  <a:pt x="29602" y="3653"/>
                </a:lnTo>
                <a:lnTo>
                  <a:pt x="29679" y="3595"/>
                </a:lnTo>
                <a:lnTo>
                  <a:pt x="29717" y="3519"/>
                </a:lnTo>
                <a:lnTo>
                  <a:pt x="29736" y="3442"/>
                </a:lnTo>
                <a:lnTo>
                  <a:pt x="29717" y="3347"/>
                </a:lnTo>
                <a:lnTo>
                  <a:pt x="29622" y="3136"/>
                </a:lnTo>
                <a:lnTo>
                  <a:pt x="29507" y="2945"/>
                </a:lnTo>
                <a:lnTo>
                  <a:pt x="29316" y="2639"/>
                </a:lnTo>
                <a:lnTo>
                  <a:pt x="29086" y="2372"/>
                </a:lnTo>
                <a:lnTo>
                  <a:pt x="29029" y="2314"/>
                </a:lnTo>
                <a:lnTo>
                  <a:pt x="28933" y="2295"/>
                </a:lnTo>
                <a:close/>
                <a:moveTo>
                  <a:pt x="20194" y="2639"/>
                </a:moveTo>
                <a:lnTo>
                  <a:pt x="20118" y="2658"/>
                </a:lnTo>
                <a:lnTo>
                  <a:pt x="19563" y="3022"/>
                </a:lnTo>
                <a:lnTo>
                  <a:pt x="19180" y="3289"/>
                </a:lnTo>
                <a:lnTo>
                  <a:pt x="19123" y="3347"/>
                </a:lnTo>
                <a:lnTo>
                  <a:pt x="19085" y="3423"/>
                </a:lnTo>
                <a:lnTo>
                  <a:pt x="19085" y="3500"/>
                </a:lnTo>
                <a:lnTo>
                  <a:pt x="19123" y="3595"/>
                </a:lnTo>
                <a:lnTo>
                  <a:pt x="19161" y="3634"/>
                </a:lnTo>
                <a:lnTo>
                  <a:pt x="19200" y="3653"/>
                </a:lnTo>
                <a:lnTo>
                  <a:pt x="19257" y="3672"/>
                </a:lnTo>
                <a:lnTo>
                  <a:pt x="19314" y="3691"/>
                </a:lnTo>
                <a:lnTo>
                  <a:pt x="19372" y="3672"/>
                </a:lnTo>
                <a:lnTo>
                  <a:pt x="19429" y="3653"/>
                </a:lnTo>
                <a:lnTo>
                  <a:pt x="19812" y="3385"/>
                </a:lnTo>
                <a:lnTo>
                  <a:pt x="20347" y="3041"/>
                </a:lnTo>
                <a:lnTo>
                  <a:pt x="20404" y="2983"/>
                </a:lnTo>
                <a:lnTo>
                  <a:pt x="20443" y="2907"/>
                </a:lnTo>
                <a:lnTo>
                  <a:pt x="20443" y="2811"/>
                </a:lnTo>
                <a:lnTo>
                  <a:pt x="20423" y="2735"/>
                </a:lnTo>
                <a:lnTo>
                  <a:pt x="20347" y="2658"/>
                </a:lnTo>
                <a:lnTo>
                  <a:pt x="20270" y="2639"/>
                </a:lnTo>
                <a:close/>
                <a:moveTo>
                  <a:pt x="93110" y="3041"/>
                </a:moveTo>
                <a:lnTo>
                  <a:pt x="92020" y="3309"/>
                </a:lnTo>
                <a:lnTo>
                  <a:pt x="91943" y="3347"/>
                </a:lnTo>
                <a:lnTo>
                  <a:pt x="91886" y="3404"/>
                </a:lnTo>
                <a:lnTo>
                  <a:pt x="91867" y="3481"/>
                </a:lnTo>
                <a:lnTo>
                  <a:pt x="91867" y="3576"/>
                </a:lnTo>
                <a:lnTo>
                  <a:pt x="91886" y="3634"/>
                </a:lnTo>
                <a:lnTo>
                  <a:pt x="91943" y="3691"/>
                </a:lnTo>
                <a:lnTo>
                  <a:pt x="92001" y="3729"/>
                </a:lnTo>
                <a:lnTo>
                  <a:pt x="92077" y="3748"/>
                </a:lnTo>
                <a:lnTo>
                  <a:pt x="92135" y="3729"/>
                </a:lnTo>
                <a:lnTo>
                  <a:pt x="93205" y="3481"/>
                </a:lnTo>
                <a:lnTo>
                  <a:pt x="93282" y="3442"/>
                </a:lnTo>
                <a:lnTo>
                  <a:pt x="93339" y="3385"/>
                </a:lnTo>
                <a:lnTo>
                  <a:pt x="93377" y="3309"/>
                </a:lnTo>
                <a:lnTo>
                  <a:pt x="93377" y="3213"/>
                </a:lnTo>
                <a:lnTo>
                  <a:pt x="93339" y="3136"/>
                </a:lnTo>
                <a:lnTo>
                  <a:pt x="93282" y="3079"/>
                </a:lnTo>
                <a:lnTo>
                  <a:pt x="93186" y="3041"/>
                </a:lnTo>
                <a:close/>
                <a:moveTo>
                  <a:pt x="90509" y="3672"/>
                </a:moveTo>
                <a:lnTo>
                  <a:pt x="89438" y="3959"/>
                </a:lnTo>
                <a:lnTo>
                  <a:pt x="89362" y="3997"/>
                </a:lnTo>
                <a:lnTo>
                  <a:pt x="89304" y="4054"/>
                </a:lnTo>
                <a:lnTo>
                  <a:pt x="89285" y="4131"/>
                </a:lnTo>
                <a:lnTo>
                  <a:pt x="89285" y="4226"/>
                </a:lnTo>
                <a:lnTo>
                  <a:pt x="89323" y="4284"/>
                </a:lnTo>
                <a:lnTo>
                  <a:pt x="89362" y="4341"/>
                </a:lnTo>
                <a:lnTo>
                  <a:pt x="89419" y="4379"/>
                </a:lnTo>
                <a:lnTo>
                  <a:pt x="89496" y="4399"/>
                </a:lnTo>
                <a:lnTo>
                  <a:pt x="89553" y="4379"/>
                </a:lnTo>
                <a:lnTo>
                  <a:pt x="90624" y="4112"/>
                </a:lnTo>
                <a:lnTo>
                  <a:pt x="90700" y="4073"/>
                </a:lnTo>
                <a:lnTo>
                  <a:pt x="90758" y="3997"/>
                </a:lnTo>
                <a:lnTo>
                  <a:pt x="90796" y="3920"/>
                </a:lnTo>
                <a:lnTo>
                  <a:pt x="90796" y="3844"/>
                </a:lnTo>
                <a:lnTo>
                  <a:pt x="90758" y="3748"/>
                </a:lnTo>
                <a:lnTo>
                  <a:pt x="90681" y="3691"/>
                </a:lnTo>
                <a:lnTo>
                  <a:pt x="90605" y="3672"/>
                </a:lnTo>
                <a:close/>
                <a:moveTo>
                  <a:pt x="87947" y="4360"/>
                </a:moveTo>
                <a:lnTo>
                  <a:pt x="86876" y="4666"/>
                </a:lnTo>
                <a:lnTo>
                  <a:pt x="86799" y="4705"/>
                </a:lnTo>
                <a:lnTo>
                  <a:pt x="86742" y="4762"/>
                </a:lnTo>
                <a:lnTo>
                  <a:pt x="86723" y="4838"/>
                </a:lnTo>
                <a:lnTo>
                  <a:pt x="86723" y="4934"/>
                </a:lnTo>
                <a:lnTo>
                  <a:pt x="86761" y="5010"/>
                </a:lnTo>
                <a:lnTo>
                  <a:pt x="86799" y="5049"/>
                </a:lnTo>
                <a:lnTo>
                  <a:pt x="86857" y="5087"/>
                </a:lnTo>
                <a:lnTo>
                  <a:pt x="86990" y="5087"/>
                </a:lnTo>
                <a:lnTo>
                  <a:pt x="88061" y="4781"/>
                </a:lnTo>
                <a:lnTo>
                  <a:pt x="88138" y="4743"/>
                </a:lnTo>
                <a:lnTo>
                  <a:pt x="88195" y="4685"/>
                </a:lnTo>
                <a:lnTo>
                  <a:pt x="88214" y="4609"/>
                </a:lnTo>
                <a:lnTo>
                  <a:pt x="88214" y="4513"/>
                </a:lnTo>
                <a:lnTo>
                  <a:pt x="88176" y="4437"/>
                </a:lnTo>
                <a:lnTo>
                  <a:pt x="88119" y="4379"/>
                </a:lnTo>
                <a:lnTo>
                  <a:pt x="88023" y="4360"/>
                </a:lnTo>
                <a:close/>
                <a:moveTo>
                  <a:pt x="17995" y="4131"/>
                </a:moveTo>
                <a:lnTo>
                  <a:pt x="17899" y="4169"/>
                </a:lnTo>
                <a:lnTo>
                  <a:pt x="17020" y="4838"/>
                </a:lnTo>
                <a:lnTo>
                  <a:pt x="16962" y="4896"/>
                </a:lnTo>
                <a:lnTo>
                  <a:pt x="16924" y="4991"/>
                </a:lnTo>
                <a:lnTo>
                  <a:pt x="16924" y="5068"/>
                </a:lnTo>
                <a:lnTo>
                  <a:pt x="16962" y="5144"/>
                </a:lnTo>
                <a:lnTo>
                  <a:pt x="17000" y="5183"/>
                </a:lnTo>
                <a:lnTo>
                  <a:pt x="17039" y="5221"/>
                </a:lnTo>
                <a:lnTo>
                  <a:pt x="17153" y="5240"/>
                </a:lnTo>
                <a:lnTo>
                  <a:pt x="17211" y="5221"/>
                </a:lnTo>
                <a:lnTo>
                  <a:pt x="17287" y="5183"/>
                </a:lnTo>
                <a:lnTo>
                  <a:pt x="18167" y="4532"/>
                </a:lnTo>
                <a:lnTo>
                  <a:pt x="18224" y="4475"/>
                </a:lnTo>
                <a:lnTo>
                  <a:pt x="18263" y="4399"/>
                </a:lnTo>
                <a:lnTo>
                  <a:pt x="18243" y="4303"/>
                </a:lnTo>
                <a:lnTo>
                  <a:pt x="18224" y="4226"/>
                </a:lnTo>
                <a:lnTo>
                  <a:pt x="18148" y="4169"/>
                </a:lnTo>
                <a:lnTo>
                  <a:pt x="18071" y="4131"/>
                </a:lnTo>
                <a:close/>
                <a:moveTo>
                  <a:pt x="85461" y="5087"/>
                </a:moveTo>
                <a:lnTo>
                  <a:pt x="85384" y="5106"/>
                </a:lnTo>
                <a:lnTo>
                  <a:pt x="84313" y="5431"/>
                </a:lnTo>
                <a:lnTo>
                  <a:pt x="84237" y="5469"/>
                </a:lnTo>
                <a:lnTo>
                  <a:pt x="84179" y="5527"/>
                </a:lnTo>
                <a:lnTo>
                  <a:pt x="84160" y="5622"/>
                </a:lnTo>
                <a:lnTo>
                  <a:pt x="84179" y="5699"/>
                </a:lnTo>
                <a:lnTo>
                  <a:pt x="84198" y="5756"/>
                </a:lnTo>
                <a:lnTo>
                  <a:pt x="84256" y="5814"/>
                </a:lnTo>
                <a:lnTo>
                  <a:pt x="84313" y="5852"/>
                </a:lnTo>
                <a:lnTo>
                  <a:pt x="84447" y="5852"/>
                </a:lnTo>
                <a:lnTo>
                  <a:pt x="85518" y="5527"/>
                </a:lnTo>
                <a:lnTo>
                  <a:pt x="85594" y="5489"/>
                </a:lnTo>
                <a:lnTo>
                  <a:pt x="85633" y="5412"/>
                </a:lnTo>
                <a:lnTo>
                  <a:pt x="85671" y="5336"/>
                </a:lnTo>
                <a:lnTo>
                  <a:pt x="85652" y="5240"/>
                </a:lnTo>
                <a:lnTo>
                  <a:pt x="85614" y="5163"/>
                </a:lnTo>
                <a:lnTo>
                  <a:pt x="85556" y="5125"/>
                </a:lnTo>
                <a:lnTo>
                  <a:pt x="85461" y="5087"/>
                </a:lnTo>
                <a:close/>
                <a:moveTo>
                  <a:pt x="29870" y="4724"/>
                </a:moveTo>
                <a:lnTo>
                  <a:pt x="29775" y="4743"/>
                </a:lnTo>
                <a:lnTo>
                  <a:pt x="29717" y="4800"/>
                </a:lnTo>
                <a:lnTo>
                  <a:pt x="29679" y="4877"/>
                </a:lnTo>
                <a:lnTo>
                  <a:pt x="29660" y="4953"/>
                </a:lnTo>
                <a:lnTo>
                  <a:pt x="29679" y="5316"/>
                </a:lnTo>
                <a:lnTo>
                  <a:pt x="29660" y="5661"/>
                </a:lnTo>
                <a:lnTo>
                  <a:pt x="29622" y="6024"/>
                </a:lnTo>
                <a:lnTo>
                  <a:pt x="29641" y="6120"/>
                </a:lnTo>
                <a:lnTo>
                  <a:pt x="29679" y="6177"/>
                </a:lnTo>
                <a:lnTo>
                  <a:pt x="29736" y="6234"/>
                </a:lnTo>
                <a:lnTo>
                  <a:pt x="29813" y="6273"/>
                </a:lnTo>
                <a:lnTo>
                  <a:pt x="29851" y="6273"/>
                </a:lnTo>
                <a:lnTo>
                  <a:pt x="29928" y="6253"/>
                </a:lnTo>
                <a:lnTo>
                  <a:pt x="29985" y="6215"/>
                </a:lnTo>
                <a:lnTo>
                  <a:pt x="30042" y="6158"/>
                </a:lnTo>
                <a:lnTo>
                  <a:pt x="30061" y="6081"/>
                </a:lnTo>
                <a:lnTo>
                  <a:pt x="30100" y="5699"/>
                </a:lnTo>
                <a:lnTo>
                  <a:pt x="30119" y="5316"/>
                </a:lnTo>
                <a:lnTo>
                  <a:pt x="30100" y="4934"/>
                </a:lnTo>
                <a:lnTo>
                  <a:pt x="30081" y="4838"/>
                </a:lnTo>
                <a:lnTo>
                  <a:pt x="30023" y="4781"/>
                </a:lnTo>
                <a:lnTo>
                  <a:pt x="29947" y="4743"/>
                </a:lnTo>
                <a:lnTo>
                  <a:pt x="29870" y="4724"/>
                </a:lnTo>
                <a:close/>
                <a:moveTo>
                  <a:pt x="82841" y="5890"/>
                </a:moveTo>
                <a:lnTo>
                  <a:pt x="81789" y="6234"/>
                </a:lnTo>
                <a:lnTo>
                  <a:pt x="81713" y="6292"/>
                </a:lnTo>
                <a:lnTo>
                  <a:pt x="81655" y="6349"/>
                </a:lnTo>
                <a:lnTo>
                  <a:pt x="81636" y="6426"/>
                </a:lnTo>
                <a:lnTo>
                  <a:pt x="81636" y="6521"/>
                </a:lnTo>
                <a:lnTo>
                  <a:pt x="81674" y="6579"/>
                </a:lnTo>
                <a:lnTo>
                  <a:pt x="81732" y="6636"/>
                </a:lnTo>
                <a:lnTo>
                  <a:pt x="81789" y="6655"/>
                </a:lnTo>
                <a:lnTo>
                  <a:pt x="81846" y="6674"/>
                </a:lnTo>
                <a:lnTo>
                  <a:pt x="81923" y="6655"/>
                </a:lnTo>
                <a:lnTo>
                  <a:pt x="82975" y="6311"/>
                </a:lnTo>
                <a:lnTo>
                  <a:pt x="83051" y="6273"/>
                </a:lnTo>
                <a:lnTo>
                  <a:pt x="83108" y="6215"/>
                </a:lnTo>
                <a:lnTo>
                  <a:pt x="83128" y="6120"/>
                </a:lnTo>
                <a:lnTo>
                  <a:pt x="83108" y="6043"/>
                </a:lnTo>
                <a:lnTo>
                  <a:pt x="83070" y="5967"/>
                </a:lnTo>
                <a:lnTo>
                  <a:pt x="83013" y="5909"/>
                </a:lnTo>
                <a:lnTo>
                  <a:pt x="82917" y="5890"/>
                </a:lnTo>
                <a:close/>
                <a:moveTo>
                  <a:pt x="15949" y="5737"/>
                </a:moveTo>
                <a:lnTo>
                  <a:pt x="15853" y="5756"/>
                </a:lnTo>
                <a:lnTo>
                  <a:pt x="15777" y="5795"/>
                </a:lnTo>
                <a:lnTo>
                  <a:pt x="14916" y="6502"/>
                </a:lnTo>
                <a:lnTo>
                  <a:pt x="14859" y="6559"/>
                </a:lnTo>
                <a:lnTo>
                  <a:pt x="14840" y="6636"/>
                </a:lnTo>
                <a:lnTo>
                  <a:pt x="14840" y="6732"/>
                </a:lnTo>
                <a:lnTo>
                  <a:pt x="14897" y="6808"/>
                </a:lnTo>
                <a:lnTo>
                  <a:pt x="14916" y="6846"/>
                </a:lnTo>
                <a:lnTo>
                  <a:pt x="14973" y="6865"/>
                </a:lnTo>
                <a:lnTo>
                  <a:pt x="15050" y="6885"/>
                </a:lnTo>
                <a:lnTo>
                  <a:pt x="15126" y="6865"/>
                </a:lnTo>
                <a:lnTo>
                  <a:pt x="15203" y="6827"/>
                </a:lnTo>
                <a:lnTo>
                  <a:pt x="16063" y="6139"/>
                </a:lnTo>
                <a:lnTo>
                  <a:pt x="16121" y="6062"/>
                </a:lnTo>
                <a:lnTo>
                  <a:pt x="16140" y="5986"/>
                </a:lnTo>
                <a:lnTo>
                  <a:pt x="16140" y="5909"/>
                </a:lnTo>
                <a:lnTo>
                  <a:pt x="16102" y="5833"/>
                </a:lnTo>
                <a:lnTo>
                  <a:pt x="16025" y="5775"/>
                </a:lnTo>
                <a:lnTo>
                  <a:pt x="15949" y="5737"/>
                </a:lnTo>
                <a:close/>
                <a:moveTo>
                  <a:pt x="80393" y="6732"/>
                </a:moveTo>
                <a:lnTo>
                  <a:pt x="80317" y="6751"/>
                </a:lnTo>
                <a:lnTo>
                  <a:pt x="79265" y="7114"/>
                </a:lnTo>
                <a:lnTo>
                  <a:pt x="79188" y="7152"/>
                </a:lnTo>
                <a:lnTo>
                  <a:pt x="79131" y="7229"/>
                </a:lnTo>
                <a:lnTo>
                  <a:pt x="79112" y="7305"/>
                </a:lnTo>
                <a:lnTo>
                  <a:pt x="79131" y="7401"/>
                </a:lnTo>
                <a:lnTo>
                  <a:pt x="79169" y="7458"/>
                </a:lnTo>
                <a:lnTo>
                  <a:pt x="79207" y="7496"/>
                </a:lnTo>
                <a:lnTo>
                  <a:pt x="79265" y="7535"/>
                </a:lnTo>
                <a:lnTo>
                  <a:pt x="79341" y="7554"/>
                </a:lnTo>
                <a:lnTo>
                  <a:pt x="79418" y="7535"/>
                </a:lnTo>
                <a:lnTo>
                  <a:pt x="80450" y="7171"/>
                </a:lnTo>
                <a:lnTo>
                  <a:pt x="80527" y="7114"/>
                </a:lnTo>
                <a:lnTo>
                  <a:pt x="80584" y="7057"/>
                </a:lnTo>
                <a:lnTo>
                  <a:pt x="80603" y="6961"/>
                </a:lnTo>
                <a:lnTo>
                  <a:pt x="80603" y="6885"/>
                </a:lnTo>
                <a:lnTo>
                  <a:pt x="80546" y="6808"/>
                </a:lnTo>
                <a:lnTo>
                  <a:pt x="80489" y="6751"/>
                </a:lnTo>
                <a:lnTo>
                  <a:pt x="80393" y="6732"/>
                </a:lnTo>
                <a:close/>
                <a:moveTo>
                  <a:pt x="77888" y="7630"/>
                </a:moveTo>
                <a:lnTo>
                  <a:pt x="77811" y="7649"/>
                </a:lnTo>
                <a:lnTo>
                  <a:pt x="76970" y="7975"/>
                </a:lnTo>
                <a:lnTo>
                  <a:pt x="76760" y="8051"/>
                </a:lnTo>
                <a:lnTo>
                  <a:pt x="76683" y="8089"/>
                </a:lnTo>
                <a:lnTo>
                  <a:pt x="76645" y="8166"/>
                </a:lnTo>
                <a:lnTo>
                  <a:pt x="76626" y="8242"/>
                </a:lnTo>
                <a:lnTo>
                  <a:pt x="76645" y="8338"/>
                </a:lnTo>
                <a:lnTo>
                  <a:pt x="76664" y="8395"/>
                </a:lnTo>
                <a:lnTo>
                  <a:pt x="76721" y="8434"/>
                </a:lnTo>
                <a:lnTo>
                  <a:pt x="76779" y="8453"/>
                </a:lnTo>
                <a:lnTo>
                  <a:pt x="76836" y="8472"/>
                </a:lnTo>
                <a:lnTo>
                  <a:pt x="76932" y="8453"/>
                </a:lnTo>
                <a:lnTo>
                  <a:pt x="77123" y="8376"/>
                </a:lnTo>
                <a:lnTo>
                  <a:pt x="77964" y="8070"/>
                </a:lnTo>
                <a:lnTo>
                  <a:pt x="78041" y="8013"/>
                </a:lnTo>
                <a:lnTo>
                  <a:pt x="78079" y="7955"/>
                </a:lnTo>
                <a:lnTo>
                  <a:pt x="78098" y="7860"/>
                </a:lnTo>
                <a:lnTo>
                  <a:pt x="78098" y="7783"/>
                </a:lnTo>
                <a:lnTo>
                  <a:pt x="78041" y="7707"/>
                </a:lnTo>
                <a:lnTo>
                  <a:pt x="77984" y="7649"/>
                </a:lnTo>
                <a:lnTo>
                  <a:pt x="77888" y="7630"/>
                </a:lnTo>
                <a:close/>
                <a:moveTo>
                  <a:pt x="13883" y="7439"/>
                </a:moveTo>
                <a:lnTo>
                  <a:pt x="13807" y="7458"/>
                </a:lnTo>
                <a:lnTo>
                  <a:pt x="13730" y="7496"/>
                </a:lnTo>
                <a:lnTo>
                  <a:pt x="12889" y="8223"/>
                </a:lnTo>
                <a:lnTo>
                  <a:pt x="12832" y="8300"/>
                </a:lnTo>
                <a:lnTo>
                  <a:pt x="12813" y="8376"/>
                </a:lnTo>
                <a:lnTo>
                  <a:pt x="12832" y="8472"/>
                </a:lnTo>
                <a:lnTo>
                  <a:pt x="12870" y="8548"/>
                </a:lnTo>
                <a:lnTo>
                  <a:pt x="12946" y="8606"/>
                </a:lnTo>
                <a:lnTo>
                  <a:pt x="13042" y="8625"/>
                </a:lnTo>
                <a:lnTo>
                  <a:pt x="13119" y="8606"/>
                </a:lnTo>
                <a:lnTo>
                  <a:pt x="13195" y="8567"/>
                </a:lnTo>
                <a:lnTo>
                  <a:pt x="14017" y="7841"/>
                </a:lnTo>
                <a:lnTo>
                  <a:pt x="14075" y="7764"/>
                </a:lnTo>
                <a:lnTo>
                  <a:pt x="14094" y="7688"/>
                </a:lnTo>
                <a:lnTo>
                  <a:pt x="14094" y="7592"/>
                </a:lnTo>
                <a:lnTo>
                  <a:pt x="14036" y="7516"/>
                </a:lnTo>
                <a:lnTo>
                  <a:pt x="13979" y="7458"/>
                </a:lnTo>
                <a:lnTo>
                  <a:pt x="13883" y="7439"/>
                </a:lnTo>
                <a:close/>
                <a:moveTo>
                  <a:pt x="29488" y="7343"/>
                </a:moveTo>
                <a:lnTo>
                  <a:pt x="29411" y="7363"/>
                </a:lnTo>
                <a:lnTo>
                  <a:pt x="29335" y="7420"/>
                </a:lnTo>
                <a:lnTo>
                  <a:pt x="29297" y="7496"/>
                </a:lnTo>
                <a:lnTo>
                  <a:pt x="29105" y="7994"/>
                </a:lnTo>
                <a:lnTo>
                  <a:pt x="28895" y="8491"/>
                </a:lnTo>
                <a:lnTo>
                  <a:pt x="28876" y="8586"/>
                </a:lnTo>
                <a:lnTo>
                  <a:pt x="28895" y="8663"/>
                </a:lnTo>
                <a:lnTo>
                  <a:pt x="28933" y="8739"/>
                </a:lnTo>
                <a:lnTo>
                  <a:pt x="29010" y="8797"/>
                </a:lnTo>
                <a:lnTo>
                  <a:pt x="29105" y="8816"/>
                </a:lnTo>
                <a:lnTo>
                  <a:pt x="29163" y="8797"/>
                </a:lnTo>
                <a:lnTo>
                  <a:pt x="29220" y="8778"/>
                </a:lnTo>
                <a:lnTo>
                  <a:pt x="29258" y="8739"/>
                </a:lnTo>
                <a:lnTo>
                  <a:pt x="29297" y="8682"/>
                </a:lnTo>
                <a:lnTo>
                  <a:pt x="29526" y="8166"/>
                </a:lnTo>
                <a:lnTo>
                  <a:pt x="29717" y="7630"/>
                </a:lnTo>
                <a:lnTo>
                  <a:pt x="29717" y="7535"/>
                </a:lnTo>
                <a:lnTo>
                  <a:pt x="29698" y="7458"/>
                </a:lnTo>
                <a:lnTo>
                  <a:pt x="29641" y="7401"/>
                </a:lnTo>
                <a:lnTo>
                  <a:pt x="29564" y="7343"/>
                </a:lnTo>
                <a:close/>
                <a:moveTo>
                  <a:pt x="75402" y="8586"/>
                </a:moveTo>
                <a:lnTo>
                  <a:pt x="75325" y="8606"/>
                </a:lnTo>
                <a:lnTo>
                  <a:pt x="74293" y="9026"/>
                </a:lnTo>
                <a:lnTo>
                  <a:pt x="74216" y="9065"/>
                </a:lnTo>
                <a:lnTo>
                  <a:pt x="74159" y="9141"/>
                </a:lnTo>
                <a:lnTo>
                  <a:pt x="74159" y="9218"/>
                </a:lnTo>
                <a:lnTo>
                  <a:pt x="74159" y="9313"/>
                </a:lnTo>
                <a:lnTo>
                  <a:pt x="74197" y="9371"/>
                </a:lnTo>
                <a:lnTo>
                  <a:pt x="74255" y="9409"/>
                </a:lnTo>
                <a:lnTo>
                  <a:pt x="74312" y="9447"/>
                </a:lnTo>
                <a:lnTo>
                  <a:pt x="74369" y="9447"/>
                </a:lnTo>
                <a:lnTo>
                  <a:pt x="74465" y="9428"/>
                </a:lnTo>
                <a:lnTo>
                  <a:pt x="75478" y="9026"/>
                </a:lnTo>
                <a:lnTo>
                  <a:pt x="75555" y="8969"/>
                </a:lnTo>
                <a:lnTo>
                  <a:pt x="75612" y="8892"/>
                </a:lnTo>
                <a:lnTo>
                  <a:pt x="75612" y="8816"/>
                </a:lnTo>
                <a:lnTo>
                  <a:pt x="75612" y="8739"/>
                </a:lnTo>
                <a:lnTo>
                  <a:pt x="75555" y="8663"/>
                </a:lnTo>
                <a:lnTo>
                  <a:pt x="75478" y="8606"/>
                </a:lnTo>
                <a:lnTo>
                  <a:pt x="75402" y="8586"/>
                </a:lnTo>
                <a:close/>
                <a:moveTo>
                  <a:pt x="11895" y="9218"/>
                </a:moveTo>
                <a:lnTo>
                  <a:pt x="11818" y="9237"/>
                </a:lnTo>
                <a:lnTo>
                  <a:pt x="11742" y="9275"/>
                </a:lnTo>
                <a:lnTo>
                  <a:pt x="10939" y="10040"/>
                </a:lnTo>
                <a:lnTo>
                  <a:pt x="10881" y="10116"/>
                </a:lnTo>
                <a:lnTo>
                  <a:pt x="10862" y="10193"/>
                </a:lnTo>
                <a:lnTo>
                  <a:pt x="10881" y="10288"/>
                </a:lnTo>
                <a:lnTo>
                  <a:pt x="10919" y="10346"/>
                </a:lnTo>
                <a:lnTo>
                  <a:pt x="10996" y="10403"/>
                </a:lnTo>
                <a:lnTo>
                  <a:pt x="11091" y="10422"/>
                </a:lnTo>
                <a:lnTo>
                  <a:pt x="11168" y="10403"/>
                </a:lnTo>
                <a:lnTo>
                  <a:pt x="11244" y="10365"/>
                </a:lnTo>
                <a:lnTo>
                  <a:pt x="12048" y="9600"/>
                </a:lnTo>
                <a:lnTo>
                  <a:pt x="12105" y="9543"/>
                </a:lnTo>
                <a:lnTo>
                  <a:pt x="12124" y="9447"/>
                </a:lnTo>
                <a:lnTo>
                  <a:pt x="12105" y="9371"/>
                </a:lnTo>
                <a:lnTo>
                  <a:pt x="12048" y="9294"/>
                </a:lnTo>
                <a:lnTo>
                  <a:pt x="11990" y="9237"/>
                </a:lnTo>
                <a:lnTo>
                  <a:pt x="11895" y="9218"/>
                </a:lnTo>
                <a:close/>
                <a:moveTo>
                  <a:pt x="72935" y="9600"/>
                </a:moveTo>
                <a:lnTo>
                  <a:pt x="72859" y="9619"/>
                </a:lnTo>
                <a:lnTo>
                  <a:pt x="71826" y="10059"/>
                </a:lnTo>
                <a:lnTo>
                  <a:pt x="71769" y="10116"/>
                </a:lnTo>
                <a:lnTo>
                  <a:pt x="71711" y="10174"/>
                </a:lnTo>
                <a:lnTo>
                  <a:pt x="71692" y="10269"/>
                </a:lnTo>
                <a:lnTo>
                  <a:pt x="71711" y="10346"/>
                </a:lnTo>
                <a:lnTo>
                  <a:pt x="71749" y="10403"/>
                </a:lnTo>
                <a:lnTo>
                  <a:pt x="71807" y="10441"/>
                </a:lnTo>
                <a:lnTo>
                  <a:pt x="71864" y="10480"/>
                </a:lnTo>
                <a:lnTo>
                  <a:pt x="71922" y="10480"/>
                </a:lnTo>
                <a:lnTo>
                  <a:pt x="72017" y="10461"/>
                </a:lnTo>
                <a:lnTo>
                  <a:pt x="73031" y="10021"/>
                </a:lnTo>
                <a:lnTo>
                  <a:pt x="73107" y="9982"/>
                </a:lnTo>
                <a:lnTo>
                  <a:pt x="73145" y="9906"/>
                </a:lnTo>
                <a:lnTo>
                  <a:pt x="73165" y="9829"/>
                </a:lnTo>
                <a:lnTo>
                  <a:pt x="73145" y="9734"/>
                </a:lnTo>
                <a:lnTo>
                  <a:pt x="73088" y="9657"/>
                </a:lnTo>
                <a:lnTo>
                  <a:pt x="73031" y="9619"/>
                </a:lnTo>
                <a:lnTo>
                  <a:pt x="72935" y="9600"/>
                </a:lnTo>
                <a:close/>
                <a:moveTo>
                  <a:pt x="28398" y="9734"/>
                </a:moveTo>
                <a:lnTo>
                  <a:pt x="28302" y="9753"/>
                </a:lnTo>
                <a:lnTo>
                  <a:pt x="28226" y="9772"/>
                </a:lnTo>
                <a:lnTo>
                  <a:pt x="28168" y="9849"/>
                </a:lnTo>
                <a:lnTo>
                  <a:pt x="27595" y="10786"/>
                </a:lnTo>
                <a:lnTo>
                  <a:pt x="27575" y="10881"/>
                </a:lnTo>
                <a:lnTo>
                  <a:pt x="27575" y="10958"/>
                </a:lnTo>
                <a:lnTo>
                  <a:pt x="27614" y="11034"/>
                </a:lnTo>
                <a:lnTo>
                  <a:pt x="27671" y="11092"/>
                </a:lnTo>
                <a:lnTo>
                  <a:pt x="27728" y="11130"/>
                </a:lnTo>
                <a:lnTo>
                  <a:pt x="27843" y="11130"/>
                </a:lnTo>
                <a:lnTo>
                  <a:pt x="27901" y="11111"/>
                </a:lnTo>
                <a:lnTo>
                  <a:pt x="27939" y="11072"/>
                </a:lnTo>
                <a:lnTo>
                  <a:pt x="27977" y="11015"/>
                </a:lnTo>
                <a:lnTo>
                  <a:pt x="28551" y="10078"/>
                </a:lnTo>
                <a:lnTo>
                  <a:pt x="28589" y="9982"/>
                </a:lnTo>
                <a:lnTo>
                  <a:pt x="28589" y="9906"/>
                </a:lnTo>
                <a:lnTo>
                  <a:pt x="28551" y="9829"/>
                </a:lnTo>
                <a:lnTo>
                  <a:pt x="28474" y="9772"/>
                </a:lnTo>
                <a:lnTo>
                  <a:pt x="28398" y="9734"/>
                </a:lnTo>
                <a:close/>
                <a:moveTo>
                  <a:pt x="70487" y="10671"/>
                </a:moveTo>
                <a:lnTo>
                  <a:pt x="70411" y="10690"/>
                </a:lnTo>
                <a:lnTo>
                  <a:pt x="69397" y="11149"/>
                </a:lnTo>
                <a:lnTo>
                  <a:pt x="69321" y="11187"/>
                </a:lnTo>
                <a:lnTo>
                  <a:pt x="69283" y="11264"/>
                </a:lnTo>
                <a:lnTo>
                  <a:pt x="69263" y="11359"/>
                </a:lnTo>
                <a:lnTo>
                  <a:pt x="69283" y="11436"/>
                </a:lnTo>
                <a:lnTo>
                  <a:pt x="69321" y="11493"/>
                </a:lnTo>
                <a:lnTo>
                  <a:pt x="69378" y="11531"/>
                </a:lnTo>
                <a:lnTo>
                  <a:pt x="69436" y="11551"/>
                </a:lnTo>
                <a:lnTo>
                  <a:pt x="69493" y="11570"/>
                </a:lnTo>
                <a:lnTo>
                  <a:pt x="69589" y="11551"/>
                </a:lnTo>
                <a:lnTo>
                  <a:pt x="70583" y="11092"/>
                </a:lnTo>
                <a:lnTo>
                  <a:pt x="70659" y="11034"/>
                </a:lnTo>
                <a:lnTo>
                  <a:pt x="70717" y="10958"/>
                </a:lnTo>
                <a:lnTo>
                  <a:pt x="70717" y="10881"/>
                </a:lnTo>
                <a:lnTo>
                  <a:pt x="70698" y="10805"/>
                </a:lnTo>
                <a:lnTo>
                  <a:pt x="70659" y="10728"/>
                </a:lnTo>
                <a:lnTo>
                  <a:pt x="70583" y="10671"/>
                </a:lnTo>
                <a:close/>
                <a:moveTo>
                  <a:pt x="9982" y="11053"/>
                </a:moveTo>
                <a:lnTo>
                  <a:pt x="9887" y="11072"/>
                </a:lnTo>
                <a:lnTo>
                  <a:pt x="9810" y="11130"/>
                </a:lnTo>
                <a:lnTo>
                  <a:pt x="9026" y="11914"/>
                </a:lnTo>
                <a:lnTo>
                  <a:pt x="8988" y="11990"/>
                </a:lnTo>
                <a:lnTo>
                  <a:pt x="8969" y="12067"/>
                </a:lnTo>
                <a:lnTo>
                  <a:pt x="8988" y="12143"/>
                </a:lnTo>
                <a:lnTo>
                  <a:pt x="9026" y="12220"/>
                </a:lnTo>
                <a:lnTo>
                  <a:pt x="9103" y="12277"/>
                </a:lnTo>
                <a:lnTo>
                  <a:pt x="9275" y="12277"/>
                </a:lnTo>
                <a:lnTo>
                  <a:pt x="9351" y="12220"/>
                </a:lnTo>
                <a:lnTo>
                  <a:pt x="10135" y="11436"/>
                </a:lnTo>
                <a:lnTo>
                  <a:pt x="10174" y="11359"/>
                </a:lnTo>
                <a:lnTo>
                  <a:pt x="10193" y="11283"/>
                </a:lnTo>
                <a:lnTo>
                  <a:pt x="10174" y="11206"/>
                </a:lnTo>
                <a:lnTo>
                  <a:pt x="10135" y="11130"/>
                </a:lnTo>
                <a:lnTo>
                  <a:pt x="10059" y="11072"/>
                </a:lnTo>
                <a:lnTo>
                  <a:pt x="9982" y="11053"/>
                </a:lnTo>
                <a:close/>
                <a:moveTo>
                  <a:pt x="68078" y="11780"/>
                </a:moveTo>
                <a:lnTo>
                  <a:pt x="67982" y="11799"/>
                </a:lnTo>
                <a:lnTo>
                  <a:pt x="66988" y="12277"/>
                </a:lnTo>
                <a:lnTo>
                  <a:pt x="66911" y="12335"/>
                </a:lnTo>
                <a:lnTo>
                  <a:pt x="66873" y="12411"/>
                </a:lnTo>
                <a:lnTo>
                  <a:pt x="66873" y="12488"/>
                </a:lnTo>
                <a:lnTo>
                  <a:pt x="66892" y="12583"/>
                </a:lnTo>
                <a:lnTo>
                  <a:pt x="66930" y="12641"/>
                </a:lnTo>
                <a:lnTo>
                  <a:pt x="66969" y="12679"/>
                </a:lnTo>
                <a:lnTo>
                  <a:pt x="67026" y="12698"/>
                </a:lnTo>
                <a:lnTo>
                  <a:pt x="67141" y="12698"/>
                </a:lnTo>
                <a:lnTo>
                  <a:pt x="67179" y="12679"/>
                </a:lnTo>
                <a:lnTo>
                  <a:pt x="68173" y="12201"/>
                </a:lnTo>
                <a:lnTo>
                  <a:pt x="68250" y="12143"/>
                </a:lnTo>
                <a:lnTo>
                  <a:pt x="68288" y="12086"/>
                </a:lnTo>
                <a:lnTo>
                  <a:pt x="68307" y="11990"/>
                </a:lnTo>
                <a:lnTo>
                  <a:pt x="68288" y="11914"/>
                </a:lnTo>
                <a:lnTo>
                  <a:pt x="68231" y="11837"/>
                </a:lnTo>
                <a:lnTo>
                  <a:pt x="68154" y="11799"/>
                </a:lnTo>
                <a:lnTo>
                  <a:pt x="68078" y="11780"/>
                </a:lnTo>
                <a:close/>
                <a:moveTo>
                  <a:pt x="27021" y="12010"/>
                </a:moveTo>
                <a:lnTo>
                  <a:pt x="26925" y="12029"/>
                </a:lnTo>
                <a:lnTo>
                  <a:pt x="26849" y="12067"/>
                </a:lnTo>
                <a:lnTo>
                  <a:pt x="26791" y="12124"/>
                </a:lnTo>
                <a:lnTo>
                  <a:pt x="26524" y="12641"/>
                </a:lnTo>
                <a:lnTo>
                  <a:pt x="26275" y="13119"/>
                </a:lnTo>
                <a:lnTo>
                  <a:pt x="26256" y="13214"/>
                </a:lnTo>
                <a:lnTo>
                  <a:pt x="26275" y="13291"/>
                </a:lnTo>
                <a:lnTo>
                  <a:pt x="26313" y="13367"/>
                </a:lnTo>
                <a:lnTo>
                  <a:pt x="26390" y="13425"/>
                </a:lnTo>
                <a:lnTo>
                  <a:pt x="26485" y="13444"/>
                </a:lnTo>
                <a:lnTo>
                  <a:pt x="26543" y="13425"/>
                </a:lnTo>
                <a:lnTo>
                  <a:pt x="26600" y="13405"/>
                </a:lnTo>
                <a:lnTo>
                  <a:pt x="26638" y="13367"/>
                </a:lnTo>
                <a:lnTo>
                  <a:pt x="26677" y="13310"/>
                </a:lnTo>
                <a:lnTo>
                  <a:pt x="26906" y="12851"/>
                </a:lnTo>
                <a:lnTo>
                  <a:pt x="27193" y="12354"/>
                </a:lnTo>
                <a:lnTo>
                  <a:pt x="27212" y="12258"/>
                </a:lnTo>
                <a:lnTo>
                  <a:pt x="27212" y="12182"/>
                </a:lnTo>
                <a:lnTo>
                  <a:pt x="27174" y="12105"/>
                </a:lnTo>
                <a:lnTo>
                  <a:pt x="27097" y="12048"/>
                </a:lnTo>
                <a:lnTo>
                  <a:pt x="27021" y="12010"/>
                </a:lnTo>
                <a:close/>
                <a:moveTo>
                  <a:pt x="65687" y="12947"/>
                </a:moveTo>
                <a:lnTo>
                  <a:pt x="65592" y="12966"/>
                </a:lnTo>
                <a:lnTo>
                  <a:pt x="64597" y="13482"/>
                </a:lnTo>
                <a:lnTo>
                  <a:pt x="64540" y="13520"/>
                </a:lnTo>
                <a:lnTo>
                  <a:pt x="64502" y="13597"/>
                </a:lnTo>
                <a:lnTo>
                  <a:pt x="64483" y="13692"/>
                </a:lnTo>
                <a:lnTo>
                  <a:pt x="64502" y="13769"/>
                </a:lnTo>
                <a:lnTo>
                  <a:pt x="64540" y="13826"/>
                </a:lnTo>
                <a:lnTo>
                  <a:pt x="64597" y="13864"/>
                </a:lnTo>
                <a:lnTo>
                  <a:pt x="64655" y="13884"/>
                </a:lnTo>
                <a:lnTo>
                  <a:pt x="64750" y="13884"/>
                </a:lnTo>
                <a:lnTo>
                  <a:pt x="64808" y="13864"/>
                </a:lnTo>
                <a:lnTo>
                  <a:pt x="65802" y="13367"/>
                </a:lnTo>
                <a:lnTo>
                  <a:pt x="65860" y="13310"/>
                </a:lnTo>
                <a:lnTo>
                  <a:pt x="65898" y="13233"/>
                </a:lnTo>
                <a:lnTo>
                  <a:pt x="65917" y="13157"/>
                </a:lnTo>
                <a:lnTo>
                  <a:pt x="65898" y="13061"/>
                </a:lnTo>
                <a:lnTo>
                  <a:pt x="65840" y="13004"/>
                </a:lnTo>
                <a:lnTo>
                  <a:pt x="65764" y="12966"/>
                </a:lnTo>
                <a:lnTo>
                  <a:pt x="65687" y="12947"/>
                </a:lnTo>
                <a:close/>
                <a:moveTo>
                  <a:pt x="8089" y="12947"/>
                </a:moveTo>
                <a:lnTo>
                  <a:pt x="8013" y="12966"/>
                </a:lnTo>
                <a:lnTo>
                  <a:pt x="7936" y="13023"/>
                </a:lnTo>
                <a:lnTo>
                  <a:pt x="7171" y="13826"/>
                </a:lnTo>
                <a:lnTo>
                  <a:pt x="7133" y="13903"/>
                </a:lnTo>
                <a:lnTo>
                  <a:pt x="7114" y="13979"/>
                </a:lnTo>
                <a:lnTo>
                  <a:pt x="7133" y="14056"/>
                </a:lnTo>
                <a:lnTo>
                  <a:pt x="7171" y="14132"/>
                </a:lnTo>
                <a:lnTo>
                  <a:pt x="7248" y="14190"/>
                </a:lnTo>
                <a:lnTo>
                  <a:pt x="7324" y="14190"/>
                </a:lnTo>
                <a:lnTo>
                  <a:pt x="7420" y="14170"/>
                </a:lnTo>
                <a:lnTo>
                  <a:pt x="7496" y="14132"/>
                </a:lnTo>
                <a:lnTo>
                  <a:pt x="8261" y="13329"/>
                </a:lnTo>
                <a:lnTo>
                  <a:pt x="8300" y="13253"/>
                </a:lnTo>
                <a:lnTo>
                  <a:pt x="8319" y="13176"/>
                </a:lnTo>
                <a:lnTo>
                  <a:pt x="8300" y="13080"/>
                </a:lnTo>
                <a:lnTo>
                  <a:pt x="8261" y="13023"/>
                </a:lnTo>
                <a:lnTo>
                  <a:pt x="8185" y="12966"/>
                </a:lnTo>
                <a:lnTo>
                  <a:pt x="8089" y="12947"/>
                </a:lnTo>
                <a:close/>
                <a:moveTo>
                  <a:pt x="63316" y="14170"/>
                </a:moveTo>
                <a:lnTo>
                  <a:pt x="63221" y="14190"/>
                </a:lnTo>
                <a:lnTo>
                  <a:pt x="62245" y="14725"/>
                </a:lnTo>
                <a:lnTo>
                  <a:pt x="62188" y="14763"/>
                </a:lnTo>
                <a:lnTo>
                  <a:pt x="62150" y="14840"/>
                </a:lnTo>
                <a:lnTo>
                  <a:pt x="62131" y="14935"/>
                </a:lnTo>
                <a:lnTo>
                  <a:pt x="62150" y="15012"/>
                </a:lnTo>
                <a:lnTo>
                  <a:pt x="62188" y="15069"/>
                </a:lnTo>
                <a:lnTo>
                  <a:pt x="62245" y="15107"/>
                </a:lnTo>
                <a:lnTo>
                  <a:pt x="62303" y="15127"/>
                </a:lnTo>
                <a:lnTo>
                  <a:pt x="62398" y="15127"/>
                </a:lnTo>
                <a:lnTo>
                  <a:pt x="62456" y="15107"/>
                </a:lnTo>
                <a:lnTo>
                  <a:pt x="63431" y="14591"/>
                </a:lnTo>
                <a:lnTo>
                  <a:pt x="63507" y="14534"/>
                </a:lnTo>
                <a:lnTo>
                  <a:pt x="63546" y="14457"/>
                </a:lnTo>
                <a:lnTo>
                  <a:pt x="63546" y="14362"/>
                </a:lnTo>
                <a:lnTo>
                  <a:pt x="63527" y="14285"/>
                </a:lnTo>
                <a:lnTo>
                  <a:pt x="63469" y="14209"/>
                </a:lnTo>
                <a:lnTo>
                  <a:pt x="63393" y="14170"/>
                </a:lnTo>
                <a:close/>
                <a:moveTo>
                  <a:pt x="25893" y="14438"/>
                </a:moveTo>
                <a:lnTo>
                  <a:pt x="25816" y="14476"/>
                </a:lnTo>
                <a:lnTo>
                  <a:pt x="25740" y="14515"/>
                </a:lnTo>
                <a:lnTo>
                  <a:pt x="25701" y="14610"/>
                </a:lnTo>
                <a:lnTo>
                  <a:pt x="25568" y="15146"/>
                </a:lnTo>
                <a:lnTo>
                  <a:pt x="25472" y="15719"/>
                </a:lnTo>
                <a:lnTo>
                  <a:pt x="25472" y="15796"/>
                </a:lnTo>
                <a:lnTo>
                  <a:pt x="25510" y="15872"/>
                </a:lnTo>
                <a:lnTo>
                  <a:pt x="25568" y="15930"/>
                </a:lnTo>
                <a:lnTo>
                  <a:pt x="25644" y="15968"/>
                </a:lnTo>
                <a:lnTo>
                  <a:pt x="25682" y="15968"/>
                </a:lnTo>
                <a:lnTo>
                  <a:pt x="25759" y="15949"/>
                </a:lnTo>
                <a:lnTo>
                  <a:pt x="25835" y="15911"/>
                </a:lnTo>
                <a:lnTo>
                  <a:pt x="25874" y="15853"/>
                </a:lnTo>
                <a:lnTo>
                  <a:pt x="25912" y="15777"/>
                </a:lnTo>
                <a:lnTo>
                  <a:pt x="25988" y="15241"/>
                </a:lnTo>
                <a:lnTo>
                  <a:pt x="26122" y="14725"/>
                </a:lnTo>
                <a:lnTo>
                  <a:pt x="26141" y="14629"/>
                </a:lnTo>
                <a:lnTo>
                  <a:pt x="26103" y="14553"/>
                </a:lnTo>
                <a:lnTo>
                  <a:pt x="26046" y="14496"/>
                </a:lnTo>
                <a:lnTo>
                  <a:pt x="25969" y="14457"/>
                </a:lnTo>
                <a:lnTo>
                  <a:pt x="25893" y="14438"/>
                </a:lnTo>
                <a:close/>
                <a:moveTo>
                  <a:pt x="6253" y="14878"/>
                </a:moveTo>
                <a:lnTo>
                  <a:pt x="6177" y="14897"/>
                </a:lnTo>
                <a:lnTo>
                  <a:pt x="6100" y="14954"/>
                </a:lnTo>
                <a:lnTo>
                  <a:pt x="5355" y="15777"/>
                </a:lnTo>
                <a:lnTo>
                  <a:pt x="5316" y="15853"/>
                </a:lnTo>
                <a:lnTo>
                  <a:pt x="5297" y="15930"/>
                </a:lnTo>
                <a:lnTo>
                  <a:pt x="5316" y="16006"/>
                </a:lnTo>
                <a:lnTo>
                  <a:pt x="5374" y="16083"/>
                </a:lnTo>
                <a:lnTo>
                  <a:pt x="5431" y="16121"/>
                </a:lnTo>
                <a:lnTo>
                  <a:pt x="5527" y="16140"/>
                </a:lnTo>
                <a:lnTo>
                  <a:pt x="5603" y="16121"/>
                </a:lnTo>
                <a:lnTo>
                  <a:pt x="5680" y="16064"/>
                </a:lnTo>
                <a:lnTo>
                  <a:pt x="6425" y="15260"/>
                </a:lnTo>
                <a:lnTo>
                  <a:pt x="6483" y="15184"/>
                </a:lnTo>
                <a:lnTo>
                  <a:pt x="6483" y="15088"/>
                </a:lnTo>
                <a:lnTo>
                  <a:pt x="6464" y="15012"/>
                </a:lnTo>
                <a:lnTo>
                  <a:pt x="6425" y="14935"/>
                </a:lnTo>
                <a:lnTo>
                  <a:pt x="6349" y="14897"/>
                </a:lnTo>
                <a:lnTo>
                  <a:pt x="6253" y="14878"/>
                </a:lnTo>
                <a:close/>
                <a:moveTo>
                  <a:pt x="60964" y="15433"/>
                </a:moveTo>
                <a:lnTo>
                  <a:pt x="60888" y="15471"/>
                </a:lnTo>
                <a:lnTo>
                  <a:pt x="59912" y="16006"/>
                </a:lnTo>
                <a:lnTo>
                  <a:pt x="59855" y="16064"/>
                </a:lnTo>
                <a:lnTo>
                  <a:pt x="59817" y="16140"/>
                </a:lnTo>
                <a:lnTo>
                  <a:pt x="59798" y="16236"/>
                </a:lnTo>
                <a:lnTo>
                  <a:pt x="59836" y="16312"/>
                </a:lnTo>
                <a:lnTo>
                  <a:pt x="59874" y="16350"/>
                </a:lnTo>
                <a:lnTo>
                  <a:pt x="59912" y="16389"/>
                </a:lnTo>
                <a:lnTo>
                  <a:pt x="59970" y="16408"/>
                </a:lnTo>
                <a:lnTo>
                  <a:pt x="60027" y="16427"/>
                </a:lnTo>
                <a:lnTo>
                  <a:pt x="60084" y="16408"/>
                </a:lnTo>
                <a:lnTo>
                  <a:pt x="60142" y="16389"/>
                </a:lnTo>
                <a:lnTo>
                  <a:pt x="61098" y="15853"/>
                </a:lnTo>
                <a:lnTo>
                  <a:pt x="61174" y="15796"/>
                </a:lnTo>
                <a:lnTo>
                  <a:pt x="61213" y="15719"/>
                </a:lnTo>
                <a:lnTo>
                  <a:pt x="61213" y="15624"/>
                </a:lnTo>
                <a:lnTo>
                  <a:pt x="61194" y="15547"/>
                </a:lnTo>
                <a:lnTo>
                  <a:pt x="61136" y="15490"/>
                </a:lnTo>
                <a:lnTo>
                  <a:pt x="61060" y="15452"/>
                </a:lnTo>
                <a:lnTo>
                  <a:pt x="60964" y="15433"/>
                </a:lnTo>
                <a:close/>
                <a:moveTo>
                  <a:pt x="58650" y="16752"/>
                </a:moveTo>
                <a:lnTo>
                  <a:pt x="58574" y="16790"/>
                </a:lnTo>
                <a:lnTo>
                  <a:pt x="57618" y="17345"/>
                </a:lnTo>
                <a:lnTo>
                  <a:pt x="57541" y="17402"/>
                </a:lnTo>
                <a:lnTo>
                  <a:pt x="57522" y="17479"/>
                </a:lnTo>
                <a:lnTo>
                  <a:pt x="57503" y="17574"/>
                </a:lnTo>
                <a:lnTo>
                  <a:pt x="57541" y="17651"/>
                </a:lnTo>
                <a:lnTo>
                  <a:pt x="57579" y="17708"/>
                </a:lnTo>
                <a:lnTo>
                  <a:pt x="57618" y="17727"/>
                </a:lnTo>
                <a:lnTo>
                  <a:pt x="57675" y="17746"/>
                </a:lnTo>
                <a:lnTo>
                  <a:pt x="57732" y="17766"/>
                </a:lnTo>
                <a:lnTo>
                  <a:pt x="57790" y="17746"/>
                </a:lnTo>
                <a:lnTo>
                  <a:pt x="57847" y="17727"/>
                </a:lnTo>
                <a:lnTo>
                  <a:pt x="58803" y="17173"/>
                </a:lnTo>
                <a:lnTo>
                  <a:pt x="58861" y="17115"/>
                </a:lnTo>
                <a:lnTo>
                  <a:pt x="58899" y="17039"/>
                </a:lnTo>
                <a:lnTo>
                  <a:pt x="58899" y="16943"/>
                </a:lnTo>
                <a:lnTo>
                  <a:pt x="58880" y="16867"/>
                </a:lnTo>
                <a:lnTo>
                  <a:pt x="58822" y="16790"/>
                </a:lnTo>
                <a:lnTo>
                  <a:pt x="58746" y="16771"/>
                </a:lnTo>
                <a:lnTo>
                  <a:pt x="58650" y="16752"/>
                </a:lnTo>
                <a:close/>
                <a:moveTo>
                  <a:pt x="4456" y="16848"/>
                </a:moveTo>
                <a:lnTo>
                  <a:pt x="4379" y="16867"/>
                </a:lnTo>
                <a:lnTo>
                  <a:pt x="4303" y="16924"/>
                </a:lnTo>
                <a:lnTo>
                  <a:pt x="3576" y="17746"/>
                </a:lnTo>
                <a:lnTo>
                  <a:pt x="3519" y="17823"/>
                </a:lnTo>
                <a:lnTo>
                  <a:pt x="3519" y="17899"/>
                </a:lnTo>
                <a:lnTo>
                  <a:pt x="3538" y="17995"/>
                </a:lnTo>
                <a:lnTo>
                  <a:pt x="3576" y="18052"/>
                </a:lnTo>
                <a:lnTo>
                  <a:pt x="3653" y="18091"/>
                </a:lnTo>
                <a:lnTo>
                  <a:pt x="3729" y="18110"/>
                </a:lnTo>
                <a:lnTo>
                  <a:pt x="3825" y="18091"/>
                </a:lnTo>
                <a:lnTo>
                  <a:pt x="3901" y="18033"/>
                </a:lnTo>
                <a:lnTo>
                  <a:pt x="4647" y="17211"/>
                </a:lnTo>
                <a:lnTo>
                  <a:pt x="4685" y="17134"/>
                </a:lnTo>
                <a:lnTo>
                  <a:pt x="4704" y="17058"/>
                </a:lnTo>
                <a:lnTo>
                  <a:pt x="4666" y="16981"/>
                </a:lnTo>
                <a:lnTo>
                  <a:pt x="4628" y="16905"/>
                </a:lnTo>
                <a:lnTo>
                  <a:pt x="4551" y="16867"/>
                </a:lnTo>
                <a:lnTo>
                  <a:pt x="4456" y="16848"/>
                </a:lnTo>
                <a:close/>
                <a:moveTo>
                  <a:pt x="25606" y="17077"/>
                </a:moveTo>
                <a:lnTo>
                  <a:pt x="25510" y="17096"/>
                </a:lnTo>
                <a:lnTo>
                  <a:pt x="25453" y="17154"/>
                </a:lnTo>
                <a:lnTo>
                  <a:pt x="25415" y="17211"/>
                </a:lnTo>
                <a:lnTo>
                  <a:pt x="25395" y="17307"/>
                </a:lnTo>
                <a:lnTo>
                  <a:pt x="25434" y="17861"/>
                </a:lnTo>
                <a:lnTo>
                  <a:pt x="25529" y="18435"/>
                </a:lnTo>
                <a:lnTo>
                  <a:pt x="25548" y="18511"/>
                </a:lnTo>
                <a:lnTo>
                  <a:pt x="25606" y="18569"/>
                </a:lnTo>
                <a:lnTo>
                  <a:pt x="25663" y="18607"/>
                </a:lnTo>
                <a:lnTo>
                  <a:pt x="25778" y="18607"/>
                </a:lnTo>
                <a:lnTo>
                  <a:pt x="25854" y="18588"/>
                </a:lnTo>
                <a:lnTo>
                  <a:pt x="25931" y="18530"/>
                </a:lnTo>
                <a:lnTo>
                  <a:pt x="25950" y="18435"/>
                </a:lnTo>
                <a:lnTo>
                  <a:pt x="25950" y="18358"/>
                </a:lnTo>
                <a:lnTo>
                  <a:pt x="25874" y="17823"/>
                </a:lnTo>
                <a:lnTo>
                  <a:pt x="25835" y="17287"/>
                </a:lnTo>
                <a:lnTo>
                  <a:pt x="25816" y="17192"/>
                </a:lnTo>
                <a:lnTo>
                  <a:pt x="25759" y="17134"/>
                </a:lnTo>
                <a:lnTo>
                  <a:pt x="25701" y="17077"/>
                </a:lnTo>
                <a:close/>
                <a:moveTo>
                  <a:pt x="56375" y="18148"/>
                </a:moveTo>
                <a:lnTo>
                  <a:pt x="56298" y="18167"/>
                </a:lnTo>
                <a:lnTo>
                  <a:pt x="55361" y="18779"/>
                </a:lnTo>
                <a:lnTo>
                  <a:pt x="55304" y="18856"/>
                </a:lnTo>
                <a:lnTo>
                  <a:pt x="55265" y="18932"/>
                </a:lnTo>
                <a:lnTo>
                  <a:pt x="55265" y="19009"/>
                </a:lnTo>
                <a:lnTo>
                  <a:pt x="55304" y="19085"/>
                </a:lnTo>
                <a:lnTo>
                  <a:pt x="55342" y="19142"/>
                </a:lnTo>
                <a:lnTo>
                  <a:pt x="55380" y="19162"/>
                </a:lnTo>
                <a:lnTo>
                  <a:pt x="55438" y="19181"/>
                </a:lnTo>
                <a:lnTo>
                  <a:pt x="55476" y="19200"/>
                </a:lnTo>
                <a:lnTo>
                  <a:pt x="55552" y="19181"/>
                </a:lnTo>
                <a:lnTo>
                  <a:pt x="55610" y="19162"/>
                </a:lnTo>
                <a:lnTo>
                  <a:pt x="56528" y="18550"/>
                </a:lnTo>
                <a:lnTo>
                  <a:pt x="56585" y="18492"/>
                </a:lnTo>
                <a:lnTo>
                  <a:pt x="56623" y="18416"/>
                </a:lnTo>
                <a:lnTo>
                  <a:pt x="56623" y="18320"/>
                </a:lnTo>
                <a:lnTo>
                  <a:pt x="56604" y="18244"/>
                </a:lnTo>
                <a:lnTo>
                  <a:pt x="56528" y="18167"/>
                </a:lnTo>
                <a:lnTo>
                  <a:pt x="56451" y="18148"/>
                </a:lnTo>
                <a:close/>
                <a:moveTo>
                  <a:pt x="2697" y="18836"/>
                </a:moveTo>
                <a:lnTo>
                  <a:pt x="2601" y="18856"/>
                </a:lnTo>
                <a:lnTo>
                  <a:pt x="2544" y="18913"/>
                </a:lnTo>
                <a:lnTo>
                  <a:pt x="1798" y="19735"/>
                </a:lnTo>
                <a:lnTo>
                  <a:pt x="1759" y="19812"/>
                </a:lnTo>
                <a:lnTo>
                  <a:pt x="1740" y="19888"/>
                </a:lnTo>
                <a:lnTo>
                  <a:pt x="1759" y="19984"/>
                </a:lnTo>
                <a:lnTo>
                  <a:pt x="1817" y="20041"/>
                </a:lnTo>
                <a:lnTo>
                  <a:pt x="1893" y="20099"/>
                </a:lnTo>
                <a:lnTo>
                  <a:pt x="1970" y="20099"/>
                </a:lnTo>
                <a:lnTo>
                  <a:pt x="2065" y="20079"/>
                </a:lnTo>
                <a:lnTo>
                  <a:pt x="2142" y="20022"/>
                </a:lnTo>
                <a:lnTo>
                  <a:pt x="2869" y="19200"/>
                </a:lnTo>
                <a:lnTo>
                  <a:pt x="2907" y="19123"/>
                </a:lnTo>
                <a:lnTo>
                  <a:pt x="2926" y="19047"/>
                </a:lnTo>
                <a:lnTo>
                  <a:pt x="2907" y="18951"/>
                </a:lnTo>
                <a:lnTo>
                  <a:pt x="2849" y="18894"/>
                </a:lnTo>
                <a:lnTo>
                  <a:pt x="2773" y="18836"/>
                </a:lnTo>
                <a:close/>
                <a:moveTo>
                  <a:pt x="54156" y="19620"/>
                </a:moveTo>
                <a:lnTo>
                  <a:pt x="54080" y="19659"/>
                </a:lnTo>
                <a:lnTo>
                  <a:pt x="53162" y="20309"/>
                </a:lnTo>
                <a:lnTo>
                  <a:pt x="53105" y="20366"/>
                </a:lnTo>
                <a:lnTo>
                  <a:pt x="53085" y="20443"/>
                </a:lnTo>
                <a:lnTo>
                  <a:pt x="53085" y="20538"/>
                </a:lnTo>
                <a:lnTo>
                  <a:pt x="53124" y="20615"/>
                </a:lnTo>
                <a:lnTo>
                  <a:pt x="53162" y="20653"/>
                </a:lnTo>
                <a:lnTo>
                  <a:pt x="53200" y="20672"/>
                </a:lnTo>
                <a:lnTo>
                  <a:pt x="53238" y="20691"/>
                </a:lnTo>
                <a:lnTo>
                  <a:pt x="53296" y="20710"/>
                </a:lnTo>
                <a:lnTo>
                  <a:pt x="53372" y="20691"/>
                </a:lnTo>
                <a:lnTo>
                  <a:pt x="53430" y="20672"/>
                </a:lnTo>
                <a:lnTo>
                  <a:pt x="54328" y="20022"/>
                </a:lnTo>
                <a:lnTo>
                  <a:pt x="54386" y="19965"/>
                </a:lnTo>
                <a:lnTo>
                  <a:pt x="54424" y="19888"/>
                </a:lnTo>
                <a:lnTo>
                  <a:pt x="54424" y="19793"/>
                </a:lnTo>
                <a:lnTo>
                  <a:pt x="54386" y="19716"/>
                </a:lnTo>
                <a:lnTo>
                  <a:pt x="54328" y="19659"/>
                </a:lnTo>
                <a:lnTo>
                  <a:pt x="54252" y="19620"/>
                </a:lnTo>
                <a:close/>
                <a:moveTo>
                  <a:pt x="26065" y="19678"/>
                </a:moveTo>
                <a:lnTo>
                  <a:pt x="25988" y="19735"/>
                </a:lnTo>
                <a:lnTo>
                  <a:pt x="25931" y="19793"/>
                </a:lnTo>
                <a:lnTo>
                  <a:pt x="25912" y="19888"/>
                </a:lnTo>
                <a:lnTo>
                  <a:pt x="25931" y="19965"/>
                </a:lnTo>
                <a:lnTo>
                  <a:pt x="26122" y="20500"/>
                </a:lnTo>
                <a:lnTo>
                  <a:pt x="26352" y="21016"/>
                </a:lnTo>
                <a:lnTo>
                  <a:pt x="26390" y="21074"/>
                </a:lnTo>
                <a:lnTo>
                  <a:pt x="26428" y="21112"/>
                </a:lnTo>
                <a:lnTo>
                  <a:pt x="26485" y="21131"/>
                </a:lnTo>
                <a:lnTo>
                  <a:pt x="26562" y="21131"/>
                </a:lnTo>
                <a:lnTo>
                  <a:pt x="26658" y="21112"/>
                </a:lnTo>
                <a:lnTo>
                  <a:pt x="26715" y="21074"/>
                </a:lnTo>
                <a:lnTo>
                  <a:pt x="26772" y="20997"/>
                </a:lnTo>
                <a:lnTo>
                  <a:pt x="26772" y="20902"/>
                </a:lnTo>
                <a:lnTo>
                  <a:pt x="26753" y="20825"/>
                </a:lnTo>
                <a:lnTo>
                  <a:pt x="26543" y="20328"/>
                </a:lnTo>
                <a:lnTo>
                  <a:pt x="26332" y="19812"/>
                </a:lnTo>
                <a:lnTo>
                  <a:pt x="26294" y="19754"/>
                </a:lnTo>
                <a:lnTo>
                  <a:pt x="26237" y="19697"/>
                </a:lnTo>
                <a:lnTo>
                  <a:pt x="26141" y="19678"/>
                </a:lnTo>
                <a:close/>
                <a:moveTo>
                  <a:pt x="937" y="20825"/>
                </a:moveTo>
                <a:lnTo>
                  <a:pt x="842" y="20844"/>
                </a:lnTo>
                <a:lnTo>
                  <a:pt x="784" y="20902"/>
                </a:lnTo>
                <a:lnTo>
                  <a:pt x="38" y="21743"/>
                </a:lnTo>
                <a:lnTo>
                  <a:pt x="0" y="21820"/>
                </a:lnTo>
                <a:lnTo>
                  <a:pt x="0" y="21896"/>
                </a:lnTo>
                <a:lnTo>
                  <a:pt x="19" y="21973"/>
                </a:lnTo>
                <a:lnTo>
                  <a:pt x="58" y="22049"/>
                </a:lnTo>
                <a:lnTo>
                  <a:pt x="134" y="22087"/>
                </a:lnTo>
                <a:lnTo>
                  <a:pt x="211" y="22106"/>
                </a:lnTo>
                <a:lnTo>
                  <a:pt x="306" y="22087"/>
                </a:lnTo>
                <a:lnTo>
                  <a:pt x="383" y="22030"/>
                </a:lnTo>
                <a:lnTo>
                  <a:pt x="1109" y="21189"/>
                </a:lnTo>
                <a:lnTo>
                  <a:pt x="1148" y="21112"/>
                </a:lnTo>
                <a:lnTo>
                  <a:pt x="1167" y="21036"/>
                </a:lnTo>
                <a:lnTo>
                  <a:pt x="1148" y="20959"/>
                </a:lnTo>
                <a:lnTo>
                  <a:pt x="1090" y="20883"/>
                </a:lnTo>
                <a:lnTo>
                  <a:pt x="1014" y="20844"/>
                </a:lnTo>
                <a:lnTo>
                  <a:pt x="937" y="20825"/>
                </a:lnTo>
                <a:close/>
                <a:moveTo>
                  <a:pt x="52072" y="21150"/>
                </a:moveTo>
                <a:lnTo>
                  <a:pt x="51976" y="21169"/>
                </a:lnTo>
                <a:lnTo>
                  <a:pt x="51900" y="21189"/>
                </a:lnTo>
                <a:lnTo>
                  <a:pt x="51001" y="21839"/>
                </a:lnTo>
                <a:lnTo>
                  <a:pt x="50925" y="21896"/>
                </a:lnTo>
                <a:lnTo>
                  <a:pt x="50905" y="21973"/>
                </a:lnTo>
                <a:lnTo>
                  <a:pt x="50905" y="22049"/>
                </a:lnTo>
                <a:lnTo>
                  <a:pt x="50944" y="22145"/>
                </a:lnTo>
                <a:lnTo>
                  <a:pt x="50982" y="22183"/>
                </a:lnTo>
                <a:lnTo>
                  <a:pt x="51020" y="22202"/>
                </a:lnTo>
                <a:lnTo>
                  <a:pt x="51078" y="22221"/>
                </a:lnTo>
                <a:lnTo>
                  <a:pt x="51116" y="22240"/>
                </a:lnTo>
                <a:lnTo>
                  <a:pt x="51192" y="22221"/>
                </a:lnTo>
                <a:lnTo>
                  <a:pt x="51250" y="22202"/>
                </a:lnTo>
                <a:lnTo>
                  <a:pt x="52148" y="21552"/>
                </a:lnTo>
                <a:lnTo>
                  <a:pt x="52225" y="21495"/>
                </a:lnTo>
                <a:lnTo>
                  <a:pt x="52244" y="21418"/>
                </a:lnTo>
                <a:lnTo>
                  <a:pt x="52244" y="21322"/>
                </a:lnTo>
                <a:lnTo>
                  <a:pt x="52206" y="21246"/>
                </a:lnTo>
                <a:lnTo>
                  <a:pt x="52148" y="21189"/>
                </a:lnTo>
                <a:lnTo>
                  <a:pt x="52072" y="21150"/>
                </a:lnTo>
                <a:close/>
                <a:moveTo>
                  <a:pt x="27289" y="22049"/>
                </a:moveTo>
                <a:lnTo>
                  <a:pt x="27193" y="22087"/>
                </a:lnTo>
                <a:lnTo>
                  <a:pt x="27136" y="22145"/>
                </a:lnTo>
                <a:lnTo>
                  <a:pt x="27097" y="22221"/>
                </a:lnTo>
                <a:lnTo>
                  <a:pt x="27097" y="22317"/>
                </a:lnTo>
                <a:lnTo>
                  <a:pt x="27136" y="22393"/>
                </a:lnTo>
                <a:lnTo>
                  <a:pt x="27461" y="22852"/>
                </a:lnTo>
                <a:lnTo>
                  <a:pt x="27824" y="23292"/>
                </a:lnTo>
                <a:lnTo>
                  <a:pt x="27901" y="23349"/>
                </a:lnTo>
                <a:lnTo>
                  <a:pt x="27977" y="23369"/>
                </a:lnTo>
                <a:lnTo>
                  <a:pt x="28054" y="23369"/>
                </a:lnTo>
                <a:lnTo>
                  <a:pt x="28130" y="23330"/>
                </a:lnTo>
                <a:lnTo>
                  <a:pt x="28187" y="23254"/>
                </a:lnTo>
                <a:lnTo>
                  <a:pt x="28207" y="23177"/>
                </a:lnTo>
                <a:lnTo>
                  <a:pt x="28207" y="23082"/>
                </a:lnTo>
                <a:lnTo>
                  <a:pt x="28149" y="23005"/>
                </a:lnTo>
                <a:lnTo>
                  <a:pt x="27824" y="22585"/>
                </a:lnTo>
                <a:lnTo>
                  <a:pt x="27499" y="22145"/>
                </a:lnTo>
                <a:lnTo>
                  <a:pt x="27442" y="22087"/>
                </a:lnTo>
                <a:lnTo>
                  <a:pt x="27365" y="22049"/>
                </a:lnTo>
                <a:close/>
                <a:moveTo>
                  <a:pt x="49796" y="22661"/>
                </a:moveTo>
                <a:lnTo>
                  <a:pt x="49720" y="22699"/>
                </a:lnTo>
                <a:lnTo>
                  <a:pt x="48783" y="23292"/>
                </a:lnTo>
                <a:lnTo>
                  <a:pt x="48725" y="23349"/>
                </a:lnTo>
                <a:lnTo>
                  <a:pt x="48687" y="23445"/>
                </a:lnTo>
                <a:lnTo>
                  <a:pt x="48687" y="23522"/>
                </a:lnTo>
                <a:lnTo>
                  <a:pt x="48725" y="23598"/>
                </a:lnTo>
                <a:lnTo>
                  <a:pt x="48764" y="23655"/>
                </a:lnTo>
                <a:lnTo>
                  <a:pt x="48802" y="23675"/>
                </a:lnTo>
                <a:lnTo>
                  <a:pt x="48859" y="23694"/>
                </a:lnTo>
                <a:lnTo>
                  <a:pt x="48898" y="23713"/>
                </a:lnTo>
                <a:lnTo>
                  <a:pt x="48974" y="23694"/>
                </a:lnTo>
                <a:lnTo>
                  <a:pt x="49031" y="23675"/>
                </a:lnTo>
                <a:lnTo>
                  <a:pt x="49968" y="23063"/>
                </a:lnTo>
                <a:lnTo>
                  <a:pt x="50026" y="23005"/>
                </a:lnTo>
                <a:lnTo>
                  <a:pt x="50064" y="22929"/>
                </a:lnTo>
                <a:lnTo>
                  <a:pt x="50064" y="22833"/>
                </a:lnTo>
                <a:lnTo>
                  <a:pt x="50026" y="22757"/>
                </a:lnTo>
                <a:lnTo>
                  <a:pt x="49968" y="22699"/>
                </a:lnTo>
                <a:lnTo>
                  <a:pt x="49873" y="22661"/>
                </a:lnTo>
                <a:close/>
                <a:moveTo>
                  <a:pt x="47559" y="24057"/>
                </a:moveTo>
                <a:lnTo>
                  <a:pt x="47463" y="24095"/>
                </a:lnTo>
                <a:lnTo>
                  <a:pt x="46507" y="24631"/>
                </a:lnTo>
                <a:lnTo>
                  <a:pt x="46431" y="24688"/>
                </a:lnTo>
                <a:lnTo>
                  <a:pt x="46392" y="24765"/>
                </a:lnTo>
                <a:lnTo>
                  <a:pt x="46392" y="24841"/>
                </a:lnTo>
                <a:lnTo>
                  <a:pt x="46412" y="24918"/>
                </a:lnTo>
                <a:lnTo>
                  <a:pt x="46450" y="24975"/>
                </a:lnTo>
                <a:lnTo>
                  <a:pt x="46488" y="25013"/>
                </a:lnTo>
                <a:lnTo>
                  <a:pt x="46545" y="25032"/>
                </a:lnTo>
                <a:lnTo>
                  <a:pt x="46603" y="25051"/>
                </a:lnTo>
                <a:lnTo>
                  <a:pt x="46660" y="25032"/>
                </a:lnTo>
                <a:lnTo>
                  <a:pt x="46718" y="25013"/>
                </a:lnTo>
                <a:lnTo>
                  <a:pt x="47693" y="24478"/>
                </a:lnTo>
                <a:lnTo>
                  <a:pt x="47750" y="24420"/>
                </a:lnTo>
                <a:lnTo>
                  <a:pt x="47788" y="24344"/>
                </a:lnTo>
                <a:lnTo>
                  <a:pt x="47808" y="24267"/>
                </a:lnTo>
                <a:lnTo>
                  <a:pt x="47769" y="24172"/>
                </a:lnTo>
                <a:lnTo>
                  <a:pt x="47712" y="24114"/>
                </a:lnTo>
                <a:lnTo>
                  <a:pt x="47635" y="24076"/>
                </a:lnTo>
                <a:lnTo>
                  <a:pt x="47559" y="24057"/>
                </a:lnTo>
                <a:close/>
                <a:moveTo>
                  <a:pt x="29048" y="24038"/>
                </a:moveTo>
                <a:lnTo>
                  <a:pt x="28971" y="24057"/>
                </a:lnTo>
                <a:lnTo>
                  <a:pt x="28895" y="24114"/>
                </a:lnTo>
                <a:lnTo>
                  <a:pt x="28857" y="24191"/>
                </a:lnTo>
                <a:lnTo>
                  <a:pt x="28838" y="24286"/>
                </a:lnTo>
                <a:lnTo>
                  <a:pt x="28857" y="24363"/>
                </a:lnTo>
                <a:lnTo>
                  <a:pt x="28914" y="24439"/>
                </a:lnTo>
                <a:lnTo>
                  <a:pt x="29354" y="24784"/>
                </a:lnTo>
                <a:lnTo>
                  <a:pt x="29794" y="25109"/>
                </a:lnTo>
                <a:lnTo>
                  <a:pt x="29813" y="25128"/>
                </a:lnTo>
                <a:lnTo>
                  <a:pt x="29870" y="25166"/>
                </a:lnTo>
                <a:lnTo>
                  <a:pt x="29985" y="25166"/>
                </a:lnTo>
                <a:lnTo>
                  <a:pt x="30042" y="25147"/>
                </a:lnTo>
                <a:lnTo>
                  <a:pt x="30081" y="25128"/>
                </a:lnTo>
                <a:lnTo>
                  <a:pt x="30119" y="25071"/>
                </a:lnTo>
                <a:lnTo>
                  <a:pt x="30157" y="24994"/>
                </a:lnTo>
                <a:lnTo>
                  <a:pt x="30157" y="24918"/>
                </a:lnTo>
                <a:lnTo>
                  <a:pt x="30119" y="24841"/>
                </a:lnTo>
                <a:lnTo>
                  <a:pt x="30061" y="24765"/>
                </a:lnTo>
                <a:lnTo>
                  <a:pt x="30042" y="24745"/>
                </a:lnTo>
                <a:lnTo>
                  <a:pt x="29622" y="24439"/>
                </a:lnTo>
                <a:lnTo>
                  <a:pt x="29220" y="24095"/>
                </a:lnTo>
                <a:lnTo>
                  <a:pt x="29144" y="24057"/>
                </a:lnTo>
                <a:lnTo>
                  <a:pt x="29048" y="24038"/>
                </a:lnTo>
                <a:close/>
                <a:moveTo>
                  <a:pt x="45207" y="25281"/>
                </a:moveTo>
                <a:lnTo>
                  <a:pt x="45130" y="25300"/>
                </a:lnTo>
                <a:lnTo>
                  <a:pt x="44614" y="25510"/>
                </a:lnTo>
                <a:lnTo>
                  <a:pt x="44117" y="25721"/>
                </a:lnTo>
                <a:lnTo>
                  <a:pt x="44040" y="25778"/>
                </a:lnTo>
                <a:lnTo>
                  <a:pt x="43983" y="25835"/>
                </a:lnTo>
                <a:lnTo>
                  <a:pt x="43964" y="25931"/>
                </a:lnTo>
                <a:lnTo>
                  <a:pt x="43983" y="26008"/>
                </a:lnTo>
                <a:lnTo>
                  <a:pt x="44021" y="26065"/>
                </a:lnTo>
                <a:lnTo>
                  <a:pt x="44079" y="26122"/>
                </a:lnTo>
                <a:lnTo>
                  <a:pt x="44136" y="26141"/>
                </a:lnTo>
                <a:lnTo>
                  <a:pt x="44193" y="26161"/>
                </a:lnTo>
                <a:lnTo>
                  <a:pt x="44270" y="26141"/>
                </a:lnTo>
                <a:lnTo>
                  <a:pt x="44786" y="25931"/>
                </a:lnTo>
                <a:lnTo>
                  <a:pt x="45302" y="25702"/>
                </a:lnTo>
                <a:lnTo>
                  <a:pt x="45379" y="25644"/>
                </a:lnTo>
                <a:lnTo>
                  <a:pt x="45417" y="25587"/>
                </a:lnTo>
                <a:lnTo>
                  <a:pt x="45436" y="25491"/>
                </a:lnTo>
                <a:lnTo>
                  <a:pt x="45417" y="25415"/>
                </a:lnTo>
                <a:lnTo>
                  <a:pt x="45360" y="25338"/>
                </a:lnTo>
                <a:lnTo>
                  <a:pt x="45302" y="25300"/>
                </a:lnTo>
                <a:lnTo>
                  <a:pt x="45207" y="25281"/>
                </a:lnTo>
                <a:close/>
                <a:moveTo>
                  <a:pt x="31190" y="25529"/>
                </a:moveTo>
                <a:lnTo>
                  <a:pt x="31132" y="25587"/>
                </a:lnTo>
                <a:lnTo>
                  <a:pt x="31075" y="25644"/>
                </a:lnTo>
                <a:lnTo>
                  <a:pt x="31037" y="25740"/>
                </a:lnTo>
                <a:lnTo>
                  <a:pt x="31056" y="25816"/>
                </a:lnTo>
                <a:lnTo>
                  <a:pt x="31094" y="25893"/>
                </a:lnTo>
                <a:lnTo>
                  <a:pt x="31171" y="25950"/>
                </a:lnTo>
                <a:lnTo>
                  <a:pt x="31668" y="26180"/>
                </a:lnTo>
                <a:lnTo>
                  <a:pt x="32184" y="26409"/>
                </a:lnTo>
                <a:lnTo>
                  <a:pt x="32280" y="26428"/>
                </a:lnTo>
                <a:lnTo>
                  <a:pt x="32337" y="26409"/>
                </a:lnTo>
                <a:lnTo>
                  <a:pt x="32394" y="26390"/>
                </a:lnTo>
                <a:lnTo>
                  <a:pt x="32452" y="26352"/>
                </a:lnTo>
                <a:lnTo>
                  <a:pt x="32490" y="26294"/>
                </a:lnTo>
                <a:lnTo>
                  <a:pt x="32490" y="26199"/>
                </a:lnTo>
                <a:lnTo>
                  <a:pt x="32471" y="26122"/>
                </a:lnTo>
                <a:lnTo>
                  <a:pt x="32433" y="26046"/>
                </a:lnTo>
                <a:lnTo>
                  <a:pt x="32356" y="26008"/>
                </a:lnTo>
                <a:lnTo>
                  <a:pt x="31859" y="25778"/>
                </a:lnTo>
                <a:lnTo>
                  <a:pt x="31362" y="25549"/>
                </a:lnTo>
                <a:lnTo>
                  <a:pt x="31285" y="25529"/>
                </a:lnTo>
                <a:close/>
                <a:moveTo>
                  <a:pt x="42663" y="26218"/>
                </a:moveTo>
                <a:lnTo>
                  <a:pt x="42128" y="26371"/>
                </a:lnTo>
                <a:lnTo>
                  <a:pt x="41612" y="26505"/>
                </a:lnTo>
                <a:lnTo>
                  <a:pt x="41516" y="26524"/>
                </a:lnTo>
                <a:lnTo>
                  <a:pt x="41459" y="26600"/>
                </a:lnTo>
                <a:lnTo>
                  <a:pt x="41440" y="26677"/>
                </a:lnTo>
                <a:lnTo>
                  <a:pt x="41440" y="26753"/>
                </a:lnTo>
                <a:lnTo>
                  <a:pt x="41459" y="26830"/>
                </a:lnTo>
                <a:lnTo>
                  <a:pt x="41516" y="26887"/>
                </a:lnTo>
                <a:lnTo>
                  <a:pt x="41573" y="26925"/>
                </a:lnTo>
                <a:lnTo>
                  <a:pt x="41707" y="26925"/>
                </a:lnTo>
                <a:lnTo>
                  <a:pt x="42243" y="26792"/>
                </a:lnTo>
                <a:lnTo>
                  <a:pt x="42797" y="26639"/>
                </a:lnTo>
                <a:lnTo>
                  <a:pt x="42874" y="26600"/>
                </a:lnTo>
                <a:lnTo>
                  <a:pt x="42912" y="26543"/>
                </a:lnTo>
                <a:lnTo>
                  <a:pt x="42950" y="26447"/>
                </a:lnTo>
                <a:lnTo>
                  <a:pt x="42931" y="26371"/>
                </a:lnTo>
                <a:lnTo>
                  <a:pt x="42893" y="26294"/>
                </a:lnTo>
                <a:lnTo>
                  <a:pt x="42836" y="26237"/>
                </a:lnTo>
                <a:lnTo>
                  <a:pt x="42759" y="26218"/>
                </a:lnTo>
                <a:close/>
                <a:moveTo>
                  <a:pt x="33714" y="26467"/>
                </a:moveTo>
                <a:lnTo>
                  <a:pt x="33637" y="26505"/>
                </a:lnTo>
                <a:lnTo>
                  <a:pt x="33580" y="26543"/>
                </a:lnTo>
                <a:lnTo>
                  <a:pt x="33542" y="26639"/>
                </a:lnTo>
                <a:lnTo>
                  <a:pt x="33523" y="26715"/>
                </a:lnTo>
                <a:lnTo>
                  <a:pt x="33561" y="26792"/>
                </a:lnTo>
                <a:lnTo>
                  <a:pt x="33618" y="26868"/>
                </a:lnTo>
                <a:lnTo>
                  <a:pt x="33695" y="26906"/>
                </a:lnTo>
                <a:lnTo>
                  <a:pt x="34230" y="27040"/>
                </a:lnTo>
                <a:lnTo>
                  <a:pt x="34785" y="27136"/>
                </a:lnTo>
                <a:lnTo>
                  <a:pt x="34823" y="27155"/>
                </a:lnTo>
                <a:lnTo>
                  <a:pt x="34900" y="27136"/>
                </a:lnTo>
                <a:lnTo>
                  <a:pt x="34976" y="27098"/>
                </a:lnTo>
                <a:lnTo>
                  <a:pt x="35014" y="27040"/>
                </a:lnTo>
                <a:lnTo>
                  <a:pt x="35053" y="26964"/>
                </a:lnTo>
                <a:lnTo>
                  <a:pt x="35053" y="26887"/>
                </a:lnTo>
                <a:lnTo>
                  <a:pt x="35014" y="26792"/>
                </a:lnTo>
                <a:lnTo>
                  <a:pt x="34957" y="26734"/>
                </a:lnTo>
                <a:lnTo>
                  <a:pt x="34861" y="26715"/>
                </a:lnTo>
                <a:lnTo>
                  <a:pt x="34326" y="26600"/>
                </a:lnTo>
                <a:lnTo>
                  <a:pt x="33810" y="26467"/>
                </a:lnTo>
                <a:close/>
                <a:moveTo>
                  <a:pt x="40101" y="26772"/>
                </a:moveTo>
                <a:lnTo>
                  <a:pt x="39546" y="26830"/>
                </a:lnTo>
                <a:lnTo>
                  <a:pt x="39011" y="26887"/>
                </a:lnTo>
                <a:lnTo>
                  <a:pt x="38915" y="26906"/>
                </a:lnTo>
                <a:lnTo>
                  <a:pt x="38858" y="26964"/>
                </a:lnTo>
                <a:lnTo>
                  <a:pt x="38820" y="27040"/>
                </a:lnTo>
                <a:lnTo>
                  <a:pt x="38801" y="27136"/>
                </a:lnTo>
                <a:lnTo>
                  <a:pt x="38820" y="27212"/>
                </a:lnTo>
                <a:lnTo>
                  <a:pt x="38877" y="27270"/>
                </a:lnTo>
                <a:lnTo>
                  <a:pt x="38954" y="27308"/>
                </a:lnTo>
                <a:lnTo>
                  <a:pt x="39030" y="27327"/>
                </a:lnTo>
                <a:lnTo>
                  <a:pt x="39049" y="27327"/>
                </a:lnTo>
                <a:lnTo>
                  <a:pt x="39604" y="27270"/>
                </a:lnTo>
                <a:lnTo>
                  <a:pt x="40158" y="27212"/>
                </a:lnTo>
                <a:lnTo>
                  <a:pt x="40235" y="27174"/>
                </a:lnTo>
                <a:lnTo>
                  <a:pt x="40311" y="27117"/>
                </a:lnTo>
                <a:lnTo>
                  <a:pt x="40350" y="27040"/>
                </a:lnTo>
                <a:lnTo>
                  <a:pt x="40350" y="26964"/>
                </a:lnTo>
                <a:lnTo>
                  <a:pt x="40311" y="26868"/>
                </a:lnTo>
                <a:lnTo>
                  <a:pt x="40254" y="26811"/>
                </a:lnTo>
                <a:lnTo>
                  <a:pt x="40177" y="26772"/>
                </a:lnTo>
                <a:close/>
                <a:moveTo>
                  <a:pt x="36296" y="26906"/>
                </a:moveTo>
                <a:lnTo>
                  <a:pt x="36219" y="26945"/>
                </a:lnTo>
                <a:lnTo>
                  <a:pt x="36181" y="27021"/>
                </a:lnTo>
                <a:lnTo>
                  <a:pt x="36143" y="27098"/>
                </a:lnTo>
                <a:lnTo>
                  <a:pt x="36162" y="27193"/>
                </a:lnTo>
                <a:lnTo>
                  <a:pt x="36200" y="27270"/>
                </a:lnTo>
                <a:lnTo>
                  <a:pt x="36276" y="27327"/>
                </a:lnTo>
                <a:lnTo>
                  <a:pt x="36353" y="27346"/>
                </a:lnTo>
                <a:lnTo>
                  <a:pt x="36907" y="27365"/>
                </a:lnTo>
                <a:lnTo>
                  <a:pt x="37481" y="27384"/>
                </a:lnTo>
                <a:lnTo>
                  <a:pt x="37558" y="27365"/>
                </a:lnTo>
                <a:lnTo>
                  <a:pt x="37634" y="27327"/>
                </a:lnTo>
                <a:lnTo>
                  <a:pt x="37672" y="27251"/>
                </a:lnTo>
                <a:lnTo>
                  <a:pt x="37691" y="27174"/>
                </a:lnTo>
                <a:lnTo>
                  <a:pt x="37672" y="27078"/>
                </a:lnTo>
                <a:lnTo>
                  <a:pt x="37634" y="27021"/>
                </a:lnTo>
                <a:lnTo>
                  <a:pt x="37558" y="26964"/>
                </a:lnTo>
                <a:lnTo>
                  <a:pt x="37481" y="26945"/>
                </a:lnTo>
                <a:lnTo>
                  <a:pt x="36927" y="26925"/>
                </a:lnTo>
                <a:lnTo>
                  <a:pt x="36391" y="269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3" name="Google Shape;763;p21"/>
          <p:cNvSpPr/>
          <p:nvPr/>
        </p:nvSpPr>
        <p:spPr>
          <a:xfrm>
            <a:off x="6704131" y="5311348"/>
            <a:ext cx="5486832" cy="1544523"/>
          </a:xfrm>
          <a:custGeom>
            <a:avLst/>
            <a:gdLst/>
            <a:ahLst/>
            <a:cxnLst/>
            <a:rect l="l" t="t" r="r" b="b"/>
            <a:pathLst>
              <a:path w="173981" h="48975" extrusionOk="0">
                <a:moveTo>
                  <a:pt x="117396" y="0"/>
                </a:moveTo>
                <a:lnTo>
                  <a:pt x="116325" y="39"/>
                </a:lnTo>
                <a:lnTo>
                  <a:pt x="115254" y="96"/>
                </a:lnTo>
                <a:lnTo>
                  <a:pt x="114183" y="173"/>
                </a:lnTo>
                <a:lnTo>
                  <a:pt x="113132" y="268"/>
                </a:lnTo>
                <a:lnTo>
                  <a:pt x="112061" y="402"/>
                </a:lnTo>
                <a:lnTo>
                  <a:pt x="110990" y="536"/>
                </a:lnTo>
                <a:lnTo>
                  <a:pt x="109938" y="708"/>
                </a:lnTo>
                <a:lnTo>
                  <a:pt x="108886" y="899"/>
                </a:lnTo>
                <a:lnTo>
                  <a:pt x="107835" y="1110"/>
                </a:lnTo>
                <a:lnTo>
                  <a:pt x="106783" y="1339"/>
                </a:lnTo>
                <a:lnTo>
                  <a:pt x="105731" y="1588"/>
                </a:lnTo>
                <a:lnTo>
                  <a:pt x="104698" y="1855"/>
                </a:lnTo>
                <a:lnTo>
                  <a:pt x="103666" y="2142"/>
                </a:lnTo>
                <a:lnTo>
                  <a:pt x="102633" y="2448"/>
                </a:lnTo>
                <a:lnTo>
                  <a:pt x="101620" y="2754"/>
                </a:lnTo>
                <a:lnTo>
                  <a:pt x="100606" y="3098"/>
                </a:lnTo>
                <a:lnTo>
                  <a:pt x="99593" y="3443"/>
                </a:lnTo>
                <a:lnTo>
                  <a:pt x="98579" y="3806"/>
                </a:lnTo>
                <a:lnTo>
                  <a:pt x="97585" y="4188"/>
                </a:lnTo>
                <a:lnTo>
                  <a:pt x="96609" y="4590"/>
                </a:lnTo>
                <a:lnTo>
                  <a:pt x="95634" y="4992"/>
                </a:lnTo>
                <a:lnTo>
                  <a:pt x="94659" y="5412"/>
                </a:lnTo>
                <a:lnTo>
                  <a:pt x="93703" y="5833"/>
                </a:lnTo>
                <a:lnTo>
                  <a:pt x="92747" y="6292"/>
                </a:lnTo>
                <a:lnTo>
                  <a:pt x="91809" y="6732"/>
                </a:lnTo>
                <a:lnTo>
                  <a:pt x="90872" y="7191"/>
                </a:lnTo>
                <a:lnTo>
                  <a:pt x="89037" y="8147"/>
                </a:lnTo>
                <a:lnTo>
                  <a:pt x="87220" y="9141"/>
                </a:lnTo>
                <a:lnTo>
                  <a:pt x="85422" y="10155"/>
                </a:lnTo>
                <a:lnTo>
                  <a:pt x="83644" y="11187"/>
                </a:lnTo>
                <a:lnTo>
                  <a:pt x="81866" y="12258"/>
                </a:lnTo>
                <a:lnTo>
                  <a:pt x="80125" y="13348"/>
                </a:lnTo>
                <a:lnTo>
                  <a:pt x="78385" y="14438"/>
                </a:lnTo>
                <a:lnTo>
                  <a:pt x="74943" y="16676"/>
                </a:lnTo>
                <a:lnTo>
                  <a:pt x="71501" y="18913"/>
                </a:lnTo>
                <a:lnTo>
                  <a:pt x="68059" y="21150"/>
                </a:lnTo>
                <a:lnTo>
                  <a:pt x="66338" y="22260"/>
                </a:lnTo>
                <a:lnTo>
                  <a:pt x="64578" y="23350"/>
                </a:lnTo>
                <a:lnTo>
                  <a:pt x="62762" y="24459"/>
                </a:lnTo>
                <a:lnTo>
                  <a:pt x="60926" y="25549"/>
                </a:lnTo>
                <a:lnTo>
                  <a:pt x="59071" y="26620"/>
                </a:lnTo>
                <a:lnTo>
                  <a:pt x="57197" y="27671"/>
                </a:lnTo>
                <a:lnTo>
                  <a:pt x="55323" y="28723"/>
                </a:lnTo>
                <a:lnTo>
                  <a:pt x="53430" y="29737"/>
                </a:lnTo>
                <a:lnTo>
                  <a:pt x="51517" y="30731"/>
                </a:lnTo>
                <a:lnTo>
                  <a:pt x="49586" y="31706"/>
                </a:lnTo>
                <a:lnTo>
                  <a:pt x="47635" y="32663"/>
                </a:lnTo>
                <a:lnTo>
                  <a:pt x="45685" y="33600"/>
                </a:lnTo>
                <a:lnTo>
                  <a:pt x="43734" y="34517"/>
                </a:lnTo>
                <a:lnTo>
                  <a:pt x="41746" y="35416"/>
                </a:lnTo>
                <a:lnTo>
                  <a:pt x="39757" y="36296"/>
                </a:lnTo>
                <a:lnTo>
                  <a:pt x="37749" y="37137"/>
                </a:lnTo>
                <a:lnTo>
                  <a:pt x="35741" y="37979"/>
                </a:lnTo>
                <a:lnTo>
                  <a:pt x="33714" y="38801"/>
                </a:lnTo>
                <a:lnTo>
                  <a:pt x="31687" y="39585"/>
                </a:lnTo>
                <a:lnTo>
                  <a:pt x="29641" y="40369"/>
                </a:lnTo>
                <a:lnTo>
                  <a:pt x="27576" y="41115"/>
                </a:lnTo>
                <a:lnTo>
                  <a:pt x="25510" y="41861"/>
                </a:lnTo>
                <a:lnTo>
                  <a:pt x="23426" y="42568"/>
                </a:lnTo>
                <a:lnTo>
                  <a:pt x="21341" y="43257"/>
                </a:lnTo>
                <a:lnTo>
                  <a:pt x="19238" y="43926"/>
                </a:lnTo>
                <a:lnTo>
                  <a:pt x="17134" y="44576"/>
                </a:lnTo>
                <a:lnTo>
                  <a:pt x="15031" y="45207"/>
                </a:lnTo>
                <a:lnTo>
                  <a:pt x="12908" y="45800"/>
                </a:lnTo>
                <a:lnTo>
                  <a:pt x="10766" y="46393"/>
                </a:lnTo>
                <a:lnTo>
                  <a:pt x="8625" y="46947"/>
                </a:lnTo>
                <a:lnTo>
                  <a:pt x="6483" y="47483"/>
                </a:lnTo>
                <a:lnTo>
                  <a:pt x="4322" y="48018"/>
                </a:lnTo>
                <a:lnTo>
                  <a:pt x="2161" y="48496"/>
                </a:lnTo>
                <a:lnTo>
                  <a:pt x="0" y="48974"/>
                </a:lnTo>
                <a:lnTo>
                  <a:pt x="173981" y="48974"/>
                </a:lnTo>
                <a:lnTo>
                  <a:pt x="173981" y="8778"/>
                </a:lnTo>
                <a:lnTo>
                  <a:pt x="173197" y="8931"/>
                </a:lnTo>
                <a:lnTo>
                  <a:pt x="172413" y="9122"/>
                </a:lnTo>
                <a:lnTo>
                  <a:pt x="171648" y="9332"/>
                </a:lnTo>
                <a:lnTo>
                  <a:pt x="170883" y="9581"/>
                </a:lnTo>
                <a:lnTo>
                  <a:pt x="170118" y="9849"/>
                </a:lnTo>
                <a:lnTo>
                  <a:pt x="169372" y="10136"/>
                </a:lnTo>
                <a:lnTo>
                  <a:pt x="168645" y="10442"/>
                </a:lnTo>
                <a:lnTo>
                  <a:pt x="167919" y="10767"/>
                </a:lnTo>
                <a:lnTo>
                  <a:pt x="167192" y="11130"/>
                </a:lnTo>
                <a:lnTo>
                  <a:pt x="166485" y="11493"/>
                </a:lnTo>
                <a:lnTo>
                  <a:pt x="165796" y="11876"/>
                </a:lnTo>
                <a:lnTo>
                  <a:pt x="165108" y="12277"/>
                </a:lnTo>
                <a:lnTo>
                  <a:pt x="164419" y="12679"/>
                </a:lnTo>
                <a:lnTo>
                  <a:pt x="163750" y="13100"/>
                </a:lnTo>
                <a:lnTo>
                  <a:pt x="163100" y="13520"/>
                </a:lnTo>
                <a:lnTo>
                  <a:pt x="162469" y="13960"/>
                </a:lnTo>
                <a:lnTo>
                  <a:pt x="161646" y="14553"/>
                </a:lnTo>
                <a:lnTo>
                  <a:pt x="160824" y="15146"/>
                </a:lnTo>
                <a:lnTo>
                  <a:pt x="159237" y="16351"/>
                </a:lnTo>
                <a:lnTo>
                  <a:pt x="156063" y="18798"/>
                </a:lnTo>
                <a:lnTo>
                  <a:pt x="154475" y="20003"/>
                </a:lnTo>
                <a:lnTo>
                  <a:pt x="153653" y="20596"/>
                </a:lnTo>
                <a:lnTo>
                  <a:pt x="152831" y="21170"/>
                </a:lnTo>
                <a:lnTo>
                  <a:pt x="152009" y="21743"/>
                </a:lnTo>
                <a:lnTo>
                  <a:pt x="151148" y="22279"/>
                </a:lnTo>
                <a:lnTo>
                  <a:pt x="150287" y="22814"/>
                </a:lnTo>
                <a:lnTo>
                  <a:pt x="149408" y="23311"/>
                </a:lnTo>
                <a:lnTo>
                  <a:pt x="148968" y="23541"/>
                </a:lnTo>
                <a:lnTo>
                  <a:pt x="148528" y="23770"/>
                </a:lnTo>
                <a:lnTo>
                  <a:pt x="148088" y="23981"/>
                </a:lnTo>
                <a:lnTo>
                  <a:pt x="147610" y="24172"/>
                </a:lnTo>
                <a:lnTo>
                  <a:pt x="147151" y="24344"/>
                </a:lnTo>
                <a:lnTo>
                  <a:pt x="146654" y="24497"/>
                </a:lnTo>
                <a:lnTo>
                  <a:pt x="146176" y="24631"/>
                </a:lnTo>
                <a:lnTo>
                  <a:pt x="145698" y="24726"/>
                </a:lnTo>
                <a:lnTo>
                  <a:pt x="145201" y="24803"/>
                </a:lnTo>
                <a:lnTo>
                  <a:pt x="144723" y="24860"/>
                </a:lnTo>
                <a:lnTo>
                  <a:pt x="144245" y="24860"/>
                </a:lnTo>
                <a:lnTo>
                  <a:pt x="143767" y="24841"/>
                </a:lnTo>
                <a:lnTo>
                  <a:pt x="143308" y="24765"/>
                </a:lnTo>
                <a:lnTo>
                  <a:pt x="143078" y="24726"/>
                </a:lnTo>
                <a:lnTo>
                  <a:pt x="142849" y="24650"/>
                </a:lnTo>
                <a:lnTo>
                  <a:pt x="142619" y="24593"/>
                </a:lnTo>
                <a:lnTo>
                  <a:pt x="142409" y="24497"/>
                </a:lnTo>
                <a:lnTo>
                  <a:pt x="142198" y="24401"/>
                </a:lnTo>
                <a:lnTo>
                  <a:pt x="141988" y="24287"/>
                </a:lnTo>
                <a:lnTo>
                  <a:pt x="141663" y="24095"/>
                </a:lnTo>
                <a:lnTo>
                  <a:pt x="141395" y="23885"/>
                </a:lnTo>
                <a:lnTo>
                  <a:pt x="141128" y="23636"/>
                </a:lnTo>
                <a:lnTo>
                  <a:pt x="140898" y="23388"/>
                </a:lnTo>
                <a:lnTo>
                  <a:pt x="140688" y="23101"/>
                </a:lnTo>
                <a:lnTo>
                  <a:pt x="140516" y="22814"/>
                </a:lnTo>
                <a:lnTo>
                  <a:pt x="140344" y="22527"/>
                </a:lnTo>
                <a:lnTo>
                  <a:pt x="140210" y="22202"/>
                </a:lnTo>
                <a:lnTo>
                  <a:pt x="140114" y="21877"/>
                </a:lnTo>
                <a:lnTo>
                  <a:pt x="140018" y="21552"/>
                </a:lnTo>
                <a:lnTo>
                  <a:pt x="139942" y="21227"/>
                </a:lnTo>
                <a:lnTo>
                  <a:pt x="139904" y="20883"/>
                </a:lnTo>
                <a:lnTo>
                  <a:pt x="139865" y="20539"/>
                </a:lnTo>
                <a:lnTo>
                  <a:pt x="139865" y="20194"/>
                </a:lnTo>
                <a:lnTo>
                  <a:pt x="139865" y="19850"/>
                </a:lnTo>
                <a:lnTo>
                  <a:pt x="139904" y="19525"/>
                </a:lnTo>
                <a:lnTo>
                  <a:pt x="139942" y="19181"/>
                </a:lnTo>
                <a:lnTo>
                  <a:pt x="139980" y="18856"/>
                </a:lnTo>
                <a:lnTo>
                  <a:pt x="140114" y="18186"/>
                </a:lnTo>
                <a:lnTo>
                  <a:pt x="140286" y="17536"/>
                </a:lnTo>
                <a:lnTo>
                  <a:pt x="140439" y="16886"/>
                </a:lnTo>
                <a:lnTo>
                  <a:pt x="140611" y="16217"/>
                </a:lnTo>
                <a:lnTo>
                  <a:pt x="140764" y="15567"/>
                </a:lnTo>
                <a:lnTo>
                  <a:pt x="140879" y="14916"/>
                </a:lnTo>
                <a:lnTo>
                  <a:pt x="140936" y="14572"/>
                </a:lnTo>
                <a:lnTo>
                  <a:pt x="140975" y="14247"/>
                </a:lnTo>
                <a:lnTo>
                  <a:pt x="140994" y="13922"/>
                </a:lnTo>
                <a:lnTo>
                  <a:pt x="140994" y="13616"/>
                </a:lnTo>
                <a:lnTo>
                  <a:pt x="140994" y="13291"/>
                </a:lnTo>
                <a:lnTo>
                  <a:pt x="140975" y="12985"/>
                </a:lnTo>
                <a:lnTo>
                  <a:pt x="140955" y="12679"/>
                </a:lnTo>
                <a:lnTo>
                  <a:pt x="140917" y="12373"/>
                </a:lnTo>
                <a:lnTo>
                  <a:pt x="140802" y="11780"/>
                </a:lnTo>
                <a:lnTo>
                  <a:pt x="140649" y="11187"/>
                </a:lnTo>
                <a:lnTo>
                  <a:pt x="140458" y="10595"/>
                </a:lnTo>
                <a:lnTo>
                  <a:pt x="140229" y="10040"/>
                </a:lnTo>
                <a:lnTo>
                  <a:pt x="139961" y="9485"/>
                </a:lnTo>
                <a:lnTo>
                  <a:pt x="139636" y="8931"/>
                </a:lnTo>
                <a:lnTo>
                  <a:pt x="139292" y="8395"/>
                </a:lnTo>
                <a:lnTo>
                  <a:pt x="138909" y="7879"/>
                </a:lnTo>
                <a:lnTo>
                  <a:pt x="138508" y="7382"/>
                </a:lnTo>
                <a:lnTo>
                  <a:pt x="138049" y="6885"/>
                </a:lnTo>
                <a:lnTo>
                  <a:pt x="137590" y="6407"/>
                </a:lnTo>
                <a:lnTo>
                  <a:pt x="137093" y="5948"/>
                </a:lnTo>
                <a:lnTo>
                  <a:pt x="136557" y="5489"/>
                </a:lnTo>
                <a:lnTo>
                  <a:pt x="136003" y="5068"/>
                </a:lnTo>
                <a:lnTo>
                  <a:pt x="135429" y="4647"/>
                </a:lnTo>
                <a:lnTo>
                  <a:pt x="134836" y="4246"/>
                </a:lnTo>
                <a:lnTo>
                  <a:pt x="134224" y="3863"/>
                </a:lnTo>
                <a:lnTo>
                  <a:pt x="133593" y="3500"/>
                </a:lnTo>
                <a:lnTo>
                  <a:pt x="132943" y="3137"/>
                </a:lnTo>
                <a:lnTo>
                  <a:pt x="132274" y="2811"/>
                </a:lnTo>
                <a:lnTo>
                  <a:pt x="131604" y="2506"/>
                </a:lnTo>
                <a:lnTo>
                  <a:pt x="130916" y="2200"/>
                </a:lnTo>
                <a:lnTo>
                  <a:pt x="130208" y="1932"/>
                </a:lnTo>
                <a:lnTo>
                  <a:pt x="129501" y="1683"/>
                </a:lnTo>
                <a:lnTo>
                  <a:pt x="128793" y="1435"/>
                </a:lnTo>
                <a:lnTo>
                  <a:pt x="128067" y="1224"/>
                </a:lnTo>
                <a:lnTo>
                  <a:pt x="127340" y="1033"/>
                </a:lnTo>
                <a:lnTo>
                  <a:pt x="126613" y="861"/>
                </a:lnTo>
                <a:lnTo>
                  <a:pt x="125887" y="708"/>
                </a:lnTo>
                <a:lnTo>
                  <a:pt x="124835" y="536"/>
                </a:lnTo>
                <a:lnTo>
                  <a:pt x="123783" y="364"/>
                </a:lnTo>
                <a:lnTo>
                  <a:pt x="122712" y="249"/>
                </a:lnTo>
                <a:lnTo>
                  <a:pt x="121660" y="134"/>
                </a:lnTo>
                <a:lnTo>
                  <a:pt x="120590" y="58"/>
                </a:lnTo>
                <a:lnTo>
                  <a:pt x="119519" y="20"/>
                </a:lnTo>
                <a:lnTo>
                  <a:pt x="11844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4" name="Google Shape;764;p21"/>
          <p:cNvSpPr/>
          <p:nvPr/>
        </p:nvSpPr>
        <p:spPr>
          <a:xfrm>
            <a:off x="10204765" y="3224762"/>
            <a:ext cx="1987176" cy="3624575"/>
          </a:xfrm>
          <a:custGeom>
            <a:avLst/>
            <a:gdLst/>
            <a:ahLst/>
            <a:cxnLst/>
            <a:rect l="l" t="t" r="r" b="b"/>
            <a:pathLst>
              <a:path w="63011" h="114931" fill="none" extrusionOk="0">
                <a:moveTo>
                  <a:pt x="63010" y="1"/>
                </a:moveTo>
                <a:lnTo>
                  <a:pt x="63010" y="114930"/>
                </a:lnTo>
                <a:lnTo>
                  <a:pt x="18205" y="114930"/>
                </a:lnTo>
                <a:lnTo>
                  <a:pt x="18205" y="114930"/>
                </a:lnTo>
                <a:lnTo>
                  <a:pt x="17249" y="114337"/>
                </a:lnTo>
                <a:lnTo>
                  <a:pt x="16331" y="113706"/>
                </a:lnTo>
                <a:lnTo>
                  <a:pt x="15394" y="113075"/>
                </a:lnTo>
                <a:lnTo>
                  <a:pt x="14495" y="112425"/>
                </a:lnTo>
                <a:lnTo>
                  <a:pt x="13616" y="111756"/>
                </a:lnTo>
                <a:lnTo>
                  <a:pt x="12736" y="111086"/>
                </a:lnTo>
                <a:lnTo>
                  <a:pt x="11895" y="110379"/>
                </a:lnTo>
                <a:lnTo>
                  <a:pt x="11053" y="109671"/>
                </a:lnTo>
                <a:lnTo>
                  <a:pt x="10250" y="108945"/>
                </a:lnTo>
                <a:lnTo>
                  <a:pt x="9447" y="108199"/>
                </a:lnTo>
                <a:lnTo>
                  <a:pt x="8682" y="107453"/>
                </a:lnTo>
                <a:lnTo>
                  <a:pt x="7955" y="106669"/>
                </a:lnTo>
                <a:lnTo>
                  <a:pt x="7229" y="105885"/>
                </a:lnTo>
                <a:lnTo>
                  <a:pt x="6540" y="105082"/>
                </a:lnTo>
                <a:lnTo>
                  <a:pt x="5890" y="104259"/>
                </a:lnTo>
                <a:lnTo>
                  <a:pt x="5259" y="103418"/>
                </a:lnTo>
                <a:lnTo>
                  <a:pt x="4647" y="102557"/>
                </a:lnTo>
                <a:lnTo>
                  <a:pt x="4073" y="101697"/>
                </a:lnTo>
                <a:lnTo>
                  <a:pt x="3538" y="100817"/>
                </a:lnTo>
                <a:lnTo>
                  <a:pt x="3041" y="99899"/>
                </a:lnTo>
                <a:lnTo>
                  <a:pt x="2563" y="98981"/>
                </a:lnTo>
                <a:lnTo>
                  <a:pt x="2123" y="98064"/>
                </a:lnTo>
                <a:lnTo>
                  <a:pt x="1740" y="97107"/>
                </a:lnTo>
                <a:lnTo>
                  <a:pt x="1377" y="96132"/>
                </a:lnTo>
                <a:lnTo>
                  <a:pt x="1052" y="95157"/>
                </a:lnTo>
                <a:lnTo>
                  <a:pt x="765" y="94162"/>
                </a:lnTo>
                <a:lnTo>
                  <a:pt x="536" y="93149"/>
                </a:lnTo>
                <a:lnTo>
                  <a:pt x="344" y="92116"/>
                </a:lnTo>
                <a:lnTo>
                  <a:pt x="249" y="91581"/>
                </a:lnTo>
                <a:lnTo>
                  <a:pt x="191" y="91065"/>
                </a:lnTo>
                <a:lnTo>
                  <a:pt x="115" y="90529"/>
                </a:lnTo>
                <a:lnTo>
                  <a:pt x="77" y="89994"/>
                </a:lnTo>
                <a:lnTo>
                  <a:pt x="38" y="89458"/>
                </a:lnTo>
                <a:lnTo>
                  <a:pt x="19" y="88904"/>
                </a:lnTo>
                <a:lnTo>
                  <a:pt x="0" y="88349"/>
                </a:lnTo>
                <a:lnTo>
                  <a:pt x="0" y="87814"/>
                </a:lnTo>
                <a:lnTo>
                  <a:pt x="0" y="87814"/>
                </a:lnTo>
                <a:lnTo>
                  <a:pt x="19" y="86877"/>
                </a:lnTo>
                <a:lnTo>
                  <a:pt x="77" y="85959"/>
                </a:lnTo>
                <a:lnTo>
                  <a:pt x="153" y="85041"/>
                </a:lnTo>
                <a:lnTo>
                  <a:pt x="249" y="84123"/>
                </a:lnTo>
                <a:lnTo>
                  <a:pt x="383" y="83205"/>
                </a:lnTo>
                <a:lnTo>
                  <a:pt x="555" y="82306"/>
                </a:lnTo>
                <a:lnTo>
                  <a:pt x="746" y="81388"/>
                </a:lnTo>
                <a:lnTo>
                  <a:pt x="956" y="80509"/>
                </a:lnTo>
                <a:lnTo>
                  <a:pt x="1186" y="79610"/>
                </a:lnTo>
                <a:lnTo>
                  <a:pt x="1453" y="78730"/>
                </a:lnTo>
                <a:lnTo>
                  <a:pt x="1721" y="77851"/>
                </a:lnTo>
                <a:lnTo>
                  <a:pt x="2027" y="76971"/>
                </a:lnTo>
                <a:lnTo>
                  <a:pt x="2371" y="76110"/>
                </a:lnTo>
                <a:lnTo>
                  <a:pt x="2716" y="75250"/>
                </a:lnTo>
                <a:lnTo>
                  <a:pt x="3079" y="74408"/>
                </a:lnTo>
                <a:lnTo>
                  <a:pt x="3481" y="73567"/>
                </a:lnTo>
                <a:lnTo>
                  <a:pt x="3882" y="72726"/>
                </a:lnTo>
                <a:lnTo>
                  <a:pt x="4322" y="71903"/>
                </a:lnTo>
                <a:lnTo>
                  <a:pt x="4762" y="71081"/>
                </a:lnTo>
                <a:lnTo>
                  <a:pt x="5240" y="70278"/>
                </a:lnTo>
                <a:lnTo>
                  <a:pt x="5718" y="69475"/>
                </a:lnTo>
                <a:lnTo>
                  <a:pt x="6215" y="68672"/>
                </a:lnTo>
                <a:lnTo>
                  <a:pt x="6731" y="67887"/>
                </a:lnTo>
                <a:lnTo>
                  <a:pt x="7267" y="67123"/>
                </a:lnTo>
                <a:lnTo>
                  <a:pt x="7821" y="66358"/>
                </a:lnTo>
                <a:lnTo>
                  <a:pt x="8376" y="65612"/>
                </a:lnTo>
                <a:lnTo>
                  <a:pt x="8950" y="64866"/>
                </a:lnTo>
                <a:lnTo>
                  <a:pt x="9542" y="64139"/>
                </a:lnTo>
                <a:lnTo>
                  <a:pt x="10135" y="63432"/>
                </a:lnTo>
                <a:lnTo>
                  <a:pt x="10766" y="62724"/>
                </a:lnTo>
                <a:lnTo>
                  <a:pt x="11378" y="62036"/>
                </a:lnTo>
                <a:lnTo>
                  <a:pt x="12009" y="61347"/>
                </a:lnTo>
                <a:lnTo>
                  <a:pt x="12009" y="61347"/>
                </a:lnTo>
                <a:lnTo>
                  <a:pt x="13042" y="60296"/>
                </a:lnTo>
                <a:lnTo>
                  <a:pt x="14075" y="59282"/>
                </a:lnTo>
                <a:lnTo>
                  <a:pt x="15145" y="58288"/>
                </a:lnTo>
                <a:lnTo>
                  <a:pt x="16236" y="57312"/>
                </a:lnTo>
                <a:lnTo>
                  <a:pt x="17326" y="56375"/>
                </a:lnTo>
                <a:lnTo>
                  <a:pt x="18454" y="55438"/>
                </a:lnTo>
                <a:lnTo>
                  <a:pt x="19582" y="54520"/>
                </a:lnTo>
                <a:lnTo>
                  <a:pt x="20729" y="53622"/>
                </a:lnTo>
                <a:lnTo>
                  <a:pt x="21896" y="52742"/>
                </a:lnTo>
                <a:lnTo>
                  <a:pt x="23062" y="51862"/>
                </a:lnTo>
                <a:lnTo>
                  <a:pt x="25415" y="50141"/>
                </a:lnTo>
                <a:lnTo>
                  <a:pt x="27767" y="48439"/>
                </a:lnTo>
                <a:lnTo>
                  <a:pt x="30138" y="46757"/>
                </a:lnTo>
                <a:lnTo>
                  <a:pt x="30138" y="46757"/>
                </a:lnTo>
                <a:lnTo>
                  <a:pt x="30807" y="46317"/>
                </a:lnTo>
                <a:lnTo>
                  <a:pt x="31591" y="45820"/>
                </a:lnTo>
                <a:lnTo>
                  <a:pt x="33389" y="44730"/>
                </a:lnTo>
                <a:lnTo>
                  <a:pt x="34364" y="44118"/>
                </a:lnTo>
                <a:lnTo>
                  <a:pt x="35339" y="43467"/>
                </a:lnTo>
                <a:lnTo>
                  <a:pt x="35817" y="43123"/>
                </a:lnTo>
                <a:lnTo>
                  <a:pt x="36295" y="42779"/>
                </a:lnTo>
                <a:lnTo>
                  <a:pt x="36754" y="42416"/>
                </a:lnTo>
                <a:lnTo>
                  <a:pt x="37175" y="42052"/>
                </a:lnTo>
                <a:lnTo>
                  <a:pt x="37596" y="41689"/>
                </a:lnTo>
                <a:lnTo>
                  <a:pt x="37997" y="41306"/>
                </a:lnTo>
                <a:lnTo>
                  <a:pt x="38342" y="40905"/>
                </a:lnTo>
                <a:lnTo>
                  <a:pt x="38667" y="40503"/>
                </a:lnTo>
                <a:lnTo>
                  <a:pt x="38973" y="40102"/>
                </a:lnTo>
                <a:lnTo>
                  <a:pt x="39221" y="39681"/>
                </a:lnTo>
                <a:lnTo>
                  <a:pt x="39413" y="39260"/>
                </a:lnTo>
                <a:lnTo>
                  <a:pt x="39508" y="39031"/>
                </a:lnTo>
                <a:lnTo>
                  <a:pt x="39585" y="38820"/>
                </a:lnTo>
                <a:lnTo>
                  <a:pt x="39642" y="38591"/>
                </a:lnTo>
                <a:lnTo>
                  <a:pt x="39680" y="38381"/>
                </a:lnTo>
                <a:lnTo>
                  <a:pt x="39718" y="38151"/>
                </a:lnTo>
                <a:lnTo>
                  <a:pt x="39738" y="37922"/>
                </a:lnTo>
                <a:lnTo>
                  <a:pt x="39738" y="37692"/>
                </a:lnTo>
                <a:lnTo>
                  <a:pt x="39718" y="37463"/>
                </a:lnTo>
                <a:lnTo>
                  <a:pt x="39699" y="37233"/>
                </a:lnTo>
                <a:lnTo>
                  <a:pt x="39661" y="37004"/>
                </a:lnTo>
                <a:lnTo>
                  <a:pt x="39585" y="36774"/>
                </a:lnTo>
                <a:lnTo>
                  <a:pt x="39508" y="36526"/>
                </a:lnTo>
                <a:lnTo>
                  <a:pt x="39413" y="36296"/>
                </a:lnTo>
                <a:lnTo>
                  <a:pt x="39298" y="36048"/>
                </a:lnTo>
                <a:lnTo>
                  <a:pt x="39164" y="35818"/>
                </a:lnTo>
                <a:lnTo>
                  <a:pt x="39030" y="35570"/>
                </a:lnTo>
                <a:lnTo>
                  <a:pt x="38858" y="35321"/>
                </a:lnTo>
                <a:lnTo>
                  <a:pt x="38667" y="35072"/>
                </a:lnTo>
                <a:lnTo>
                  <a:pt x="38667" y="35072"/>
                </a:lnTo>
                <a:lnTo>
                  <a:pt x="38456" y="34843"/>
                </a:lnTo>
                <a:lnTo>
                  <a:pt x="38246" y="34633"/>
                </a:lnTo>
                <a:lnTo>
                  <a:pt x="38036" y="34441"/>
                </a:lnTo>
                <a:lnTo>
                  <a:pt x="37806" y="34269"/>
                </a:lnTo>
                <a:lnTo>
                  <a:pt x="37558" y="34116"/>
                </a:lnTo>
                <a:lnTo>
                  <a:pt x="37328" y="33982"/>
                </a:lnTo>
                <a:lnTo>
                  <a:pt x="37060" y="33849"/>
                </a:lnTo>
                <a:lnTo>
                  <a:pt x="36812" y="33734"/>
                </a:lnTo>
                <a:lnTo>
                  <a:pt x="36544" y="33638"/>
                </a:lnTo>
                <a:lnTo>
                  <a:pt x="36257" y="33543"/>
                </a:lnTo>
                <a:lnTo>
                  <a:pt x="35703" y="33390"/>
                </a:lnTo>
                <a:lnTo>
                  <a:pt x="35129" y="33275"/>
                </a:lnTo>
                <a:lnTo>
                  <a:pt x="34536" y="33160"/>
                </a:lnTo>
                <a:lnTo>
                  <a:pt x="33351" y="32969"/>
                </a:lnTo>
                <a:lnTo>
                  <a:pt x="32758" y="32873"/>
                </a:lnTo>
                <a:lnTo>
                  <a:pt x="32184" y="32739"/>
                </a:lnTo>
                <a:lnTo>
                  <a:pt x="31610" y="32586"/>
                </a:lnTo>
                <a:lnTo>
                  <a:pt x="31324" y="32491"/>
                </a:lnTo>
                <a:lnTo>
                  <a:pt x="31056" y="32395"/>
                </a:lnTo>
                <a:lnTo>
                  <a:pt x="30788" y="32280"/>
                </a:lnTo>
                <a:lnTo>
                  <a:pt x="30520" y="32147"/>
                </a:lnTo>
                <a:lnTo>
                  <a:pt x="30272" y="32013"/>
                </a:lnTo>
                <a:lnTo>
                  <a:pt x="30023" y="31841"/>
                </a:lnTo>
                <a:lnTo>
                  <a:pt x="30023" y="31841"/>
                </a:lnTo>
                <a:lnTo>
                  <a:pt x="29583" y="31535"/>
                </a:lnTo>
                <a:lnTo>
                  <a:pt x="29182" y="31190"/>
                </a:lnTo>
                <a:lnTo>
                  <a:pt x="28780" y="30827"/>
                </a:lnTo>
                <a:lnTo>
                  <a:pt x="28417" y="30445"/>
                </a:lnTo>
                <a:lnTo>
                  <a:pt x="28073" y="30024"/>
                </a:lnTo>
                <a:lnTo>
                  <a:pt x="27767" y="29584"/>
                </a:lnTo>
                <a:lnTo>
                  <a:pt x="27461" y="29144"/>
                </a:lnTo>
                <a:lnTo>
                  <a:pt x="27193" y="28666"/>
                </a:lnTo>
                <a:lnTo>
                  <a:pt x="26963" y="28188"/>
                </a:lnTo>
                <a:lnTo>
                  <a:pt x="26753" y="27691"/>
                </a:lnTo>
                <a:lnTo>
                  <a:pt x="26562" y="27194"/>
                </a:lnTo>
                <a:lnTo>
                  <a:pt x="26409" y="26677"/>
                </a:lnTo>
                <a:lnTo>
                  <a:pt x="26294" y="26161"/>
                </a:lnTo>
                <a:lnTo>
                  <a:pt x="26199" y="25626"/>
                </a:lnTo>
                <a:lnTo>
                  <a:pt x="26141" y="25109"/>
                </a:lnTo>
                <a:lnTo>
                  <a:pt x="26103" y="24574"/>
                </a:lnTo>
                <a:lnTo>
                  <a:pt x="26103" y="24574"/>
                </a:lnTo>
                <a:lnTo>
                  <a:pt x="26103" y="24574"/>
                </a:lnTo>
                <a:lnTo>
                  <a:pt x="26103" y="24230"/>
                </a:lnTo>
                <a:lnTo>
                  <a:pt x="26122" y="23885"/>
                </a:lnTo>
                <a:lnTo>
                  <a:pt x="26160" y="23560"/>
                </a:lnTo>
                <a:lnTo>
                  <a:pt x="26199" y="23216"/>
                </a:lnTo>
                <a:lnTo>
                  <a:pt x="26256" y="22872"/>
                </a:lnTo>
                <a:lnTo>
                  <a:pt x="26313" y="22547"/>
                </a:lnTo>
                <a:lnTo>
                  <a:pt x="26485" y="21858"/>
                </a:lnTo>
                <a:lnTo>
                  <a:pt x="26696" y="21170"/>
                </a:lnTo>
                <a:lnTo>
                  <a:pt x="26963" y="20501"/>
                </a:lnTo>
                <a:lnTo>
                  <a:pt x="27269" y="19812"/>
                </a:lnTo>
                <a:lnTo>
                  <a:pt x="27595" y="19143"/>
                </a:lnTo>
                <a:lnTo>
                  <a:pt x="27977" y="18454"/>
                </a:lnTo>
                <a:lnTo>
                  <a:pt x="28379" y="17785"/>
                </a:lnTo>
                <a:lnTo>
                  <a:pt x="28818" y="17116"/>
                </a:lnTo>
                <a:lnTo>
                  <a:pt x="29296" y="16466"/>
                </a:lnTo>
                <a:lnTo>
                  <a:pt x="29794" y="15816"/>
                </a:lnTo>
                <a:lnTo>
                  <a:pt x="30310" y="15165"/>
                </a:lnTo>
                <a:lnTo>
                  <a:pt x="30845" y="14534"/>
                </a:lnTo>
                <a:lnTo>
                  <a:pt x="31400" y="13903"/>
                </a:lnTo>
                <a:lnTo>
                  <a:pt x="31993" y="13291"/>
                </a:lnTo>
                <a:lnTo>
                  <a:pt x="32566" y="12679"/>
                </a:lnTo>
                <a:lnTo>
                  <a:pt x="33178" y="12087"/>
                </a:lnTo>
                <a:lnTo>
                  <a:pt x="33790" y="11513"/>
                </a:lnTo>
                <a:lnTo>
                  <a:pt x="34402" y="10958"/>
                </a:lnTo>
                <a:lnTo>
                  <a:pt x="35033" y="10423"/>
                </a:lnTo>
                <a:lnTo>
                  <a:pt x="35664" y="9887"/>
                </a:lnTo>
                <a:lnTo>
                  <a:pt x="36276" y="9390"/>
                </a:lnTo>
                <a:lnTo>
                  <a:pt x="36907" y="8893"/>
                </a:lnTo>
                <a:lnTo>
                  <a:pt x="37519" y="8434"/>
                </a:lnTo>
                <a:lnTo>
                  <a:pt x="38131" y="7994"/>
                </a:lnTo>
                <a:lnTo>
                  <a:pt x="38743" y="7573"/>
                </a:lnTo>
                <a:lnTo>
                  <a:pt x="39317" y="7172"/>
                </a:lnTo>
                <a:lnTo>
                  <a:pt x="39891" y="6789"/>
                </a:lnTo>
                <a:lnTo>
                  <a:pt x="40445" y="6445"/>
                </a:lnTo>
                <a:lnTo>
                  <a:pt x="40981" y="6120"/>
                </a:lnTo>
                <a:lnTo>
                  <a:pt x="40981" y="6120"/>
                </a:lnTo>
                <a:lnTo>
                  <a:pt x="42109" y="5489"/>
                </a:lnTo>
                <a:lnTo>
                  <a:pt x="43237" y="4896"/>
                </a:lnTo>
                <a:lnTo>
                  <a:pt x="44404" y="4342"/>
                </a:lnTo>
                <a:lnTo>
                  <a:pt x="45570" y="3825"/>
                </a:lnTo>
                <a:lnTo>
                  <a:pt x="46756" y="3328"/>
                </a:lnTo>
                <a:lnTo>
                  <a:pt x="47960" y="2888"/>
                </a:lnTo>
                <a:lnTo>
                  <a:pt x="49184" y="2468"/>
                </a:lnTo>
                <a:lnTo>
                  <a:pt x="50408" y="2085"/>
                </a:lnTo>
                <a:lnTo>
                  <a:pt x="51651" y="1741"/>
                </a:lnTo>
                <a:lnTo>
                  <a:pt x="52894" y="1416"/>
                </a:lnTo>
                <a:lnTo>
                  <a:pt x="54156" y="1129"/>
                </a:lnTo>
                <a:lnTo>
                  <a:pt x="55418" y="880"/>
                </a:lnTo>
                <a:lnTo>
                  <a:pt x="56681" y="651"/>
                </a:lnTo>
                <a:lnTo>
                  <a:pt x="57962" y="460"/>
                </a:lnTo>
                <a:lnTo>
                  <a:pt x="59243" y="307"/>
                </a:lnTo>
                <a:lnTo>
                  <a:pt x="60524" y="154"/>
                </a:lnTo>
                <a:lnTo>
                  <a:pt x="60524" y="154"/>
                </a:lnTo>
                <a:lnTo>
                  <a:pt x="61767" y="58"/>
                </a:lnTo>
                <a:lnTo>
                  <a:pt x="62379" y="20"/>
                </a:lnTo>
                <a:lnTo>
                  <a:pt x="6301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5" name="Google Shape;765;p21"/>
          <p:cNvSpPr/>
          <p:nvPr/>
        </p:nvSpPr>
        <p:spPr>
          <a:xfrm>
            <a:off x="10932042" y="3408709"/>
            <a:ext cx="1259871" cy="2423804"/>
          </a:xfrm>
          <a:custGeom>
            <a:avLst/>
            <a:gdLst/>
            <a:ahLst/>
            <a:cxnLst/>
            <a:rect l="l" t="t" r="r" b="b"/>
            <a:pathLst>
              <a:path w="39949" h="76856" extrusionOk="0">
                <a:moveTo>
                  <a:pt x="39948" y="0"/>
                </a:moveTo>
                <a:lnTo>
                  <a:pt x="38973" y="172"/>
                </a:lnTo>
                <a:lnTo>
                  <a:pt x="38017" y="383"/>
                </a:lnTo>
                <a:lnTo>
                  <a:pt x="37061" y="612"/>
                </a:lnTo>
                <a:lnTo>
                  <a:pt x="36124" y="880"/>
                </a:lnTo>
                <a:lnTo>
                  <a:pt x="35187" y="1167"/>
                </a:lnTo>
                <a:lnTo>
                  <a:pt x="34269" y="1473"/>
                </a:lnTo>
                <a:lnTo>
                  <a:pt x="33351" y="1836"/>
                </a:lnTo>
                <a:lnTo>
                  <a:pt x="32433" y="2199"/>
                </a:lnTo>
                <a:lnTo>
                  <a:pt x="31534" y="2601"/>
                </a:lnTo>
                <a:lnTo>
                  <a:pt x="30654" y="3041"/>
                </a:lnTo>
                <a:lnTo>
                  <a:pt x="29794" y="3500"/>
                </a:lnTo>
                <a:lnTo>
                  <a:pt x="28933" y="3978"/>
                </a:lnTo>
                <a:lnTo>
                  <a:pt x="28111" y="4494"/>
                </a:lnTo>
                <a:lnTo>
                  <a:pt x="27289" y="5030"/>
                </a:lnTo>
                <a:lnTo>
                  <a:pt x="26486" y="5584"/>
                </a:lnTo>
                <a:lnTo>
                  <a:pt x="25702" y="6177"/>
                </a:lnTo>
                <a:lnTo>
                  <a:pt x="24994" y="6751"/>
                </a:lnTo>
                <a:lnTo>
                  <a:pt x="24306" y="7344"/>
                </a:lnTo>
                <a:lnTo>
                  <a:pt x="23655" y="7955"/>
                </a:lnTo>
                <a:lnTo>
                  <a:pt x="23350" y="8281"/>
                </a:lnTo>
                <a:lnTo>
                  <a:pt x="23044" y="8606"/>
                </a:lnTo>
                <a:lnTo>
                  <a:pt x="22738" y="8950"/>
                </a:lnTo>
                <a:lnTo>
                  <a:pt x="22451" y="9294"/>
                </a:lnTo>
                <a:lnTo>
                  <a:pt x="22183" y="9657"/>
                </a:lnTo>
                <a:lnTo>
                  <a:pt x="21934" y="10021"/>
                </a:lnTo>
                <a:lnTo>
                  <a:pt x="21686" y="10384"/>
                </a:lnTo>
                <a:lnTo>
                  <a:pt x="21456" y="10767"/>
                </a:lnTo>
                <a:lnTo>
                  <a:pt x="21246" y="11168"/>
                </a:lnTo>
                <a:lnTo>
                  <a:pt x="21055" y="11570"/>
                </a:lnTo>
                <a:lnTo>
                  <a:pt x="20864" y="11990"/>
                </a:lnTo>
                <a:lnTo>
                  <a:pt x="20711" y="12411"/>
                </a:lnTo>
                <a:lnTo>
                  <a:pt x="20577" y="12832"/>
                </a:lnTo>
                <a:lnTo>
                  <a:pt x="20481" y="13272"/>
                </a:lnTo>
                <a:lnTo>
                  <a:pt x="20385" y="13731"/>
                </a:lnTo>
                <a:lnTo>
                  <a:pt x="20328" y="14170"/>
                </a:lnTo>
                <a:lnTo>
                  <a:pt x="20290" y="14629"/>
                </a:lnTo>
                <a:lnTo>
                  <a:pt x="20271" y="15069"/>
                </a:lnTo>
                <a:lnTo>
                  <a:pt x="20290" y="15528"/>
                </a:lnTo>
                <a:lnTo>
                  <a:pt x="20328" y="15968"/>
                </a:lnTo>
                <a:lnTo>
                  <a:pt x="20405" y="16408"/>
                </a:lnTo>
                <a:lnTo>
                  <a:pt x="20500" y="16829"/>
                </a:lnTo>
                <a:lnTo>
                  <a:pt x="20634" y="17268"/>
                </a:lnTo>
                <a:lnTo>
                  <a:pt x="20787" y="17670"/>
                </a:lnTo>
                <a:lnTo>
                  <a:pt x="20978" y="18072"/>
                </a:lnTo>
                <a:lnTo>
                  <a:pt x="21208" y="18454"/>
                </a:lnTo>
                <a:lnTo>
                  <a:pt x="21399" y="18760"/>
                </a:lnTo>
                <a:lnTo>
                  <a:pt x="21628" y="19066"/>
                </a:lnTo>
                <a:lnTo>
                  <a:pt x="21858" y="19334"/>
                </a:lnTo>
                <a:lnTo>
                  <a:pt x="22107" y="19601"/>
                </a:lnTo>
                <a:lnTo>
                  <a:pt x="22374" y="19850"/>
                </a:lnTo>
                <a:lnTo>
                  <a:pt x="22642" y="20079"/>
                </a:lnTo>
                <a:lnTo>
                  <a:pt x="22929" y="20309"/>
                </a:lnTo>
                <a:lnTo>
                  <a:pt x="23216" y="20519"/>
                </a:lnTo>
                <a:lnTo>
                  <a:pt x="23828" y="20940"/>
                </a:lnTo>
                <a:lnTo>
                  <a:pt x="24478" y="21322"/>
                </a:lnTo>
                <a:lnTo>
                  <a:pt x="25128" y="21686"/>
                </a:lnTo>
                <a:lnTo>
                  <a:pt x="25797" y="22030"/>
                </a:lnTo>
                <a:lnTo>
                  <a:pt x="27136" y="22738"/>
                </a:lnTo>
                <a:lnTo>
                  <a:pt x="27786" y="23120"/>
                </a:lnTo>
                <a:lnTo>
                  <a:pt x="28436" y="23502"/>
                </a:lnTo>
                <a:lnTo>
                  <a:pt x="28742" y="23713"/>
                </a:lnTo>
                <a:lnTo>
                  <a:pt x="29029" y="23923"/>
                </a:lnTo>
                <a:lnTo>
                  <a:pt x="29335" y="24153"/>
                </a:lnTo>
                <a:lnTo>
                  <a:pt x="29603" y="24401"/>
                </a:lnTo>
                <a:lnTo>
                  <a:pt x="29870" y="24631"/>
                </a:lnTo>
                <a:lnTo>
                  <a:pt x="30138" y="24898"/>
                </a:lnTo>
                <a:lnTo>
                  <a:pt x="30387" y="25166"/>
                </a:lnTo>
                <a:lnTo>
                  <a:pt x="30616" y="25453"/>
                </a:lnTo>
                <a:lnTo>
                  <a:pt x="30788" y="25682"/>
                </a:lnTo>
                <a:lnTo>
                  <a:pt x="30941" y="25931"/>
                </a:lnTo>
                <a:lnTo>
                  <a:pt x="31075" y="26180"/>
                </a:lnTo>
                <a:lnTo>
                  <a:pt x="31209" y="26428"/>
                </a:lnTo>
                <a:lnTo>
                  <a:pt x="31343" y="26677"/>
                </a:lnTo>
                <a:lnTo>
                  <a:pt x="31458" y="26925"/>
                </a:lnTo>
                <a:lnTo>
                  <a:pt x="31553" y="27193"/>
                </a:lnTo>
                <a:lnTo>
                  <a:pt x="31630" y="27461"/>
                </a:lnTo>
                <a:lnTo>
                  <a:pt x="31783" y="27996"/>
                </a:lnTo>
                <a:lnTo>
                  <a:pt x="31897" y="28570"/>
                </a:lnTo>
                <a:lnTo>
                  <a:pt x="31955" y="29125"/>
                </a:lnTo>
                <a:lnTo>
                  <a:pt x="31993" y="29698"/>
                </a:lnTo>
                <a:lnTo>
                  <a:pt x="31974" y="30272"/>
                </a:lnTo>
                <a:lnTo>
                  <a:pt x="31936" y="30846"/>
                </a:lnTo>
                <a:lnTo>
                  <a:pt x="31859" y="31419"/>
                </a:lnTo>
                <a:lnTo>
                  <a:pt x="31744" y="31993"/>
                </a:lnTo>
                <a:lnTo>
                  <a:pt x="31591" y="32567"/>
                </a:lnTo>
                <a:lnTo>
                  <a:pt x="31419" y="33102"/>
                </a:lnTo>
                <a:lnTo>
                  <a:pt x="31209" y="33657"/>
                </a:lnTo>
                <a:lnTo>
                  <a:pt x="30960" y="34173"/>
                </a:lnTo>
                <a:lnTo>
                  <a:pt x="30693" y="34689"/>
                </a:lnTo>
                <a:lnTo>
                  <a:pt x="30406" y="35187"/>
                </a:lnTo>
                <a:lnTo>
                  <a:pt x="30100" y="35665"/>
                </a:lnTo>
                <a:lnTo>
                  <a:pt x="29775" y="36124"/>
                </a:lnTo>
                <a:lnTo>
                  <a:pt x="29431" y="36583"/>
                </a:lnTo>
                <a:lnTo>
                  <a:pt x="29086" y="37022"/>
                </a:lnTo>
                <a:lnTo>
                  <a:pt x="28704" y="37462"/>
                </a:lnTo>
                <a:lnTo>
                  <a:pt x="28321" y="37883"/>
                </a:lnTo>
                <a:lnTo>
                  <a:pt x="27920" y="38304"/>
                </a:lnTo>
                <a:lnTo>
                  <a:pt x="27499" y="38705"/>
                </a:lnTo>
                <a:lnTo>
                  <a:pt x="26658" y="39489"/>
                </a:lnTo>
                <a:lnTo>
                  <a:pt x="25778" y="40235"/>
                </a:lnTo>
                <a:lnTo>
                  <a:pt x="24898" y="40981"/>
                </a:lnTo>
                <a:lnTo>
                  <a:pt x="23675" y="41956"/>
                </a:lnTo>
                <a:lnTo>
                  <a:pt x="22432" y="42931"/>
                </a:lnTo>
                <a:lnTo>
                  <a:pt x="21169" y="43888"/>
                </a:lnTo>
                <a:lnTo>
                  <a:pt x="19926" y="44825"/>
                </a:lnTo>
                <a:lnTo>
                  <a:pt x="17402" y="46718"/>
                </a:lnTo>
                <a:lnTo>
                  <a:pt x="16140" y="47655"/>
                </a:lnTo>
                <a:lnTo>
                  <a:pt x="14897" y="48611"/>
                </a:lnTo>
                <a:lnTo>
                  <a:pt x="13654" y="49567"/>
                </a:lnTo>
                <a:lnTo>
                  <a:pt x="12430" y="50562"/>
                </a:lnTo>
                <a:lnTo>
                  <a:pt x="11226" y="51575"/>
                </a:lnTo>
                <a:lnTo>
                  <a:pt x="10040" y="52589"/>
                </a:lnTo>
                <a:lnTo>
                  <a:pt x="8893" y="53659"/>
                </a:lnTo>
                <a:lnTo>
                  <a:pt x="8319" y="54195"/>
                </a:lnTo>
                <a:lnTo>
                  <a:pt x="7764" y="54749"/>
                </a:lnTo>
                <a:lnTo>
                  <a:pt x="7229" y="55323"/>
                </a:lnTo>
                <a:lnTo>
                  <a:pt x="6674" y="55897"/>
                </a:lnTo>
                <a:lnTo>
                  <a:pt x="6158" y="56471"/>
                </a:lnTo>
                <a:lnTo>
                  <a:pt x="5623" y="57063"/>
                </a:lnTo>
                <a:lnTo>
                  <a:pt x="4896" y="57943"/>
                </a:lnTo>
                <a:lnTo>
                  <a:pt x="4150" y="58880"/>
                </a:lnTo>
                <a:lnTo>
                  <a:pt x="3423" y="59836"/>
                </a:lnTo>
                <a:lnTo>
                  <a:pt x="2716" y="60850"/>
                </a:lnTo>
                <a:lnTo>
                  <a:pt x="2008" y="61901"/>
                </a:lnTo>
                <a:lnTo>
                  <a:pt x="1320" y="62972"/>
                </a:lnTo>
                <a:lnTo>
                  <a:pt x="651" y="64082"/>
                </a:lnTo>
                <a:lnTo>
                  <a:pt x="0" y="65229"/>
                </a:lnTo>
                <a:lnTo>
                  <a:pt x="593" y="65669"/>
                </a:lnTo>
                <a:lnTo>
                  <a:pt x="1148" y="66128"/>
                </a:lnTo>
                <a:lnTo>
                  <a:pt x="1683" y="66625"/>
                </a:lnTo>
                <a:lnTo>
                  <a:pt x="2180" y="67122"/>
                </a:lnTo>
                <a:lnTo>
                  <a:pt x="2658" y="67619"/>
                </a:lnTo>
                <a:lnTo>
                  <a:pt x="3098" y="68155"/>
                </a:lnTo>
                <a:lnTo>
                  <a:pt x="3500" y="68709"/>
                </a:lnTo>
                <a:lnTo>
                  <a:pt x="3863" y="69264"/>
                </a:lnTo>
                <a:lnTo>
                  <a:pt x="4188" y="69838"/>
                </a:lnTo>
                <a:lnTo>
                  <a:pt x="4475" y="70411"/>
                </a:lnTo>
                <a:lnTo>
                  <a:pt x="4724" y="71023"/>
                </a:lnTo>
                <a:lnTo>
                  <a:pt x="4819" y="71329"/>
                </a:lnTo>
                <a:lnTo>
                  <a:pt x="4915" y="71635"/>
                </a:lnTo>
                <a:lnTo>
                  <a:pt x="4991" y="71941"/>
                </a:lnTo>
                <a:lnTo>
                  <a:pt x="5068" y="72247"/>
                </a:lnTo>
                <a:lnTo>
                  <a:pt x="5125" y="72572"/>
                </a:lnTo>
                <a:lnTo>
                  <a:pt x="5164" y="72878"/>
                </a:lnTo>
                <a:lnTo>
                  <a:pt x="5202" y="73203"/>
                </a:lnTo>
                <a:lnTo>
                  <a:pt x="5221" y="73528"/>
                </a:lnTo>
                <a:lnTo>
                  <a:pt x="5221" y="73853"/>
                </a:lnTo>
                <a:lnTo>
                  <a:pt x="5221" y="74198"/>
                </a:lnTo>
                <a:lnTo>
                  <a:pt x="5603" y="73471"/>
                </a:lnTo>
                <a:lnTo>
                  <a:pt x="6005" y="72763"/>
                </a:lnTo>
                <a:lnTo>
                  <a:pt x="6445" y="72056"/>
                </a:lnTo>
                <a:lnTo>
                  <a:pt x="6885" y="71329"/>
                </a:lnTo>
                <a:lnTo>
                  <a:pt x="7363" y="70622"/>
                </a:lnTo>
                <a:lnTo>
                  <a:pt x="7841" y="69895"/>
                </a:lnTo>
                <a:lnTo>
                  <a:pt x="8357" y="69187"/>
                </a:lnTo>
                <a:lnTo>
                  <a:pt x="8873" y="68480"/>
                </a:lnTo>
                <a:lnTo>
                  <a:pt x="9409" y="67772"/>
                </a:lnTo>
                <a:lnTo>
                  <a:pt x="9963" y="67084"/>
                </a:lnTo>
                <a:lnTo>
                  <a:pt x="11073" y="65707"/>
                </a:lnTo>
                <a:lnTo>
                  <a:pt x="12201" y="64387"/>
                </a:lnTo>
                <a:lnTo>
                  <a:pt x="13329" y="63087"/>
                </a:lnTo>
                <a:lnTo>
                  <a:pt x="14457" y="61863"/>
                </a:lnTo>
                <a:lnTo>
                  <a:pt x="15566" y="60697"/>
                </a:lnTo>
                <a:lnTo>
                  <a:pt x="16618" y="59607"/>
                </a:lnTo>
                <a:lnTo>
                  <a:pt x="17632" y="58593"/>
                </a:lnTo>
                <a:lnTo>
                  <a:pt x="18569" y="57675"/>
                </a:lnTo>
                <a:lnTo>
                  <a:pt x="19410" y="56853"/>
                </a:lnTo>
                <a:lnTo>
                  <a:pt x="20806" y="55534"/>
                </a:lnTo>
                <a:lnTo>
                  <a:pt x="24306" y="52263"/>
                </a:lnTo>
                <a:lnTo>
                  <a:pt x="26046" y="50638"/>
                </a:lnTo>
                <a:lnTo>
                  <a:pt x="27786" y="48974"/>
                </a:lnTo>
                <a:lnTo>
                  <a:pt x="29488" y="47311"/>
                </a:lnTo>
                <a:lnTo>
                  <a:pt x="30329" y="46450"/>
                </a:lnTo>
                <a:lnTo>
                  <a:pt x="31171" y="45590"/>
                </a:lnTo>
                <a:lnTo>
                  <a:pt x="31993" y="44729"/>
                </a:lnTo>
                <a:lnTo>
                  <a:pt x="32796" y="43849"/>
                </a:lnTo>
                <a:lnTo>
                  <a:pt x="33580" y="42951"/>
                </a:lnTo>
                <a:lnTo>
                  <a:pt x="34364" y="42033"/>
                </a:lnTo>
                <a:lnTo>
                  <a:pt x="35091" y="41153"/>
                </a:lnTo>
                <a:lnTo>
                  <a:pt x="35799" y="40235"/>
                </a:lnTo>
                <a:lnTo>
                  <a:pt x="36506" y="39317"/>
                </a:lnTo>
                <a:lnTo>
                  <a:pt x="37175" y="38399"/>
                </a:lnTo>
                <a:lnTo>
                  <a:pt x="38552" y="36563"/>
                </a:lnTo>
                <a:lnTo>
                  <a:pt x="39241" y="35646"/>
                </a:lnTo>
                <a:lnTo>
                  <a:pt x="39948" y="34747"/>
                </a:lnTo>
                <a:lnTo>
                  <a:pt x="39948" y="22795"/>
                </a:lnTo>
                <a:lnTo>
                  <a:pt x="39642" y="22565"/>
                </a:lnTo>
                <a:lnTo>
                  <a:pt x="39336" y="22336"/>
                </a:lnTo>
                <a:lnTo>
                  <a:pt x="39011" y="22126"/>
                </a:lnTo>
                <a:lnTo>
                  <a:pt x="38667" y="21934"/>
                </a:lnTo>
                <a:lnTo>
                  <a:pt x="38323" y="21743"/>
                </a:lnTo>
                <a:lnTo>
                  <a:pt x="37959" y="21571"/>
                </a:lnTo>
                <a:lnTo>
                  <a:pt x="37214" y="21246"/>
                </a:lnTo>
                <a:lnTo>
                  <a:pt x="36449" y="20921"/>
                </a:lnTo>
                <a:lnTo>
                  <a:pt x="35646" y="20596"/>
                </a:lnTo>
                <a:lnTo>
                  <a:pt x="34842" y="20271"/>
                </a:lnTo>
                <a:lnTo>
                  <a:pt x="34020" y="19907"/>
                </a:lnTo>
                <a:lnTo>
                  <a:pt x="33752" y="19773"/>
                </a:lnTo>
                <a:lnTo>
                  <a:pt x="33466" y="19621"/>
                </a:lnTo>
                <a:lnTo>
                  <a:pt x="33217" y="19448"/>
                </a:lnTo>
                <a:lnTo>
                  <a:pt x="32949" y="19257"/>
                </a:lnTo>
                <a:lnTo>
                  <a:pt x="32681" y="19047"/>
                </a:lnTo>
                <a:lnTo>
                  <a:pt x="32433" y="18836"/>
                </a:lnTo>
                <a:lnTo>
                  <a:pt x="32184" y="18607"/>
                </a:lnTo>
                <a:lnTo>
                  <a:pt x="31955" y="18378"/>
                </a:lnTo>
                <a:lnTo>
                  <a:pt x="31725" y="18129"/>
                </a:lnTo>
                <a:lnTo>
                  <a:pt x="31496" y="17861"/>
                </a:lnTo>
                <a:lnTo>
                  <a:pt x="31286" y="17593"/>
                </a:lnTo>
                <a:lnTo>
                  <a:pt x="31075" y="17307"/>
                </a:lnTo>
                <a:lnTo>
                  <a:pt x="30884" y="17020"/>
                </a:lnTo>
                <a:lnTo>
                  <a:pt x="30712" y="16714"/>
                </a:lnTo>
                <a:lnTo>
                  <a:pt x="30540" y="16408"/>
                </a:lnTo>
                <a:lnTo>
                  <a:pt x="30387" y="16102"/>
                </a:lnTo>
                <a:lnTo>
                  <a:pt x="30234" y="15796"/>
                </a:lnTo>
                <a:lnTo>
                  <a:pt x="30100" y="15471"/>
                </a:lnTo>
                <a:lnTo>
                  <a:pt x="29985" y="15146"/>
                </a:lnTo>
                <a:lnTo>
                  <a:pt x="29870" y="14821"/>
                </a:lnTo>
                <a:lnTo>
                  <a:pt x="29775" y="14496"/>
                </a:lnTo>
                <a:lnTo>
                  <a:pt x="29717" y="14151"/>
                </a:lnTo>
                <a:lnTo>
                  <a:pt x="29660" y="13826"/>
                </a:lnTo>
                <a:lnTo>
                  <a:pt x="29603" y="13501"/>
                </a:lnTo>
                <a:lnTo>
                  <a:pt x="29584" y="13176"/>
                </a:lnTo>
                <a:lnTo>
                  <a:pt x="29584" y="12832"/>
                </a:lnTo>
                <a:lnTo>
                  <a:pt x="29603" y="12526"/>
                </a:lnTo>
                <a:lnTo>
                  <a:pt x="29622" y="12201"/>
                </a:lnTo>
                <a:lnTo>
                  <a:pt x="29679" y="11876"/>
                </a:lnTo>
                <a:lnTo>
                  <a:pt x="29756" y="11570"/>
                </a:lnTo>
                <a:lnTo>
                  <a:pt x="29851" y="11264"/>
                </a:lnTo>
                <a:lnTo>
                  <a:pt x="29966" y="10958"/>
                </a:lnTo>
                <a:lnTo>
                  <a:pt x="30100" y="10671"/>
                </a:lnTo>
                <a:lnTo>
                  <a:pt x="30272" y="10403"/>
                </a:lnTo>
                <a:lnTo>
                  <a:pt x="30444" y="10155"/>
                </a:lnTo>
                <a:lnTo>
                  <a:pt x="30635" y="9906"/>
                </a:lnTo>
                <a:lnTo>
                  <a:pt x="30846" y="9677"/>
                </a:lnTo>
                <a:lnTo>
                  <a:pt x="31075" y="9466"/>
                </a:lnTo>
                <a:lnTo>
                  <a:pt x="31305" y="9275"/>
                </a:lnTo>
                <a:lnTo>
                  <a:pt x="31572" y="9103"/>
                </a:lnTo>
                <a:lnTo>
                  <a:pt x="31821" y="8931"/>
                </a:lnTo>
                <a:lnTo>
                  <a:pt x="32108" y="8778"/>
                </a:lnTo>
                <a:lnTo>
                  <a:pt x="32395" y="8625"/>
                </a:lnTo>
                <a:lnTo>
                  <a:pt x="32681" y="8510"/>
                </a:lnTo>
                <a:lnTo>
                  <a:pt x="32987" y="8376"/>
                </a:lnTo>
                <a:lnTo>
                  <a:pt x="33293" y="8261"/>
                </a:lnTo>
                <a:lnTo>
                  <a:pt x="33944" y="8070"/>
                </a:lnTo>
                <a:lnTo>
                  <a:pt x="34613" y="7917"/>
                </a:lnTo>
                <a:lnTo>
                  <a:pt x="35282" y="7802"/>
                </a:lnTo>
                <a:lnTo>
                  <a:pt x="35952" y="7688"/>
                </a:lnTo>
                <a:lnTo>
                  <a:pt x="36621" y="7611"/>
                </a:lnTo>
                <a:lnTo>
                  <a:pt x="37902" y="7497"/>
                </a:lnTo>
                <a:lnTo>
                  <a:pt x="39088" y="7401"/>
                </a:lnTo>
                <a:lnTo>
                  <a:pt x="39948" y="7305"/>
                </a:lnTo>
                <a:lnTo>
                  <a:pt x="39948" y="0"/>
                </a:lnTo>
                <a:close/>
                <a:moveTo>
                  <a:pt x="39948" y="52111"/>
                </a:moveTo>
                <a:lnTo>
                  <a:pt x="39355" y="52359"/>
                </a:lnTo>
                <a:lnTo>
                  <a:pt x="38763" y="52646"/>
                </a:lnTo>
                <a:lnTo>
                  <a:pt x="38189" y="52933"/>
                </a:lnTo>
                <a:lnTo>
                  <a:pt x="37615" y="53258"/>
                </a:lnTo>
                <a:lnTo>
                  <a:pt x="37061" y="53583"/>
                </a:lnTo>
                <a:lnTo>
                  <a:pt x="36525" y="53927"/>
                </a:lnTo>
                <a:lnTo>
                  <a:pt x="35990" y="54291"/>
                </a:lnTo>
                <a:lnTo>
                  <a:pt x="35473" y="54673"/>
                </a:lnTo>
                <a:lnTo>
                  <a:pt x="34957" y="55055"/>
                </a:lnTo>
                <a:lnTo>
                  <a:pt x="34460" y="55476"/>
                </a:lnTo>
                <a:lnTo>
                  <a:pt x="33963" y="55897"/>
                </a:lnTo>
                <a:lnTo>
                  <a:pt x="33485" y="56337"/>
                </a:lnTo>
                <a:lnTo>
                  <a:pt x="33007" y="56777"/>
                </a:lnTo>
                <a:lnTo>
                  <a:pt x="32548" y="57235"/>
                </a:lnTo>
                <a:lnTo>
                  <a:pt x="32108" y="57714"/>
                </a:lnTo>
                <a:lnTo>
                  <a:pt x="31668" y="58192"/>
                </a:lnTo>
                <a:lnTo>
                  <a:pt x="31228" y="58689"/>
                </a:lnTo>
                <a:lnTo>
                  <a:pt x="30807" y="59205"/>
                </a:lnTo>
                <a:lnTo>
                  <a:pt x="30406" y="59702"/>
                </a:lnTo>
                <a:lnTo>
                  <a:pt x="30004" y="60238"/>
                </a:lnTo>
                <a:lnTo>
                  <a:pt x="29603" y="60754"/>
                </a:lnTo>
                <a:lnTo>
                  <a:pt x="29220" y="61309"/>
                </a:lnTo>
                <a:lnTo>
                  <a:pt x="28474" y="62399"/>
                </a:lnTo>
                <a:lnTo>
                  <a:pt x="27748" y="63508"/>
                </a:lnTo>
                <a:lnTo>
                  <a:pt x="27078" y="64655"/>
                </a:lnTo>
                <a:lnTo>
                  <a:pt x="26428" y="65803"/>
                </a:lnTo>
                <a:lnTo>
                  <a:pt x="25797" y="66950"/>
                </a:lnTo>
                <a:lnTo>
                  <a:pt x="25185" y="68174"/>
                </a:lnTo>
                <a:lnTo>
                  <a:pt x="24592" y="69398"/>
                </a:lnTo>
                <a:lnTo>
                  <a:pt x="23426" y="71903"/>
                </a:lnTo>
                <a:lnTo>
                  <a:pt x="22833" y="73146"/>
                </a:lnTo>
                <a:lnTo>
                  <a:pt x="22259" y="74408"/>
                </a:lnTo>
                <a:lnTo>
                  <a:pt x="21648" y="75632"/>
                </a:lnTo>
                <a:lnTo>
                  <a:pt x="21017" y="76856"/>
                </a:lnTo>
                <a:lnTo>
                  <a:pt x="22718" y="75555"/>
                </a:lnTo>
                <a:lnTo>
                  <a:pt x="23598" y="74924"/>
                </a:lnTo>
                <a:lnTo>
                  <a:pt x="24478" y="74293"/>
                </a:lnTo>
                <a:lnTo>
                  <a:pt x="25051" y="73892"/>
                </a:lnTo>
                <a:lnTo>
                  <a:pt x="25644" y="73509"/>
                </a:lnTo>
                <a:lnTo>
                  <a:pt x="26256" y="73127"/>
                </a:lnTo>
                <a:lnTo>
                  <a:pt x="26868" y="72744"/>
                </a:lnTo>
                <a:lnTo>
                  <a:pt x="27499" y="72381"/>
                </a:lnTo>
                <a:lnTo>
                  <a:pt x="28130" y="72018"/>
                </a:lnTo>
                <a:lnTo>
                  <a:pt x="28761" y="71673"/>
                </a:lnTo>
                <a:lnTo>
                  <a:pt x="29411" y="71348"/>
                </a:lnTo>
                <a:lnTo>
                  <a:pt x="30081" y="71042"/>
                </a:lnTo>
                <a:lnTo>
                  <a:pt x="30750" y="70736"/>
                </a:lnTo>
                <a:lnTo>
                  <a:pt x="31419" y="70449"/>
                </a:lnTo>
                <a:lnTo>
                  <a:pt x="32089" y="70201"/>
                </a:lnTo>
                <a:lnTo>
                  <a:pt x="32777" y="69952"/>
                </a:lnTo>
                <a:lnTo>
                  <a:pt x="33485" y="69723"/>
                </a:lnTo>
                <a:lnTo>
                  <a:pt x="34173" y="69532"/>
                </a:lnTo>
                <a:lnTo>
                  <a:pt x="34881" y="69340"/>
                </a:lnTo>
                <a:lnTo>
                  <a:pt x="35435" y="68289"/>
                </a:lnTo>
                <a:lnTo>
                  <a:pt x="36009" y="67237"/>
                </a:lnTo>
                <a:lnTo>
                  <a:pt x="36602" y="66223"/>
                </a:lnTo>
                <a:lnTo>
                  <a:pt x="37214" y="65191"/>
                </a:lnTo>
                <a:lnTo>
                  <a:pt x="37864" y="64196"/>
                </a:lnTo>
                <a:lnTo>
                  <a:pt x="38514" y="63221"/>
                </a:lnTo>
                <a:lnTo>
                  <a:pt x="39222" y="62284"/>
                </a:lnTo>
                <a:lnTo>
                  <a:pt x="39948" y="61366"/>
                </a:lnTo>
                <a:lnTo>
                  <a:pt x="39948" y="52111"/>
                </a:lnTo>
                <a:close/>
              </a:path>
            </a:pathLst>
          </a:custGeom>
          <a:solidFill>
            <a:srgbClr val="FFFFFF">
              <a:alpha val="125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6" name="Google Shape;766;p21"/>
          <p:cNvSpPr/>
          <p:nvPr/>
        </p:nvSpPr>
        <p:spPr>
          <a:xfrm>
            <a:off x="11594796" y="5052030"/>
            <a:ext cx="597089" cy="780413"/>
          </a:xfrm>
          <a:custGeom>
            <a:avLst/>
            <a:gdLst/>
            <a:ahLst/>
            <a:cxnLst/>
            <a:rect l="l" t="t" r="r" b="b"/>
            <a:pathLst>
              <a:path w="18933" h="24746" fill="none" extrusionOk="0">
                <a:moveTo>
                  <a:pt x="18932" y="1"/>
                </a:moveTo>
                <a:lnTo>
                  <a:pt x="18932" y="1"/>
                </a:lnTo>
                <a:lnTo>
                  <a:pt x="18339" y="249"/>
                </a:lnTo>
                <a:lnTo>
                  <a:pt x="17747" y="536"/>
                </a:lnTo>
                <a:lnTo>
                  <a:pt x="17173" y="823"/>
                </a:lnTo>
                <a:lnTo>
                  <a:pt x="16599" y="1148"/>
                </a:lnTo>
                <a:lnTo>
                  <a:pt x="16045" y="1473"/>
                </a:lnTo>
                <a:lnTo>
                  <a:pt x="15509" y="1817"/>
                </a:lnTo>
                <a:lnTo>
                  <a:pt x="14974" y="2181"/>
                </a:lnTo>
                <a:lnTo>
                  <a:pt x="14457" y="2563"/>
                </a:lnTo>
                <a:lnTo>
                  <a:pt x="13941" y="2945"/>
                </a:lnTo>
                <a:lnTo>
                  <a:pt x="13444" y="3366"/>
                </a:lnTo>
                <a:lnTo>
                  <a:pt x="12947" y="3787"/>
                </a:lnTo>
                <a:lnTo>
                  <a:pt x="12469" y="4227"/>
                </a:lnTo>
                <a:lnTo>
                  <a:pt x="11991" y="4667"/>
                </a:lnTo>
                <a:lnTo>
                  <a:pt x="11532" y="5125"/>
                </a:lnTo>
                <a:lnTo>
                  <a:pt x="11092" y="5604"/>
                </a:lnTo>
                <a:lnTo>
                  <a:pt x="10652" y="6082"/>
                </a:lnTo>
                <a:lnTo>
                  <a:pt x="10212" y="6579"/>
                </a:lnTo>
                <a:lnTo>
                  <a:pt x="9791" y="7095"/>
                </a:lnTo>
                <a:lnTo>
                  <a:pt x="9390" y="7592"/>
                </a:lnTo>
                <a:lnTo>
                  <a:pt x="8988" y="8128"/>
                </a:lnTo>
                <a:lnTo>
                  <a:pt x="8587" y="8644"/>
                </a:lnTo>
                <a:lnTo>
                  <a:pt x="8204" y="9199"/>
                </a:lnTo>
                <a:lnTo>
                  <a:pt x="7458" y="10289"/>
                </a:lnTo>
                <a:lnTo>
                  <a:pt x="6732" y="11398"/>
                </a:lnTo>
                <a:lnTo>
                  <a:pt x="6062" y="12545"/>
                </a:lnTo>
                <a:lnTo>
                  <a:pt x="5412" y="13693"/>
                </a:lnTo>
                <a:lnTo>
                  <a:pt x="4781" y="14840"/>
                </a:lnTo>
                <a:lnTo>
                  <a:pt x="4781" y="14840"/>
                </a:lnTo>
                <a:lnTo>
                  <a:pt x="4169" y="16064"/>
                </a:lnTo>
                <a:lnTo>
                  <a:pt x="3576" y="17288"/>
                </a:lnTo>
                <a:lnTo>
                  <a:pt x="2410" y="19793"/>
                </a:lnTo>
                <a:lnTo>
                  <a:pt x="1817" y="21036"/>
                </a:lnTo>
                <a:lnTo>
                  <a:pt x="1243" y="22298"/>
                </a:lnTo>
                <a:lnTo>
                  <a:pt x="632" y="23522"/>
                </a:lnTo>
                <a:lnTo>
                  <a:pt x="1" y="24746"/>
                </a:lnTo>
                <a:lnTo>
                  <a:pt x="1" y="24746"/>
                </a:lnTo>
                <a:lnTo>
                  <a:pt x="1702" y="23445"/>
                </a:lnTo>
                <a:lnTo>
                  <a:pt x="2582" y="22814"/>
                </a:lnTo>
                <a:lnTo>
                  <a:pt x="3462" y="22183"/>
                </a:lnTo>
                <a:lnTo>
                  <a:pt x="3462" y="22183"/>
                </a:lnTo>
                <a:lnTo>
                  <a:pt x="4035" y="21782"/>
                </a:lnTo>
                <a:lnTo>
                  <a:pt x="4628" y="21399"/>
                </a:lnTo>
                <a:lnTo>
                  <a:pt x="5240" y="21017"/>
                </a:lnTo>
                <a:lnTo>
                  <a:pt x="5852" y="20634"/>
                </a:lnTo>
                <a:lnTo>
                  <a:pt x="6483" y="20271"/>
                </a:lnTo>
                <a:lnTo>
                  <a:pt x="7114" y="19908"/>
                </a:lnTo>
                <a:lnTo>
                  <a:pt x="7745" y="19563"/>
                </a:lnTo>
                <a:lnTo>
                  <a:pt x="8395" y="19238"/>
                </a:lnTo>
                <a:lnTo>
                  <a:pt x="9065" y="18932"/>
                </a:lnTo>
                <a:lnTo>
                  <a:pt x="9734" y="18626"/>
                </a:lnTo>
                <a:lnTo>
                  <a:pt x="10403" y="18339"/>
                </a:lnTo>
                <a:lnTo>
                  <a:pt x="11073" y="18091"/>
                </a:lnTo>
                <a:lnTo>
                  <a:pt x="11761" y="17842"/>
                </a:lnTo>
                <a:lnTo>
                  <a:pt x="12469" y="17613"/>
                </a:lnTo>
                <a:lnTo>
                  <a:pt x="13157" y="17422"/>
                </a:lnTo>
                <a:lnTo>
                  <a:pt x="13865" y="17230"/>
                </a:lnTo>
                <a:lnTo>
                  <a:pt x="13865" y="17230"/>
                </a:lnTo>
                <a:lnTo>
                  <a:pt x="14419" y="16179"/>
                </a:lnTo>
                <a:lnTo>
                  <a:pt x="14993" y="15127"/>
                </a:lnTo>
                <a:lnTo>
                  <a:pt x="15586" y="14113"/>
                </a:lnTo>
                <a:lnTo>
                  <a:pt x="16198" y="13081"/>
                </a:lnTo>
                <a:lnTo>
                  <a:pt x="16848" y="12086"/>
                </a:lnTo>
                <a:lnTo>
                  <a:pt x="17498" y="11111"/>
                </a:lnTo>
                <a:lnTo>
                  <a:pt x="18206" y="10174"/>
                </a:lnTo>
                <a:lnTo>
                  <a:pt x="18932" y="9256"/>
                </a:lnTo>
                <a:lnTo>
                  <a:pt x="18932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7" name="Google Shape;767;p21"/>
          <p:cNvSpPr/>
          <p:nvPr/>
        </p:nvSpPr>
        <p:spPr>
          <a:xfrm>
            <a:off x="10932042" y="3408709"/>
            <a:ext cx="1259871" cy="2339980"/>
          </a:xfrm>
          <a:custGeom>
            <a:avLst/>
            <a:gdLst/>
            <a:ahLst/>
            <a:cxnLst/>
            <a:rect l="l" t="t" r="r" b="b"/>
            <a:pathLst>
              <a:path w="39949" h="74198" fill="none" extrusionOk="0">
                <a:moveTo>
                  <a:pt x="39948" y="0"/>
                </a:moveTo>
                <a:lnTo>
                  <a:pt x="39948" y="0"/>
                </a:lnTo>
                <a:lnTo>
                  <a:pt x="38973" y="172"/>
                </a:lnTo>
                <a:lnTo>
                  <a:pt x="38017" y="383"/>
                </a:lnTo>
                <a:lnTo>
                  <a:pt x="37061" y="612"/>
                </a:lnTo>
                <a:lnTo>
                  <a:pt x="36124" y="880"/>
                </a:lnTo>
                <a:lnTo>
                  <a:pt x="35187" y="1167"/>
                </a:lnTo>
                <a:lnTo>
                  <a:pt x="34269" y="1473"/>
                </a:lnTo>
                <a:lnTo>
                  <a:pt x="33351" y="1836"/>
                </a:lnTo>
                <a:lnTo>
                  <a:pt x="32433" y="2199"/>
                </a:lnTo>
                <a:lnTo>
                  <a:pt x="31534" y="2601"/>
                </a:lnTo>
                <a:lnTo>
                  <a:pt x="30654" y="3041"/>
                </a:lnTo>
                <a:lnTo>
                  <a:pt x="29794" y="3500"/>
                </a:lnTo>
                <a:lnTo>
                  <a:pt x="28933" y="3978"/>
                </a:lnTo>
                <a:lnTo>
                  <a:pt x="28111" y="4494"/>
                </a:lnTo>
                <a:lnTo>
                  <a:pt x="27289" y="5030"/>
                </a:lnTo>
                <a:lnTo>
                  <a:pt x="26486" y="5584"/>
                </a:lnTo>
                <a:lnTo>
                  <a:pt x="25702" y="6177"/>
                </a:lnTo>
                <a:lnTo>
                  <a:pt x="25702" y="6177"/>
                </a:lnTo>
                <a:lnTo>
                  <a:pt x="24994" y="6751"/>
                </a:lnTo>
                <a:lnTo>
                  <a:pt x="24306" y="7344"/>
                </a:lnTo>
                <a:lnTo>
                  <a:pt x="23655" y="7955"/>
                </a:lnTo>
                <a:lnTo>
                  <a:pt x="23350" y="8281"/>
                </a:lnTo>
                <a:lnTo>
                  <a:pt x="23044" y="8606"/>
                </a:lnTo>
                <a:lnTo>
                  <a:pt x="22738" y="8950"/>
                </a:lnTo>
                <a:lnTo>
                  <a:pt x="22451" y="9294"/>
                </a:lnTo>
                <a:lnTo>
                  <a:pt x="22183" y="9657"/>
                </a:lnTo>
                <a:lnTo>
                  <a:pt x="21934" y="10021"/>
                </a:lnTo>
                <a:lnTo>
                  <a:pt x="21686" y="10384"/>
                </a:lnTo>
                <a:lnTo>
                  <a:pt x="21456" y="10767"/>
                </a:lnTo>
                <a:lnTo>
                  <a:pt x="21246" y="11168"/>
                </a:lnTo>
                <a:lnTo>
                  <a:pt x="21055" y="11570"/>
                </a:lnTo>
                <a:lnTo>
                  <a:pt x="21055" y="11570"/>
                </a:lnTo>
                <a:lnTo>
                  <a:pt x="20864" y="11990"/>
                </a:lnTo>
                <a:lnTo>
                  <a:pt x="20711" y="12411"/>
                </a:lnTo>
                <a:lnTo>
                  <a:pt x="20577" y="12832"/>
                </a:lnTo>
                <a:lnTo>
                  <a:pt x="20481" y="13272"/>
                </a:lnTo>
                <a:lnTo>
                  <a:pt x="20385" y="13731"/>
                </a:lnTo>
                <a:lnTo>
                  <a:pt x="20328" y="14170"/>
                </a:lnTo>
                <a:lnTo>
                  <a:pt x="20290" y="14629"/>
                </a:lnTo>
                <a:lnTo>
                  <a:pt x="20271" y="15069"/>
                </a:lnTo>
                <a:lnTo>
                  <a:pt x="20290" y="15528"/>
                </a:lnTo>
                <a:lnTo>
                  <a:pt x="20328" y="15968"/>
                </a:lnTo>
                <a:lnTo>
                  <a:pt x="20405" y="16408"/>
                </a:lnTo>
                <a:lnTo>
                  <a:pt x="20500" y="16829"/>
                </a:lnTo>
                <a:lnTo>
                  <a:pt x="20634" y="17268"/>
                </a:lnTo>
                <a:lnTo>
                  <a:pt x="20787" y="17670"/>
                </a:lnTo>
                <a:lnTo>
                  <a:pt x="20978" y="18072"/>
                </a:lnTo>
                <a:lnTo>
                  <a:pt x="21208" y="18454"/>
                </a:lnTo>
                <a:lnTo>
                  <a:pt x="21208" y="18454"/>
                </a:lnTo>
                <a:lnTo>
                  <a:pt x="21399" y="18760"/>
                </a:lnTo>
                <a:lnTo>
                  <a:pt x="21628" y="19066"/>
                </a:lnTo>
                <a:lnTo>
                  <a:pt x="21858" y="19334"/>
                </a:lnTo>
                <a:lnTo>
                  <a:pt x="22107" y="19601"/>
                </a:lnTo>
                <a:lnTo>
                  <a:pt x="22374" y="19850"/>
                </a:lnTo>
                <a:lnTo>
                  <a:pt x="22642" y="20079"/>
                </a:lnTo>
                <a:lnTo>
                  <a:pt x="22929" y="20309"/>
                </a:lnTo>
                <a:lnTo>
                  <a:pt x="23216" y="20519"/>
                </a:lnTo>
                <a:lnTo>
                  <a:pt x="23828" y="20940"/>
                </a:lnTo>
                <a:lnTo>
                  <a:pt x="24478" y="21322"/>
                </a:lnTo>
                <a:lnTo>
                  <a:pt x="25128" y="21686"/>
                </a:lnTo>
                <a:lnTo>
                  <a:pt x="25797" y="22030"/>
                </a:lnTo>
                <a:lnTo>
                  <a:pt x="27136" y="22738"/>
                </a:lnTo>
                <a:lnTo>
                  <a:pt x="27786" y="23120"/>
                </a:lnTo>
                <a:lnTo>
                  <a:pt x="28436" y="23502"/>
                </a:lnTo>
                <a:lnTo>
                  <a:pt x="28742" y="23713"/>
                </a:lnTo>
                <a:lnTo>
                  <a:pt x="29029" y="23923"/>
                </a:lnTo>
                <a:lnTo>
                  <a:pt x="29335" y="24153"/>
                </a:lnTo>
                <a:lnTo>
                  <a:pt x="29603" y="24401"/>
                </a:lnTo>
                <a:lnTo>
                  <a:pt x="29870" y="24631"/>
                </a:lnTo>
                <a:lnTo>
                  <a:pt x="30138" y="24898"/>
                </a:lnTo>
                <a:lnTo>
                  <a:pt x="30387" y="25166"/>
                </a:lnTo>
                <a:lnTo>
                  <a:pt x="30616" y="25453"/>
                </a:lnTo>
                <a:lnTo>
                  <a:pt x="30616" y="25453"/>
                </a:lnTo>
                <a:lnTo>
                  <a:pt x="30788" y="25682"/>
                </a:lnTo>
                <a:lnTo>
                  <a:pt x="30941" y="25931"/>
                </a:lnTo>
                <a:lnTo>
                  <a:pt x="31075" y="26180"/>
                </a:lnTo>
                <a:lnTo>
                  <a:pt x="31209" y="26428"/>
                </a:lnTo>
                <a:lnTo>
                  <a:pt x="31343" y="26677"/>
                </a:lnTo>
                <a:lnTo>
                  <a:pt x="31458" y="26925"/>
                </a:lnTo>
                <a:lnTo>
                  <a:pt x="31553" y="27193"/>
                </a:lnTo>
                <a:lnTo>
                  <a:pt x="31630" y="27461"/>
                </a:lnTo>
                <a:lnTo>
                  <a:pt x="31783" y="27996"/>
                </a:lnTo>
                <a:lnTo>
                  <a:pt x="31897" y="28570"/>
                </a:lnTo>
                <a:lnTo>
                  <a:pt x="31955" y="29125"/>
                </a:lnTo>
                <a:lnTo>
                  <a:pt x="31993" y="29698"/>
                </a:lnTo>
                <a:lnTo>
                  <a:pt x="31974" y="30272"/>
                </a:lnTo>
                <a:lnTo>
                  <a:pt x="31936" y="30846"/>
                </a:lnTo>
                <a:lnTo>
                  <a:pt x="31859" y="31419"/>
                </a:lnTo>
                <a:lnTo>
                  <a:pt x="31744" y="31993"/>
                </a:lnTo>
                <a:lnTo>
                  <a:pt x="31591" y="32567"/>
                </a:lnTo>
                <a:lnTo>
                  <a:pt x="31419" y="33102"/>
                </a:lnTo>
                <a:lnTo>
                  <a:pt x="31209" y="33657"/>
                </a:lnTo>
                <a:lnTo>
                  <a:pt x="30960" y="34173"/>
                </a:lnTo>
                <a:lnTo>
                  <a:pt x="30960" y="34173"/>
                </a:lnTo>
                <a:lnTo>
                  <a:pt x="30693" y="34689"/>
                </a:lnTo>
                <a:lnTo>
                  <a:pt x="30406" y="35187"/>
                </a:lnTo>
                <a:lnTo>
                  <a:pt x="30100" y="35665"/>
                </a:lnTo>
                <a:lnTo>
                  <a:pt x="29775" y="36124"/>
                </a:lnTo>
                <a:lnTo>
                  <a:pt x="29431" y="36583"/>
                </a:lnTo>
                <a:lnTo>
                  <a:pt x="29086" y="37022"/>
                </a:lnTo>
                <a:lnTo>
                  <a:pt x="28704" y="37462"/>
                </a:lnTo>
                <a:lnTo>
                  <a:pt x="28321" y="37883"/>
                </a:lnTo>
                <a:lnTo>
                  <a:pt x="27920" y="38304"/>
                </a:lnTo>
                <a:lnTo>
                  <a:pt x="27499" y="38705"/>
                </a:lnTo>
                <a:lnTo>
                  <a:pt x="26658" y="39489"/>
                </a:lnTo>
                <a:lnTo>
                  <a:pt x="25778" y="40235"/>
                </a:lnTo>
                <a:lnTo>
                  <a:pt x="24898" y="40981"/>
                </a:lnTo>
                <a:lnTo>
                  <a:pt x="24898" y="40981"/>
                </a:lnTo>
                <a:lnTo>
                  <a:pt x="23675" y="41956"/>
                </a:lnTo>
                <a:lnTo>
                  <a:pt x="22432" y="42931"/>
                </a:lnTo>
                <a:lnTo>
                  <a:pt x="21169" y="43888"/>
                </a:lnTo>
                <a:lnTo>
                  <a:pt x="19926" y="44825"/>
                </a:lnTo>
                <a:lnTo>
                  <a:pt x="17402" y="46718"/>
                </a:lnTo>
                <a:lnTo>
                  <a:pt x="16140" y="47655"/>
                </a:lnTo>
                <a:lnTo>
                  <a:pt x="14897" y="48611"/>
                </a:lnTo>
                <a:lnTo>
                  <a:pt x="13654" y="49567"/>
                </a:lnTo>
                <a:lnTo>
                  <a:pt x="12430" y="50562"/>
                </a:lnTo>
                <a:lnTo>
                  <a:pt x="11226" y="51575"/>
                </a:lnTo>
                <a:lnTo>
                  <a:pt x="10040" y="52589"/>
                </a:lnTo>
                <a:lnTo>
                  <a:pt x="8893" y="53659"/>
                </a:lnTo>
                <a:lnTo>
                  <a:pt x="8319" y="54195"/>
                </a:lnTo>
                <a:lnTo>
                  <a:pt x="7764" y="54749"/>
                </a:lnTo>
                <a:lnTo>
                  <a:pt x="7229" y="55323"/>
                </a:lnTo>
                <a:lnTo>
                  <a:pt x="6674" y="55897"/>
                </a:lnTo>
                <a:lnTo>
                  <a:pt x="6158" y="56471"/>
                </a:lnTo>
                <a:lnTo>
                  <a:pt x="5623" y="57063"/>
                </a:lnTo>
                <a:lnTo>
                  <a:pt x="5623" y="57063"/>
                </a:lnTo>
                <a:lnTo>
                  <a:pt x="4896" y="57943"/>
                </a:lnTo>
                <a:lnTo>
                  <a:pt x="4150" y="58880"/>
                </a:lnTo>
                <a:lnTo>
                  <a:pt x="3423" y="59836"/>
                </a:lnTo>
                <a:lnTo>
                  <a:pt x="2716" y="60850"/>
                </a:lnTo>
                <a:lnTo>
                  <a:pt x="2008" y="61901"/>
                </a:lnTo>
                <a:lnTo>
                  <a:pt x="1320" y="62972"/>
                </a:lnTo>
                <a:lnTo>
                  <a:pt x="651" y="64082"/>
                </a:lnTo>
                <a:lnTo>
                  <a:pt x="0" y="65229"/>
                </a:lnTo>
                <a:lnTo>
                  <a:pt x="0" y="65229"/>
                </a:lnTo>
                <a:lnTo>
                  <a:pt x="593" y="65669"/>
                </a:lnTo>
                <a:lnTo>
                  <a:pt x="1148" y="66128"/>
                </a:lnTo>
                <a:lnTo>
                  <a:pt x="1683" y="66625"/>
                </a:lnTo>
                <a:lnTo>
                  <a:pt x="2180" y="67122"/>
                </a:lnTo>
                <a:lnTo>
                  <a:pt x="2658" y="67619"/>
                </a:lnTo>
                <a:lnTo>
                  <a:pt x="3098" y="68155"/>
                </a:lnTo>
                <a:lnTo>
                  <a:pt x="3500" y="68709"/>
                </a:lnTo>
                <a:lnTo>
                  <a:pt x="3863" y="69264"/>
                </a:lnTo>
                <a:lnTo>
                  <a:pt x="4188" y="69838"/>
                </a:lnTo>
                <a:lnTo>
                  <a:pt x="4475" y="70411"/>
                </a:lnTo>
                <a:lnTo>
                  <a:pt x="4724" y="71023"/>
                </a:lnTo>
                <a:lnTo>
                  <a:pt x="4819" y="71329"/>
                </a:lnTo>
                <a:lnTo>
                  <a:pt x="4915" y="71635"/>
                </a:lnTo>
                <a:lnTo>
                  <a:pt x="4991" y="71941"/>
                </a:lnTo>
                <a:lnTo>
                  <a:pt x="5068" y="72247"/>
                </a:lnTo>
                <a:lnTo>
                  <a:pt x="5125" y="72572"/>
                </a:lnTo>
                <a:lnTo>
                  <a:pt x="5164" y="72878"/>
                </a:lnTo>
                <a:lnTo>
                  <a:pt x="5202" y="73203"/>
                </a:lnTo>
                <a:lnTo>
                  <a:pt x="5221" y="73528"/>
                </a:lnTo>
                <a:lnTo>
                  <a:pt x="5221" y="73853"/>
                </a:lnTo>
                <a:lnTo>
                  <a:pt x="5221" y="74198"/>
                </a:lnTo>
                <a:lnTo>
                  <a:pt x="5221" y="74198"/>
                </a:lnTo>
                <a:lnTo>
                  <a:pt x="5603" y="73471"/>
                </a:lnTo>
                <a:lnTo>
                  <a:pt x="6005" y="72763"/>
                </a:lnTo>
                <a:lnTo>
                  <a:pt x="6445" y="72056"/>
                </a:lnTo>
                <a:lnTo>
                  <a:pt x="6885" y="71329"/>
                </a:lnTo>
                <a:lnTo>
                  <a:pt x="7363" y="70622"/>
                </a:lnTo>
                <a:lnTo>
                  <a:pt x="7841" y="69895"/>
                </a:lnTo>
                <a:lnTo>
                  <a:pt x="8357" y="69187"/>
                </a:lnTo>
                <a:lnTo>
                  <a:pt x="8873" y="68480"/>
                </a:lnTo>
                <a:lnTo>
                  <a:pt x="9409" y="67772"/>
                </a:lnTo>
                <a:lnTo>
                  <a:pt x="9963" y="67084"/>
                </a:lnTo>
                <a:lnTo>
                  <a:pt x="11073" y="65707"/>
                </a:lnTo>
                <a:lnTo>
                  <a:pt x="12201" y="64387"/>
                </a:lnTo>
                <a:lnTo>
                  <a:pt x="13329" y="63087"/>
                </a:lnTo>
                <a:lnTo>
                  <a:pt x="14457" y="61863"/>
                </a:lnTo>
                <a:lnTo>
                  <a:pt x="15566" y="60697"/>
                </a:lnTo>
                <a:lnTo>
                  <a:pt x="16618" y="59607"/>
                </a:lnTo>
                <a:lnTo>
                  <a:pt x="17632" y="58593"/>
                </a:lnTo>
                <a:lnTo>
                  <a:pt x="18569" y="57675"/>
                </a:lnTo>
                <a:lnTo>
                  <a:pt x="19410" y="56853"/>
                </a:lnTo>
                <a:lnTo>
                  <a:pt x="20806" y="55534"/>
                </a:lnTo>
                <a:lnTo>
                  <a:pt x="20806" y="55534"/>
                </a:lnTo>
                <a:lnTo>
                  <a:pt x="24306" y="52263"/>
                </a:lnTo>
                <a:lnTo>
                  <a:pt x="26046" y="50638"/>
                </a:lnTo>
                <a:lnTo>
                  <a:pt x="27786" y="48974"/>
                </a:lnTo>
                <a:lnTo>
                  <a:pt x="29488" y="47311"/>
                </a:lnTo>
                <a:lnTo>
                  <a:pt x="30329" y="46450"/>
                </a:lnTo>
                <a:lnTo>
                  <a:pt x="31171" y="45590"/>
                </a:lnTo>
                <a:lnTo>
                  <a:pt x="31993" y="44729"/>
                </a:lnTo>
                <a:lnTo>
                  <a:pt x="32796" y="43849"/>
                </a:lnTo>
                <a:lnTo>
                  <a:pt x="33580" y="42951"/>
                </a:lnTo>
                <a:lnTo>
                  <a:pt x="34364" y="42033"/>
                </a:lnTo>
                <a:lnTo>
                  <a:pt x="34364" y="42033"/>
                </a:lnTo>
                <a:lnTo>
                  <a:pt x="35091" y="41153"/>
                </a:lnTo>
                <a:lnTo>
                  <a:pt x="35799" y="40235"/>
                </a:lnTo>
                <a:lnTo>
                  <a:pt x="36506" y="39317"/>
                </a:lnTo>
                <a:lnTo>
                  <a:pt x="37175" y="38399"/>
                </a:lnTo>
                <a:lnTo>
                  <a:pt x="38552" y="36563"/>
                </a:lnTo>
                <a:lnTo>
                  <a:pt x="39241" y="35646"/>
                </a:lnTo>
                <a:lnTo>
                  <a:pt x="39948" y="34747"/>
                </a:lnTo>
                <a:lnTo>
                  <a:pt x="39948" y="22795"/>
                </a:lnTo>
                <a:lnTo>
                  <a:pt x="39948" y="22795"/>
                </a:lnTo>
                <a:lnTo>
                  <a:pt x="39642" y="22565"/>
                </a:lnTo>
                <a:lnTo>
                  <a:pt x="39336" y="22336"/>
                </a:lnTo>
                <a:lnTo>
                  <a:pt x="39011" y="22126"/>
                </a:lnTo>
                <a:lnTo>
                  <a:pt x="38667" y="21934"/>
                </a:lnTo>
                <a:lnTo>
                  <a:pt x="38323" y="21743"/>
                </a:lnTo>
                <a:lnTo>
                  <a:pt x="37959" y="21571"/>
                </a:lnTo>
                <a:lnTo>
                  <a:pt x="37214" y="21246"/>
                </a:lnTo>
                <a:lnTo>
                  <a:pt x="36449" y="20921"/>
                </a:lnTo>
                <a:lnTo>
                  <a:pt x="35646" y="20596"/>
                </a:lnTo>
                <a:lnTo>
                  <a:pt x="34842" y="20271"/>
                </a:lnTo>
                <a:lnTo>
                  <a:pt x="34020" y="19907"/>
                </a:lnTo>
                <a:lnTo>
                  <a:pt x="34020" y="19907"/>
                </a:lnTo>
                <a:lnTo>
                  <a:pt x="33752" y="19773"/>
                </a:lnTo>
                <a:lnTo>
                  <a:pt x="33466" y="19621"/>
                </a:lnTo>
                <a:lnTo>
                  <a:pt x="33217" y="19448"/>
                </a:lnTo>
                <a:lnTo>
                  <a:pt x="32949" y="19257"/>
                </a:lnTo>
                <a:lnTo>
                  <a:pt x="32681" y="19047"/>
                </a:lnTo>
                <a:lnTo>
                  <a:pt x="32433" y="18836"/>
                </a:lnTo>
                <a:lnTo>
                  <a:pt x="32184" y="18607"/>
                </a:lnTo>
                <a:lnTo>
                  <a:pt x="31955" y="18378"/>
                </a:lnTo>
                <a:lnTo>
                  <a:pt x="31725" y="18129"/>
                </a:lnTo>
                <a:lnTo>
                  <a:pt x="31496" y="17861"/>
                </a:lnTo>
                <a:lnTo>
                  <a:pt x="31286" y="17593"/>
                </a:lnTo>
                <a:lnTo>
                  <a:pt x="31075" y="17307"/>
                </a:lnTo>
                <a:lnTo>
                  <a:pt x="30884" y="17020"/>
                </a:lnTo>
                <a:lnTo>
                  <a:pt x="30712" y="16714"/>
                </a:lnTo>
                <a:lnTo>
                  <a:pt x="30540" y="16408"/>
                </a:lnTo>
                <a:lnTo>
                  <a:pt x="30387" y="16102"/>
                </a:lnTo>
                <a:lnTo>
                  <a:pt x="30234" y="15796"/>
                </a:lnTo>
                <a:lnTo>
                  <a:pt x="30100" y="15471"/>
                </a:lnTo>
                <a:lnTo>
                  <a:pt x="29985" y="15146"/>
                </a:lnTo>
                <a:lnTo>
                  <a:pt x="29870" y="14821"/>
                </a:lnTo>
                <a:lnTo>
                  <a:pt x="29775" y="14496"/>
                </a:lnTo>
                <a:lnTo>
                  <a:pt x="29717" y="14151"/>
                </a:lnTo>
                <a:lnTo>
                  <a:pt x="29660" y="13826"/>
                </a:lnTo>
                <a:lnTo>
                  <a:pt x="29603" y="13501"/>
                </a:lnTo>
                <a:lnTo>
                  <a:pt x="29584" y="13176"/>
                </a:lnTo>
                <a:lnTo>
                  <a:pt x="29584" y="12832"/>
                </a:lnTo>
                <a:lnTo>
                  <a:pt x="29603" y="12526"/>
                </a:lnTo>
                <a:lnTo>
                  <a:pt x="29622" y="12201"/>
                </a:lnTo>
                <a:lnTo>
                  <a:pt x="29679" y="11876"/>
                </a:lnTo>
                <a:lnTo>
                  <a:pt x="29756" y="11570"/>
                </a:lnTo>
                <a:lnTo>
                  <a:pt x="29851" y="11264"/>
                </a:lnTo>
                <a:lnTo>
                  <a:pt x="29966" y="10958"/>
                </a:lnTo>
                <a:lnTo>
                  <a:pt x="29966" y="10958"/>
                </a:lnTo>
                <a:lnTo>
                  <a:pt x="30100" y="10671"/>
                </a:lnTo>
                <a:lnTo>
                  <a:pt x="30272" y="10403"/>
                </a:lnTo>
                <a:lnTo>
                  <a:pt x="30444" y="10155"/>
                </a:lnTo>
                <a:lnTo>
                  <a:pt x="30635" y="9906"/>
                </a:lnTo>
                <a:lnTo>
                  <a:pt x="30846" y="9677"/>
                </a:lnTo>
                <a:lnTo>
                  <a:pt x="31075" y="9466"/>
                </a:lnTo>
                <a:lnTo>
                  <a:pt x="31305" y="9275"/>
                </a:lnTo>
                <a:lnTo>
                  <a:pt x="31572" y="9103"/>
                </a:lnTo>
                <a:lnTo>
                  <a:pt x="31821" y="8931"/>
                </a:lnTo>
                <a:lnTo>
                  <a:pt x="32108" y="8778"/>
                </a:lnTo>
                <a:lnTo>
                  <a:pt x="32395" y="8625"/>
                </a:lnTo>
                <a:lnTo>
                  <a:pt x="32681" y="8510"/>
                </a:lnTo>
                <a:lnTo>
                  <a:pt x="32987" y="8376"/>
                </a:lnTo>
                <a:lnTo>
                  <a:pt x="33293" y="8261"/>
                </a:lnTo>
                <a:lnTo>
                  <a:pt x="33944" y="8070"/>
                </a:lnTo>
                <a:lnTo>
                  <a:pt x="34613" y="7917"/>
                </a:lnTo>
                <a:lnTo>
                  <a:pt x="35282" y="7802"/>
                </a:lnTo>
                <a:lnTo>
                  <a:pt x="35952" y="7688"/>
                </a:lnTo>
                <a:lnTo>
                  <a:pt x="36621" y="7611"/>
                </a:lnTo>
                <a:lnTo>
                  <a:pt x="37902" y="7497"/>
                </a:lnTo>
                <a:lnTo>
                  <a:pt x="39088" y="7401"/>
                </a:lnTo>
                <a:lnTo>
                  <a:pt x="39088" y="7401"/>
                </a:lnTo>
                <a:lnTo>
                  <a:pt x="39948" y="7305"/>
                </a:lnTo>
                <a:lnTo>
                  <a:pt x="3994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8" name="Google Shape;768;p21"/>
          <p:cNvSpPr/>
          <p:nvPr/>
        </p:nvSpPr>
        <p:spPr>
          <a:xfrm>
            <a:off x="10341662" y="5311349"/>
            <a:ext cx="44025" cy="2428"/>
          </a:xfrm>
          <a:custGeom>
            <a:avLst/>
            <a:gdLst/>
            <a:ahLst/>
            <a:cxnLst/>
            <a:rect l="l" t="t" r="r" b="b"/>
            <a:pathLst>
              <a:path w="1396" h="77" extrusionOk="0">
                <a:moveTo>
                  <a:pt x="1109" y="0"/>
                </a:moveTo>
                <a:lnTo>
                  <a:pt x="0" y="20"/>
                </a:lnTo>
                <a:lnTo>
                  <a:pt x="1358" y="77"/>
                </a:lnTo>
                <a:lnTo>
                  <a:pt x="1396" y="0"/>
                </a:lnTo>
                <a:close/>
              </a:path>
            </a:pathLst>
          </a:custGeom>
          <a:solidFill>
            <a:srgbClr val="0336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9" name="Google Shape;769;p21"/>
          <p:cNvSpPr/>
          <p:nvPr/>
        </p:nvSpPr>
        <p:spPr>
          <a:xfrm>
            <a:off x="10341662" y="5311349"/>
            <a:ext cx="44025" cy="2428"/>
          </a:xfrm>
          <a:custGeom>
            <a:avLst/>
            <a:gdLst/>
            <a:ahLst/>
            <a:cxnLst/>
            <a:rect l="l" t="t" r="r" b="b"/>
            <a:pathLst>
              <a:path w="1396" h="77" fill="none" extrusionOk="0">
                <a:moveTo>
                  <a:pt x="1109" y="0"/>
                </a:moveTo>
                <a:lnTo>
                  <a:pt x="1109" y="0"/>
                </a:lnTo>
                <a:lnTo>
                  <a:pt x="0" y="20"/>
                </a:lnTo>
                <a:lnTo>
                  <a:pt x="0" y="20"/>
                </a:lnTo>
                <a:lnTo>
                  <a:pt x="1358" y="77"/>
                </a:lnTo>
                <a:lnTo>
                  <a:pt x="1358" y="77"/>
                </a:lnTo>
                <a:lnTo>
                  <a:pt x="1396" y="0"/>
                </a:lnTo>
                <a:lnTo>
                  <a:pt x="1396" y="0"/>
                </a:lnTo>
                <a:lnTo>
                  <a:pt x="110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0" name="Google Shape;770;p21"/>
          <p:cNvSpPr/>
          <p:nvPr/>
        </p:nvSpPr>
        <p:spPr>
          <a:xfrm>
            <a:off x="10384457" y="5311348"/>
            <a:ext cx="70012" cy="7853"/>
          </a:xfrm>
          <a:custGeom>
            <a:avLst/>
            <a:gdLst/>
            <a:ahLst/>
            <a:cxnLst/>
            <a:rect l="l" t="t" r="r" b="b"/>
            <a:pathLst>
              <a:path w="2220" h="249" extrusionOk="0">
                <a:moveTo>
                  <a:pt x="39" y="0"/>
                </a:moveTo>
                <a:lnTo>
                  <a:pt x="1" y="77"/>
                </a:lnTo>
                <a:lnTo>
                  <a:pt x="1053" y="134"/>
                </a:lnTo>
                <a:lnTo>
                  <a:pt x="2085" y="249"/>
                </a:lnTo>
                <a:lnTo>
                  <a:pt x="2219" y="77"/>
                </a:lnTo>
                <a:lnTo>
                  <a:pt x="1129" y="20"/>
                </a:lnTo>
                <a:lnTo>
                  <a:pt x="39" y="0"/>
                </a:lnTo>
                <a:close/>
              </a:path>
            </a:pathLst>
          </a:custGeom>
          <a:solidFill>
            <a:srgbClr val="022B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1" name="Google Shape;771;p21"/>
          <p:cNvSpPr/>
          <p:nvPr/>
        </p:nvSpPr>
        <p:spPr>
          <a:xfrm>
            <a:off x="10384457" y="5311348"/>
            <a:ext cx="70012" cy="7853"/>
          </a:xfrm>
          <a:custGeom>
            <a:avLst/>
            <a:gdLst/>
            <a:ahLst/>
            <a:cxnLst/>
            <a:rect l="l" t="t" r="r" b="b"/>
            <a:pathLst>
              <a:path w="2220" h="249" fill="none" extrusionOk="0">
                <a:moveTo>
                  <a:pt x="39" y="0"/>
                </a:moveTo>
                <a:lnTo>
                  <a:pt x="39" y="0"/>
                </a:lnTo>
                <a:lnTo>
                  <a:pt x="1" y="77"/>
                </a:lnTo>
                <a:lnTo>
                  <a:pt x="1" y="77"/>
                </a:lnTo>
                <a:lnTo>
                  <a:pt x="1053" y="134"/>
                </a:lnTo>
                <a:lnTo>
                  <a:pt x="2085" y="249"/>
                </a:lnTo>
                <a:lnTo>
                  <a:pt x="2085" y="249"/>
                </a:lnTo>
                <a:lnTo>
                  <a:pt x="2219" y="77"/>
                </a:lnTo>
                <a:lnTo>
                  <a:pt x="2219" y="77"/>
                </a:lnTo>
                <a:lnTo>
                  <a:pt x="1129" y="20"/>
                </a:lnTo>
                <a:lnTo>
                  <a:pt x="3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2" name="Google Shape;772;p21"/>
          <p:cNvSpPr/>
          <p:nvPr/>
        </p:nvSpPr>
        <p:spPr>
          <a:xfrm>
            <a:off x="10450208" y="5313745"/>
            <a:ext cx="718885" cy="781644"/>
          </a:xfrm>
          <a:custGeom>
            <a:avLst/>
            <a:gdLst/>
            <a:ahLst/>
            <a:cxnLst/>
            <a:rect l="l" t="t" r="r" b="b"/>
            <a:pathLst>
              <a:path w="22795" h="24785" extrusionOk="0">
                <a:moveTo>
                  <a:pt x="134" y="1"/>
                </a:moveTo>
                <a:lnTo>
                  <a:pt x="0" y="173"/>
                </a:lnTo>
                <a:lnTo>
                  <a:pt x="803" y="249"/>
                </a:lnTo>
                <a:lnTo>
                  <a:pt x="1587" y="364"/>
                </a:lnTo>
                <a:lnTo>
                  <a:pt x="2391" y="498"/>
                </a:lnTo>
                <a:lnTo>
                  <a:pt x="3175" y="632"/>
                </a:lnTo>
                <a:lnTo>
                  <a:pt x="3978" y="804"/>
                </a:lnTo>
                <a:lnTo>
                  <a:pt x="4762" y="995"/>
                </a:lnTo>
                <a:lnTo>
                  <a:pt x="5565" y="1206"/>
                </a:lnTo>
                <a:lnTo>
                  <a:pt x="6349" y="1454"/>
                </a:lnTo>
                <a:lnTo>
                  <a:pt x="7114" y="1722"/>
                </a:lnTo>
                <a:lnTo>
                  <a:pt x="7898" y="2009"/>
                </a:lnTo>
                <a:lnTo>
                  <a:pt x="8644" y="2315"/>
                </a:lnTo>
                <a:lnTo>
                  <a:pt x="9390" y="2659"/>
                </a:lnTo>
                <a:lnTo>
                  <a:pt x="10116" y="3003"/>
                </a:lnTo>
                <a:lnTo>
                  <a:pt x="10824" y="3386"/>
                </a:lnTo>
                <a:lnTo>
                  <a:pt x="11512" y="3787"/>
                </a:lnTo>
                <a:lnTo>
                  <a:pt x="12201" y="4208"/>
                </a:lnTo>
                <a:lnTo>
                  <a:pt x="12832" y="4648"/>
                </a:lnTo>
                <a:lnTo>
                  <a:pt x="13463" y="5107"/>
                </a:lnTo>
                <a:lnTo>
                  <a:pt x="14056" y="5585"/>
                </a:lnTo>
                <a:lnTo>
                  <a:pt x="14610" y="6082"/>
                </a:lnTo>
                <a:lnTo>
                  <a:pt x="15279" y="4820"/>
                </a:lnTo>
                <a:lnTo>
                  <a:pt x="14744" y="4437"/>
                </a:lnTo>
                <a:lnTo>
                  <a:pt x="14209" y="4074"/>
                </a:lnTo>
                <a:lnTo>
                  <a:pt x="13635" y="3730"/>
                </a:lnTo>
                <a:lnTo>
                  <a:pt x="13061" y="3405"/>
                </a:lnTo>
                <a:lnTo>
                  <a:pt x="12468" y="3080"/>
                </a:lnTo>
                <a:lnTo>
                  <a:pt x="11856" y="2774"/>
                </a:lnTo>
                <a:lnTo>
                  <a:pt x="11244" y="2487"/>
                </a:lnTo>
                <a:lnTo>
                  <a:pt x="10633" y="2219"/>
                </a:lnTo>
                <a:lnTo>
                  <a:pt x="9982" y="1951"/>
                </a:lnTo>
                <a:lnTo>
                  <a:pt x="9351" y="1722"/>
                </a:lnTo>
                <a:lnTo>
                  <a:pt x="8701" y="1492"/>
                </a:lnTo>
                <a:lnTo>
                  <a:pt x="8051" y="1282"/>
                </a:lnTo>
                <a:lnTo>
                  <a:pt x="7382" y="1110"/>
                </a:lnTo>
                <a:lnTo>
                  <a:pt x="6731" y="938"/>
                </a:lnTo>
                <a:lnTo>
                  <a:pt x="6062" y="766"/>
                </a:lnTo>
                <a:lnTo>
                  <a:pt x="5393" y="632"/>
                </a:lnTo>
                <a:lnTo>
                  <a:pt x="4743" y="517"/>
                </a:lnTo>
                <a:lnTo>
                  <a:pt x="4092" y="402"/>
                </a:lnTo>
                <a:lnTo>
                  <a:pt x="2773" y="230"/>
                </a:lnTo>
                <a:lnTo>
                  <a:pt x="1454" y="97"/>
                </a:lnTo>
                <a:lnTo>
                  <a:pt x="134" y="1"/>
                </a:lnTo>
                <a:close/>
                <a:moveTo>
                  <a:pt x="20500" y="13789"/>
                </a:moveTo>
                <a:lnTo>
                  <a:pt x="20117" y="14534"/>
                </a:lnTo>
                <a:lnTo>
                  <a:pt x="19773" y="15299"/>
                </a:lnTo>
                <a:lnTo>
                  <a:pt x="19467" y="16045"/>
                </a:lnTo>
                <a:lnTo>
                  <a:pt x="19200" y="16772"/>
                </a:lnTo>
                <a:lnTo>
                  <a:pt x="18970" y="17498"/>
                </a:lnTo>
                <a:lnTo>
                  <a:pt x="18798" y="18225"/>
                </a:lnTo>
                <a:lnTo>
                  <a:pt x="18645" y="18933"/>
                </a:lnTo>
                <a:lnTo>
                  <a:pt x="18607" y="19277"/>
                </a:lnTo>
                <a:lnTo>
                  <a:pt x="18569" y="19621"/>
                </a:lnTo>
                <a:lnTo>
                  <a:pt x="18530" y="19946"/>
                </a:lnTo>
                <a:lnTo>
                  <a:pt x="18511" y="20290"/>
                </a:lnTo>
                <a:lnTo>
                  <a:pt x="18511" y="20616"/>
                </a:lnTo>
                <a:lnTo>
                  <a:pt x="18530" y="20941"/>
                </a:lnTo>
                <a:lnTo>
                  <a:pt x="18549" y="21266"/>
                </a:lnTo>
                <a:lnTo>
                  <a:pt x="18607" y="21591"/>
                </a:lnTo>
                <a:lnTo>
                  <a:pt x="18645" y="21897"/>
                </a:lnTo>
                <a:lnTo>
                  <a:pt x="18722" y="22203"/>
                </a:lnTo>
                <a:lnTo>
                  <a:pt x="18798" y="22509"/>
                </a:lnTo>
                <a:lnTo>
                  <a:pt x="18894" y="22815"/>
                </a:lnTo>
                <a:lnTo>
                  <a:pt x="19008" y="23101"/>
                </a:lnTo>
                <a:lnTo>
                  <a:pt x="19142" y="23388"/>
                </a:lnTo>
                <a:lnTo>
                  <a:pt x="19295" y="23675"/>
                </a:lnTo>
                <a:lnTo>
                  <a:pt x="19448" y="23943"/>
                </a:lnTo>
                <a:lnTo>
                  <a:pt x="19639" y="24211"/>
                </a:lnTo>
                <a:lnTo>
                  <a:pt x="19831" y="24478"/>
                </a:lnTo>
                <a:lnTo>
                  <a:pt x="20041" y="24555"/>
                </a:lnTo>
                <a:lnTo>
                  <a:pt x="20270" y="24612"/>
                </a:lnTo>
                <a:lnTo>
                  <a:pt x="20710" y="24708"/>
                </a:lnTo>
                <a:lnTo>
                  <a:pt x="21169" y="24765"/>
                </a:lnTo>
                <a:lnTo>
                  <a:pt x="21628" y="24784"/>
                </a:lnTo>
                <a:lnTo>
                  <a:pt x="21915" y="24784"/>
                </a:lnTo>
                <a:lnTo>
                  <a:pt x="22202" y="24765"/>
                </a:lnTo>
                <a:lnTo>
                  <a:pt x="22795" y="24689"/>
                </a:lnTo>
                <a:lnTo>
                  <a:pt x="22450" y="24612"/>
                </a:lnTo>
                <a:lnTo>
                  <a:pt x="22125" y="24517"/>
                </a:lnTo>
                <a:lnTo>
                  <a:pt x="21800" y="24383"/>
                </a:lnTo>
                <a:lnTo>
                  <a:pt x="21494" y="24211"/>
                </a:lnTo>
                <a:lnTo>
                  <a:pt x="21169" y="24019"/>
                </a:lnTo>
                <a:lnTo>
                  <a:pt x="20882" y="23809"/>
                </a:lnTo>
                <a:lnTo>
                  <a:pt x="20634" y="23560"/>
                </a:lnTo>
                <a:lnTo>
                  <a:pt x="20404" y="23312"/>
                </a:lnTo>
                <a:lnTo>
                  <a:pt x="20194" y="23044"/>
                </a:lnTo>
                <a:lnTo>
                  <a:pt x="20022" y="22738"/>
                </a:lnTo>
                <a:lnTo>
                  <a:pt x="19850" y="22451"/>
                </a:lnTo>
                <a:lnTo>
                  <a:pt x="19716" y="22126"/>
                </a:lnTo>
                <a:lnTo>
                  <a:pt x="19601" y="21801"/>
                </a:lnTo>
                <a:lnTo>
                  <a:pt x="19525" y="21476"/>
                </a:lnTo>
                <a:lnTo>
                  <a:pt x="19448" y="21132"/>
                </a:lnTo>
                <a:lnTo>
                  <a:pt x="19410" y="20807"/>
                </a:lnTo>
                <a:lnTo>
                  <a:pt x="19372" y="20463"/>
                </a:lnTo>
                <a:lnTo>
                  <a:pt x="19372" y="20118"/>
                </a:lnTo>
                <a:lnTo>
                  <a:pt x="19372" y="19774"/>
                </a:lnTo>
                <a:lnTo>
                  <a:pt x="19410" y="19449"/>
                </a:lnTo>
                <a:lnTo>
                  <a:pt x="19448" y="19105"/>
                </a:lnTo>
                <a:lnTo>
                  <a:pt x="19486" y="18780"/>
                </a:lnTo>
                <a:lnTo>
                  <a:pt x="19620" y="18110"/>
                </a:lnTo>
                <a:lnTo>
                  <a:pt x="19773" y="17460"/>
                </a:lnTo>
                <a:lnTo>
                  <a:pt x="19945" y="16810"/>
                </a:lnTo>
                <a:lnTo>
                  <a:pt x="20117" y="16141"/>
                </a:lnTo>
                <a:lnTo>
                  <a:pt x="20270" y="15491"/>
                </a:lnTo>
                <a:lnTo>
                  <a:pt x="20385" y="14840"/>
                </a:lnTo>
                <a:lnTo>
                  <a:pt x="20443" y="14496"/>
                </a:lnTo>
                <a:lnTo>
                  <a:pt x="20481" y="14171"/>
                </a:lnTo>
                <a:lnTo>
                  <a:pt x="20500" y="13789"/>
                </a:lnTo>
                <a:close/>
              </a:path>
            </a:pathLst>
          </a:custGeom>
          <a:solidFill>
            <a:srgbClr val="014E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3" name="Google Shape;773;p21"/>
          <p:cNvSpPr/>
          <p:nvPr/>
        </p:nvSpPr>
        <p:spPr>
          <a:xfrm>
            <a:off x="11033964" y="5748558"/>
            <a:ext cx="135104" cy="346812"/>
          </a:xfrm>
          <a:custGeom>
            <a:avLst/>
            <a:gdLst/>
            <a:ahLst/>
            <a:cxnLst/>
            <a:rect l="l" t="t" r="r" b="b"/>
            <a:pathLst>
              <a:path w="4284" h="10997" fill="none" extrusionOk="0">
                <a:moveTo>
                  <a:pt x="1989" y="1"/>
                </a:moveTo>
                <a:lnTo>
                  <a:pt x="1989" y="1"/>
                </a:lnTo>
                <a:lnTo>
                  <a:pt x="1606" y="746"/>
                </a:lnTo>
                <a:lnTo>
                  <a:pt x="1262" y="1511"/>
                </a:lnTo>
                <a:lnTo>
                  <a:pt x="956" y="2257"/>
                </a:lnTo>
                <a:lnTo>
                  <a:pt x="689" y="2984"/>
                </a:lnTo>
                <a:lnTo>
                  <a:pt x="459" y="3710"/>
                </a:lnTo>
                <a:lnTo>
                  <a:pt x="287" y="4437"/>
                </a:lnTo>
                <a:lnTo>
                  <a:pt x="134" y="5145"/>
                </a:lnTo>
                <a:lnTo>
                  <a:pt x="96" y="5489"/>
                </a:lnTo>
                <a:lnTo>
                  <a:pt x="58" y="5833"/>
                </a:lnTo>
                <a:lnTo>
                  <a:pt x="19" y="6158"/>
                </a:lnTo>
                <a:lnTo>
                  <a:pt x="0" y="6502"/>
                </a:lnTo>
                <a:lnTo>
                  <a:pt x="0" y="6828"/>
                </a:lnTo>
                <a:lnTo>
                  <a:pt x="19" y="7153"/>
                </a:lnTo>
                <a:lnTo>
                  <a:pt x="38" y="7478"/>
                </a:lnTo>
                <a:lnTo>
                  <a:pt x="96" y="7803"/>
                </a:lnTo>
                <a:lnTo>
                  <a:pt x="134" y="8109"/>
                </a:lnTo>
                <a:lnTo>
                  <a:pt x="211" y="8415"/>
                </a:lnTo>
                <a:lnTo>
                  <a:pt x="287" y="8721"/>
                </a:lnTo>
                <a:lnTo>
                  <a:pt x="383" y="9027"/>
                </a:lnTo>
                <a:lnTo>
                  <a:pt x="497" y="9313"/>
                </a:lnTo>
                <a:lnTo>
                  <a:pt x="631" y="9600"/>
                </a:lnTo>
                <a:lnTo>
                  <a:pt x="784" y="9887"/>
                </a:lnTo>
                <a:lnTo>
                  <a:pt x="937" y="10155"/>
                </a:lnTo>
                <a:lnTo>
                  <a:pt x="1128" y="10423"/>
                </a:lnTo>
                <a:lnTo>
                  <a:pt x="1320" y="10690"/>
                </a:lnTo>
                <a:lnTo>
                  <a:pt x="1320" y="10690"/>
                </a:lnTo>
                <a:lnTo>
                  <a:pt x="1530" y="10767"/>
                </a:lnTo>
                <a:lnTo>
                  <a:pt x="1759" y="10824"/>
                </a:lnTo>
                <a:lnTo>
                  <a:pt x="2199" y="10920"/>
                </a:lnTo>
                <a:lnTo>
                  <a:pt x="2658" y="10977"/>
                </a:lnTo>
                <a:lnTo>
                  <a:pt x="3117" y="10996"/>
                </a:lnTo>
                <a:lnTo>
                  <a:pt x="3117" y="10996"/>
                </a:lnTo>
                <a:lnTo>
                  <a:pt x="3404" y="10996"/>
                </a:lnTo>
                <a:lnTo>
                  <a:pt x="3691" y="10977"/>
                </a:lnTo>
                <a:lnTo>
                  <a:pt x="4284" y="10901"/>
                </a:lnTo>
                <a:lnTo>
                  <a:pt x="4284" y="10901"/>
                </a:lnTo>
                <a:lnTo>
                  <a:pt x="3939" y="10824"/>
                </a:lnTo>
                <a:lnTo>
                  <a:pt x="3614" y="10729"/>
                </a:lnTo>
                <a:lnTo>
                  <a:pt x="3289" y="10595"/>
                </a:lnTo>
                <a:lnTo>
                  <a:pt x="2983" y="10423"/>
                </a:lnTo>
                <a:lnTo>
                  <a:pt x="2983" y="10423"/>
                </a:lnTo>
                <a:lnTo>
                  <a:pt x="2658" y="10231"/>
                </a:lnTo>
                <a:lnTo>
                  <a:pt x="2371" y="10021"/>
                </a:lnTo>
                <a:lnTo>
                  <a:pt x="2123" y="9772"/>
                </a:lnTo>
                <a:lnTo>
                  <a:pt x="1893" y="9524"/>
                </a:lnTo>
                <a:lnTo>
                  <a:pt x="1683" y="9256"/>
                </a:lnTo>
                <a:lnTo>
                  <a:pt x="1511" y="8950"/>
                </a:lnTo>
                <a:lnTo>
                  <a:pt x="1339" y="8663"/>
                </a:lnTo>
                <a:lnTo>
                  <a:pt x="1205" y="8338"/>
                </a:lnTo>
                <a:lnTo>
                  <a:pt x="1090" y="8013"/>
                </a:lnTo>
                <a:lnTo>
                  <a:pt x="1014" y="7688"/>
                </a:lnTo>
                <a:lnTo>
                  <a:pt x="937" y="7344"/>
                </a:lnTo>
                <a:lnTo>
                  <a:pt x="899" y="7019"/>
                </a:lnTo>
                <a:lnTo>
                  <a:pt x="861" y="6675"/>
                </a:lnTo>
                <a:lnTo>
                  <a:pt x="861" y="6330"/>
                </a:lnTo>
                <a:lnTo>
                  <a:pt x="861" y="5986"/>
                </a:lnTo>
                <a:lnTo>
                  <a:pt x="899" y="5661"/>
                </a:lnTo>
                <a:lnTo>
                  <a:pt x="899" y="5661"/>
                </a:lnTo>
                <a:lnTo>
                  <a:pt x="937" y="5317"/>
                </a:lnTo>
                <a:lnTo>
                  <a:pt x="975" y="4992"/>
                </a:lnTo>
                <a:lnTo>
                  <a:pt x="1109" y="4322"/>
                </a:lnTo>
                <a:lnTo>
                  <a:pt x="1262" y="3672"/>
                </a:lnTo>
                <a:lnTo>
                  <a:pt x="1434" y="3022"/>
                </a:lnTo>
                <a:lnTo>
                  <a:pt x="1606" y="2353"/>
                </a:lnTo>
                <a:lnTo>
                  <a:pt x="1759" y="1703"/>
                </a:lnTo>
                <a:lnTo>
                  <a:pt x="1874" y="1052"/>
                </a:lnTo>
                <a:lnTo>
                  <a:pt x="1932" y="708"/>
                </a:lnTo>
                <a:lnTo>
                  <a:pt x="1970" y="383"/>
                </a:lnTo>
                <a:lnTo>
                  <a:pt x="1970" y="383"/>
                </a:lnTo>
                <a:lnTo>
                  <a:pt x="1989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4" name="Google Shape;774;p21"/>
          <p:cNvSpPr/>
          <p:nvPr/>
        </p:nvSpPr>
        <p:spPr>
          <a:xfrm>
            <a:off x="10450208" y="5313745"/>
            <a:ext cx="481885" cy="191839"/>
          </a:xfrm>
          <a:custGeom>
            <a:avLst/>
            <a:gdLst/>
            <a:ahLst/>
            <a:cxnLst/>
            <a:rect l="l" t="t" r="r" b="b"/>
            <a:pathLst>
              <a:path w="15280" h="6083" fill="none" extrusionOk="0">
                <a:moveTo>
                  <a:pt x="134" y="1"/>
                </a:moveTo>
                <a:lnTo>
                  <a:pt x="134" y="1"/>
                </a:lnTo>
                <a:lnTo>
                  <a:pt x="0" y="173"/>
                </a:lnTo>
                <a:lnTo>
                  <a:pt x="0" y="173"/>
                </a:lnTo>
                <a:lnTo>
                  <a:pt x="803" y="249"/>
                </a:lnTo>
                <a:lnTo>
                  <a:pt x="1587" y="364"/>
                </a:lnTo>
                <a:lnTo>
                  <a:pt x="2391" y="498"/>
                </a:lnTo>
                <a:lnTo>
                  <a:pt x="3175" y="632"/>
                </a:lnTo>
                <a:lnTo>
                  <a:pt x="3175" y="632"/>
                </a:lnTo>
                <a:lnTo>
                  <a:pt x="3978" y="804"/>
                </a:lnTo>
                <a:lnTo>
                  <a:pt x="4762" y="995"/>
                </a:lnTo>
                <a:lnTo>
                  <a:pt x="5565" y="1206"/>
                </a:lnTo>
                <a:lnTo>
                  <a:pt x="6349" y="1454"/>
                </a:lnTo>
                <a:lnTo>
                  <a:pt x="7114" y="1722"/>
                </a:lnTo>
                <a:lnTo>
                  <a:pt x="7898" y="2009"/>
                </a:lnTo>
                <a:lnTo>
                  <a:pt x="8644" y="2315"/>
                </a:lnTo>
                <a:lnTo>
                  <a:pt x="9390" y="2659"/>
                </a:lnTo>
                <a:lnTo>
                  <a:pt x="10116" y="3003"/>
                </a:lnTo>
                <a:lnTo>
                  <a:pt x="10824" y="3386"/>
                </a:lnTo>
                <a:lnTo>
                  <a:pt x="11512" y="3787"/>
                </a:lnTo>
                <a:lnTo>
                  <a:pt x="12201" y="4208"/>
                </a:lnTo>
                <a:lnTo>
                  <a:pt x="12832" y="4648"/>
                </a:lnTo>
                <a:lnTo>
                  <a:pt x="13463" y="5107"/>
                </a:lnTo>
                <a:lnTo>
                  <a:pt x="14056" y="5585"/>
                </a:lnTo>
                <a:lnTo>
                  <a:pt x="14610" y="6082"/>
                </a:lnTo>
                <a:lnTo>
                  <a:pt x="14610" y="6082"/>
                </a:lnTo>
                <a:lnTo>
                  <a:pt x="15279" y="4820"/>
                </a:lnTo>
                <a:lnTo>
                  <a:pt x="15279" y="4820"/>
                </a:lnTo>
                <a:lnTo>
                  <a:pt x="14744" y="4437"/>
                </a:lnTo>
                <a:lnTo>
                  <a:pt x="14209" y="4074"/>
                </a:lnTo>
                <a:lnTo>
                  <a:pt x="13635" y="3730"/>
                </a:lnTo>
                <a:lnTo>
                  <a:pt x="13061" y="3405"/>
                </a:lnTo>
                <a:lnTo>
                  <a:pt x="12468" y="3080"/>
                </a:lnTo>
                <a:lnTo>
                  <a:pt x="11856" y="2774"/>
                </a:lnTo>
                <a:lnTo>
                  <a:pt x="11244" y="2487"/>
                </a:lnTo>
                <a:lnTo>
                  <a:pt x="10633" y="2219"/>
                </a:lnTo>
                <a:lnTo>
                  <a:pt x="9982" y="1951"/>
                </a:lnTo>
                <a:lnTo>
                  <a:pt x="9351" y="1722"/>
                </a:lnTo>
                <a:lnTo>
                  <a:pt x="8701" y="1492"/>
                </a:lnTo>
                <a:lnTo>
                  <a:pt x="8051" y="1282"/>
                </a:lnTo>
                <a:lnTo>
                  <a:pt x="7382" y="1110"/>
                </a:lnTo>
                <a:lnTo>
                  <a:pt x="6731" y="938"/>
                </a:lnTo>
                <a:lnTo>
                  <a:pt x="6062" y="766"/>
                </a:lnTo>
                <a:lnTo>
                  <a:pt x="5393" y="632"/>
                </a:lnTo>
                <a:lnTo>
                  <a:pt x="5393" y="632"/>
                </a:lnTo>
                <a:lnTo>
                  <a:pt x="4743" y="517"/>
                </a:lnTo>
                <a:lnTo>
                  <a:pt x="4092" y="402"/>
                </a:lnTo>
                <a:lnTo>
                  <a:pt x="2773" y="230"/>
                </a:lnTo>
                <a:lnTo>
                  <a:pt x="1454" y="97"/>
                </a:lnTo>
                <a:lnTo>
                  <a:pt x="134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5" name="Google Shape;775;p21"/>
          <p:cNvSpPr/>
          <p:nvPr/>
        </p:nvSpPr>
        <p:spPr>
          <a:xfrm>
            <a:off x="10910945" y="5465715"/>
            <a:ext cx="185753" cy="620016"/>
          </a:xfrm>
          <a:custGeom>
            <a:avLst/>
            <a:gdLst/>
            <a:ahLst/>
            <a:cxnLst/>
            <a:rect l="l" t="t" r="r" b="b"/>
            <a:pathLst>
              <a:path w="5890" h="19660" extrusionOk="0">
                <a:moveTo>
                  <a:pt x="669" y="1"/>
                </a:moveTo>
                <a:lnTo>
                  <a:pt x="0" y="1263"/>
                </a:lnTo>
                <a:lnTo>
                  <a:pt x="440" y="1684"/>
                </a:lnTo>
                <a:lnTo>
                  <a:pt x="861" y="2124"/>
                </a:lnTo>
                <a:lnTo>
                  <a:pt x="1262" y="2583"/>
                </a:lnTo>
                <a:lnTo>
                  <a:pt x="1626" y="3041"/>
                </a:lnTo>
                <a:lnTo>
                  <a:pt x="1970" y="3520"/>
                </a:lnTo>
                <a:lnTo>
                  <a:pt x="2295" y="3998"/>
                </a:lnTo>
                <a:lnTo>
                  <a:pt x="2582" y="4495"/>
                </a:lnTo>
                <a:lnTo>
                  <a:pt x="2830" y="4992"/>
                </a:lnTo>
                <a:lnTo>
                  <a:pt x="3060" y="5508"/>
                </a:lnTo>
                <a:lnTo>
                  <a:pt x="3251" y="6025"/>
                </a:lnTo>
                <a:lnTo>
                  <a:pt x="3404" y="6560"/>
                </a:lnTo>
                <a:lnTo>
                  <a:pt x="3538" y="7096"/>
                </a:lnTo>
                <a:lnTo>
                  <a:pt x="3614" y="7650"/>
                </a:lnTo>
                <a:lnTo>
                  <a:pt x="3672" y="8205"/>
                </a:lnTo>
                <a:lnTo>
                  <a:pt x="3672" y="8778"/>
                </a:lnTo>
                <a:lnTo>
                  <a:pt x="3653" y="9352"/>
                </a:lnTo>
                <a:lnTo>
                  <a:pt x="3614" y="9677"/>
                </a:lnTo>
                <a:lnTo>
                  <a:pt x="3557" y="10021"/>
                </a:lnTo>
                <a:lnTo>
                  <a:pt x="3442" y="10672"/>
                </a:lnTo>
                <a:lnTo>
                  <a:pt x="3289" y="11322"/>
                </a:lnTo>
                <a:lnTo>
                  <a:pt x="3117" y="11991"/>
                </a:lnTo>
                <a:lnTo>
                  <a:pt x="2964" y="12641"/>
                </a:lnTo>
                <a:lnTo>
                  <a:pt x="2792" y="13291"/>
                </a:lnTo>
                <a:lnTo>
                  <a:pt x="2658" y="13961"/>
                </a:lnTo>
                <a:lnTo>
                  <a:pt x="2620" y="14286"/>
                </a:lnTo>
                <a:lnTo>
                  <a:pt x="2582" y="14630"/>
                </a:lnTo>
                <a:lnTo>
                  <a:pt x="2543" y="14955"/>
                </a:lnTo>
                <a:lnTo>
                  <a:pt x="2543" y="15299"/>
                </a:lnTo>
                <a:lnTo>
                  <a:pt x="2543" y="15644"/>
                </a:lnTo>
                <a:lnTo>
                  <a:pt x="2582" y="15988"/>
                </a:lnTo>
                <a:lnTo>
                  <a:pt x="2620" y="16332"/>
                </a:lnTo>
                <a:lnTo>
                  <a:pt x="2696" y="16657"/>
                </a:lnTo>
                <a:lnTo>
                  <a:pt x="2792" y="16982"/>
                </a:lnTo>
                <a:lnTo>
                  <a:pt x="2888" y="17307"/>
                </a:lnTo>
                <a:lnTo>
                  <a:pt x="3022" y="17632"/>
                </a:lnTo>
                <a:lnTo>
                  <a:pt x="3194" y="17919"/>
                </a:lnTo>
                <a:lnTo>
                  <a:pt x="3366" y="18206"/>
                </a:lnTo>
                <a:lnTo>
                  <a:pt x="3576" y="18493"/>
                </a:lnTo>
                <a:lnTo>
                  <a:pt x="3806" y="18741"/>
                </a:lnTo>
                <a:lnTo>
                  <a:pt x="4073" y="18990"/>
                </a:lnTo>
                <a:lnTo>
                  <a:pt x="4341" y="19200"/>
                </a:lnTo>
                <a:lnTo>
                  <a:pt x="4666" y="19392"/>
                </a:lnTo>
                <a:lnTo>
                  <a:pt x="4934" y="19545"/>
                </a:lnTo>
                <a:lnTo>
                  <a:pt x="5221" y="19659"/>
                </a:lnTo>
                <a:lnTo>
                  <a:pt x="5029" y="19392"/>
                </a:lnTo>
                <a:lnTo>
                  <a:pt x="4838" y="19124"/>
                </a:lnTo>
                <a:lnTo>
                  <a:pt x="4685" y="18856"/>
                </a:lnTo>
                <a:lnTo>
                  <a:pt x="4532" y="18569"/>
                </a:lnTo>
                <a:lnTo>
                  <a:pt x="4398" y="18282"/>
                </a:lnTo>
                <a:lnTo>
                  <a:pt x="4284" y="17996"/>
                </a:lnTo>
                <a:lnTo>
                  <a:pt x="4188" y="17690"/>
                </a:lnTo>
                <a:lnTo>
                  <a:pt x="4112" y="17384"/>
                </a:lnTo>
                <a:lnTo>
                  <a:pt x="4035" y="17078"/>
                </a:lnTo>
                <a:lnTo>
                  <a:pt x="3997" y="16772"/>
                </a:lnTo>
                <a:lnTo>
                  <a:pt x="3939" y="16447"/>
                </a:lnTo>
                <a:lnTo>
                  <a:pt x="3920" y="16122"/>
                </a:lnTo>
                <a:lnTo>
                  <a:pt x="3901" y="15797"/>
                </a:lnTo>
                <a:lnTo>
                  <a:pt x="3901" y="15471"/>
                </a:lnTo>
                <a:lnTo>
                  <a:pt x="3920" y="15127"/>
                </a:lnTo>
                <a:lnTo>
                  <a:pt x="3959" y="14802"/>
                </a:lnTo>
                <a:lnTo>
                  <a:pt x="3997" y="14458"/>
                </a:lnTo>
                <a:lnTo>
                  <a:pt x="4035" y="14114"/>
                </a:lnTo>
                <a:lnTo>
                  <a:pt x="4188" y="13406"/>
                </a:lnTo>
                <a:lnTo>
                  <a:pt x="4360" y="12679"/>
                </a:lnTo>
                <a:lnTo>
                  <a:pt x="4590" y="11953"/>
                </a:lnTo>
                <a:lnTo>
                  <a:pt x="4857" y="11226"/>
                </a:lnTo>
                <a:lnTo>
                  <a:pt x="5163" y="10480"/>
                </a:lnTo>
                <a:lnTo>
                  <a:pt x="5507" y="9715"/>
                </a:lnTo>
                <a:lnTo>
                  <a:pt x="5890" y="8970"/>
                </a:lnTo>
                <a:lnTo>
                  <a:pt x="5890" y="8625"/>
                </a:lnTo>
                <a:lnTo>
                  <a:pt x="5890" y="8300"/>
                </a:lnTo>
                <a:lnTo>
                  <a:pt x="5871" y="7975"/>
                </a:lnTo>
                <a:lnTo>
                  <a:pt x="5833" y="7650"/>
                </a:lnTo>
                <a:lnTo>
                  <a:pt x="5794" y="7344"/>
                </a:lnTo>
                <a:lnTo>
                  <a:pt x="5737" y="7019"/>
                </a:lnTo>
                <a:lnTo>
                  <a:pt x="5660" y="6713"/>
                </a:lnTo>
                <a:lnTo>
                  <a:pt x="5584" y="6407"/>
                </a:lnTo>
                <a:lnTo>
                  <a:pt x="5488" y="6101"/>
                </a:lnTo>
                <a:lnTo>
                  <a:pt x="5393" y="5795"/>
                </a:lnTo>
                <a:lnTo>
                  <a:pt x="5144" y="5183"/>
                </a:lnTo>
                <a:lnTo>
                  <a:pt x="4857" y="4610"/>
                </a:lnTo>
                <a:lnTo>
                  <a:pt x="4532" y="4036"/>
                </a:lnTo>
                <a:lnTo>
                  <a:pt x="4169" y="3481"/>
                </a:lnTo>
                <a:lnTo>
                  <a:pt x="3767" y="2927"/>
                </a:lnTo>
                <a:lnTo>
                  <a:pt x="3327" y="2391"/>
                </a:lnTo>
                <a:lnTo>
                  <a:pt x="2849" y="1894"/>
                </a:lnTo>
                <a:lnTo>
                  <a:pt x="2352" y="1397"/>
                </a:lnTo>
                <a:lnTo>
                  <a:pt x="1817" y="900"/>
                </a:lnTo>
                <a:lnTo>
                  <a:pt x="1262" y="441"/>
                </a:lnTo>
                <a:lnTo>
                  <a:pt x="669" y="1"/>
                </a:lnTo>
                <a:close/>
              </a:path>
            </a:pathLst>
          </a:custGeom>
          <a:solidFill>
            <a:srgbClr val="0161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6" name="Google Shape;776;p21"/>
          <p:cNvSpPr/>
          <p:nvPr/>
        </p:nvSpPr>
        <p:spPr>
          <a:xfrm>
            <a:off x="10910945" y="5465715"/>
            <a:ext cx="185753" cy="620016"/>
          </a:xfrm>
          <a:custGeom>
            <a:avLst/>
            <a:gdLst/>
            <a:ahLst/>
            <a:cxnLst/>
            <a:rect l="l" t="t" r="r" b="b"/>
            <a:pathLst>
              <a:path w="5890" h="19660" fill="none" extrusionOk="0">
                <a:moveTo>
                  <a:pt x="669" y="1"/>
                </a:moveTo>
                <a:lnTo>
                  <a:pt x="669" y="1"/>
                </a:lnTo>
                <a:lnTo>
                  <a:pt x="0" y="1263"/>
                </a:lnTo>
                <a:lnTo>
                  <a:pt x="0" y="1263"/>
                </a:lnTo>
                <a:lnTo>
                  <a:pt x="440" y="1684"/>
                </a:lnTo>
                <a:lnTo>
                  <a:pt x="861" y="2124"/>
                </a:lnTo>
                <a:lnTo>
                  <a:pt x="1262" y="2583"/>
                </a:lnTo>
                <a:lnTo>
                  <a:pt x="1626" y="3041"/>
                </a:lnTo>
                <a:lnTo>
                  <a:pt x="1970" y="3520"/>
                </a:lnTo>
                <a:lnTo>
                  <a:pt x="2295" y="3998"/>
                </a:lnTo>
                <a:lnTo>
                  <a:pt x="2582" y="4495"/>
                </a:lnTo>
                <a:lnTo>
                  <a:pt x="2830" y="4992"/>
                </a:lnTo>
                <a:lnTo>
                  <a:pt x="3060" y="5508"/>
                </a:lnTo>
                <a:lnTo>
                  <a:pt x="3251" y="6025"/>
                </a:lnTo>
                <a:lnTo>
                  <a:pt x="3404" y="6560"/>
                </a:lnTo>
                <a:lnTo>
                  <a:pt x="3538" y="7096"/>
                </a:lnTo>
                <a:lnTo>
                  <a:pt x="3614" y="7650"/>
                </a:lnTo>
                <a:lnTo>
                  <a:pt x="3672" y="8205"/>
                </a:lnTo>
                <a:lnTo>
                  <a:pt x="3672" y="8778"/>
                </a:lnTo>
                <a:lnTo>
                  <a:pt x="3653" y="9352"/>
                </a:lnTo>
                <a:lnTo>
                  <a:pt x="3653" y="9352"/>
                </a:lnTo>
                <a:lnTo>
                  <a:pt x="3614" y="9677"/>
                </a:lnTo>
                <a:lnTo>
                  <a:pt x="3557" y="10021"/>
                </a:lnTo>
                <a:lnTo>
                  <a:pt x="3442" y="10672"/>
                </a:lnTo>
                <a:lnTo>
                  <a:pt x="3289" y="11322"/>
                </a:lnTo>
                <a:lnTo>
                  <a:pt x="3117" y="11991"/>
                </a:lnTo>
                <a:lnTo>
                  <a:pt x="2964" y="12641"/>
                </a:lnTo>
                <a:lnTo>
                  <a:pt x="2792" y="13291"/>
                </a:lnTo>
                <a:lnTo>
                  <a:pt x="2658" y="13961"/>
                </a:lnTo>
                <a:lnTo>
                  <a:pt x="2620" y="14286"/>
                </a:lnTo>
                <a:lnTo>
                  <a:pt x="2582" y="14630"/>
                </a:lnTo>
                <a:lnTo>
                  <a:pt x="2582" y="14630"/>
                </a:lnTo>
                <a:lnTo>
                  <a:pt x="2543" y="14955"/>
                </a:lnTo>
                <a:lnTo>
                  <a:pt x="2543" y="15299"/>
                </a:lnTo>
                <a:lnTo>
                  <a:pt x="2543" y="15644"/>
                </a:lnTo>
                <a:lnTo>
                  <a:pt x="2582" y="15988"/>
                </a:lnTo>
                <a:lnTo>
                  <a:pt x="2620" y="16332"/>
                </a:lnTo>
                <a:lnTo>
                  <a:pt x="2696" y="16657"/>
                </a:lnTo>
                <a:lnTo>
                  <a:pt x="2792" y="16982"/>
                </a:lnTo>
                <a:lnTo>
                  <a:pt x="2888" y="17307"/>
                </a:lnTo>
                <a:lnTo>
                  <a:pt x="3022" y="17632"/>
                </a:lnTo>
                <a:lnTo>
                  <a:pt x="3194" y="17919"/>
                </a:lnTo>
                <a:lnTo>
                  <a:pt x="3366" y="18206"/>
                </a:lnTo>
                <a:lnTo>
                  <a:pt x="3576" y="18493"/>
                </a:lnTo>
                <a:lnTo>
                  <a:pt x="3806" y="18741"/>
                </a:lnTo>
                <a:lnTo>
                  <a:pt x="4073" y="18990"/>
                </a:lnTo>
                <a:lnTo>
                  <a:pt x="4341" y="19200"/>
                </a:lnTo>
                <a:lnTo>
                  <a:pt x="4666" y="19392"/>
                </a:lnTo>
                <a:lnTo>
                  <a:pt x="4666" y="19392"/>
                </a:lnTo>
                <a:lnTo>
                  <a:pt x="4934" y="19545"/>
                </a:lnTo>
                <a:lnTo>
                  <a:pt x="5221" y="19659"/>
                </a:lnTo>
                <a:lnTo>
                  <a:pt x="5221" y="19659"/>
                </a:lnTo>
                <a:lnTo>
                  <a:pt x="5029" y="19392"/>
                </a:lnTo>
                <a:lnTo>
                  <a:pt x="4838" y="19124"/>
                </a:lnTo>
                <a:lnTo>
                  <a:pt x="4685" y="18856"/>
                </a:lnTo>
                <a:lnTo>
                  <a:pt x="4532" y="18569"/>
                </a:lnTo>
                <a:lnTo>
                  <a:pt x="4398" y="18282"/>
                </a:lnTo>
                <a:lnTo>
                  <a:pt x="4284" y="17996"/>
                </a:lnTo>
                <a:lnTo>
                  <a:pt x="4188" y="17690"/>
                </a:lnTo>
                <a:lnTo>
                  <a:pt x="4112" y="17384"/>
                </a:lnTo>
                <a:lnTo>
                  <a:pt x="4035" y="17078"/>
                </a:lnTo>
                <a:lnTo>
                  <a:pt x="3997" y="16772"/>
                </a:lnTo>
                <a:lnTo>
                  <a:pt x="3939" y="16447"/>
                </a:lnTo>
                <a:lnTo>
                  <a:pt x="3920" y="16122"/>
                </a:lnTo>
                <a:lnTo>
                  <a:pt x="3901" y="15797"/>
                </a:lnTo>
                <a:lnTo>
                  <a:pt x="3901" y="15471"/>
                </a:lnTo>
                <a:lnTo>
                  <a:pt x="3920" y="15127"/>
                </a:lnTo>
                <a:lnTo>
                  <a:pt x="3959" y="14802"/>
                </a:lnTo>
                <a:lnTo>
                  <a:pt x="3997" y="14458"/>
                </a:lnTo>
                <a:lnTo>
                  <a:pt x="4035" y="14114"/>
                </a:lnTo>
                <a:lnTo>
                  <a:pt x="4188" y="13406"/>
                </a:lnTo>
                <a:lnTo>
                  <a:pt x="4360" y="12679"/>
                </a:lnTo>
                <a:lnTo>
                  <a:pt x="4590" y="11953"/>
                </a:lnTo>
                <a:lnTo>
                  <a:pt x="4857" y="11226"/>
                </a:lnTo>
                <a:lnTo>
                  <a:pt x="5163" y="10480"/>
                </a:lnTo>
                <a:lnTo>
                  <a:pt x="5507" y="9715"/>
                </a:lnTo>
                <a:lnTo>
                  <a:pt x="5890" y="8970"/>
                </a:lnTo>
                <a:lnTo>
                  <a:pt x="5890" y="8970"/>
                </a:lnTo>
                <a:lnTo>
                  <a:pt x="5890" y="8625"/>
                </a:lnTo>
                <a:lnTo>
                  <a:pt x="5890" y="8300"/>
                </a:lnTo>
                <a:lnTo>
                  <a:pt x="5871" y="7975"/>
                </a:lnTo>
                <a:lnTo>
                  <a:pt x="5833" y="7650"/>
                </a:lnTo>
                <a:lnTo>
                  <a:pt x="5794" y="7344"/>
                </a:lnTo>
                <a:lnTo>
                  <a:pt x="5737" y="7019"/>
                </a:lnTo>
                <a:lnTo>
                  <a:pt x="5660" y="6713"/>
                </a:lnTo>
                <a:lnTo>
                  <a:pt x="5584" y="6407"/>
                </a:lnTo>
                <a:lnTo>
                  <a:pt x="5488" y="6101"/>
                </a:lnTo>
                <a:lnTo>
                  <a:pt x="5393" y="5795"/>
                </a:lnTo>
                <a:lnTo>
                  <a:pt x="5144" y="5183"/>
                </a:lnTo>
                <a:lnTo>
                  <a:pt x="4857" y="4610"/>
                </a:lnTo>
                <a:lnTo>
                  <a:pt x="4532" y="4036"/>
                </a:lnTo>
                <a:lnTo>
                  <a:pt x="4169" y="3481"/>
                </a:lnTo>
                <a:lnTo>
                  <a:pt x="3767" y="2927"/>
                </a:lnTo>
                <a:lnTo>
                  <a:pt x="3327" y="2391"/>
                </a:lnTo>
                <a:lnTo>
                  <a:pt x="2849" y="1894"/>
                </a:lnTo>
                <a:lnTo>
                  <a:pt x="2352" y="1397"/>
                </a:lnTo>
                <a:lnTo>
                  <a:pt x="1817" y="900"/>
                </a:lnTo>
                <a:lnTo>
                  <a:pt x="1262" y="441"/>
                </a:lnTo>
                <a:lnTo>
                  <a:pt x="669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7" name="Google Shape;777;p21"/>
          <p:cNvSpPr/>
          <p:nvPr/>
        </p:nvSpPr>
        <p:spPr>
          <a:xfrm>
            <a:off x="8600009" y="6010272"/>
            <a:ext cx="212339" cy="236464"/>
          </a:xfrm>
          <a:custGeom>
            <a:avLst/>
            <a:gdLst/>
            <a:ahLst/>
            <a:cxnLst/>
            <a:rect l="l" t="t" r="r" b="b"/>
            <a:pathLst>
              <a:path w="6733" h="7498" fill="none" extrusionOk="0">
                <a:moveTo>
                  <a:pt x="2430" y="1"/>
                </a:moveTo>
                <a:lnTo>
                  <a:pt x="2430" y="1"/>
                </a:lnTo>
                <a:lnTo>
                  <a:pt x="536" y="1187"/>
                </a:lnTo>
                <a:lnTo>
                  <a:pt x="536" y="1187"/>
                </a:lnTo>
                <a:lnTo>
                  <a:pt x="1" y="1512"/>
                </a:lnTo>
                <a:lnTo>
                  <a:pt x="1" y="1512"/>
                </a:lnTo>
                <a:lnTo>
                  <a:pt x="1" y="1837"/>
                </a:lnTo>
                <a:lnTo>
                  <a:pt x="1" y="1837"/>
                </a:lnTo>
                <a:lnTo>
                  <a:pt x="1" y="2257"/>
                </a:lnTo>
                <a:lnTo>
                  <a:pt x="20" y="2659"/>
                </a:lnTo>
                <a:lnTo>
                  <a:pt x="77" y="3061"/>
                </a:lnTo>
                <a:lnTo>
                  <a:pt x="154" y="3443"/>
                </a:lnTo>
                <a:lnTo>
                  <a:pt x="250" y="3826"/>
                </a:lnTo>
                <a:lnTo>
                  <a:pt x="364" y="4189"/>
                </a:lnTo>
                <a:lnTo>
                  <a:pt x="517" y="4552"/>
                </a:lnTo>
                <a:lnTo>
                  <a:pt x="689" y="4896"/>
                </a:lnTo>
                <a:lnTo>
                  <a:pt x="881" y="5222"/>
                </a:lnTo>
                <a:lnTo>
                  <a:pt x="1110" y="5528"/>
                </a:lnTo>
                <a:lnTo>
                  <a:pt x="1359" y="5833"/>
                </a:lnTo>
                <a:lnTo>
                  <a:pt x="1646" y="6101"/>
                </a:lnTo>
                <a:lnTo>
                  <a:pt x="1971" y="6369"/>
                </a:lnTo>
                <a:lnTo>
                  <a:pt x="2315" y="6598"/>
                </a:lnTo>
                <a:lnTo>
                  <a:pt x="2697" y="6828"/>
                </a:lnTo>
                <a:lnTo>
                  <a:pt x="3099" y="7019"/>
                </a:lnTo>
                <a:lnTo>
                  <a:pt x="3099" y="7019"/>
                </a:lnTo>
                <a:lnTo>
                  <a:pt x="3405" y="7134"/>
                </a:lnTo>
                <a:lnTo>
                  <a:pt x="3711" y="7229"/>
                </a:lnTo>
                <a:lnTo>
                  <a:pt x="4017" y="7306"/>
                </a:lnTo>
                <a:lnTo>
                  <a:pt x="4342" y="7382"/>
                </a:lnTo>
                <a:lnTo>
                  <a:pt x="4648" y="7440"/>
                </a:lnTo>
                <a:lnTo>
                  <a:pt x="4954" y="7459"/>
                </a:lnTo>
                <a:lnTo>
                  <a:pt x="5279" y="7478"/>
                </a:lnTo>
                <a:lnTo>
                  <a:pt x="5604" y="7497"/>
                </a:lnTo>
                <a:lnTo>
                  <a:pt x="5604" y="7497"/>
                </a:lnTo>
                <a:lnTo>
                  <a:pt x="6159" y="7478"/>
                </a:lnTo>
                <a:lnTo>
                  <a:pt x="6732" y="7421"/>
                </a:lnTo>
                <a:lnTo>
                  <a:pt x="6732" y="7421"/>
                </a:lnTo>
                <a:lnTo>
                  <a:pt x="6388" y="7344"/>
                </a:lnTo>
                <a:lnTo>
                  <a:pt x="6025" y="7249"/>
                </a:lnTo>
                <a:lnTo>
                  <a:pt x="5680" y="7153"/>
                </a:lnTo>
                <a:lnTo>
                  <a:pt x="5317" y="7019"/>
                </a:lnTo>
                <a:lnTo>
                  <a:pt x="5317" y="7019"/>
                </a:lnTo>
                <a:lnTo>
                  <a:pt x="5049" y="6885"/>
                </a:lnTo>
                <a:lnTo>
                  <a:pt x="4801" y="6771"/>
                </a:lnTo>
                <a:lnTo>
                  <a:pt x="4571" y="6618"/>
                </a:lnTo>
                <a:lnTo>
                  <a:pt x="4342" y="6484"/>
                </a:lnTo>
                <a:lnTo>
                  <a:pt x="4132" y="6331"/>
                </a:lnTo>
                <a:lnTo>
                  <a:pt x="3921" y="6159"/>
                </a:lnTo>
                <a:lnTo>
                  <a:pt x="3730" y="5986"/>
                </a:lnTo>
                <a:lnTo>
                  <a:pt x="3558" y="5795"/>
                </a:lnTo>
                <a:lnTo>
                  <a:pt x="3386" y="5623"/>
                </a:lnTo>
                <a:lnTo>
                  <a:pt x="3233" y="5413"/>
                </a:lnTo>
                <a:lnTo>
                  <a:pt x="3099" y="5222"/>
                </a:lnTo>
                <a:lnTo>
                  <a:pt x="2965" y="5011"/>
                </a:lnTo>
                <a:lnTo>
                  <a:pt x="2850" y="4801"/>
                </a:lnTo>
                <a:lnTo>
                  <a:pt x="2736" y="4571"/>
                </a:lnTo>
                <a:lnTo>
                  <a:pt x="2640" y="4361"/>
                </a:lnTo>
                <a:lnTo>
                  <a:pt x="2544" y="4132"/>
                </a:lnTo>
                <a:lnTo>
                  <a:pt x="2410" y="3653"/>
                </a:lnTo>
                <a:lnTo>
                  <a:pt x="2315" y="3156"/>
                </a:lnTo>
                <a:lnTo>
                  <a:pt x="2238" y="2659"/>
                </a:lnTo>
                <a:lnTo>
                  <a:pt x="2219" y="2124"/>
                </a:lnTo>
                <a:lnTo>
                  <a:pt x="2219" y="1607"/>
                </a:lnTo>
                <a:lnTo>
                  <a:pt x="2257" y="1072"/>
                </a:lnTo>
                <a:lnTo>
                  <a:pt x="2334" y="536"/>
                </a:lnTo>
                <a:lnTo>
                  <a:pt x="243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8" name="Google Shape;778;p21"/>
          <p:cNvSpPr/>
          <p:nvPr/>
        </p:nvSpPr>
        <p:spPr>
          <a:xfrm>
            <a:off x="6582200" y="5959027"/>
            <a:ext cx="3575659" cy="896808"/>
          </a:xfrm>
          <a:custGeom>
            <a:avLst/>
            <a:gdLst/>
            <a:ahLst/>
            <a:cxnLst/>
            <a:rect l="l" t="t" r="r" b="b"/>
            <a:pathLst>
              <a:path w="113381" h="28437" extrusionOk="0">
                <a:moveTo>
                  <a:pt x="103112" y="1"/>
                </a:moveTo>
                <a:lnTo>
                  <a:pt x="102538" y="20"/>
                </a:lnTo>
                <a:lnTo>
                  <a:pt x="101983" y="39"/>
                </a:lnTo>
                <a:lnTo>
                  <a:pt x="102844" y="115"/>
                </a:lnTo>
                <a:lnTo>
                  <a:pt x="103265" y="154"/>
                </a:lnTo>
                <a:lnTo>
                  <a:pt x="103685" y="230"/>
                </a:lnTo>
                <a:lnTo>
                  <a:pt x="104240" y="326"/>
                </a:lnTo>
                <a:lnTo>
                  <a:pt x="104794" y="459"/>
                </a:lnTo>
                <a:lnTo>
                  <a:pt x="105330" y="612"/>
                </a:lnTo>
                <a:lnTo>
                  <a:pt x="105846" y="785"/>
                </a:lnTo>
                <a:lnTo>
                  <a:pt x="106362" y="995"/>
                </a:lnTo>
                <a:lnTo>
                  <a:pt x="106879" y="1205"/>
                </a:lnTo>
                <a:lnTo>
                  <a:pt x="107357" y="1454"/>
                </a:lnTo>
                <a:lnTo>
                  <a:pt x="107835" y="1722"/>
                </a:lnTo>
                <a:lnTo>
                  <a:pt x="108275" y="2008"/>
                </a:lnTo>
                <a:lnTo>
                  <a:pt x="108695" y="2334"/>
                </a:lnTo>
                <a:lnTo>
                  <a:pt x="109097" y="2659"/>
                </a:lnTo>
                <a:lnTo>
                  <a:pt x="109460" y="3022"/>
                </a:lnTo>
                <a:lnTo>
                  <a:pt x="109805" y="3385"/>
                </a:lnTo>
                <a:lnTo>
                  <a:pt x="110111" y="3787"/>
                </a:lnTo>
                <a:lnTo>
                  <a:pt x="110378" y="4208"/>
                </a:lnTo>
                <a:lnTo>
                  <a:pt x="110608" y="4628"/>
                </a:lnTo>
                <a:lnTo>
                  <a:pt x="110799" y="5068"/>
                </a:lnTo>
                <a:lnTo>
                  <a:pt x="110933" y="5489"/>
                </a:lnTo>
                <a:lnTo>
                  <a:pt x="111048" y="5910"/>
                </a:lnTo>
                <a:lnTo>
                  <a:pt x="111124" y="6330"/>
                </a:lnTo>
                <a:lnTo>
                  <a:pt x="111162" y="6770"/>
                </a:lnTo>
                <a:lnTo>
                  <a:pt x="111162" y="7191"/>
                </a:lnTo>
                <a:lnTo>
                  <a:pt x="111143" y="7611"/>
                </a:lnTo>
                <a:lnTo>
                  <a:pt x="111086" y="8051"/>
                </a:lnTo>
                <a:lnTo>
                  <a:pt x="111009" y="8472"/>
                </a:lnTo>
                <a:lnTo>
                  <a:pt x="110895" y="8893"/>
                </a:lnTo>
                <a:lnTo>
                  <a:pt x="110761" y="9313"/>
                </a:lnTo>
                <a:lnTo>
                  <a:pt x="110608" y="9734"/>
                </a:lnTo>
                <a:lnTo>
                  <a:pt x="110416" y="10155"/>
                </a:lnTo>
                <a:lnTo>
                  <a:pt x="110206" y="10556"/>
                </a:lnTo>
                <a:lnTo>
                  <a:pt x="109977" y="10977"/>
                </a:lnTo>
                <a:lnTo>
                  <a:pt x="109747" y="11379"/>
                </a:lnTo>
                <a:lnTo>
                  <a:pt x="109479" y="11799"/>
                </a:lnTo>
                <a:lnTo>
                  <a:pt x="109193" y="12201"/>
                </a:lnTo>
                <a:lnTo>
                  <a:pt x="108906" y="12603"/>
                </a:lnTo>
                <a:lnTo>
                  <a:pt x="108600" y="13004"/>
                </a:lnTo>
                <a:lnTo>
                  <a:pt x="107950" y="13788"/>
                </a:lnTo>
                <a:lnTo>
                  <a:pt x="107280" y="14572"/>
                </a:lnTo>
                <a:lnTo>
                  <a:pt x="106573" y="15337"/>
                </a:lnTo>
                <a:lnTo>
                  <a:pt x="105846" y="16064"/>
                </a:lnTo>
                <a:lnTo>
                  <a:pt x="105119" y="16791"/>
                </a:lnTo>
                <a:lnTo>
                  <a:pt x="104393" y="17498"/>
                </a:lnTo>
                <a:lnTo>
                  <a:pt x="103112" y="18779"/>
                </a:lnTo>
                <a:lnTo>
                  <a:pt x="101869" y="20080"/>
                </a:lnTo>
                <a:lnTo>
                  <a:pt x="100664" y="21418"/>
                </a:lnTo>
                <a:lnTo>
                  <a:pt x="99478" y="22776"/>
                </a:lnTo>
                <a:lnTo>
                  <a:pt x="98350" y="24153"/>
                </a:lnTo>
                <a:lnTo>
                  <a:pt x="97260" y="25549"/>
                </a:lnTo>
                <a:lnTo>
                  <a:pt x="96208" y="26983"/>
                </a:lnTo>
                <a:lnTo>
                  <a:pt x="95195" y="28417"/>
                </a:lnTo>
                <a:lnTo>
                  <a:pt x="20" y="28417"/>
                </a:lnTo>
                <a:lnTo>
                  <a:pt x="1" y="28436"/>
                </a:lnTo>
                <a:lnTo>
                  <a:pt x="97413" y="28436"/>
                </a:lnTo>
                <a:lnTo>
                  <a:pt x="98426" y="26983"/>
                </a:lnTo>
                <a:lnTo>
                  <a:pt x="99478" y="25549"/>
                </a:lnTo>
                <a:lnTo>
                  <a:pt x="100568" y="24153"/>
                </a:lnTo>
                <a:lnTo>
                  <a:pt x="101696" y="22776"/>
                </a:lnTo>
                <a:lnTo>
                  <a:pt x="102863" y="21418"/>
                </a:lnTo>
                <a:lnTo>
                  <a:pt x="104087" y="20080"/>
                </a:lnTo>
                <a:lnTo>
                  <a:pt x="105330" y="18779"/>
                </a:lnTo>
                <a:lnTo>
                  <a:pt x="106611" y="17498"/>
                </a:lnTo>
                <a:lnTo>
                  <a:pt x="107338" y="16791"/>
                </a:lnTo>
                <a:lnTo>
                  <a:pt x="108064" y="16064"/>
                </a:lnTo>
                <a:lnTo>
                  <a:pt x="108772" y="15337"/>
                </a:lnTo>
                <a:lnTo>
                  <a:pt x="109499" y="14572"/>
                </a:lnTo>
                <a:lnTo>
                  <a:pt x="110168" y="13788"/>
                </a:lnTo>
                <a:lnTo>
                  <a:pt x="110818" y="13004"/>
                </a:lnTo>
                <a:lnTo>
                  <a:pt x="111124" y="12603"/>
                </a:lnTo>
                <a:lnTo>
                  <a:pt x="111411" y="12201"/>
                </a:lnTo>
                <a:lnTo>
                  <a:pt x="111698" y="11799"/>
                </a:lnTo>
                <a:lnTo>
                  <a:pt x="111965" y="11379"/>
                </a:lnTo>
                <a:lnTo>
                  <a:pt x="112195" y="10977"/>
                </a:lnTo>
                <a:lnTo>
                  <a:pt x="112424" y="10556"/>
                </a:lnTo>
                <a:lnTo>
                  <a:pt x="112635" y="10155"/>
                </a:lnTo>
                <a:lnTo>
                  <a:pt x="112807" y="9734"/>
                </a:lnTo>
                <a:lnTo>
                  <a:pt x="112979" y="9313"/>
                </a:lnTo>
                <a:lnTo>
                  <a:pt x="113113" y="8893"/>
                </a:lnTo>
                <a:lnTo>
                  <a:pt x="113228" y="8472"/>
                </a:lnTo>
                <a:lnTo>
                  <a:pt x="113304" y="8051"/>
                </a:lnTo>
                <a:lnTo>
                  <a:pt x="113361" y="7611"/>
                </a:lnTo>
                <a:lnTo>
                  <a:pt x="113381" y="7191"/>
                </a:lnTo>
                <a:lnTo>
                  <a:pt x="113381" y="6770"/>
                </a:lnTo>
                <a:lnTo>
                  <a:pt x="113342" y="6349"/>
                </a:lnTo>
                <a:lnTo>
                  <a:pt x="113266" y="5910"/>
                </a:lnTo>
                <a:lnTo>
                  <a:pt x="113151" y="5489"/>
                </a:lnTo>
                <a:lnTo>
                  <a:pt x="113017" y="5068"/>
                </a:lnTo>
                <a:lnTo>
                  <a:pt x="112826" y="4628"/>
                </a:lnTo>
                <a:lnTo>
                  <a:pt x="112596" y="4208"/>
                </a:lnTo>
                <a:lnTo>
                  <a:pt x="112329" y="3787"/>
                </a:lnTo>
                <a:lnTo>
                  <a:pt x="112023" y="3385"/>
                </a:lnTo>
                <a:lnTo>
                  <a:pt x="111679" y="3022"/>
                </a:lnTo>
                <a:lnTo>
                  <a:pt x="111315" y="2659"/>
                </a:lnTo>
                <a:lnTo>
                  <a:pt x="110914" y="2334"/>
                </a:lnTo>
                <a:lnTo>
                  <a:pt x="110493" y="2008"/>
                </a:lnTo>
                <a:lnTo>
                  <a:pt x="110053" y="1722"/>
                </a:lnTo>
                <a:lnTo>
                  <a:pt x="109575" y="1454"/>
                </a:lnTo>
                <a:lnTo>
                  <a:pt x="109097" y="1205"/>
                </a:lnTo>
                <a:lnTo>
                  <a:pt x="108581" y="995"/>
                </a:lnTo>
                <a:lnTo>
                  <a:pt x="108064" y="785"/>
                </a:lnTo>
                <a:lnTo>
                  <a:pt x="107548" y="612"/>
                </a:lnTo>
                <a:lnTo>
                  <a:pt x="106993" y="459"/>
                </a:lnTo>
                <a:lnTo>
                  <a:pt x="106458" y="326"/>
                </a:lnTo>
                <a:lnTo>
                  <a:pt x="105903" y="230"/>
                </a:lnTo>
                <a:lnTo>
                  <a:pt x="105215" y="134"/>
                </a:lnTo>
                <a:lnTo>
                  <a:pt x="104507" y="58"/>
                </a:lnTo>
                <a:lnTo>
                  <a:pt x="103819" y="20"/>
                </a:lnTo>
                <a:lnTo>
                  <a:pt x="103112" y="1"/>
                </a:lnTo>
                <a:close/>
              </a:path>
            </a:pathLst>
          </a:custGeom>
          <a:solidFill>
            <a:srgbClr val="000000">
              <a:alpha val="172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9" name="Google Shape;779;p21"/>
          <p:cNvSpPr/>
          <p:nvPr/>
        </p:nvSpPr>
        <p:spPr>
          <a:xfrm>
            <a:off x="6307210" y="5348117"/>
            <a:ext cx="3780745" cy="1507152"/>
          </a:xfrm>
          <a:custGeom>
            <a:avLst/>
            <a:gdLst/>
            <a:ahLst/>
            <a:cxnLst/>
            <a:rect l="l" t="t" r="r" b="b"/>
            <a:pathLst>
              <a:path w="119883" h="47790" extrusionOk="0">
                <a:moveTo>
                  <a:pt x="68556" y="1"/>
                </a:moveTo>
                <a:lnTo>
                  <a:pt x="68059" y="20"/>
                </a:lnTo>
                <a:lnTo>
                  <a:pt x="67543" y="58"/>
                </a:lnTo>
                <a:lnTo>
                  <a:pt x="67046" y="116"/>
                </a:lnTo>
                <a:lnTo>
                  <a:pt x="66548" y="192"/>
                </a:lnTo>
                <a:lnTo>
                  <a:pt x="66070" y="288"/>
                </a:lnTo>
                <a:lnTo>
                  <a:pt x="65592" y="383"/>
                </a:lnTo>
                <a:lnTo>
                  <a:pt x="65114" y="498"/>
                </a:lnTo>
                <a:lnTo>
                  <a:pt x="64636" y="632"/>
                </a:lnTo>
                <a:lnTo>
                  <a:pt x="64177" y="766"/>
                </a:lnTo>
                <a:lnTo>
                  <a:pt x="63699" y="919"/>
                </a:lnTo>
                <a:lnTo>
                  <a:pt x="62800" y="1263"/>
                </a:lnTo>
                <a:lnTo>
                  <a:pt x="61902" y="1626"/>
                </a:lnTo>
                <a:lnTo>
                  <a:pt x="61041" y="2028"/>
                </a:lnTo>
                <a:lnTo>
                  <a:pt x="60180" y="2468"/>
                </a:lnTo>
                <a:lnTo>
                  <a:pt x="59339" y="2927"/>
                </a:lnTo>
                <a:lnTo>
                  <a:pt x="58517" y="3424"/>
                </a:lnTo>
                <a:lnTo>
                  <a:pt x="57714" y="3940"/>
                </a:lnTo>
                <a:lnTo>
                  <a:pt x="56910" y="4457"/>
                </a:lnTo>
                <a:lnTo>
                  <a:pt x="56107" y="5011"/>
                </a:lnTo>
                <a:lnTo>
                  <a:pt x="55342" y="5566"/>
                </a:lnTo>
                <a:lnTo>
                  <a:pt x="54577" y="6120"/>
                </a:lnTo>
                <a:lnTo>
                  <a:pt x="53048" y="7268"/>
                </a:lnTo>
                <a:lnTo>
                  <a:pt x="5106" y="43487"/>
                </a:lnTo>
                <a:lnTo>
                  <a:pt x="1" y="47789"/>
                </a:lnTo>
                <a:lnTo>
                  <a:pt x="103915" y="47789"/>
                </a:lnTo>
                <a:lnTo>
                  <a:pt x="104928" y="46355"/>
                </a:lnTo>
                <a:lnTo>
                  <a:pt x="105980" y="44921"/>
                </a:lnTo>
                <a:lnTo>
                  <a:pt x="107070" y="43525"/>
                </a:lnTo>
                <a:lnTo>
                  <a:pt x="108198" y="42148"/>
                </a:lnTo>
                <a:lnTo>
                  <a:pt x="109384" y="40790"/>
                </a:lnTo>
                <a:lnTo>
                  <a:pt x="110589" y="39452"/>
                </a:lnTo>
                <a:lnTo>
                  <a:pt x="111832" y="38151"/>
                </a:lnTo>
                <a:lnTo>
                  <a:pt x="113113" y="36870"/>
                </a:lnTo>
                <a:lnTo>
                  <a:pt x="113839" y="36163"/>
                </a:lnTo>
                <a:lnTo>
                  <a:pt x="114566" y="35436"/>
                </a:lnTo>
                <a:lnTo>
                  <a:pt x="115293" y="34709"/>
                </a:lnTo>
                <a:lnTo>
                  <a:pt x="116000" y="33944"/>
                </a:lnTo>
                <a:lnTo>
                  <a:pt x="116670" y="33160"/>
                </a:lnTo>
                <a:lnTo>
                  <a:pt x="117320" y="32376"/>
                </a:lnTo>
                <a:lnTo>
                  <a:pt x="117626" y="31975"/>
                </a:lnTo>
                <a:lnTo>
                  <a:pt x="117913" y="31573"/>
                </a:lnTo>
                <a:lnTo>
                  <a:pt x="118199" y="31171"/>
                </a:lnTo>
                <a:lnTo>
                  <a:pt x="118467" y="30751"/>
                </a:lnTo>
                <a:lnTo>
                  <a:pt x="118697" y="30349"/>
                </a:lnTo>
                <a:lnTo>
                  <a:pt x="118926" y="29928"/>
                </a:lnTo>
                <a:lnTo>
                  <a:pt x="119136" y="29527"/>
                </a:lnTo>
                <a:lnTo>
                  <a:pt x="119328" y="29106"/>
                </a:lnTo>
                <a:lnTo>
                  <a:pt x="119481" y="28685"/>
                </a:lnTo>
                <a:lnTo>
                  <a:pt x="119615" y="28265"/>
                </a:lnTo>
                <a:lnTo>
                  <a:pt x="119729" y="27844"/>
                </a:lnTo>
                <a:lnTo>
                  <a:pt x="119806" y="27423"/>
                </a:lnTo>
                <a:lnTo>
                  <a:pt x="119863" y="26983"/>
                </a:lnTo>
                <a:lnTo>
                  <a:pt x="119882" y="26563"/>
                </a:lnTo>
                <a:lnTo>
                  <a:pt x="119882" y="26142"/>
                </a:lnTo>
                <a:lnTo>
                  <a:pt x="119844" y="25702"/>
                </a:lnTo>
                <a:lnTo>
                  <a:pt x="119768" y="25282"/>
                </a:lnTo>
                <a:lnTo>
                  <a:pt x="119653" y="24861"/>
                </a:lnTo>
                <a:lnTo>
                  <a:pt x="119519" y="24440"/>
                </a:lnTo>
                <a:lnTo>
                  <a:pt x="119328" y="24000"/>
                </a:lnTo>
                <a:lnTo>
                  <a:pt x="119098" y="23580"/>
                </a:lnTo>
                <a:lnTo>
                  <a:pt x="118831" y="23159"/>
                </a:lnTo>
                <a:lnTo>
                  <a:pt x="118525" y="22757"/>
                </a:lnTo>
                <a:lnTo>
                  <a:pt x="118180" y="22394"/>
                </a:lnTo>
                <a:lnTo>
                  <a:pt x="117817" y="22031"/>
                </a:lnTo>
                <a:lnTo>
                  <a:pt x="117415" y="21706"/>
                </a:lnTo>
                <a:lnTo>
                  <a:pt x="116995" y="21380"/>
                </a:lnTo>
                <a:lnTo>
                  <a:pt x="116555" y="21094"/>
                </a:lnTo>
                <a:lnTo>
                  <a:pt x="116077" y="20826"/>
                </a:lnTo>
                <a:lnTo>
                  <a:pt x="115599" y="20577"/>
                </a:lnTo>
                <a:lnTo>
                  <a:pt x="115082" y="20367"/>
                </a:lnTo>
                <a:lnTo>
                  <a:pt x="114566" y="20157"/>
                </a:lnTo>
                <a:lnTo>
                  <a:pt x="114050" y="19984"/>
                </a:lnTo>
                <a:lnTo>
                  <a:pt x="113514" y="19831"/>
                </a:lnTo>
                <a:lnTo>
                  <a:pt x="112960" y="19698"/>
                </a:lnTo>
                <a:lnTo>
                  <a:pt x="112405" y="19602"/>
                </a:lnTo>
                <a:lnTo>
                  <a:pt x="111851" y="19526"/>
                </a:lnTo>
                <a:lnTo>
                  <a:pt x="111296" y="19449"/>
                </a:lnTo>
                <a:lnTo>
                  <a:pt x="110742" y="19411"/>
                </a:lnTo>
                <a:lnTo>
                  <a:pt x="110187" y="19392"/>
                </a:lnTo>
                <a:lnTo>
                  <a:pt x="109632" y="19373"/>
                </a:lnTo>
                <a:lnTo>
                  <a:pt x="109078" y="19392"/>
                </a:lnTo>
                <a:lnTo>
                  <a:pt x="108504" y="19411"/>
                </a:lnTo>
                <a:lnTo>
                  <a:pt x="107950" y="19449"/>
                </a:lnTo>
                <a:lnTo>
                  <a:pt x="107395" y="19487"/>
                </a:lnTo>
                <a:lnTo>
                  <a:pt x="106840" y="19545"/>
                </a:lnTo>
                <a:lnTo>
                  <a:pt x="105712" y="19698"/>
                </a:lnTo>
                <a:lnTo>
                  <a:pt x="104603" y="19889"/>
                </a:lnTo>
                <a:lnTo>
                  <a:pt x="103513" y="20099"/>
                </a:lnTo>
                <a:lnTo>
                  <a:pt x="102366" y="20329"/>
                </a:lnTo>
                <a:lnTo>
                  <a:pt x="101218" y="20577"/>
                </a:lnTo>
                <a:lnTo>
                  <a:pt x="100071" y="20864"/>
                </a:lnTo>
                <a:lnTo>
                  <a:pt x="98943" y="21151"/>
                </a:lnTo>
                <a:lnTo>
                  <a:pt x="97814" y="21457"/>
                </a:lnTo>
                <a:lnTo>
                  <a:pt x="96686" y="21782"/>
                </a:lnTo>
                <a:lnTo>
                  <a:pt x="95577" y="22126"/>
                </a:lnTo>
                <a:lnTo>
                  <a:pt x="94487" y="22490"/>
                </a:lnTo>
                <a:lnTo>
                  <a:pt x="93378" y="22872"/>
                </a:lnTo>
                <a:lnTo>
                  <a:pt x="92288" y="23274"/>
                </a:lnTo>
                <a:lnTo>
                  <a:pt x="91217" y="23694"/>
                </a:lnTo>
                <a:lnTo>
                  <a:pt x="90146" y="24115"/>
                </a:lnTo>
                <a:lnTo>
                  <a:pt x="89075" y="24574"/>
                </a:lnTo>
                <a:lnTo>
                  <a:pt x="88023" y="25033"/>
                </a:lnTo>
                <a:lnTo>
                  <a:pt x="86991" y="25511"/>
                </a:lnTo>
                <a:lnTo>
                  <a:pt x="85958" y="26008"/>
                </a:lnTo>
                <a:lnTo>
                  <a:pt x="84753" y="26582"/>
                </a:lnTo>
                <a:lnTo>
                  <a:pt x="84122" y="26888"/>
                </a:lnTo>
                <a:lnTo>
                  <a:pt x="83510" y="27156"/>
                </a:lnTo>
                <a:lnTo>
                  <a:pt x="82860" y="27423"/>
                </a:lnTo>
                <a:lnTo>
                  <a:pt x="82229" y="27672"/>
                </a:lnTo>
                <a:lnTo>
                  <a:pt x="81579" y="27901"/>
                </a:lnTo>
                <a:lnTo>
                  <a:pt x="80929" y="28093"/>
                </a:lnTo>
                <a:lnTo>
                  <a:pt x="80279" y="28265"/>
                </a:lnTo>
                <a:lnTo>
                  <a:pt x="79628" y="28379"/>
                </a:lnTo>
                <a:lnTo>
                  <a:pt x="79303" y="28437"/>
                </a:lnTo>
                <a:lnTo>
                  <a:pt x="78978" y="28456"/>
                </a:lnTo>
                <a:lnTo>
                  <a:pt x="78653" y="28475"/>
                </a:lnTo>
                <a:lnTo>
                  <a:pt x="78328" y="28494"/>
                </a:lnTo>
                <a:lnTo>
                  <a:pt x="78003" y="28475"/>
                </a:lnTo>
                <a:lnTo>
                  <a:pt x="77678" y="28456"/>
                </a:lnTo>
                <a:lnTo>
                  <a:pt x="77372" y="28437"/>
                </a:lnTo>
                <a:lnTo>
                  <a:pt x="77047" y="28379"/>
                </a:lnTo>
                <a:lnTo>
                  <a:pt x="76741" y="28303"/>
                </a:lnTo>
                <a:lnTo>
                  <a:pt x="76416" y="28226"/>
                </a:lnTo>
                <a:lnTo>
                  <a:pt x="76110" y="28131"/>
                </a:lnTo>
                <a:lnTo>
                  <a:pt x="75804" y="28016"/>
                </a:lnTo>
                <a:lnTo>
                  <a:pt x="75402" y="27825"/>
                </a:lnTo>
                <a:lnTo>
                  <a:pt x="75020" y="27595"/>
                </a:lnTo>
                <a:lnTo>
                  <a:pt x="74676" y="27366"/>
                </a:lnTo>
                <a:lnTo>
                  <a:pt x="74351" y="27098"/>
                </a:lnTo>
                <a:lnTo>
                  <a:pt x="74064" y="26830"/>
                </a:lnTo>
                <a:lnTo>
                  <a:pt x="73815" y="26525"/>
                </a:lnTo>
                <a:lnTo>
                  <a:pt x="73586" y="26219"/>
                </a:lnTo>
                <a:lnTo>
                  <a:pt x="73394" y="25893"/>
                </a:lnTo>
                <a:lnTo>
                  <a:pt x="73222" y="25549"/>
                </a:lnTo>
                <a:lnTo>
                  <a:pt x="73069" y="25186"/>
                </a:lnTo>
                <a:lnTo>
                  <a:pt x="72955" y="24823"/>
                </a:lnTo>
                <a:lnTo>
                  <a:pt x="72859" y="24440"/>
                </a:lnTo>
                <a:lnTo>
                  <a:pt x="72782" y="24058"/>
                </a:lnTo>
                <a:lnTo>
                  <a:pt x="72725" y="23656"/>
                </a:lnTo>
                <a:lnTo>
                  <a:pt x="72706" y="23254"/>
                </a:lnTo>
                <a:lnTo>
                  <a:pt x="72706" y="22834"/>
                </a:lnTo>
                <a:lnTo>
                  <a:pt x="72706" y="22470"/>
                </a:lnTo>
                <a:lnTo>
                  <a:pt x="72744" y="22126"/>
                </a:lnTo>
                <a:lnTo>
                  <a:pt x="72782" y="21763"/>
                </a:lnTo>
                <a:lnTo>
                  <a:pt x="72840" y="21380"/>
                </a:lnTo>
                <a:lnTo>
                  <a:pt x="72916" y="21017"/>
                </a:lnTo>
                <a:lnTo>
                  <a:pt x="73012" y="20654"/>
                </a:lnTo>
                <a:lnTo>
                  <a:pt x="73108" y="20290"/>
                </a:lnTo>
                <a:lnTo>
                  <a:pt x="73222" y="19927"/>
                </a:lnTo>
                <a:lnTo>
                  <a:pt x="73337" y="19583"/>
                </a:lnTo>
                <a:lnTo>
                  <a:pt x="73471" y="19220"/>
                </a:lnTo>
                <a:lnTo>
                  <a:pt x="73624" y="18875"/>
                </a:lnTo>
                <a:lnTo>
                  <a:pt x="73777" y="18531"/>
                </a:lnTo>
                <a:lnTo>
                  <a:pt x="73949" y="18187"/>
                </a:lnTo>
                <a:lnTo>
                  <a:pt x="74121" y="17862"/>
                </a:lnTo>
                <a:lnTo>
                  <a:pt x="74312" y="17537"/>
                </a:lnTo>
                <a:lnTo>
                  <a:pt x="74504" y="17231"/>
                </a:lnTo>
                <a:lnTo>
                  <a:pt x="75249" y="16102"/>
                </a:lnTo>
                <a:lnTo>
                  <a:pt x="76033" y="14993"/>
                </a:lnTo>
                <a:lnTo>
                  <a:pt x="76798" y="13865"/>
                </a:lnTo>
                <a:lnTo>
                  <a:pt x="77181" y="13291"/>
                </a:lnTo>
                <a:lnTo>
                  <a:pt x="77544" y="12718"/>
                </a:lnTo>
                <a:lnTo>
                  <a:pt x="77888" y="12144"/>
                </a:lnTo>
                <a:lnTo>
                  <a:pt x="78194" y="11570"/>
                </a:lnTo>
                <a:lnTo>
                  <a:pt x="78481" y="10978"/>
                </a:lnTo>
                <a:lnTo>
                  <a:pt x="78749" y="10404"/>
                </a:lnTo>
                <a:lnTo>
                  <a:pt x="78959" y="9811"/>
                </a:lnTo>
                <a:lnTo>
                  <a:pt x="79150" y="9218"/>
                </a:lnTo>
                <a:lnTo>
                  <a:pt x="79227" y="8912"/>
                </a:lnTo>
                <a:lnTo>
                  <a:pt x="79284" y="8606"/>
                </a:lnTo>
                <a:lnTo>
                  <a:pt x="79323" y="8319"/>
                </a:lnTo>
                <a:lnTo>
                  <a:pt x="79361" y="8013"/>
                </a:lnTo>
                <a:lnTo>
                  <a:pt x="79380" y="7535"/>
                </a:lnTo>
                <a:lnTo>
                  <a:pt x="79380" y="7038"/>
                </a:lnTo>
                <a:lnTo>
                  <a:pt x="79323" y="6560"/>
                </a:lnTo>
                <a:lnTo>
                  <a:pt x="79227" y="6063"/>
                </a:lnTo>
                <a:lnTo>
                  <a:pt x="79112" y="5642"/>
                </a:lnTo>
                <a:lnTo>
                  <a:pt x="78978" y="5241"/>
                </a:lnTo>
                <a:lnTo>
                  <a:pt x="78806" y="4858"/>
                </a:lnTo>
                <a:lnTo>
                  <a:pt x="78596" y="4495"/>
                </a:lnTo>
                <a:lnTo>
                  <a:pt x="78366" y="4131"/>
                </a:lnTo>
                <a:lnTo>
                  <a:pt x="78118" y="3787"/>
                </a:lnTo>
                <a:lnTo>
                  <a:pt x="77850" y="3443"/>
                </a:lnTo>
                <a:lnTo>
                  <a:pt x="77544" y="3137"/>
                </a:lnTo>
                <a:lnTo>
                  <a:pt x="77219" y="2831"/>
                </a:lnTo>
                <a:lnTo>
                  <a:pt x="76875" y="2525"/>
                </a:lnTo>
                <a:lnTo>
                  <a:pt x="76511" y="2257"/>
                </a:lnTo>
                <a:lnTo>
                  <a:pt x="76148" y="1990"/>
                </a:lnTo>
                <a:lnTo>
                  <a:pt x="75747" y="1760"/>
                </a:lnTo>
                <a:lnTo>
                  <a:pt x="75326" y="1531"/>
                </a:lnTo>
                <a:lnTo>
                  <a:pt x="74905" y="1301"/>
                </a:lnTo>
                <a:lnTo>
                  <a:pt x="74465" y="1110"/>
                </a:lnTo>
                <a:lnTo>
                  <a:pt x="74006" y="919"/>
                </a:lnTo>
                <a:lnTo>
                  <a:pt x="73547" y="766"/>
                </a:lnTo>
                <a:lnTo>
                  <a:pt x="73069" y="613"/>
                </a:lnTo>
                <a:lnTo>
                  <a:pt x="72591" y="479"/>
                </a:lnTo>
                <a:lnTo>
                  <a:pt x="72094" y="345"/>
                </a:lnTo>
                <a:lnTo>
                  <a:pt x="71597" y="250"/>
                </a:lnTo>
                <a:lnTo>
                  <a:pt x="71100" y="173"/>
                </a:lnTo>
                <a:lnTo>
                  <a:pt x="70602" y="97"/>
                </a:lnTo>
                <a:lnTo>
                  <a:pt x="70086" y="58"/>
                </a:lnTo>
                <a:lnTo>
                  <a:pt x="69570" y="20"/>
                </a:lnTo>
                <a:lnTo>
                  <a:pt x="690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dist="85725" dir="106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0" name="Google Shape;780;p21"/>
          <p:cNvSpPr/>
          <p:nvPr/>
        </p:nvSpPr>
        <p:spPr>
          <a:xfrm>
            <a:off x="6925340" y="5599016"/>
            <a:ext cx="2630656" cy="1256243"/>
          </a:xfrm>
          <a:custGeom>
            <a:avLst/>
            <a:gdLst/>
            <a:ahLst/>
            <a:cxnLst/>
            <a:rect l="l" t="t" r="r" b="b"/>
            <a:pathLst>
              <a:path w="83415" h="39834" extrusionOk="0">
                <a:moveTo>
                  <a:pt x="58880" y="0"/>
                </a:moveTo>
                <a:lnTo>
                  <a:pt x="58287" y="19"/>
                </a:lnTo>
                <a:lnTo>
                  <a:pt x="57694" y="77"/>
                </a:lnTo>
                <a:lnTo>
                  <a:pt x="57102" y="172"/>
                </a:lnTo>
                <a:lnTo>
                  <a:pt x="56509" y="306"/>
                </a:lnTo>
                <a:lnTo>
                  <a:pt x="55916" y="440"/>
                </a:lnTo>
                <a:lnTo>
                  <a:pt x="55342" y="612"/>
                </a:lnTo>
                <a:lnTo>
                  <a:pt x="54195" y="975"/>
                </a:lnTo>
                <a:lnTo>
                  <a:pt x="52971" y="1377"/>
                </a:lnTo>
                <a:lnTo>
                  <a:pt x="51747" y="1817"/>
                </a:lnTo>
                <a:lnTo>
                  <a:pt x="50543" y="2276"/>
                </a:lnTo>
                <a:lnTo>
                  <a:pt x="49338" y="2754"/>
                </a:lnTo>
                <a:lnTo>
                  <a:pt x="48152" y="3251"/>
                </a:lnTo>
                <a:lnTo>
                  <a:pt x="46967" y="3748"/>
                </a:lnTo>
                <a:lnTo>
                  <a:pt x="45781" y="4284"/>
                </a:lnTo>
                <a:lnTo>
                  <a:pt x="44614" y="4819"/>
                </a:lnTo>
                <a:lnTo>
                  <a:pt x="43448" y="5374"/>
                </a:lnTo>
                <a:lnTo>
                  <a:pt x="42281" y="5966"/>
                </a:lnTo>
                <a:lnTo>
                  <a:pt x="41134" y="6559"/>
                </a:lnTo>
                <a:lnTo>
                  <a:pt x="40006" y="7152"/>
                </a:lnTo>
                <a:lnTo>
                  <a:pt x="38858" y="7783"/>
                </a:lnTo>
                <a:lnTo>
                  <a:pt x="37749" y="8414"/>
                </a:lnTo>
                <a:lnTo>
                  <a:pt x="36621" y="9064"/>
                </a:lnTo>
                <a:lnTo>
                  <a:pt x="35512" y="9734"/>
                </a:lnTo>
                <a:lnTo>
                  <a:pt x="34498" y="10365"/>
                </a:lnTo>
                <a:lnTo>
                  <a:pt x="33485" y="10996"/>
                </a:lnTo>
                <a:lnTo>
                  <a:pt x="32471" y="11646"/>
                </a:lnTo>
                <a:lnTo>
                  <a:pt x="31477" y="12315"/>
                </a:lnTo>
                <a:lnTo>
                  <a:pt x="30483" y="12985"/>
                </a:lnTo>
                <a:lnTo>
                  <a:pt x="29507" y="13654"/>
                </a:lnTo>
                <a:lnTo>
                  <a:pt x="27557" y="15050"/>
                </a:lnTo>
                <a:lnTo>
                  <a:pt x="25625" y="16465"/>
                </a:lnTo>
                <a:lnTo>
                  <a:pt x="23713" y="17918"/>
                </a:lnTo>
                <a:lnTo>
                  <a:pt x="21839" y="19410"/>
                </a:lnTo>
                <a:lnTo>
                  <a:pt x="19984" y="20921"/>
                </a:lnTo>
                <a:lnTo>
                  <a:pt x="18148" y="22470"/>
                </a:lnTo>
                <a:lnTo>
                  <a:pt x="16351" y="24038"/>
                </a:lnTo>
                <a:lnTo>
                  <a:pt x="14553" y="25625"/>
                </a:lnTo>
                <a:lnTo>
                  <a:pt x="12775" y="27231"/>
                </a:lnTo>
                <a:lnTo>
                  <a:pt x="11015" y="28857"/>
                </a:lnTo>
                <a:lnTo>
                  <a:pt x="9275" y="30501"/>
                </a:lnTo>
                <a:lnTo>
                  <a:pt x="7554" y="32165"/>
                </a:lnTo>
                <a:lnTo>
                  <a:pt x="5833" y="33829"/>
                </a:lnTo>
                <a:lnTo>
                  <a:pt x="5106" y="34555"/>
                </a:lnTo>
                <a:lnTo>
                  <a:pt x="3806" y="35856"/>
                </a:lnTo>
                <a:lnTo>
                  <a:pt x="2047" y="37672"/>
                </a:lnTo>
                <a:lnTo>
                  <a:pt x="1052" y="38705"/>
                </a:lnTo>
                <a:lnTo>
                  <a:pt x="1" y="39833"/>
                </a:lnTo>
                <a:lnTo>
                  <a:pt x="5910" y="39833"/>
                </a:lnTo>
                <a:lnTo>
                  <a:pt x="6923" y="38609"/>
                </a:lnTo>
                <a:lnTo>
                  <a:pt x="7956" y="37405"/>
                </a:lnTo>
                <a:lnTo>
                  <a:pt x="9007" y="36200"/>
                </a:lnTo>
                <a:lnTo>
                  <a:pt x="10059" y="35014"/>
                </a:lnTo>
                <a:lnTo>
                  <a:pt x="11149" y="33848"/>
                </a:lnTo>
                <a:lnTo>
                  <a:pt x="12239" y="32700"/>
                </a:lnTo>
                <a:lnTo>
                  <a:pt x="13348" y="31553"/>
                </a:lnTo>
                <a:lnTo>
                  <a:pt x="14477" y="30444"/>
                </a:lnTo>
                <a:lnTo>
                  <a:pt x="15222" y="29717"/>
                </a:lnTo>
                <a:lnTo>
                  <a:pt x="15949" y="29029"/>
                </a:lnTo>
                <a:lnTo>
                  <a:pt x="16695" y="28360"/>
                </a:lnTo>
                <a:lnTo>
                  <a:pt x="17460" y="27690"/>
                </a:lnTo>
                <a:lnTo>
                  <a:pt x="18206" y="27021"/>
                </a:lnTo>
                <a:lnTo>
                  <a:pt x="18971" y="26390"/>
                </a:lnTo>
                <a:lnTo>
                  <a:pt x="19755" y="25759"/>
                </a:lnTo>
                <a:lnTo>
                  <a:pt x="20519" y="25128"/>
                </a:lnTo>
                <a:lnTo>
                  <a:pt x="22088" y="23923"/>
                </a:lnTo>
                <a:lnTo>
                  <a:pt x="23675" y="22737"/>
                </a:lnTo>
                <a:lnTo>
                  <a:pt x="25281" y="21571"/>
                </a:lnTo>
                <a:lnTo>
                  <a:pt x="26887" y="20443"/>
                </a:lnTo>
                <a:lnTo>
                  <a:pt x="28494" y="19314"/>
                </a:lnTo>
                <a:lnTo>
                  <a:pt x="30119" y="18205"/>
                </a:lnTo>
                <a:lnTo>
                  <a:pt x="33370" y="15968"/>
                </a:lnTo>
                <a:lnTo>
                  <a:pt x="34996" y="14820"/>
                </a:lnTo>
                <a:lnTo>
                  <a:pt x="36621" y="13673"/>
                </a:lnTo>
                <a:lnTo>
                  <a:pt x="38246" y="12507"/>
                </a:lnTo>
                <a:lnTo>
                  <a:pt x="39853" y="11302"/>
                </a:lnTo>
                <a:lnTo>
                  <a:pt x="40599" y="10728"/>
                </a:lnTo>
                <a:lnTo>
                  <a:pt x="41000" y="10441"/>
                </a:lnTo>
                <a:lnTo>
                  <a:pt x="41383" y="10193"/>
                </a:lnTo>
                <a:lnTo>
                  <a:pt x="41803" y="9944"/>
                </a:lnTo>
                <a:lnTo>
                  <a:pt x="42224" y="9734"/>
                </a:lnTo>
                <a:lnTo>
                  <a:pt x="42434" y="9657"/>
                </a:lnTo>
                <a:lnTo>
                  <a:pt x="42664" y="9581"/>
                </a:lnTo>
                <a:lnTo>
                  <a:pt x="42874" y="9504"/>
                </a:lnTo>
                <a:lnTo>
                  <a:pt x="43104" y="9466"/>
                </a:lnTo>
                <a:lnTo>
                  <a:pt x="43371" y="9428"/>
                </a:lnTo>
                <a:lnTo>
                  <a:pt x="43620" y="9409"/>
                </a:lnTo>
                <a:lnTo>
                  <a:pt x="43830" y="9428"/>
                </a:lnTo>
                <a:lnTo>
                  <a:pt x="44041" y="9447"/>
                </a:lnTo>
                <a:lnTo>
                  <a:pt x="44251" y="9485"/>
                </a:lnTo>
                <a:lnTo>
                  <a:pt x="44442" y="9523"/>
                </a:lnTo>
                <a:lnTo>
                  <a:pt x="44653" y="9600"/>
                </a:lnTo>
                <a:lnTo>
                  <a:pt x="44844" y="9676"/>
                </a:lnTo>
                <a:lnTo>
                  <a:pt x="45016" y="9772"/>
                </a:lnTo>
                <a:lnTo>
                  <a:pt x="45188" y="9868"/>
                </a:lnTo>
                <a:lnTo>
                  <a:pt x="45360" y="9982"/>
                </a:lnTo>
                <a:lnTo>
                  <a:pt x="45513" y="10116"/>
                </a:lnTo>
                <a:lnTo>
                  <a:pt x="45647" y="10250"/>
                </a:lnTo>
                <a:lnTo>
                  <a:pt x="45762" y="10403"/>
                </a:lnTo>
                <a:lnTo>
                  <a:pt x="45877" y="10575"/>
                </a:lnTo>
                <a:lnTo>
                  <a:pt x="45953" y="10747"/>
                </a:lnTo>
                <a:lnTo>
                  <a:pt x="46029" y="10938"/>
                </a:lnTo>
                <a:lnTo>
                  <a:pt x="46068" y="11130"/>
                </a:lnTo>
                <a:lnTo>
                  <a:pt x="46087" y="11359"/>
                </a:lnTo>
                <a:lnTo>
                  <a:pt x="46087" y="11589"/>
                </a:lnTo>
                <a:lnTo>
                  <a:pt x="46049" y="11799"/>
                </a:lnTo>
                <a:lnTo>
                  <a:pt x="45991" y="12028"/>
                </a:lnTo>
                <a:lnTo>
                  <a:pt x="45915" y="12239"/>
                </a:lnTo>
                <a:lnTo>
                  <a:pt x="45800" y="12430"/>
                </a:lnTo>
                <a:lnTo>
                  <a:pt x="45685" y="12640"/>
                </a:lnTo>
                <a:lnTo>
                  <a:pt x="45551" y="12832"/>
                </a:lnTo>
                <a:lnTo>
                  <a:pt x="45398" y="13004"/>
                </a:lnTo>
                <a:lnTo>
                  <a:pt x="45226" y="13195"/>
                </a:lnTo>
                <a:lnTo>
                  <a:pt x="44882" y="13539"/>
                </a:lnTo>
                <a:lnTo>
                  <a:pt x="44500" y="13864"/>
                </a:lnTo>
                <a:lnTo>
                  <a:pt x="44117" y="14151"/>
                </a:lnTo>
                <a:lnTo>
                  <a:pt x="43085" y="14916"/>
                </a:lnTo>
                <a:lnTo>
                  <a:pt x="41899" y="15757"/>
                </a:lnTo>
                <a:lnTo>
                  <a:pt x="40618" y="16694"/>
                </a:lnTo>
                <a:lnTo>
                  <a:pt x="39260" y="17689"/>
                </a:lnTo>
                <a:lnTo>
                  <a:pt x="37864" y="18760"/>
                </a:lnTo>
                <a:lnTo>
                  <a:pt x="37176" y="19314"/>
                </a:lnTo>
                <a:lnTo>
                  <a:pt x="36468" y="19888"/>
                </a:lnTo>
                <a:lnTo>
                  <a:pt x="35780" y="20481"/>
                </a:lnTo>
                <a:lnTo>
                  <a:pt x="35110" y="21093"/>
                </a:lnTo>
                <a:lnTo>
                  <a:pt x="34460" y="21705"/>
                </a:lnTo>
                <a:lnTo>
                  <a:pt x="33810" y="22336"/>
                </a:lnTo>
                <a:lnTo>
                  <a:pt x="33198" y="22986"/>
                </a:lnTo>
                <a:lnTo>
                  <a:pt x="32624" y="23636"/>
                </a:lnTo>
                <a:lnTo>
                  <a:pt x="32070" y="24305"/>
                </a:lnTo>
                <a:lnTo>
                  <a:pt x="31573" y="24975"/>
                </a:lnTo>
                <a:lnTo>
                  <a:pt x="31094" y="25663"/>
                </a:lnTo>
                <a:lnTo>
                  <a:pt x="30884" y="26007"/>
                </a:lnTo>
                <a:lnTo>
                  <a:pt x="30674" y="26371"/>
                </a:lnTo>
                <a:lnTo>
                  <a:pt x="30483" y="26715"/>
                </a:lnTo>
                <a:lnTo>
                  <a:pt x="30310" y="27059"/>
                </a:lnTo>
                <a:lnTo>
                  <a:pt x="30138" y="27422"/>
                </a:lnTo>
                <a:lnTo>
                  <a:pt x="30004" y="27786"/>
                </a:lnTo>
                <a:lnTo>
                  <a:pt x="29851" y="28149"/>
                </a:lnTo>
                <a:lnTo>
                  <a:pt x="29737" y="28512"/>
                </a:lnTo>
                <a:lnTo>
                  <a:pt x="29641" y="28876"/>
                </a:lnTo>
                <a:lnTo>
                  <a:pt x="29546" y="29239"/>
                </a:lnTo>
                <a:lnTo>
                  <a:pt x="29488" y="29603"/>
                </a:lnTo>
                <a:lnTo>
                  <a:pt x="29431" y="29966"/>
                </a:lnTo>
                <a:lnTo>
                  <a:pt x="29393" y="30329"/>
                </a:lnTo>
                <a:lnTo>
                  <a:pt x="29373" y="30712"/>
                </a:lnTo>
                <a:lnTo>
                  <a:pt x="29393" y="31075"/>
                </a:lnTo>
                <a:lnTo>
                  <a:pt x="29412" y="31457"/>
                </a:lnTo>
                <a:lnTo>
                  <a:pt x="29450" y="31821"/>
                </a:lnTo>
                <a:lnTo>
                  <a:pt x="29507" y="32203"/>
                </a:lnTo>
                <a:lnTo>
                  <a:pt x="29603" y="32586"/>
                </a:lnTo>
                <a:lnTo>
                  <a:pt x="29718" y="32949"/>
                </a:lnTo>
                <a:lnTo>
                  <a:pt x="29832" y="33331"/>
                </a:lnTo>
                <a:lnTo>
                  <a:pt x="29985" y="33714"/>
                </a:lnTo>
                <a:lnTo>
                  <a:pt x="30215" y="34173"/>
                </a:lnTo>
                <a:lnTo>
                  <a:pt x="30483" y="34613"/>
                </a:lnTo>
                <a:lnTo>
                  <a:pt x="30769" y="35014"/>
                </a:lnTo>
                <a:lnTo>
                  <a:pt x="31075" y="35397"/>
                </a:lnTo>
                <a:lnTo>
                  <a:pt x="31420" y="35779"/>
                </a:lnTo>
                <a:lnTo>
                  <a:pt x="31802" y="36104"/>
                </a:lnTo>
                <a:lnTo>
                  <a:pt x="32204" y="36429"/>
                </a:lnTo>
                <a:lnTo>
                  <a:pt x="32605" y="36716"/>
                </a:lnTo>
                <a:lnTo>
                  <a:pt x="33045" y="37003"/>
                </a:lnTo>
                <a:lnTo>
                  <a:pt x="33504" y="37233"/>
                </a:lnTo>
                <a:lnTo>
                  <a:pt x="33963" y="37462"/>
                </a:lnTo>
                <a:lnTo>
                  <a:pt x="34441" y="37653"/>
                </a:lnTo>
                <a:lnTo>
                  <a:pt x="34938" y="37825"/>
                </a:lnTo>
                <a:lnTo>
                  <a:pt x="35435" y="37959"/>
                </a:lnTo>
                <a:lnTo>
                  <a:pt x="35933" y="38093"/>
                </a:lnTo>
                <a:lnTo>
                  <a:pt x="36430" y="38170"/>
                </a:lnTo>
                <a:lnTo>
                  <a:pt x="36927" y="38246"/>
                </a:lnTo>
                <a:lnTo>
                  <a:pt x="37405" y="38284"/>
                </a:lnTo>
                <a:lnTo>
                  <a:pt x="37902" y="38303"/>
                </a:lnTo>
                <a:lnTo>
                  <a:pt x="38380" y="38323"/>
                </a:lnTo>
                <a:lnTo>
                  <a:pt x="39164" y="38303"/>
                </a:lnTo>
                <a:lnTo>
                  <a:pt x="39929" y="38246"/>
                </a:lnTo>
                <a:lnTo>
                  <a:pt x="40694" y="38150"/>
                </a:lnTo>
                <a:lnTo>
                  <a:pt x="41478" y="38036"/>
                </a:lnTo>
                <a:lnTo>
                  <a:pt x="42243" y="37883"/>
                </a:lnTo>
                <a:lnTo>
                  <a:pt x="43008" y="37730"/>
                </a:lnTo>
                <a:lnTo>
                  <a:pt x="43754" y="37539"/>
                </a:lnTo>
                <a:lnTo>
                  <a:pt x="44519" y="37347"/>
                </a:lnTo>
                <a:lnTo>
                  <a:pt x="45896" y="36965"/>
                </a:lnTo>
                <a:lnTo>
                  <a:pt x="47253" y="36563"/>
                </a:lnTo>
                <a:lnTo>
                  <a:pt x="48611" y="36123"/>
                </a:lnTo>
                <a:lnTo>
                  <a:pt x="49969" y="35665"/>
                </a:lnTo>
                <a:lnTo>
                  <a:pt x="51307" y="35186"/>
                </a:lnTo>
                <a:lnTo>
                  <a:pt x="52646" y="34670"/>
                </a:lnTo>
                <a:lnTo>
                  <a:pt x="53966" y="34135"/>
                </a:lnTo>
                <a:lnTo>
                  <a:pt x="55266" y="33561"/>
                </a:lnTo>
                <a:lnTo>
                  <a:pt x="56566" y="32987"/>
                </a:lnTo>
                <a:lnTo>
                  <a:pt x="57867" y="32356"/>
                </a:lnTo>
                <a:lnTo>
                  <a:pt x="59129" y="31725"/>
                </a:lnTo>
                <a:lnTo>
                  <a:pt x="60391" y="31056"/>
                </a:lnTo>
                <a:lnTo>
                  <a:pt x="61653" y="30367"/>
                </a:lnTo>
                <a:lnTo>
                  <a:pt x="62877" y="29641"/>
                </a:lnTo>
                <a:lnTo>
                  <a:pt x="64101" y="28914"/>
                </a:lnTo>
                <a:lnTo>
                  <a:pt x="65305" y="28149"/>
                </a:lnTo>
                <a:lnTo>
                  <a:pt x="65650" y="27939"/>
                </a:lnTo>
                <a:lnTo>
                  <a:pt x="65994" y="27728"/>
                </a:lnTo>
                <a:lnTo>
                  <a:pt x="66357" y="27537"/>
                </a:lnTo>
                <a:lnTo>
                  <a:pt x="66740" y="27365"/>
                </a:lnTo>
                <a:lnTo>
                  <a:pt x="67122" y="27212"/>
                </a:lnTo>
                <a:lnTo>
                  <a:pt x="67485" y="27097"/>
                </a:lnTo>
                <a:lnTo>
                  <a:pt x="67868" y="27021"/>
                </a:lnTo>
                <a:lnTo>
                  <a:pt x="68059" y="27002"/>
                </a:lnTo>
                <a:lnTo>
                  <a:pt x="68403" y="27002"/>
                </a:lnTo>
                <a:lnTo>
                  <a:pt x="68575" y="27021"/>
                </a:lnTo>
                <a:lnTo>
                  <a:pt x="68748" y="27059"/>
                </a:lnTo>
                <a:lnTo>
                  <a:pt x="68901" y="27097"/>
                </a:lnTo>
                <a:lnTo>
                  <a:pt x="69054" y="27155"/>
                </a:lnTo>
                <a:lnTo>
                  <a:pt x="69206" y="27231"/>
                </a:lnTo>
                <a:lnTo>
                  <a:pt x="69359" y="27327"/>
                </a:lnTo>
                <a:lnTo>
                  <a:pt x="69493" y="27442"/>
                </a:lnTo>
                <a:lnTo>
                  <a:pt x="69627" y="27556"/>
                </a:lnTo>
                <a:lnTo>
                  <a:pt x="69723" y="27671"/>
                </a:lnTo>
                <a:lnTo>
                  <a:pt x="69818" y="27805"/>
                </a:lnTo>
                <a:lnTo>
                  <a:pt x="69914" y="27939"/>
                </a:lnTo>
                <a:lnTo>
                  <a:pt x="69971" y="28073"/>
                </a:lnTo>
                <a:lnTo>
                  <a:pt x="70029" y="28226"/>
                </a:lnTo>
                <a:lnTo>
                  <a:pt x="70067" y="28360"/>
                </a:lnTo>
                <a:lnTo>
                  <a:pt x="70105" y="28512"/>
                </a:lnTo>
                <a:lnTo>
                  <a:pt x="70124" y="28665"/>
                </a:lnTo>
                <a:lnTo>
                  <a:pt x="70124" y="28818"/>
                </a:lnTo>
                <a:lnTo>
                  <a:pt x="70124" y="29144"/>
                </a:lnTo>
                <a:lnTo>
                  <a:pt x="70067" y="29469"/>
                </a:lnTo>
                <a:lnTo>
                  <a:pt x="69971" y="29813"/>
                </a:lnTo>
                <a:lnTo>
                  <a:pt x="69857" y="30138"/>
                </a:lnTo>
                <a:lnTo>
                  <a:pt x="69704" y="30482"/>
                </a:lnTo>
                <a:lnTo>
                  <a:pt x="69532" y="30807"/>
                </a:lnTo>
                <a:lnTo>
                  <a:pt x="69340" y="31132"/>
                </a:lnTo>
                <a:lnTo>
                  <a:pt x="69130" y="31438"/>
                </a:lnTo>
                <a:lnTo>
                  <a:pt x="68901" y="31744"/>
                </a:lnTo>
                <a:lnTo>
                  <a:pt x="68671" y="32031"/>
                </a:lnTo>
                <a:lnTo>
                  <a:pt x="68442" y="32299"/>
                </a:lnTo>
                <a:lnTo>
                  <a:pt x="61634" y="39833"/>
                </a:lnTo>
                <a:lnTo>
                  <a:pt x="70545" y="39833"/>
                </a:lnTo>
                <a:lnTo>
                  <a:pt x="81828" y="26811"/>
                </a:lnTo>
                <a:lnTo>
                  <a:pt x="82267" y="26294"/>
                </a:lnTo>
                <a:lnTo>
                  <a:pt x="82497" y="26027"/>
                </a:lnTo>
                <a:lnTo>
                  <a:pt x="82688" y="25740"/>
                </a:lnTo>
                <a:lnTo>
                  <a:pt x="82879" y="25453"/>
                </a:lnTo>
                <a:lnTo>
                  <a:pt x="83032" y="25166"/>
                </a:lnTo>
                <a:lnTo>
                  <a:pt x="83185" y="24860"/>
                </a:lnTo>
                <a:lnTo>
                  <a:pt x="83300" y="24535"/>
                </a:lnTo>
                <a:lnTo>
                  <a:pt x="83357" y="24325"/>
                </a:lnTo>
                <a:lnTo>
                  <a:pt x="83396" y="24114"/>
                </a:lnTo>
                <a:lnTo>
                  <a:pt x="83415" y="23904"/>
                </a:lnTo>
                <a:lnTo>
                  <a:pt x="83415" y="23693"/>
                </a:lnTo>
                <a:lnTo>
                  <a:pt x="83415" y="23464"/>
                </a:lnTo>
                <a:lnTo>
                  <a:pt x="83396" y="23254"/>
                </a:lnTo>
                <a:lnTo>
                  <a:pt x="83357" y="23043"/>
                </a:lnTo>
                <a:lnTo>
                  <a:pt x="83300" y="22852"/>
                </a:lnTo>
                <a:lnTo>
                  <a:pt x="83243" y="22642"/>
                </a:lnTo>
                <a:lnTo>
                  <a:pt x="83166" y="22431"/>
                </a:lnTo>
                <a:lnTo>
                  <a:pt x="83090" y="22240"/>
                </a:lnTo>
                <a:lnTo>
                  <a:pt x="82994" y="22049"/>
                </a:lnTo>
                <a:lnTo>
                  <a:pt x="82765" y="21666"/>
                </a:lnTo>
                <a:lnTo>
                  <a:pt x="82497" y="21322"/>
                </a:lnTo>
                <a:lnTo>
                  <a:pt x="82210" y="20978"/>
                </a:lnTo>
                <a:lnTo>
                  <a:pt x="81866" y="20672"/>
                </a:lnTo>
                <a:lnTo>
                  <a:pt x="81503" y="20385"/>
                </a:lnTo>
                <a:lnTo>
                  <a:pt x="81120" y="20137"/>
                </a:lnTo>
                <a:lnTo>
                  <a:pt x="80719" y="19926"/>
                </a:lnTo>
                <a:lnTo>
                  <a:pt x="80298" y="19735"/>
                </a:lnTo>
                <a:lnTo>
                  <a:pt x="79877" y="19601"/>
                </a:lnTo>
                <a:lnTo>
                  <a:pt x="79437" y="19506"/>
                </a:lnTo>
                <a:lnTo>
                  <a:pt x="79131" y="19448"/>
                </a:lnTo>
                <a:lnTo>
                  <a:pt x="78844" y="19429"/>
                </a:lnTo>
                <a:lnTo>
                  <a:pt x="78538" y="19410"/>
                </a:lnTo>
                <a:lnTo>
                  <a:pt x="78252" y="19391"/>
                </a:lnTo>
                <a:lnTo>
                  <a:pt x="77869" y="19410"/>
                </a:lnTo>
                <a:lnTo>
                  <a:pt x="77506" y="19429"/>
                </a:lnTo>
                <a:lnTo>
                  <a:pt x="77143" y="19467"/>
                </a:lnTo>
                <a:lnTo>
                  <a:pt x="76779" y="19525"/>
                </a:lnTo>
                <a:lnTo>
                  <a:pt x="76416" y="19601"/>
                </a:lnTo>
                <a:lnTo>
                  <a:pt x="76053" y="19678"/>
                </a:lnTo>
                <a:lnTo>
                  <a:pt x="75326" y="19869"/>
                </a:lnTo>
                <a:lnTo>
                  <a:pt x="74599" y="20098"/>
                </a:lnTo>
                <a:lnTo>
                  <a:pt x="73892" y="20366"/>
                </a:lnTo>
                <a:lnTo>
                  <a:pt x="73203" y="20634"/>
                </a:lnTo>
                <a:lnTo>
                  <a:pt x="72496" y="20921"/>
                </a:lnTo>
                <a:lnTo>
                  <a:pt x="48286" y="30846"/>
                </a:lnTo>
                <a:lnTo>
                  <a:pt x="47617" y="31113"/>
                </a:lnTo>
                <a:lnTo>
                  <a:pt x="46947" y="31381"/>
                </a:lnTo>
                <a:lnTo>
                  <a:pt x="46259" y="31630"/>
                </a:lnTo>
                <a:lnTo>
                  <a:pt x="45571" y="31859"/>
                </a:lnTo>
                <a:lnTo>
                  <a:pt x="44882" y="32050"/>
                </a:lnTo>
                <a:lnTo>
                  <a:pt x="44538" y="32127"/>
                </a:lnTo>
                <a:lnTo>
                  <a:pt x="44194" y="32184"/>
                </a:lnTo>
                <a:lnTo>
                  <a:pt x="43830" y="32241"/>
                </a:lnTo>
                <a:lnTo>
                  <a:pt x="43486" y="32280"/>
                </a:lnTo>
                <a:lnTo>
                  <a:pt x="43123" y="32318"/>
                </a:lnTo>
                <a:lnTo>
                  <a:pt x="42626" y="32318"/>
                </a:lnTo>
                <a:lnTo>
                  <a:pt x="42262" y="32299"/>
                </a:lnTo>
                <a:lnTo>
                  <a:pt x="41880" y="32261"/>
                </a:lnTo>
                <a:lnTo>
                  <a:pt x="41516" y="32184"/>
                </a:lnTo>
                <a:lnTo>
                  <a:pt x="41153" y="32108"/>
                </a:lnTo>
                <a:lnTo>
                  <a:pt x="40790" y="31993"/>
                </a:lnTo>
                <a:lnTo>
                  <a:pt x="40446" y="31859"/>
                </a:lnTo>
                <a:lnTo>
                  <a:pt x="40121" y="31706"/>
                </a:lnTo>
                <a:lnTo>
                  <a:pt x="39795" y="31515"/>
                </a:lnTo>
                <a:lnTo>
                  <a:pt x="39470" y="31324"/>
                </a:lnTo>
                <a:lnTo>
                  <a:pt x="39183" y="31113"/>
                </a:lnTo>
                <a:lnTo>
                  <a:pt x="38916" y="30865"/>
                </a:lnTo>
                <a:lnTo>
                  <a:pt x="38667" y="30597"/>
                </a:lnTo>
                <a:lnTo>
                  <a:pt x="38457" y="30329"/>
                </a:lnTo>
                <a:lnTo>
                  <a:pt x="38246" y="30023"/>
                </a:lnTo>
                <a:lnTo>
                  <a:pt x="38093" y="29698"/>
                </a:lnTo>
                <a:lnTo>
                  <a:pt x="37960" y="29373"/>
                </a:lnTo>
                <a:lnTo>
                  <a:pt x="37864" y="29086"/>
                </a:lnTo>
                <a:lnTo>
                  <a:pt x="37807" y="28818"/>
                </a:lnTo>
                <a:lnTo>
                  <a:pt x="37768" y="28532"/>
                </a:lnTo>
                <a:lnTo>
                  <a:pt x="37749" y="28264"/>
                </a:lnTo>
                <a:lnTo>
                  <a:pt x="37749" y="27996"/>
                </a:lnTo>
                <a:lnTo>
                  <a:pt x="37788" y="27728"/>
                </a:lnTo>
                <a:lnTo>
                  <a:pt x="37826" y="27461"/>
                </a:lnTo>
                <a:lnTo>
                  <a:pt x="37883" y="27193"/>
                </a:lnTo>
                <a:lnTo>
                  <a:pt x="37960" y="26944"/>
                </a:lnTo>
                <a:lnTo>
                  <a:pt x="38055" y="26677"/>
                </a:lnTo>
                <a:lnTo>
                  <a:pt x="38151" y="26428"/>
                </a:lnTo>
                <a:lnTo>
                  <a:pt x="38266" y="26179"/>
                </a:lnTo>
                <a:lnTo>
                  <a:pt x="38399" y="25931"/>
                </a:lnTo>
                <a:lnTo>
                  <a:pt x="38552" y="25682"/>
                </a:lnTo>
                <a:lnTo>
                  <a:pt x="38725" y="25434"/>
                </a:lnTo>
                <a:lnTo>
                  <a:pt x="38897" y="25204"/>
                </a:lnTo>
                <a:lnTo>
                  <a:pt x="39260" y="24726"/>
                </a:lnTo>
                <a:lnTo>
                  <a:pt x="39681" y="24286"/>
                </a:lnTo>
                <a:lnTo>
                  <a:pt x="40101" y="23846"/>
                </a:lnTo>
                <a:lnTo>
                  <a:pt x="40579" y="23426"/>
                </a:lnTo>
                <a:lnTo>
                  <a:pt x="41058" y="23024"/>
                </a:lnTo>
                <a:lnTo>
                  <a:pt x="41536" y="22642"/>
                </a:lnTo>
                <a:lnTo>
                  <a:pt x="42033" y="22298"/>
                </a:lnTo>
                <a:lnTo>
                  <a:pt x="42530" y="21953"/>
                </a:lnTo>
                <a:lnTo>
                  <a:pt x="53105" y="14878"/>
                </a:lnTo>
                <a:lnTo>
                  <a:pt x="53105" y="14514"/>
                </a:lnTo>
                <a:lnTo>
                  <a:pt x="53143" y="14170"/>
                </a:lnTo>
                <a:lnTo>
                  <a:pt x="53181" y="13807"/>
                </a:lnTo>
                <a:lnTo>
                  <a:pt x="53239" y="13424"/>
                </a:lnTo>
                <a:lnTo>
                  <a:pt x="53315" y="13061"/>
                </a:lnTo>
                <a:lnTo>
                  <a:pt x="53411" y="12698"/>
                </a:lnTo>
                <a:lnTo>
                  <a:pt x="53507" y="12334"/>
                </a:lnTo>
                <a:lnTo>
                  <a:pt x="53621" y="11971"/>
                </a:lnTo>
                <a:lnTo>
                  <a:pt x="53736" y="11627"/>
                </a:lnTo>
                <a:lnTo>
                  <a:pt x="53870" y="11264"/>
                </a:lnTo>
                <a:lnTo>
                  <a:pt x="54023" y="10919"/>
                </a:lnTo>
                <a:lnTo>
                  <a:pt x="54176" y="10575"/>
                </a:lnTo>
                <a:lnTo>
                  <a:pt x="54348" y="10231"/>
                </a:lnTo>
                <a:lnTo>
                  <a:pt x="54520" y="9906"/>
                </a:lnTo>
                <a:lnTo>
                  <a:pt x="54711" y="9581"/>
                </a:lnTo>
                <a:lnTo>
                  <a:pt x="54903" y="9275"/>
                </a:lnTo>
                <a:lnTo>
                  <a:pt x="55648" y="8146"/>
                </a:lnTo>
                <a:lnTo>
                  <a:pt x="56432" y="7037"/>
                </a:lnTo>
                <a:lnTo>
                  <a:pt x="57197" y="5909"/>
                </a:lnTo>
                <a:lnTo>
                  <a:pt x="57580" y="5335"/>
                </a:lnTo>
                <a:lnTo>
                  <a:pt x="57943" y="4762"/>
                </a:lnTo>
                <a:lnTo>
                  <a:pt x="58287" y="4188"/>
                </a:lnTo>
                <a:lnTo>
                  <a:pt x="58593" y="3614"/>
                </a:lnTo>
                <a:lnTo>
                  <a:pt x="58880" y="3022"/>
                </a:lnTo>
                <a:lnTo>
                  <a:pt x="59148" y="2448"/>
                </a:lnTo>
                <a:lnTo>
                  <a:pt x="59358" y="1855"/>
                </a:lnTo>
                <a:lnTo>
                  <a:pt x="59549" y="1262"/>
                </a:lnTo>
                <a:lnTo>
                  <a:pt x="59626" y="956"/>
                </a:lnTo>
                <a:lnTo>
                  <a:pt x="59683" y="650"/>
                </a:lnTo>
                <a:lnTo>
                  <a:pt x="59722" y="363"/>
                </a:lnTo>
                <a:lnTo>
                  <a:pt x="59760" y="57"/>
                </a:lnTo>
                <a:lnTo>
                  <a:pt x="59741" y="57"/>
                </a:lnTo>
                <a:lnTo>
                  <a:pt x="59301" y="19"/>
                </a:lnTo>
                <a:lnTo>
                  <a:pt x="58880" y="0"/>
                </a:lnTo>
                <a:close/>
              </a:path>
            </a:pathLst>
          </a:custGeom>
          <a:solidFill>
            <a:srgbClr val="FFFFFF">
              <a:alpha val="125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1" name="Google Shape;781;p21"/>
          <p:cNvSpPr/>
          <p:nvPr/>
        </p:nvSpPr>
        <p:spPr>
          <a:xfrm>
            <a:off x="6925340" y="5599016"/>
            <a:ext cx="2630656" cy="1256243"/>
          </a:xfrm>
          <a:custGeom>
            <a:avLst/>
            <a:gdLst/>
            <a:ahLst/>
            <a:cxnLst/>
            <a:rect l="l" t="t" r="r" b="b"/>
            <a:pathLst>
              <a:path w="83415" h="39834" fill="none" extrusionOk="0">
                <a:moveTo>
                  <a:pt x="58880" y="0"/>
                </a:moveTo>
                <a:lnTo>
                  <a:pt x="58880" y="0"/>
                </a:lnTo>
                <a:lnTo>
                  <a:pt x="58287" y="19"/>
                </a:lnTo>
                <a:lnTo>
                  <a:pt x="57694" y="77"/>
                </a:lnTo>
                <a:lnTo>
                  <a:pt x="57102" y="172"/>
                </a:lnTo>
                <a:lnTo>
                  <a:pt x="56509" y="306"/>
                </a:lnTo>
                <a:lnTo>
                  <a:pt x="55916" y="440"/>
                </a:lnTo>
                <a:lnTo>
                  <a:pt x="55342" y="612"/>
                </a:lnTo>
                <a:lnTo>
                  <a:pt x="54195" y="975"/>
                </a:lnTo>
                <a:lnTo>
                  <a:pt x="54195" y="975"/>
                </a:lnTo>
                <a:lnTo>
                  <a:pt x="52971" y="1377"/>
                </a:lnTo>
                <a:lnTo>
                  <a:pt x="51747" y="1817"/>
                </a:lnTo>
                <a:lnTo>
                  <a:pt x="50543" y="2276"/>
                </a:lnTo>
                <a:lnTo>
                  <a:pt x="49338" y="2754"/>
                </a:lnTo>
                <a:lnTo>
                  <a:pt x="48152" y="3251"/>
                </a:lnTo>
                <a:lnTo>
                  <a:pt x="46967" y="3748"/>
                </a:lnTo>
                <a:lnTo>
                  <a:pt x="45781" y="4284"/>
                </a:lnTo>
                <a:lnTo>
                  <a:pt x="44614" y="4819"/>
                </a:lnTo>
                <a:lnTo>
                  <a:pt x="43448" y="5374"/>
                </a:lnTo>
                <a:lnTo>
                  <a:pt x="42281" y="5966"/>
                </a:lnTo>
                <a:lnTo>
                  <a:pt x="41134" y="6559"/>
                </a:lnTo>
                <a:lnTo>
                  <a:pt x="40006" y="7152"/>
                </a:lnTo>
                <a:lnTo>
                  <a:pt x="38858" y="7783"/>
                </a:lnTo>
                <a:lnTo>
                  <a:pt x="37749" y="8414"/>
                </a:lnTo>
                <a:lnTo>
                  <a:pt x="36621" y="9064"/>
                </a:lnTo>
                <a:lnTo>
                  <a:pt x="35512" y="9734"/>
                </a:lnTo>
                <a:lnTo>
                  <a:pt x="35512" y="9734"/>
                </a:lnTo>
                <a:lnTo>
                  <a:pt x="34498" y="10365"/>
                </a:lnTo>
                <a:lnTo>
                  <a:pt x="33485" y="10996"/>
                </a:lnTo>
                <a:lnTo>
                  <a:pt x="32471" y="11646"/>
                </a:lnTo>
                <a:lnTo>
                  <a:pt x="31477" y="12315"/>
                </a:lnTo>
                <a:lnTo>
                  <a:pt x="30483" y="12985"/>
                </a:lnTo>
                <a:lnTo>
                  <a:pt x="29507" y="13654"/>
                </a:lnTo>
                <a:lnTo>
                  <a:pt x="27557" y="15050"/>
                </a:lnTo>
                <a:lnTo>
                  <a:pt x="25625" y="16465"/>
                </a:lnTo>
                <a:lnTo>
                  <a:pt x="23713" y="17918"/>
                </a:lnTo>
                <a:lnTo>
                  <a:pt x="21839" y="19410"/>
                </a:lnTo>
                <a:lnTo>
                  <a:pt x="19984" y="20921"/>
                </a:lnTo>
                <a:lnTo>
                  <a:pt x="18148" y="22470"/>
                </a:lnTo>
                <a:lnTo>
                  <a:pt x="16351" y="24038"/>
                </a:lnTo>
                <a:lnTo>
                  <a:pt x="14553" y="25625"/>
                </a:lnTo>
                <a:lnTo>
                  <a:pt x="12775" y="27231"/>
                </a:lnTo>
                <a:lnTo>
                  <a:pt x="11015" y="28857"/>
                </a:lnTo>
                <a:lnTo>
                  <a:pt x="9275" y="30501"/>
                </a:lnTo>
                <a:lnTo>
                  <a:pt x="7554" y="32165"/>
                </a:lnTo>
                <a:lnTo>
                  <a:pt x="5833" y="33829"/>
                </a:lnTo>
                <a:lnTo>
                  <a:pt x="5833" y="33829"/>
                </a:lnTo>
                <a:lnTo>
                  <a:pt x="5106" y="34555"/>
                </a:lnTo>
                <a:lnTo>
                  <a:pt x="3806" y="35856"/>
                </a:lnTo>
                <a:lnTo>
                  <a:pt x="2047" y="37672"/>
                </a:lnTo>
                <a:lnTo>
                  <a:pt x="1052" y="38705"/>
                </a:lnTo>
                <a:lnTo>
                  <a:pt x="1" y="39833"/>
                </a:lnTo>
                <a:lnTo>
                  <a:pt x="5910" y="39833"/>
                </a:lnTo>
                <a:lnTo>
                  <a:pt x="5910" y="39833"/>
                </a:lnTo>
                <a:lnTo>
                  <a:pt x="6923" y="38609"/>
                </a:lnTo>
                <a:lnTo>
                  <a:pt x="7956" y="37405"/>
                </a:lnTo>
                <a:lnTo>
                  <a:pt x="9007" y="36200"/>
                </a:lnTo>
                <a:lnTo>
                  <a:pt x="10059" y="35014"/>
                </a:lnTo>
                <a:lnTo>
                  <a:pt x="11149" y="33848"/>
                </a:lnTo>
                <a:lnTo>
                  <a:pt x="12239" y="32700"/>
                </a:lnTo>
                <a:lnTo>
                  <a:pt x="13348" y="31553"/>
                </a:lnTo>
                <a:lnTo>
                  <a:pt x="14477" y="30444"/>
                </a:lnTo>
                <a:lnTo>
                  <a:pt x="14477" y="30444"/>
                </a:lnTo>
                <a:lnTo>
                  <a:pt x="15222" y="29717"/>
                </a:lnTo>
                <a:lnTo>
                  <a:pt x="15949" y="29029"/>
                </a:lnTo>
                <a:lnTo>
                  <a:pt x="16695" y="28360"/>
                </a:lnTo>
                <a:lnTo>
                  <a:pt x="17460" y="27690"/>
                </a:lnTo>
                <a:lnTo>
                  <a:pt x="18206" y="27021"/>
                </a:lnTo>
                <a:lnTo>
                  <a:pt x="18971" y="26390"/>
                </a:lnTo>
                <a:lnTo>
                  <a:pt x="19755" y="25759"/>
                </a:lnTo>
                <a:lnTo>
                  <a:pt x="20519" y="25128"/>
                </a:lnTo>
                <a:lnTo>
                  <a:pt x="22088" y="23923"/>
                </a:lnTo>
                <a:lnTo>
                  <a:pt x="23675" y="22737"/>
                </a:lnTo>
                <a:lnTo>
                  <a:pt x="25281" y="21571"/>
                </a:lnTo>
                <a:lnTo>
                  <a:pt x="26887" y="20443"/>
                </a:lnTo>
                <a:lnTo>
                  <a:pt x="28494" y="19314"/>
                </a:lnTo>
                <a:lnTo>
                  <a:pt x="30119" y="18205"/>
                </a:lnTo>
                <a:lnTo>
                  <a:pt x="33370" y="15968"/>
                </a:lnTo>
                <a:lnTo>
                  <a:pt x="34996" y="14820"/>
                </a:lnTo>
                <a:lnTo>
                  <a:pt x="36621" y="13673"/>
                </a:lnTo>
                <a:lnTo>
                  <a:pt x="38246" y="12507"/>
                </a:lnTo>
                <a:lnTo>
                  <a:pt x="39853" y="11302"/>
                </a:lnTo>
                <a:lnTo>
                  <a:pt x="39853" y="11302"/>
                </a:lnTo>
                <a:lnTo>
                  <a:pt x="40599" y="10728"/>
                </a:lnTo>
                <a:lnTo>
                  <a:pt x="41000" y="10441"/>
                </a:lnTo>
                <a:lnTo>
                  <a:pt x="41383" y="10193"/>
                </a:lnTo>
                <a:lnTo>
                  <a:pt x="41803" y="9944"/>
                </a:lnTo>
                <a:lnTo>
                  <a:pt x="42224" y="9734"/>
                </a:lnTo>
                <a:lnTo>
                  <a:pt x="42434" y="9657"/>
                </a:lnTo>
                <a:lnTo>
                  <a:pt x="42664" y="9581"/>
                </a:lnTo>
                <a:lnTo>
                  <a:pt x="42874" y="9504"/>
                </a:lnTo>
                <a:lnTo>
                  <a:pt x="43104" y="9466"/>
                </a:lnTo>
                <a:lnTo>
                  <a:pt x="43104" y="9466"/>
                </a:lnTo>
                <a:lnTo>
                  <a:pt x="43371" y="9428"/>
                </a:lnTo>
                <a:lnTo>
                  <a:pt x="43620" y="9409"/>
                </a:lnTo>
                <a:lnTo>
                  <a:pt x="43620" y="9409"/>
                </a:lnTo>
                <a:lnTo>
                  <a:pt x="43830" y="9428"/>
                </a:lnTo>
                <a:lnTo>
                  <a:pt x="44041" y="9447"/>
                </a:lnTo>
                <a:lnTo>
                  <a:pt x="44251" y="9485"/>
                </a:lnTo>
                <a:lnTo>
                  <a:pt x="44442" y="9523"/>
                </a:lnTo>
                <a:lnTo>
                  <a:pt x="44653" y="9600"/>
                </a:lnTo>
                <a:lnTo>
                  <a:pt x="44844" y="9676"/>
                </a:lnTo>
                <a:lnTo>
                  <a:pt x="45016" y="9772"/>
                </a:lnTo>
                <a:lnTo>
                  <a:pt x="45188" y="9868"/>
                </a:lnTo>
                <a:lnTo>
                  <a:pt x="45360" y="9982"/>
                </a:lnTo>
                <a:lnTo>
                  <a:pt x="45513" y="10116"/>
                </a:lnTo>
                <a:lnTo>
                  <a:pt x="45647" y="10250"/>
                </a:lnTo>
                <a:lnTo>
                  <a:pt x="45762" y="10403"/>
                </a:lnTo>
                <a:lnTo>
                  <a:pt x="45877" y="10575"/>
                </a:lnTo>
                <a:lnTo>
                  <a:pt x="45953" y="10747"/>
                </a:lnTo>
                <a:lnTo>
                  <a:pt x="46029" y="10938"/>
                </a:lnTo>
                <a:lnTo>
                  <a:pt x="46068" y="11130"/>
                </a:lnTo>
                <a:lnTo>
                  <a:pt x="46068" y="11130"/>
                </a:lnTo>
                <a:lnTo>
                  <a:pt x="46087" y="11359"/>
                </a:lnTo>
                <a:lnTo>
                  <a:pt x="46087" y="11589"/>
                </a:lnTo>
                <a:lnTo>
                  <a:pt x="46049" y="11799"/>
                </a:lnTo>
                <a:lnTo>
                  <a:pt x="45991" y="12028"/>
                </a:lnTo>
                <a:lnTo>
                  <a:pt x="45915" y="12239"/>
                </a:lnTo>
                <a:lnTo>
                  <a:pt x="45800" y="12430"/>
                </a:lnTo>
                <a:lnTo>
                  <a:pt x="45685" y="12640"/>
                </a:lnTo>
                <a:lnTo>
                  <a:pt x="45551" y="12832"/>
                </a:lnTo>
                <a:lnTo>
                  <a:pt x="45398" y="13004"/>
                </a:lnTo>
                <a:lnTo>
                  <a:pt x="45226" y="13195"/>
                </a:lnTo>
                <a:lnTo>
                  <a:pt x="44882" y="13539"/>
                </a:lnTo>
                <a:lnTo>
                  <a:pt x="44500" y="13864"/>
                </a:lnTo>
                <a:lnTo>
                  <a:pt x="44117" y="14151"/>
                </a:lnTo>
                <a:lnTo>
                  <a:pt x="44117" y="14151"/>
                </a:lnTo>
                <a:lnTo>
                  <a:pt x="43085" y="14916"/>
                </a:lnTo>
                <a:lnTo>
                  <a:pt x="41899" y="15757"/>
                </a:lnTo>
                <a:lnTo>
                  <a:pt x="40618" y="16694"/>
                </a:lnTo>
                <a:lnTo>
                  <a:pt x="39260" y="17689"/>
                </a:lnTo>
                <a:lnTo>
                  <a:pt x="37864" y="18760"/>
                </a:lnTo>
                <a:lnTo>
                  <a:pt x="37176" y="19314"/>
                </a:lnTo>
                <a:lnTo>
                  <a:pt x="36468" y="19888"/>
                </a:lnTo>
                <a:lnTo>
                  <a:pt x="35780" y="20481"/>
                </a:lnTo>
                <a:lnTo>
                  <a:pt x="35110" y="21093"/>
                </a:lnTo>
                <a:lnTo>
                  <a:pt x="34460" y="21705"/>
                </a:lnTo>
                <a:lnTo>
                  <a:pt x="33810" y="22336"/>
                </a:lnTo>
                <a:lnTo>
                  <a:pt x="33198" y="22986"/>
                </a:lnTo>
                <a:lnTo>
                  <a:pt x="32624" y="23636"/>
                </a:lnTo>
                <a:lnTo>
                  <a:pt x="32070" y="24305"/>
                </a:lnTo>
                <a:lnTo>
                  <a:pt x="31573" y="24975"/>
                </a:lnTo>
                <a:lnTo>
                  <a:pt x="31094" y="25663"/>
                </a:lnTo>
                <a:lnTo>
                  <a:pt x="30884" y="26007"/>
                </a:lnTo>
                <a:lnTo>
                  <a:pt x="30674" y="26371"/>
                </a:lnTo>
                <a:lnTo>
                  <a:pt x="30483" y="26715"/>
                </a:lnTo>
                <a:lnTo>
                  <a:pt x="30310" y="27059"/>
                </a:lnTo>
                <a:lnTo>
                  <a:pt x="30138" y="27422"/>
                </a:lnTo>
                <a:lnTo>
                  <a:pt x="30004" y="27786"/>
                </a:lnTo>
                <a:lnTo>
                  <a:pt x="29851" y="28149"/>
                </a:lnTo>
                <a:lnTo>
                  <a:pt x="29737" y="28512"/>
                </a:lnTo>
                <a:lnTo>
                  <a:pt x="29641" y="28876"/>
                </a:lnTo>
                <a:lnTo>
                  <a:pt x="29546" y="29239"/>
                </a:lnTo>
                <a:lnTo>
                  <a:pt x="29488" y="29603"/>
                </a:lnTo>
                <a:lnTo>
                  <a:pt x="29431" y="29966"/>
                </a:lnTo>
                <a:lnTo>
                  <a:pt x="29393" y="30329"/>
                </a:lnTo>
                <a:lnTo>
                  <a:pt x="29373" y="30712"/>
                </a:lnTo>
                <a:lnTo>
                  <a:pt x="29393" y="31075"/>
                </a:lnTo>
                <a:lnTo>
                  <a:pt x="29412" y="31457"/>
                </a:lnTo>
                <a:lnTo>
                  <a:pt x="29450" y="31821"/>
                </a:lnTo>
                <a:lnTo>
                  <a:pt x="29507" y="32203"/>
                </a:lnTo>
                <a:lnTo>
                  <a:pt x="29603" y="32586"/>
                </a:lnTo>
                <a:lnTo>
                  <a:pt x="29718" y="32949"/>
                </a:lnTo>
                <a:lnTo>
                  <a:pt x="29832" y="33331"/>
                </a:lnTo>
                <a:lnTo>
                  <a:pt x="29985" y="33714"/>
                </a:lnTo>
                <a:lnTo>
                  <a:pt x="29985" y="33714"/>
                </a:lnTo>
                <a:lnTo>
                  <a:pt x="30215" y="34173"/>
                </a:lnTo>
                <a:lnTo>
                  <a:pt x="30483" y="34613"/>
                </a:lnTo>
                <a:lnTo>
                  <a:pt x="30769" y="35014"/>
                </a:lnTo>
                <a:lnTo>
                  <a:pt x="31075" y="35397"/>
                </a:lnTo>
                <a:lnTo>
                  <a:pt x="31420" y="35779"/>
                </a:lnTo>
                <a:lnTo>
                  <a:pt x="31802" y="36104"/>
                </a:lnTo>
                <a:lnTo>
                  <a:pt x="32204" y="36429"/>
                </a:lnTo>
                <a:lnTo>
                  <a:pt x="32605" y="36716"/>
                </a:lnTo>
                <a:lnTo>
                  <a:pt x="33045" y="37003"/>
                </a:lnTo>
                <a:lnTo>
                  <a:pt x="33504" y="37233"/>
                </a:lnTo>
                <a:lnTo>
                  <a:pt x="33963" y="37462"/>
                </a:lnTo>
                <a:lnTo>
                  <a:pt x="34441" y="37653"/>
                </a:lnTo>
                <a:lnTo>
                  <a:pt x="34938" y="37825"/>
                </a:lnTo>
                <a:lnTo>
                  <a:pt x="35435" y="37959"/>
                </a:lnTo>
                <a:lnTo>
                  <a:pt x="35933" y="38093"/>
                </a:lnTo>
                <a:lnTo>
                  <a:pt x="36430" y="38170"/>
                </a:lnTo>
                <a:lnTo>
                  <a:pt x="36430" y="38170"/>
                </a:lnTo>
                <a:lnTo>
                  <a:pt x="36927" y="38246"/>
                </a:lnTo>
                <a:lnTo>
                  <a:pt x="37405" y="38284"/>
                </a:lnTo>
                <a:lnTo>
                  <a:pt x="37902" y="38303"/>
                </a:lnTo>
                <a:lnTo>
                  <a:pt x="38380" y="38323"/>
                </a:lnTo>
                <a:lnTo>
                  <a:pt x="38380" y="38323"/>
                </a:lnTo>
                <a:lnTo>
                  <a:pt x="39164" y="38303"/>
                </a:lnTo>
                <a:lnTo>
                  <a:pt x="39929" y="38246"/>
                </a:lnTo>
                <a:lnTo>
                  <a:pt x="40694" y="38150"/>
                </a:lnTo>
                <a:lnTo>
                  <a:pt x="41478" y="38036"/>
                </a:lnTo>
                <a:lnTo>
                  <a:pt x="42243" y="37883"/>
                </a:lnTo>
                <a:lnTo>
                  <a:pt x="43008" y="37730"/>
                </a:lnTo>
                <a:lnTo>
                  <a:pt x="43754" y="37539"/>
                </a:lnTo>
                <a:lnTo>
                  <a:pt x="44519" y="37347"/>
                </a:lnTo>
                <a:lnTo>
                  <a:pt x="44519" y="37347"/>
                </a:lnTo>
                <a:lnTo>
                  <a:pt x="45896" y="36965"/>
                </a:lnTo>
                <a:lnTo>
                  <a:pt x="47253" y="36563"/>
                </a:lnTo>
                <a:lnTo>
                  <a:pt x="48611" y="36123"/>
                </a:lnTo>
                <a:lnTo>
                  <a:pt x="49969" y="35665"/>
                </a:lnTo>
                <a:lnTo>
                  <a:pt x="51307" y="35186"/>
                </a:lnTo>
                <a:lnTo>
                  <a:pt x="52646" y="34670"/>
                </a:lnTo>
                <a:lnTo>
                  <a:pt x="53966" y="34135"/>
                </a:lnTo>
                <a:lnTo>
                  <a:pt x="55266" y="33561"/>
                </a:lnTo>
                <a:lnTo>
                  <a:pt x="56566" y="32987"/>
                </a:lnTo>
                <a:lnTo>
                  <a:pt x="57867" y="32356"/>
                </a:lnTo>
                <a:lnTo>
                  <a:pt x="59129" y="31725"/>
                </a:lnTo>
                <a:lnTo>
                  <a:pt x="60391" y="31056"/>
                </a:lnTo>
                <a:lnTo>
                  <a:pt x="61653" y="30367"/>
                </a:lnTo>
                <a:lnTo>
                  <a:pt x="62877" y="29641"/>
                </a:lnTo>
                <a:lnTo>
                  <a:pt x="64101" y="28914"/>
                </a:lnTo>
                <a:lnTo>
                  <a:pt x="65305" y="28149"/>
                </a:lnTo>
                <a:lnTo>
                  <a:pt x="65305" y="28149"/>
                </a:lnTo>
                <a:lnTo>
                  <a:pt x="65650" y="27939"/>
                </a:lnTo>
                <a:lnTo>
                  <a:pt x="65994" y="27728"/>
                </a:lnTo>
                <a:lnTo>
                  <a:pt x="66357" y="27537"/>
                </a:lnTo>
                <a:lnTo>
                  <a:pt x="66740" y="27365"/>
                </a:lnTo>
                <a:lnTo>
                  <a:pt x="67122" y="27212"/>
                </a:lnTo>
                <a:lnTo>
                  <a:pt x="67485" y="27097"/>
                </a:lnTo>
                <a:lnTo>
                  <a:pt x="67868" y="27021"/>
                </a:lnTo>
                <a:lnTo>
                  <a:pt x="68059" y="27002"/>
                </a:lnTo>
                <a:lnTo>
                  <a:pt x="68231" y="27002"/>
                </a:lnTo>
                <a:lnTo>
                  <a:pt x="68231" y="27002"/>
                </a:lnTo>
                <a:lnTo>
                  <a:pt x="68403" y="27002"/>
                </a:lnTo>
                <a:lnTo>
                  <a:pt x="68575" y="27021"/>
                </a:lnTo>
                <a:lnTo>
                  <a:pt x="68748" y="27059"/>
                </a:lnTo>
                <a:lnTo>
                  <a:pt x="68901" y="27097"/>
                </a:lnTo>
                <a:lnTo>
                  <a:pt x="69054" y="27155"/>
                </a:lnTo>
                <a:lnTo>
                  <a:pt x="69206" y="27231"/>
                </a:lnTo>
                <a:lnTo>
                  <a:pt x="69359" y="27327"/>
                </a:lnTo>
                <a:lnTo>
                  <a:pt x="69493" y="27442"/>
                </a:lnTo>
                <a:lnTo>
                  <a:pt x="69493" y="27442"/>
                </a:lnTo>
                <a:lnTo>
                  <a:pt x="69627" y="27556"/>
                </a:lnTo>
                <a:lnTo>
                  <a:pt x="69723" y="27671"/>
                </a:lnTo>
                <a:lnTo>
                  <a:pt x="69818" y="27805"/>
                </a:lnTo>
                <a:lnTo>
                  <a:pt x="69914" y="27939"/>
                </a:lnTo>
                <a:lnTo>
                  <a:pt x="69971" y="28073"/>
                </a:lnTo>
                <a:lnTo>
                  <a:pt x="70029" y="28226"/>
                </a:lnTo>
                <a:lnTo>
                  <a:pt x="70067" y="28360"/>
                </a:lnTo>
                <a:lnTo>
                  <a:pt x="70105" y="28512"/>
                </a:lnTo>
                <a:lnTo>
                  <a:pt x="70124" y="28665"/>
                </a:lnTo>
                <a:lnTo>
                  <a:pt x="70124" y="28818"/>
                </a:lnTo>
                <a:lnTo>
                  <a:pt x="70124" y="29144"/>
                </a:lnTo>
                <a:lnTo>
                  <a:pt x="70067" y="29469"/>
                </a:lnTo>
                <a:lnTo>
                  <a:pt x="69971" y="29813"/>
                </a:lnTo>
                <a:lnTo>
                  <a:pt x="69857" y="30138"/>
                </a:lnTo>
                <a:lnTo>
                  <a:pt x="69704" y="30482"/>
                </a:lnTo>
                <a:lnTo>
                  <a:pt x="69532" y="30807"/>
                </a:lnTo>
                <a:lnTo>
                  <a:pt x="69340" y="31132"/>
                </a:lnTo>
                <a:lnTo>
                  <a:pt x="69130" y="31438"/>
                </a:lnTo>
                <a:lnTo>
                  <a:pt x="68901" y="31744"/>
                </a:lnTo>
                <a:lnTo>
                  <a:pt x="68671" y="32031"/>
                </a:lnTo>
                <a:lnTo>
                  <a:pt x="68442" y="32299"/>
                </a:lnTo>
                <a:lnTo>
                  <a:pt x="68442" y="32299"/>
                </a:lnTo>
                <a:lnTo>
                  <a:pt x="61634" y="39833"/>
                </a:lnTo>
                <a:lnTo>
                  <a:pt x="70545" y="39833"/>
                </a:lnTo>
                <a:lnTo>
                  <a:pt x="70545" y="39833"/>
                </a:lnTo>
                <a:lnTo>
                  <a:pt x="81828" y="26811"/>
                </a:lnTo>
                <a:lnTo>
                  <a:pt x="81828" y="26811"/>
                </a:lnTo>
                <a:lnTo>
                  <a:pt x="82267" y="26294"/>
                </a:lnTo>
                <a:lnTo>
                  <a:pt x="82497" y="26027"/>
                </a:lnTo>
                <a:lnTo>
                  <a:pt x="82688" y="25740"/>
                </a:lnTo>
                <a:lnTo>
                  <a:pt x="82879" y="25453"/>
                </a:lnTo>
                <a:lnTo>
                  <a:pt x="83032" y="25166"/>
                </a:lnTo>
                <a:lnTo>
                  <a:pt x="83185" y="24860"/>
                </a:lnTo>
                <a:lnTo>
                  <a:pt x="83300" y="24535"/>
                </a:lnTo>
                <a:lnTo>
                  <a:pt x="83300" y="24535"/>
                </a:lnTo>
                <a:lnTo>
                  <a:pt x="83357" y="24325"/>
                </a:lnTo>
                <a:lnTo>
                  <a:pt x="83396" y="24114"/>
                </a:lnTo>
                <a:lnTo>
                  <a:pt x="83415" y="23904"/>
                </a:lnTo>
                <a:lnTo>
                  <a:pt x="83415" y="23693"/>
                </a:lnTo>
                <a:lnTo>
                  <a:pt x="83415" y="23464"/>
                </a:lnTo>
                <a:lnTo>
                  <a:pt x="83396" y="23254"/>
                </a:lnTo>
                <a:lnTo>
                  <a:pt x="83357" y="23043"/>
                </a:lnTo>
                <a:lnTo>
                  <a:pt x="83300" y="22852"/>
                </a:lnTo>
                <a:lnTo>
                  <a:pt x="83243" y="22642"/>
                </a:lnTo>
                <a:lnTo>
                  <a:pt x="83166" y="22431"/>
                </a:lnTo>
                <a:lnTo>
                  <a:pt x="83090" y="22240"/>
                </a:lnTo>
                <a:lnTo>
                  <a:pt x="82994" y="22049"/>
                </a:lnTo>
                <a:lnTo>
                  <a:pt x="82765" y="21666"/>
                </a:lnTo>
                <a:lnTo>
                  <a:pt x="82497" y="21322"/>
                </a:lnTo>
                <a:lnTo>
                  <a:pt x="82210" y="20978"/>
                </a:lnTo>
                <a:lnTo>
                  <a:pt x="81866" y="20672"/>
                </a:lnTo>
                <a:lnTo>
                  <a:pt x="81503" y="20385"/>
                </a:lnTo>
                <a:lnTo>
                  <a:pt x="81120" y="20137"/>
                </a:lnTo>
                <a:lnTo>
                  <a:pt x="80719" y="19926"/>
                </a:lnTo>
                <a:lnTo>
                  <a:pt x="80298" y="19735"/>
                </a:lnTo>
                <a:lnTo>
                  <a:pt x="79877" y="19601"/>
                </a:lnTo>
                <a:lnTo>
                  <a:pt x="79437" y="19506"/>
                </a:lnTo>
                <a:lnTo>
                  <a:pt x="79437" y="19506"/>
                </a:lnTo>
                <a:lnTo>
                  <a:pt x="79131" y="19448"/>
                </a:lnTo>
                <a:lnTo>
                  <a:pt x="78844" y="19429"/>
                </a:lnTo>
                <a:lnTo>
                  <a:pt x="78538" y="19410"/>
                </a:lnTo>
                <a:lnTo>
                  <a:pt x="78252" y="19391"/>
                </a:lnTo>
                <a:lnTo>
                  <a:pt x="78252" y="19391"/>
                </a:lnTo>
                <a:lnTo>
                  <a:pt x="77869" y="19410"/>
                </a:lnTo>
                <a:lnTo>
                  <a:pt x="77506" y="19429"/>
                </a:lnTo>
                <a:lnTo>
                  <a:pt x="77143" y="19467"/>
                </a:lnTo>
                <a:lnTo>
                  <a:pt x="76779" y="19525"/>
                </a:lnTo>
                <a:lnTo>
                  <a:pt x="76416" y="19601"/>
                </a:lnTo>
                <a:lnTo>
                  <a:pt x="76053" y="19678"/>
                </a:lnTo>
                <a:lnTo>
                  <a:pt x="75326" y="19869"/>
                </a:lnTo>
                <a:lnTo>
                  <a:pt x="74599" y="20098"/>
                </a:lnTo>
                <a:lnTo>
                  <a:pt x="73892" y="20366"/>
                </a:lnTo>
                <a:lnTo>
                  <a:pt x="73203" y="20634"/>
                </a:lnTo>
                <a:lnTo>
                  <a:pt x="72496" y="20921"/>
                </a:lnTo>
                <a:lnTo>
                  <a:pt x="72496" y="20921"/>
                </a:lnTo>
                <a:lnTo>
                  <a:pt x="48286" y="30846"/>
                </a:lnTo>
                <a:lnTo>
                  <a:pt x="48286" y="30846"/>
                </a:lnTo>
                <a:lnTo>
                  <a:pt x="47617" y="31113"/>
                </a:lnTo>
                <a:lnTo>
                  <a:pt x="46947" y="31381"/>
                </a:lnTo>
                <a:lnTo>
                  <a:pt x="46259" y="31630"/>
                </a:lnTo>
                <a:lnTo>
                  <a:pt x="45571" y="31859"/>
                </a:lnTo>
                <a:lnTo>
                  <a:pt x="44882" y="32050"/>
                </a:lnTo>
                <a:lnTo>
                  <a:pt x="44538" y="32127"/>
                </a:lnTo>
                <a:lnTo>
                  <a:pt x="44194" y="32184"/>
                </a:lnTo>
                <a:lnTo>
                  <a:pt x="43830" y="32241"/>
                </a:lnTo>
                <a:lnTo>
                  <a:pt x="43486" y="32280"/>
                </a:lnTo>
                <a:lnTo>
                  <a:pt x="43123" y="32318"/>
                </a:lnTo>
                <a:lnTo>
                  <a:pt x="42759" y="32318"/>
                </a:lnTo>
                <a:lnTo>
                  <a:pt x="42759" y="32318"/>
                </a:lnTo>
                <a:lnTo>
                  <a:pt x="42626" y="32318"/>
                </a:lnTo>
                <a:lnTo>
                  <a:pt x="42626" y="32318"/>
                </a:lnTo>
                <a:lnTo>
                  <a:pt x="42262" y="32299"/>
                </a:lnTo>
                <a:lnTo>
                  <a:pt x="41880" y="32261"/>
                </a:lnTo>
                <a:lnTo>
                  <a:pt x="41516" y="32184"/>
                </a:lnTo>
                <a:lnTo>
                  <a:pt x="41153" y="32108"/>
                </a:lnTo>
                <a:lnTo>
                  <a:pt x="40790" y="31993"/>
                </a:lnTo>
                <a:lnTo>
                  <a:pt x="40446" y="31859"/>
                </a:lnTo>
                <a:lnTo>
                  <a:pt x="40121" y="31706"/>
                </a:lnTo>
                <a:lnTo>
                  <a:pt x="39795" y="31515"/>
                </a:lnTo>
                <a:lnTo>
                  <a:pt x="39470" y="31324"/>
                </a:lnTo>
                <a:lnTo>
                  <a:pt x="39183" y="31113"/>
                </a:lnTo>
                <a:lnTo>
                  <a:pt x="38916" y="30865"/>
                </a:lnTo>
                <a:lnTo>
                  <a:pt x="38667" y="30597"/>
                </a:lnTo>
                <a:lnTo>
                  <a:pt x="38457" y="30329"/>
                </a:lnTo>
                <a:lnTo>
                  <a:pt x="38246" y="30023"/>
                </a:lnTo>
                <a:lnTo>
                  <a:pt x="38093" y="29698"/>
                </a:lnTo>
                <a:lnTo>
                  <a:pt x="37960" y="29373"/>
                </a:lnTo>
                <a:lnTo>
                  <a:pt x="37960" y="29373"/>
                </a:lnTo>
                <a:lnTo>
                  <a:pt x="37864" y="29086"/>
                </a:lnTo>
                <a:lnTo>
                  <a:pt x="37807" y="28818"/>
                </a:lnTo>
                <a:lnTo>
                  <a:pt x="37768" y="28532"/>
                </a:lnTo>
                <a:lnTo>
                  <a:pt x="37749" y="28264"/>
                </a:lnTo>
                <a:lnTo>
                  <a:pt x="37749" y="27996"/>
                </a:lnTo>
                <a:lnTo>
                  <a:pt x="37788" y="27728"/>
                </a:lnTo>
                <a:lnTo>
                  <a:pt x="37826" y="27461"/>
                </a:lnTo>
                <a:lnTo>
                  <a:pt x="37883" y="27193"/>
                </a:lnTo>
                <a:lnTo>
                  <a:pt x="37960" y="26944"/>
                </a:lnTo>
                <a:lnTo>
                  <a:pt x="38055" y="26677"/>
                </a:lnTo>
                <a:lnTo>
                  <a:pt x="38151" y="26428"/>
                </a:lnTo>
                <a:lnTo>
                  <a:pt x="38266" y="26179"/>
                </a:lnTo>
                <a:lnTo>
                  <a:pt x="38399" y="25931"/>
                </a:lnTo>
                <a:lnTo>
                  <a:pt x="38552" y="25682"/>
                </a:lnTo>
                <a:lnTo>
                  <a:pt x="38725" y="25434"/>
                </a:lnTo>
                <a:lnTo>
                  <a:pt x="38897" y="25204"/>
                </a:lnTo>
                <a:lnTo>
                  <a:pt x="39260" y="24726"/>
                </a:lnTo>
                <a:lnTo>
                  <a:pt x="39681" y="24286"/>
                </a:lnTo>
                <a:lnTo>
                  <a:pt x="40101" y="23846"/>
                </a:lnTo>
                <a:lnTo>
                  <a:pt x="40579" y="23426"/>
                </a:lnTo>
                <a:lnTo>
                  <a:pt x="41058" y="23024"/>
                </a:lnTo>
                <a:lnTo>
                  <a:pt x="41536" y="22642"/>
                </a:lnTo>
                <a:lnTo>
                  <a:pt x="42033" y="22298"/>
                </a:lnTo>
                <a:lnTo>
                  <a:pt x="42530" y="21953"/>
                </a:lnTo>
                <a:lnTo>
                  <a:pt x="42530" y="21953"/>
                </a:lnTo>
                <a:lnTo>
                  <a:pt x="53105" y="14878"/>
                </a:lnTo>
                <a:lnTo>
                  <a:pt x="53105" y="14878"/>
                </a:lnTo>
                <a:lnTo>
                  <a:pt x="53105" y="14514"/>
                </a:lnTo>
                <a:lnTo>
                  <a:pt x="53143" y="14170"/>
                </a:lnTo>
                <a:lnTo>
                  <a:pt x="53181" y="13807"/>
                </a:lnTo>
                <a:lnTo>
                  <a:pt x="53239" y="13424"/>
                </a:lnTo>
                <a:lnTo>
                  <a:pt x="53315" y="13061"/>
                </a:lnTo>
                <a:lnTo>
                  <a:pt x="53411" y="12698"/>
                </a:lnTo>
                <a:lnTo>
                  <a:pt x="53507" y="12334"/>
                </a:lnTo>
                <a:lnTo>
                  <a:pt x="53621" y="11971"/>
                </a:lnTo>
                <a:lnTo>
                  <a:pt x="53736" y="11627"/>
                </a:lnTo>
                <a:lnTo>
                  <a:pt x="53870" y="11264"/>
                </a:lnTo>
                <a:lnTo>
                  <a:pt x="54023" y="10919"/>
                </a:lnTo>
                <a:lnTo>
                  <a:pt x="54176" y="10575"/>
                </a:lnTo>
                <a:lnTo>
                  <a:pt x="54348" y="10231"/>
                </a:lnTo>
                <a:lnTo>
                  <a:pt x="54520" y="9906"/>
                </a:lnTo>
                <a:lnTo>
                  <a:pt x="54711" y="9581"/>
                </a:lnTo>
                <a:lnTo>
                  <a:pt x="54903" y="9275"/>
                </a:lnTo>
                <a:lnTo>
                  <a:pt x="54903" y="9275"/>
                </a:lnTo>
                <a:lnTo>
                  <a:pt x="55648" y="8146"/>
                </a:lnTo>
                <a:lnTo>
                  <a:pt x="56432" y="7037"/>
                </a:lnTo>
                <a:lnTo>
                  <a:pt x="57197" y="5909"/>
                </a:lnTo>
                <a:lnTo>
                  <a:pt x="57580" y="5335"/>
                </a:lnTo>
                <a:lnTo>
                  <a:pt x="57943" y="4762"/>
                </a:lnTo>
                <a:lnTo>
                  <a:pt x="58287" y="4188"/>
                </a:lnTo>
                <a:lnTo>
                  <a:pt x="58593" y="3614"/>
                </a:lnTo>
                <a:lnTo>
                  <a:pt x="58880" y="3022"/>
                </a:lnTo>
                <a:lnTo>
                  <a:pt x="59148" y="2448"/>
                </a:lnTo>
                <a:lnTo>
                  <a:pt x="59358" y="1855"/>
                </a:lnTo>
                <a:lnTo>
                  <a:pt x="59549" y="1262"/>
                </a:lnTo>
                <a:lnTo>
                  <a:pt x="59626" y="956"/>
                </a:lnTo>
                <a:lnTo>
                  <a:pt x="59683" y="650"/>
                </a:lnTo>
                <a:lnTo>
                  <a:pt x="59722" y="363"/>
                </a:lnTo>
                <a:lnTo>
                  <a:pt x="59760" y="57"/>
                </a:lnTo>
                <a:lnTo>
                  <a:pt x="59760" y="57"/>
                </a:lnTo>
                <a:lnTo>
                  <a:pt x="59741" y="57"/>
                </a:lnTo>
                <a:lnTo>
                  <a:pt x="59741" y="57"/>
                </a:lnTo>
                <a:lnTo>
                  <a:pt x="59301" y="19"/>
                </a:lnTo>
                <a:lnTo>
                  <a:pt x="5888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08064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22"/>
          <p:cNvGrpSpPr/>
          <p:nvPr/>
        </p:nvGrpSpPr>
        <p:grpSpPr>
          <a:xfrm flipH="1">
            <a:off x="3" y="-87"/>
            <a:ext cx="12146933" cy="6858085"/>
            <a:chOff x="2" y="-65"/>
            <a:chExt cx="9110200" cy="5143564"/>
          </a:xfrm>
        </p:grpSpPr>
        <p:sp>
          <p:nvSpPr>
            <p:cNvPr id="784" name="Google Shape;784;p22"/>
            <p:cNvSpPr/>
            <p:nvPr/>
          </p:nvSpPr>
          <p:spPr>
            <a:xfrm rot="10800000" flipH="1">
              <a:off x="5751752" y="-6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22"/>
            <p:cNvSpPr/>
            <p:nvPr/>
          </p:nvSpPr>
          <p:spPr>
            <a:xfrm flipH="1">
              <a:off x="2" y="322598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6" name="Google Shape;786;p22"/>
          <p:cNvGrpSpPr/>
          <p:nvPr/>
        </p:nvGrpSpPr>
        <p:grpSpPr>
          <a:xfrm rot="10800000" flipH="1">
            <a:off x="-373012" y="4149890"/>
            <a:ext cx="4990843" cy="3488101"/>
            <a:chOff x="-228590" y="-381000"/>
            <a:chExt cx="3743132" cy="2616076"/>
          </a:xfrm>
        </p:grpSpPr>
        <p:sp>
          <p:nvSpPr>
            <p:cNvPr id="787" name="Google Shape;787;p22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extrusionOk="0">
                  <a:moveTo>
                    <a:pt x="1" y="0"/>
                  </a:moveTo>
                  <a:lnTo>
                    <a:pt x="1" y="51957"/>
                  </a:lnTo>
                  <a:lnTo>
                    <a:pt x="173" y="51709"/>
                  </a:lnTo>
                  <a:lnTo>
                    <a:pt x="345" y="51422"/>
                  </a:lnTo>
                  <a:lnTo>
                    <a:pt x="498" y="51135"/>
                  </a:lnTo>
                  <a:lnTo>
                    <a:pt x="632" y="50810"/>
                  </a:lnTo>
                  <a:lnTo>
                    <a:pt x="900" y="50141"/>
                  </a:lnTo>
                  <a:lnTo>
                    <a:pt x="1148" y="49452"/>
                  </a:lnTo>
                  <a:lnTo>
                    <a:pt x="1588" y="48133"/>
                  </a:lnTo>
                  <a:lnTo>
                    <a:pt x="1799" y="47578"/>
                  </a:lnTo>
                  <a:lnTo>
                    <a:pt x="1894" y="47330"/>
                  </a:lnTo>
                  <a:lnTo>
                    <a:pt x="2009" y="47119"/>
                  </a:lnTo>
                  <a:lnTo>
                    <a:pt x="2334" y="46526"/>
                  </a:lnTo>
                  <a:lnTo>
                    <a:pt x="2697" y="45953"/>
                  </a:lnTo>
                  <a:lnTo>
                    <a:pt x="3099" y="45398"/>
                  </a:lnTo>
                  <a:lnTo>
                    <a:pt x="3520" y="44844"/>
                  </a:lnTo>
                  <a:lnTo>
                    <a:pt x="3959" y="44308"/>
                  </a:lnTo>
                  <a:lnTo>
                    <a:pt x="4437" y="43792"/>
                  </a:lnTo>
                  <a:lnTo>
                    <a:pt x="4916" y="43276"/>
                  </a:lnTo>
                  <a:lnTo>
                    <a:pt x="5413" y="42778"/>
                  </a:lnTo>
                  <a:lnTo>
                    <a:pt x="5929" y="42300"/>
                  </a:lnTo>
                  <a:lnTo>
                    <a:pt x="6445" y="41841"/>
                  </a:lnTo>
                  <a:lnTo>
                    <a:pt x="6981" y="41401"/>
                  </a:lnTo>
                  <a:lnTo>
                    <a:pt x="7497" y="40962"/>
                  </a:lnTo>
                  <a:lnTo>
                    <a:pt x="8549" y="40158"/>
                  </a:lnTo>
                  <a:lnTo>
                    <a:pt x="9562" y="39413"/>
                  </a:lnTo>
                  <a:lnTo>
                    <a:pt x="10098" y="39049"/>
                  </a:lnTo>
                  <a:lnTo>
                    <a:pt x="10633" y="38686"/>
                  </a:lnTo>
                  <a:lnTo>
                    <a:pt x="11188" y="38342"/>
                  </a:lnTo>
                  <a:lnTo>
                    <a:pt x="11742" y="37998"/>
                  </a:lnTo>
                  <a:lnTo>
                    <a:pt x="12316" y="37672"/>
                  </a:lnTo>
                  <a:lnTo>
                    <a:pt x="12871" y="37367"/>
                  </a:lnTo>
                  <a:lnTo>
                    <a:pt x="13444" y="37080"/>
                  </a:lnTo>
                  <a:lnTo>
                    <a:pt x="14037" y="36812"/>
                  </a:lnTo>
                  <a:lnTo>
                    <a:pt x="14611" y="36544"/>
                  </a:lnTo>
                  <a:lnTo>
                    <a:pt x="15204" y="36296"/>
                  </a:lnTo>
                  <a:lnTo>
                    <a:pt x="15797" y="36066"/>
                  </a:lnTo>
                  <a:lnTo>
                    <a:pt x="16389" y="35837"/>
                  </a:lnTo>
                  <a:lnTo>
                    <a:pt x="16982" y="35626"/>
                  </a:lnTo>
                  <a:lnTo>
                    <a:pt x="17594" y="35435"/>
                  </a:lnTo>
                  <a:lnTo>
                    <a:pt x="18206" y="35263"/>
                  </a:lnTo>
                  <a:lnTo>
                    <a:pt x="18818" y="35110"/>
                  </a:lnTo>
                  <a:lnTo>
                    <a:pt x="19430" y="34957"/>
                  </a:lnTo>
                  <a:lnTo>
                    <a:pt x="20042" y="34842"/>
                  </a:lnTo>
                  <a:lnTo>
                    <a:pt x="20654" y="34728"/>
                  </a:lnTo>
                  <a:lnTo>
                    <a:pt x="21266" y="34632"/>
                  </a:lnTo>
                  <a:lnTo>
                    <a:pt x="21897" y="34536"/>
                  </a:lnTo>
                  <a:lnTo>
                    <a:pt x="22509" y="34479"/>
                  </a:lnTo>
                  <a:lnTo>
                    <a:pt x="23140" y="34422"/>
                  </a:lnTo>
                  <a:lnTo>
                    <a:pt x="23752" y="34402"/>
                  </a:lnTo>
                  <a:lnTo>
                    <a:pt x="24383" y="34383"/>
                  </a:lnTo>
                  <a:lnTo>
                    <a:pt x="24995" y="34383"/>
                  </a:lnTo>
                  <a:lnTo>
                    <a:pt x="25626" y="34402"/>
                  </a:lnTo>
                  <a:lnTo>
                    <a:pt x="26238" y="34422"/>
                  </a:lnTo>
                  <a:lnTo>
                    <a:pt x="26869" y="34479"/>
                  </a:lnTo>
                  <a:lnTo>
                    <a:pt x="27481" y="34555"/>
                  </a:lnTo>
                  <a:lnTo>
                    <a:pt x="28112" y="34632"/>
                  </a:lnTo>
                  <a:lnTo>
                    <a:pt x="28724" y="34747"/>
                  </a:lnTo>
                  <a:lnTo>
                    <a:pt x="29737" y="34938"/>
                  </a:lnTo>
                  <a:lnTo>
                    <a:pt x="30732" y="35167"/>
                  </a:lnTo>
                  <a:lnTo>
                    <a:pt x="31745" y="35378"/>
                  </a:lnTo>
                  <a:lnTo>
                    <a:pt x="32759" y="35588"/>
                  </a:lnTo>
                  <a:lnTo>
                    <a:pt x="33275" y="35684"/>
                  </a:lnTo>
                  <a:lnTo>
                    <a:pt x="33772" y="35760"/>
                  </a:lnTo>
                  <a:lnTo>
                    <a:pt x="34269" y="35837"/>
                  </a:lnTo>
                  <a:lnTo>
                    <a:pt x="34786" y="35894"/>
                  </a:lnTo>
                  <a:lnTo>
                    <a:pt x="35283" y="35913"/>
                  </a:lnTo>
                  <a:lnTo>
                    <a:pt x="35780" y="35932"/>
                  </a:lnTo>
                  <a:lnTo>
                    <a:pt x="36277" y="35932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6871" y="25013"/>
                  </a:lnTo>
                  <a:lnTo>
                    <a:pt x="47541" y="23751"/>
                  </a:lnTo>
                  <a:lnTo>
                    <a:pt x="47885" y="23139"/>
                  </a:lnTo>
                  <a:lnTo>
                    <a:pt x="48229" y="22546"/>
                  </a:lnTo>
                  <a:lnTo>
                    <a:pt x="48688" y="21800"/>
                  </a:lnTo>
                  <a:lnTo>
                    <a:pt x="49166" y="21074"/>
                  </a:lnTo>
                  <a:lnTo>
                    <a:pt x="49682" y="20366"/>
                  </a:lnTo>
                  <a:lnTo>
                    <a:pt x="50199" y="19678"/>
                  </a:lnTo>
                  <a:lnTo>
                    <a:pt x="50734" y="19008"/>
                  </a:lnTo>
                  <a:lnTo>
                    <a:pt x="51289" y="18358"/>
                  </a:lnTo>
                  <a:lnTo>
                    <a:pt x="51843" y="17746"/>
                  </a:lnTo>
                  <a:lnTo>
                    <a:pt x="52436" y="17134"/>
                  </a:lnTo>
                  <a:lnTo>
                    <a:pt x="53029" y="16561"/>
                  </a:lnTo>
                  <a:lnTo>
                    <a:pt x="53641" y="15987"/>
                  </a:lnTo>
                  <a:lnTo>
                    <a:pt x="54272" y="15452"/>
                  </a:lnTo>
                  <a:lnTo>
                    <a:pt x="54922" y="14916"/>
                  </a:lnTo>
                  <a:lnTo>
                    <a:pt x="55572" y="14419"/>
                  </a:lnTo>
                  <a:lnTo>
                    <a:pt x="56222" y="13922"/>
                  </a:lnTo>
                  <a:lnTo>
                    <a:pt x="56892" y="13444"/>
                  </a:lnTo>
                  <a:lnTo>
                    <a:pt x="57580" y="12985"/>
                  </a:lnTo>
                  <a:lnTo>
                    <a:pt x="58269" y="12545"/>
                  </a:lnTo>
                  <a:lnTo>
                    <a:pt x="58976" y="12105"/>
                  </a:lnTo>
                  <a:lnTo>
                    <a:pt x="59684" y="11703"/>
                  </a:lnTo>
                  <a:lnTo>
                    <a:pt x="60391" y="11302"/>
                  </a:lnTo>
                  <a:lnTo>
                    <a:pt x="61118" y="10919"/>
                  </a:lnTo>
                  <a:lnTo>
                    <a:pt x="61845" y="10537"/>
                  </a:lnTo>
                  <a:lnTo>
                    <a:pt x="62590" y="10174"/>
                  </a:lnTo>
                  <a:lnTo>
                    <a:pt x="63317" y="9829"/>
                  </a:lnTo>
                  <a:lnTo>
                    <a:pt x="64063" y="9504"/>
                  </a:lnTo>
                  <a:lnTo>
                    <a:pt x="64809" y="9179"/>
                  </a:lnTo>
                  <a:lnTo>
                    <a:pt x="66319" y="8567"/>
                  </a:lnTo>
                  <a:lnTo>
                    <a:pt x="67830" y="7994"/>
                  </a:lnTo>
                  <a:lnTo>
                    <a:pt x="69322" y="7458"/>
                  </a:lnTo>
                  <a:lnTo>
                    <a:pt x="70603" y="7018"/>
                  </a:lnTo>
                  <a:lnTo>
                    <a:pt x="71865" y="6617"/>
                  </a:lnTo>
                  <a:lnTo>
                    <a:pt x="74427" y="5794"/>
                  </a:lnTo>
                  <a:lnTo>
                    <a:pt x="76990" y="4991"/>
                  </a:lnTo>
                  <a:lnTo>
                    <a:pt x="78252" y="4590"/>
                  </a:lnTo>
                  <a:lnTo>
                    <a:pt x="79533" y="4150"/>
                  </a:lnTo>
                  <a:lnTo>
                    <a:pt x="80795" y="3729"/>
                  </a:lnTo>
                  <a:lnTo>
                    <a:pt x="82058" y="3270"/>
                  </a:lnTo>
                  <a:lnTo>
                    <a:pt x="83320" y="2792"/>
                  </a:lnTo>
                  <a:lnTo>
                    <a:pt x="84563" y="2295"/>
                  </a:lnTo>
                  <a:lnTo>
                    <a:pt x="85806" y="1779"/>
                  </a:lnTo>
                  <a:lnTo>
                    <a:pt x="87029" y="1224"/>
                  </a:lnTo>
                  <a:lnTo>
                    <a:pt x="88234" y="631"/>
                  </a:lnTo>
                  <a:lnTo>
                    <a:pt x="894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85725" dir="1596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fill="none" extrusionOk="0">
                  <a:moveTo>
                    <a:pt x="89439" y="0"/>
                  </a:moveTo>
                  <a:lnTo>
                    <a:pt x="89439" y="0"/>
                  </a:lnTo>
                  <a:lnTo>
                    <a:pt x="88234" y="631"/>
                  </a:lnTo>
                  <a:lnTo>
                    <a:pt x="87029" y="1224"/>
                  </a:lnTo>
                  <a:lnTo>
                    <a:pt x="85806" y="1779"/>
                  </a:lnTo>
                  <a:lnTo>
                    <a:pt x="84563" y="2295"/>
                  </a:lnTo>
                  <a:lnTo>
                    <a:pt x="83320" y="2792"/>
                  </a:lnTo>
                  <a:lnTo>
                    <a:pt x="82058" y="3270"/>
                  </a:lnTo>
                  <a:lnTo>
                    <a:pt x="80795" y="3729"/>
                  </a:lnTo>
                  <a:lnTo>
                    <a:pt x="79533" y="4150"/>
                  </a:lnTo>
                  <a:lnTo>
                    <a:pt x="78252" y="4590"/>
                  </a:lnTo>
                  <a:lnTo>
                    <a:pt x="76990" y="4991"/>
                  </a:lnTo>
                  <a:lnTo>
                    <a:pt x="74427" y="5794"/>
                  </a:lnTo>
                  <a:lnTo>
                    <a:pt x="71865" y="6617"/>
                  </a:lnTo>
                  <a:lnTo>
                    <a:pt x="70603" y="7018"/>
                  </a:lnTo>
                  <a:lnTo>
                    <a:pt x="69322" y="7458"/>
                  </a:lnTo>
                  <a:lnTo>
                    <a:pt x="69322" y="7458"/>
                  </a:lnTo>
                  <a:lnTo>
                    <a:pt x="67830" y="7994"/>
                  </a:lnTo>
                  <a:lnTo>
                    <a:pt x="66319" y="8567"/>
                  </a:lnTo>
                  <a:lnTo>
                    <a:pt x="64809" y="9179"/>
                  </a:lnTo>
                  <a:lnTo>
                    <a:pt x="64063" y="9504"/>
                  </a:lnTo>
                  <a:lnTo>
                    <a:pt x="63317" y="9829"/>
                  </a:lnTo>
                  <a:lnTo>
                    <a:pt x="62590" y="10174"/>
                  </a:lnTo>
                  <a:lnTo>
                    <a:pt x="61845" y="10537"/>
                  </a:lnTo>
                  <a:lnTo>
                    <a:pt x="61118" y="10919"/>
                  </a:lnTo>
                  <a:lnTo>
                    <a:pt x="60391" y="11302"/>
                  </a:lnTo>
                  <a:lnTo>
                    <a:pt x="59684" y="11703"/>
                  </a:lnTo>
                  <a:lnTo>
                    <a:pt x="58976" y="12105"/>
                  </a:lnTo>
                  <a:lnTo>
                    <a:pt x="58269" y="12545"/>
                  </a:lnTo>
                  <a:lnTo>
                    <a:pt x="57580" y="12985"/>
                  </a:lnTo>
                  <a:lnTo>
                    <a:pt x="56892" y="13444"/>
                  </a:lnTo>
                  <a:lnTo>
                    <a:pt x="56222" y="13922"/>
                  </a:lnTo>
                  <a:lnTo>
                    <a:pt x="55572" y="14419"/>
                  </a:lnTo>
                  <a:lnTo>
                    <a:pt x="54922" y="14916"/>
                  </a:lnTo>
                  <a:lnTo>
                    <a:pt x="54272" y="15452"/>
                  </a:lnTo>
                  <a:lnTo>
                    <a:pt x="53641" y="15987"/>
                  </a:lnTo>
                  <a:lnTo>
                    <a:pt x="53029" y="16561"/>
                  </a:lnTo>
                  <a:lnTo>
                    <a:pt x="52436" y="17134"/>
                  </a:lnTo>
                  <a:lnTo>
                    <a:pt x="51843" y="17746"/>
                  </a:lnTo>
                  <a:lnTo>
                    <a:pt x="51289" y="18358"/>
                  </a:lnTo>
                  <a:lnTo>
                    <a:pt x="50734" y="19008"/>
                  </a:lnTo>
                  <a:lnTo>
                    <a:pt x="50199" y="19678"/>
                  </a:lnTo>
                  <a:lnTo>
                    <a:pt x="49682" y="20366"/>
                  </a:lnTo>
                  <a:lnTo>
                    <a:pt x="49166" y="21074"/>
                  </a:lnTo>
                  <a:lnTo>
                    <a:pt x="48688" y="21800"/>
                  </a:lnTo>
                  <a:lnTo>
                    <a:pt x="48229" y="22546"/>
                  </a:lnTo>
                  <a:lnTo>
                    <a:pt x="48229" y="22546"/>
                  </a:lnTo>
                  <a:lnTo>
                    <a:pt x="47885" y="23139"/>
                  </a:lnTo>
                  <a:lnTo>
                    <a:pt x="47541" y="23751"/>
                  </a:lnTo>
                  <a:lnTo>
                    <a:pt x="46871" y="25013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4921" y="28799"/>
                  </a:lnTo>
                  <a:lnTo>
                    <a:pt x="44596" y="29411"/>
                  </a:lnTo>
                  <a:lnTo>
                    <a:pt x="44251" y="30004"/>
                  </a:lnTo>
                  <a:lnTo>
                    <a:pt x="43907" y="30578"/>
                  </a:lnTo>
                  <a:lnTo>
                    <a:pt x="43544" y="31132"/>
                  </a:lnTo>
                  <a:lnTo>
                    <a:pt x="43181" y="31687"/>
                  </a:lnTo>
                  <a:lnTo>
                    <a:pt x="42798" y="32203"/>
                  </a:lnTo>
                  <a:lnTo>
                    <a:pt x="42397" y="32700"/>
                  </a:lnTo>
                  <a:lnTo>
                    <a:pt x="41976" y="33179"/>
                  </a:lnTo>
                  <a:lnTo>
                    <a:pt x="41536" y="33618"/>
                  </a:lnTo>
                  <a:lnTo>
                    <a:pt x="41077" y="34020"/>
                  </a:lnTo>
                  <a:lnTo>
                    <a:pt x="40618" y="34402"/>
                  </a:lnTo>
                  <a:lnTo>
                    <a:pt x="40121" y="34747"/>
                  </a:lnTo>
                  <a:lnTo>
                    <a:pt x="39853" y="34900"/>
                  </a:lnTo>
                  <a:lnTo>
                    <a:pt x="39585" y="35053"/>
                  </a:lnTo>
                  <a:lnTo>
                    <a:pt x="39318" y="3518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8763" y="35416"/>
                  </a:lnTo>
                  <a:lnTo>
                    <a:pt x="38476" y="35531"/>
                  </a:lnTo>
                  <a:lnTo>
                    <a:pt x="38209" y="35607"/>
                  </a:lnTo>
                  <a:lnTo>
                    <a:pt x="37922" y="35684"/>
                  </a:lnTo>
                  <a:lnTo>
                    <a:pt x="37348" y="35818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6277" y="35932"/>
                  </a:lnTo>
                  <a:lnTo>
                    <a:pt x="35780" y="35932"/>
                  </a:lnTo>
                  <a:lnTo>
                    <a:pt x="35283" y="35913"/>
                  </a:lnTo>
                  <a:lnTo>
                    <a:pt x="34786" y="35894"/>
                  </a:lnTo>
                  <a:lnTo>
                    <a:pt x="34269" y="35837"/>
                  </a:lnTo>
                  <a:lnTo>
                    <a:pt x="33772" y="35760"/>
                  </a:lnTo>
                  <a:lnTo>
                    <a:pt x="33275" y="35684"/>
                  </a:lnTo>
                  <a:lnTo>
                    <a:pt x="32759" y="35588"/>
                  </a:lnTo>
                  <a:lnTo>
                    <a:pt x="31745" y="35378"/>
                  </a:lnTo>
                  <a:lnTo>
                    <a:pt x="30732" y="35167"/>
                  </a:lnTo>
                  <a:lnTo>
                    <a:pt x="29737" y="34938"/>
                  </a:lnTo>
                  <a:lnTo>
                    <a:pt x="28724" y="34747"/>
                  </a:lnTo>
                  <a:lnTo>
                    <a:pt x="28724" y="34747"/>
                  </a:lnTo>
                  <a:lnTo>
                    <a:pt x="28112" y="34632"/>
                  </a:lnTo>
                  <a:lnTo>
                    <a:pt x="27481" y="34555"/>
                  </a:lnTo>
                  <a:lnTo>
                    <a:pt x="26869" y="34479"/>
                  </a:lnTo>
                  <a:lnTo>
                    <a:pt x="26238" y="34422"/>
                  </a:lnTo>
                  <a:lnTo>
                    <a:pt x="25626" y="34402"/>
                  </a:lnTo>
                  <a:lnTo>
                    <a:pt x="24995" y="34383"/>
                  </a:lnTo>
                  <a:lnTo>
                    <a:pt x="24383" y="34383"/>
                  </a:lnTo>
                  <a:lnTo>
                    <a:pt x="23752" y="34402"/>
                  </a:lnTo>
                  <a:lnTo>
                    <a:pt x="23140" y="34422"/>
                  </a:lnTo>
                  <a:lnTo>
                    <a:pt x="22509" y="34479"/>
                  </a:lnTo>
                  <a:lnTo>
                    <a:pt x="21897" y="34536"/>
                  </a:lnTo>
                  <a:lnTo>
                    <a:pt x="21266" y="34632"/>
                  </a:lnTo>
                  <a:lnTo>
                    <a:pt x="20654" y="34728"/>
                  </a:lnTo>
                  <a:lnTo>
                    <a:pt x="20042" y="34842"/>
                  </a:lnTo>
                  <a:lnTo>
                    <a:pt x="19430" y="34957"/>
                  </a:lnTo>
                  <a:lnTo>
                    <a:pt x="18818" y="35110"/>
                  </a:lnTo>
                  <a:lnTo>
                    <a:pt x="18206" y="35263"/>
                  </a:lnTo>
                  <a:lnTo>
                    <a:pt x="17594" y="35435"/>
                  </a:lnTo>
                  <a:lnTo>
                    <a:pt x="16982" y="35626"/>
                  </a:lnTo>
                  <a:lnTo>
                    <a:pt x="16389" y="35837"/>
                  </a:lnTo>
                  <a:lnTo>
                    <a:pt x="15797" y="36066"/>
                  </a:lnTo>
                  <a:lnTo>
                    <a:pt x="15204" y="36296"/>
                  </a:lnTo>
                  <a:lnTo>
                    <a:pt x="14611" y="36544"/>
                  </a:lnTo>
                  <a:lnTo>
                    <a:pt x="14037" y="36812"/>
                  </a:lnTo>
                  <a:lnTo>
                    <a:pt x="13444" y="37080"/>
                  </a:lnTo>
                  <a:lnTo>
                    <a:pt x="12871" y="37367"/>
                  </a:lnTo>
                  <a:lnTo>
                    <a:pt x="12316" y="37672"/>
                  </a:lnTo>
                  <a:lnTo>
                    <a:pt x="11742" y="37998"/>
                  </a:lnTo>
                  <a:lnTo>
                    <a:pt x="11188" y="38342"/>
                  </a:lnTo>
                  <a:lnTo>
                    <a:pt x="10633" y="38686"/>
                  </a:lnTo>
                  <a:lnTo>
                    <a:pt x="10098" y="39049"/>
                  </a:lnTo>
                  <a:lnTo>
                    <a:pt x="9562" y="39413"/>
                  </a:lnTo>
                  <a:lnTo>
                    <a:pt x="9562" y="39413"/>
                  </a:lnTo>
                  <a:lnTo>
                    <a:pt x="8549" y="40158"/>
                  </a:lnTo>
                  <a:lnTo>
                    <a:pt x="7497" y="40962"/>
                  </a:lnTo>
                  <a:lnTo>
                    <a:pt x="6981" y="41401"/>
                  </a:lnTo>
                  <a:lnTo>
                    <a:pt x="6445" y="41841"/>
                  </a:lnTo>
                  <a:lnTo>
                    <a:pt x="5929" y="42300"/>
                  </a:lnTo>
                  <a:lnTo>
                    <a:pt x="5413" y="42778"/>
                  </a:lnTo>
                  <a:lnTo>
                    <a:pt x="4916" y="43276"/>
                  </a:lnTo>
                  <a:lnTo>
                    <a:pt x="4437" y="43792"/>
                  </a:lnTo>
                  <a:lnTo>
                    <a:pt x="3959" y="44308"/>
                  </a:lnTo>
                  <a:lnTo>
                    <a:pt x="3520" y="44844"/>
                  </a:lnTo>
                  <a:lnTo>
                    <a:pt x="3099" y="45398"/>
                  </a:lnTo>
                  <a:lnTo>
                    <a:pt x="2697" y="45953"/>
                  </a:lnTo>
                  <a:lnTo>
                    <a:pt x="2334" y="46526"/>
                  </a:lnTo>
                  <a:lnTo>
                    <a:pt x="2009" y="47119"/>
                  </a:lnTo>
                  <a:lnTo>
                    <a:pt x="2009" y="47119"/>
                  </a:lnTo>
                  <a:lnTo>
                    <a:pt x="1894" y="47330"/>
                  </a:lnTo>
                  <a:lnTo>
                    <a:pt x="1799" y="47578"/>
                  </a:lnTo>
                  <a:lnTo>
                    <a:pt x="1588" y="48133"/>
                  </a:lnTo>
                  <a:lnTo>
                    <a:pt x="1148" y="49452"/>
                  </a:lnTo>
                  <a:lnTo>
                    <a:pt x="900" y="50141"/>
                  </a:lnTo>
                  <a:lnTo>
                    <a:pt x="632" y="50810"/>
                  </a:lnTo>
                  <a:lnTo>
                    <a:pt x="498" y="51135"/>
                  </a:lnTo>
                  <a:lnTo>
                    <a:pt x="345" y="51422"/>
                  </a:lnTo>
                  <a:lnTo>
                    <a:pt x="173" y="51709"/>
                  </a:lnTo>
                  <a:lnTo>
                    <a:pt x="1" y="51957"/>
                  </a:lnTo>
                  <a:lnTo>
                    <a:pt x="1" y="0"/>
                  </a:lnTo>
                  <a:lnTo>
                    <a:pt x="894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extrusionOk="0">
                  <a:moveTo>
                    <a:pt x="43085" y="0"/>
                  </a:move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fill="none" extrusionOk="0">
                  <a:moveTo>
                    <a:pt x="60296" y="0"/>
                  </a:moveTo>
                  <a:lnTo>
                    <a:pt x="43085" y="0"/>
                  </a:lnTo>
                  <a:lnTo>
                    <a:pt x="43085" y="0"/>
                  </a:ln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2547" y="19257"/>
                  </a:lnTo>
                  <a:lnTo>
                    <a:pt x="22547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374" y="10460"/>
                  </a:lnTo>
                  <a:lnTo>
                    <a:pt x="12374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520" y="12411"/>
                  </a:lnTo>
                  <a:lnTo>
                    <a:pt x="20520" y="12411"/>
                  </a:lnTo>
                  <a:lnTo>
                    <a:pt x="20654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515" y="4150"/>
                  </a:lnTo>
                  <a:lnTo>
                    <a:pt x="14515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2" name="Google Shape;792;p22"/>
          <p:cNvGrpSpPr/>
          <p:nvPr/>
        </p:nvGrpSpPr>
        <p:grpSpPr>
          <a:xfrm>
            <a:off x="8946277" y="-3"/>
            <a:ext cx="3850649" cy="3631073"/>
            <a:chOff x="9575032" y="-706203"/>
            <a:chExt cx="2887987" cy="2723305"/>
          </a:xfrm>
        </p:grpSpPr>
        <p:sp>
          <p:nvSpPr>
            <p:cNvPr id="793" name="Google Shape;793;p22"/>
            <p:cNvSpPr/>
            <p:nvPr/>
          </p:nvSpPr>
          <p:spPr>
            <a:xfrm rot="10800000" flipH="1">
              <a:off x="10745599" y="-701303"/>
              <a:ext cx="1490368" cy="2718405"/>
            </a:xfrm>
            <a:custGeom>
              <a:avLst/>
              <a:gdLst/>
              <a:ahLst/>
              <a:cxnLst/>
              <a:rect l="l" t="t" r="r" b="b"/>
              <a:pathLst>
                <a:path w="63011" h="114931" extrusionOk="0">
                  <a:moveTo>
                    <a:pt x="63010" y="1"/>
                  </a:moveTo>
                  <a:lnTo>
                    <a:pt x="62379" y="20"/>
                  </a:lnTo>
                  <a:lnTo>
                    <a:pt x="61767" y="58"/>
                  </a:lnTo>
                  <a:lnTo>
                    <a:pt x="60524" y="154"/>
                  </a:lnTo>
                  <a:lnTo>
                    <a:pt x="59243" y="307"/>
                  </a:lnTo>
                  <a:lnTo>
                    <a:pt x="57962" y="460"/>
                  </a:lnTo>
                  <a:lnTo>
                    <a:pt x="56681" y="651"/>
                  </a:lnTo>
                  <a:lnTo>
                    <a:pt x="55418" y="880"/>
                  </a:lnTo>
                  <a:lnTo>
                    <a:pt x="54156" y="1129"/>
                  </a:lnTo>
                  <a:lnTo>
                    <a:pt x="52894" y="1416"/>
                  </a:lnTo>
                  <a:lnTo>
                    <a:pt x="51651" y="1741"/>
                  </a:lnTo>
                  <a:lnTo>
                    <a:pt x="50408" y="2085"/>
                  </a:lnTo>
                  <a:lnTo>
                    <a:pt x="49184" y="2468"/>
                  </a:lnTo>
                  <a:lnTo>
                    <a:pt x="47960" y="2888"/>
                  </a:lnTo>
                  <a:lnTo>
                    <a:pt x="46756" y="3328"/>
                  </a:lnTo>
                  <a:lnTo>
                    <a:pt x="45570" y="3825"/>
                  </a:lnTo>
                  <a:lnTo>
                    <a:pt x="44404" y="4342"/>
                  </a:lnTo>
                  <a:lnTo>
                    <a:pt x="43237" y="4896"/>
                  </a:lnTo>
                  <a:lnTo>
                    <a:pt x="42109" y="5489"/>
                  </a:lnTo>
                  <a:lnTo>
                    <a:pt x="40981" y="6120"/>
                  </a:lnTo>
                  <a:lnTo>
                    <a:pt x="40445" y="6445"/>
                  </a:lnTo>
                  <a:lnTo>
                    <a:pt x="39891" y="6789"/>
                  </a:lnTo>
                  <a:lnTo>
                    <a:pt x="39317" y="7172"/>
                  </a:lnTo>
                  <a:lnTo>
                    <a:pt x="38743" y="7573"/>
                  </a:lnTo>
                  <a:lnTo>
                    <a:pt x="38131" y="7994"/>
                  </a:lnTo>
                  <a:lnTo>
                    <a:pt x="37519" y="8434"/>
                  </a:lnTo>
                  <a:lnTo>
                    <a:pt x="36907" y="8893"/>
                  </a:lnTo>
                  <a:lnTo>
                    <a:pt x="36276" y="9390"/>
                  </a:lnTo>
                  <a:lnTo>
                    <a:pt x="35664" y="9887"/>
                  </a:lnTo>
                  <a:lnTo>
                    <a:pt x="35033" y="10423"/>
                  </a:lnTo>
                  <a:lnTo>
                    <a:pt x="34402" y="10958"/>
                  </a:lnTo>
                  <a:lnTo>
                    <a:pt x="33790" y="11513"/>
                  </a:lnTo>
                  <a:lnTo>
                    <a:pt x="33178" y="12087"/>
                  </a:lnTo>
                  <a:lnTo>
                    <a:pt x="32566" y="12679"/>
                  </a:lnTo>
                  <a:lnTo>
                    <a:pt x="31993" y="13291"/>
                  </a:lnTo>
                  <a:lnTo>
                    <a:pt x="31400" y="13903"/>
                  </a:lnTo>
                  <a:lnTo>
                    <a:pt x="30845" y="14534"/>
                  </a:lnTo>
                  <a:lnTo>
                    <a:pt x="30310" y="15165"/>
                  </a:lnTo>
                  <a:lnTo>
                    <a:pt x="29794" y="15816"/>
                  </a:lnTo>
                  <a:lnTo>
                    <a:pt x="29296" y="16466"/>
                  </a:lnTo>
                  <a:lnTo>
                    <a:pt x="28818" y="17116"/>
                  </a:lnTo>
                  <a:lnTo>
                    <a:pt x="28379" y="17785"/>
                  </a:lnTo>
                  <a:lnTo>
                    <a:pt x="27977" y="18454"/>
                  </a:lnTo>
                  <a:lnTo>
                    <a:pt x="27595" y="19143"/>
                  </a:lnTo>
                  <a:lnTo>
                    <a:pt x="27269" y="19812"/>
                  </a:lnTo>
                  <a:lnTo>
                    <a:pt x="26963" y="20501"/>
                  </a:lnTo>
                  <a:lnTo>
                    <a:pt x="26696" y="21170"/>
                  </a:lnTo>
                  <a:lnTo>
                    <a:pt x="26485" y="21858"/>
                  </a:lnTo>
                  <a:lnTo>
                    <a:pt x="26313" y="22547"/>
                  </a:lnTo>
                  <a:lnTo>
                    <a:pt x="26256" y="22872"/>
                  </a:lnTo>
                  <a:lnTo>
                    <a:pt x="26199" y="23216"/>
                  </a:lnTo>
                  <a:lnTo>
                    <a:pt x="26160" y="23560"/>
                  </a:lnTo>
                  <a:lnTo>
                    <a:pt x="26122" y="23885"/>
                  </a:lnTo>
                  <a:lnTo>
                    <a:pt x="26103" y="24230"/>
                  </a:lnTo>
                  <a:lnTo>
                    <a:pt x="26103" y="24574"/>
                  </a:lnTo>
                  <a:lnTo>
                    <a:pt x="26141" y="25109"/>
                  </a:lnTo>
                  <a:lnTo>
                    <a:pt x="26199" y="25626"/>
                  </a:lnTo>
                  <a:lnTo>
                    <a:pt x="26294" y="26161"/>
                  </a:lnTo>
                  <a:lnTo>
                    <a:pt x="26409" y="26677"/>
                  </a:lnTo>
                  <a:lnTo>
                    <a:pt x="26562" y="27194"/>
                  </a:lnTo>
                  <a:lnTo>
                    <a:pt x="26753" y="27691"/>
                  </a:lnTo>
                  <a:lnTo>
                    <a:pt x="26963" y="28188"/>
                  </a:lnTo>
                  <a:lnTo>
                    <a:pt x="27193" y="28666"/>
                  </a:lnTo>
                  <a:lnTo>
                    <a:pt x="27461" y="29144"/>
                  </a:lnTo>
                  <a:lnTo>
                    <a:pt x="27767" y="29584"/>
                  </a:lnTo>
                  <a:lnTo>
                    <a:pt x="28073" y="30024"/>
                  </a:lnTo>
                  <a:lnTo>
                    <a:pt x="28417" y="30445"/>
                  </a:lnTo>
                  <a:lnTo>
                    <a:pt x="28780" y="30827"/>
                  </a:lnTo>
                  <a:lnTo>
                    <a:pt x="29182" y="31190"/>
                  </a:lnTo>
                  <a:lnTo>
                    <a:pt x="29583" y="31535"/>
                  </a:lnTo>
                  <a:lnTo>
                    <a:pt x="30023" y="31841"/>
                  </a:lnTo>
                  <a:lnTo>
                    <a:pt x="30272" y="32013"/>
                  </a:lnTo>
                  <a:lnTo>
                    <a:pt x="30520" y="32147"/>
                  </a:lnTo>
                  <a:lnTo>
                    <a:pt x="30788" y="32280"/>
                  </a:lnTo>
                  <a:lnTo>
                    <a:pt x="31056" y="32395"/>
                  </a:lnTo>
                  <a:lnTo>
                    <a:pt x="31324" y="32491"/>
                  </a:lnTo>
                  <a:lnTo>
                    <a:pt x="31610" y="32586"/>
                  </a:lnTo>
                  <a:lnTo>
                    <a:pt x="32184" y="32739"/>
                  </a:lnTo>
                  <a:lnTo>
                    <a:pt x="32758" y="32873"/>
                  </a:lnTo>
                  <a:lnTo>
                    <a:pt x="33351" y="32969"/>
                  </a:lnTo>
                  <a:lnTo>
                    <a:pt x="34536" y="33160"/>
                  </a:lnTo>
                  <a:lnTo>
                    <a:pt x="35129" y="33275"/>
                  </a:lnTo>
                  <a:lnTo>
                    <a:pt x="35703" y="33390"/>
                  </a:lnTo>
                  <a:lnTo>
                    <a:pt x="36257" y="33543"/>
                  </a:lnTo>
                  <a:lnTo>
                    <a:pt x="36544" y="33638"/>
                  </a:lnTo>
                  <a:lnTo>
                    <a:pt x="36812" y="33734"/>
                  </a:lnTo>
                  <a:lnTo>
                    <a:pt x="37060" y="33849"/>
                  </a:lnTo>
                  <a:lnTo>
                    <a:pt x="37328" y="33982"/>
                  </a:lnTo>
                  <a:lnTo>
                    <a:pt x="37558" y="34116"/>
                  </a:lnTo>
                  <a:lnTo>
                    <a:pt x="37806" y="34269"/>
                  </a:lnTo>
                  <a:lnTo>
                    <a:pt x="38036" y="34441"/>
                  </a:lnTo>
                  <a:lnTo>
                    <a:pt x="38246" y="34633"/>
                  </a:lnTo>
                  <a:lnTo>
                    <a:pt x="38456" y="34843"/>
                  </a:lnTo>
                  <a:lnTo>
                    <a:pt x="38667" y="35072"/>
                  </a:lnTo>
                  <a:lnTo>
                    <a:pt x="38858" y="35321"/>
                  </a:lnTo>
                  <a:lnTo>
                    <a:pt x="39030" y="35570"/>
                  </a:lnTo>
                  <a:lnTo>
                    <a:pt x="39164" y="35818"/>
                  </a:lnTo>
                  <a:lnTo>
                    <a:pt x="39298" y="36048"/>
                  </a:lnTo>
                  <a:lnTo>
                    <a:pt x="39413" y="36296"/>
                  </a:lnTo>
                  <a:lnTo>
                    <a:pt x="39508" y="36526"/>
                  </a:lnTo>
                  <a:lnTo>
                    <a:pt x="39585" y="36774"/>
                  </a:lnTo>
                  <a:lnTo>
                    <a:pt x="39661" y="37004"/>
                  </a:lnTo>
                  <a:lnTo>
                    <a:pt x="39699" y="37233"/>
                  </a:lnTo>
                  <a:lnTo>
                    <a:pt x="39718" y="37463"/>
                  </a:lnTo>
                  <a:lnTo>
                    <a:pt x="39738" y="37692"/>
                  </a:lnTo>
                  <a:lnTo>
                    <a:pt x="39738" y="37922"/>
                  </a:lnTo>
                  <a:lnTo>
                    <a:pt x="39718" y="38151"/>
                  </a:lnTo>
                  <a:lnTo>
                    <a:pt x="39680" y="38381"/>
                  </a:lnTo>
                  <a:lnTo>
                    <a:pt x="39642" y="38591"/>
                  </a:lnTo>
                  <a:lnTo>
                    <a:pt x="39585" y="38820"/>
                  </a:lnTo>
                  <a:lnTo>
                    <a:pt x="39508" y="39031"/>
                  </a:lnTo>
                  <a:lnTo>
                    <a:pt x="39413" y="39260"/>
                  </a:lnTo>
                  <a:lnTo>
                    <a:pt x="39221" y="39681"/>
                  </a:lnTo>
                  <a:lnTo>
                    <a:pt x="38973" y="40102"/>
                  </a:lnTo>
                  <a:lnTo>
                    <a:pt x="38667" y="40503"/>
                  </a:lnTo>
                  <a:lnTo>
                    <a:pt x="38342" y="40905"/>
                  </a:lnTo>
                  <a:lnTo>
                    <a:pt x="37997" y="41306"/>
                  </a:lnTo>
                  <a:lnTo>
                    <a:pt x="37596" y="41689"/>
                  </a:lnTo>
                  <a:lnTo>
                    <a:pt x="37175" y="42052"/>
                  </a:lnTo>
                  <a:lnTo>
                    <a:pt x="36754" y="42416"/>
                  </a:lnTo>
                  <a:lnTo>
                    <a:pt x="36295" y="42779"/>
                  </a:lnTo>
                  <a:lnTo>
                    <a:pt x="35817" y="43123"/>
                  </a:lnTo>
                  <a:lnTo>
                    <a:pt x="35339" y="43467"/>
                  </a:lnTo>
                  <a:lnTo>
                    <a:pt x="34364" y="44118"/>
                  </a:lnTo>
                  <a:lnTo>
                    <a:pt x="33389" y="44730"/>
                  </a:lnTo>
                  <a:lnTo>
                    <a:pt x="31591" y="45820"/>
                  </a:lnTo>
                  <a:lnTo>
                    <a:pt x="30807" y="46317"/>
                  </a:lnTo>
                  <a:lnTo>
                    <a:pt x="30138" y="46757"/>
                  </a:lnTo>
                  <a:lnTo>
                    <a:pt x="27767" y="48439"/>
                  </a:lnTo>
                  <a:lnTo>
                    <a:pt x="25415" y="50141"/>
                  </a:lnTo>
                  <a:lnTo>
                    <a:pt x="23062" y="51862"/>
                  </a:lnTo>
                  <a:lnTo>
                    <a:pt x="21896" y="52742"/>
                  </a:lnTo>
                  <a:lnTo>
                    <a:pt x="20729" y="53622"/>
                  </a:lnTo>
                  <a:lnTo>
                    <a:pt x="19582" y="54520"/>
                  </a:lnTo>
                  <a:lnTo>
                    <a:pt x="18454" y="55438"/>
                  </a:lnTo>
                  <a:lnTo>
                    <a:pt x="17326" y="56375"/>
                  </a:lnTo>
                  <a:lnTo>
                    <a:pt x="16236" y="57312"/>
                  </a:lnTo>
                  <a:lnTo>
                    <a:pt x="15145" y="58288"/>
                  </a:lnTo>
                  <a:lnTo>
                    <a:pt x="14075" y="59282"/>
                  </a:lnTo>
                  <a:lnTo>
                    <a:pt x="13042" y="60296"/>
                  </a:lnTo>
                  <a:lnTo>
                    <a:pt x="12009" y="61347"/>
                  </a:lnTo>
                  <a:lnTo>
                    <a:pt x="11378" y="62036"/>
                  </a:lnTo>
                  <a:lnTo>
                    <a:pt x="10766" y="62724"/>
                  </a:lnTo>
                  <a:lnTo>
                    <a:pt x="10135" y="63432"/>
                  </a:lnTo>
                  <a:lnTo>
                    <a:pt x="9542" y="64139"/>
                  </a:lnTo>
                  <a:lnTo>
                    <a:pt x="8950" y="64866"/>
                  </a:lnTo>
                  <a:lnTo>
                    <a:pt x="8376" y="65612"/>
                  </a:lnTo>
                  <a:lnTo>
                    <a:pt x="7821" y="66358"/>
                  </a:lnTo>
                  <a:lnTo>
                    <a:pt x="7267" y="67123"/>
                  </a:lnTo>
                  <a:lnTo>
                    <a:pt x="6731" y="67887"/>
                  </a:lnTo>
                  <a:lnTo>
                    <a:pt x="6215" y="68672"/>
                  </a:lnTo>
                  <a:lnTo>
                    <a:pt x="5718" y="69475"/>
                  </a:lnTo>
                  <a:lnTo>
                    <a:pt x="5240" y="70278"/>
                  </a:lnTo>
                  <a:lnTo>
                    <a:pt x="4762" y="71081"/>
                  </a:lnTo>
                  <a:lnTo>
                    <a:pt x="4322" y="71903"/>
                  </a:lnTo>
                  <a:lnTo>
                    <a:pt x="3882" y="72726"/>
                  </a:lnTo>
                  <a:lnTo>
                    <a:pt x="3481" y="73567"/>
                  </a:lnTo>
                  <a:lnTo>
                    <a:pt x="3079" y="74408"/>
                  </a:lnTo>
                  <a:lnTo>
                    <a:pt x="2716" y="75250"/>
                  </a:lnTo>
                  <a:lnTo>
                    <a:pt x="2371" y="76110"/>
                  </a:lnTo>
                  <a:lnTo>
                    <a:pt x="2027" y="76971"/>
                  </a:lnTo>
                  <a:lnTo>
                    <a:pt x="1721" y="77851"/>
                  </a:lnTo>
                  <a:lnTo>
                    <a:pt x="1453" y="78730"/>
                  </a:lnTo>
                  <a:lnTo>
                    <a:pt x="1186" y="79610"/>
                  </a:lnTo>
                  <a:lnTo>
                    <a:pt x="956" y="80509"/>
                  </a:lnTo>
                  <a:lnTo>
                    <a:pt x="746" y="81388"/>
                  </a:lnTo>
                  <a:lnTo>
                    <a:pt x="555" y="82306"/>
                  </a:lnTo>
                  <a:lnTo>
                    <a:pt x="383" y="83205"/>
                  </a:lnTo>
                  <a:lnTo>
                    <a:pt x="249" y="84123"/>
                  </a:lnTo>
                  <a:lnTo>
                    <a:pt x="153" y="85041"/>
                  </a:lnTo>
                  <a:lnTo>
                    <a:pt x="77" y="85959"/>
                  </a:lnTo>
                  <a:lnTo>
                    <a:pt x="19" y="86877"/>
                  </a:lnTo>
                  <a:lnTo>
                    <a:pt x="0" y="87814"/>
                  </a:lnTo>
                  <a:lnTo>
                    <a:pt x="0" y="88349"/>
                  </a:lnTo>
                  <a:lnTo>
                    <a:pt x="19" y="88904"/>
                  </a:lnTo>
                  <a:lnTo>
                    <a:pt x="38" y="89458"/>
                  </a:lnTo>
                  <a:lnTo>
                    <a:pt x="77" y="89994"/>
                  </a:lnTo>
                  <a:lnTo>
                    <a:pt x="115" y="90529"/>
                  </a:lnTo>
                  <a:lnTo>
                    <a:pt x="191" y="91065"/>
                  </a:lnTo>
                  <a:lnTo>
                    <a:pt x="249" y="91581"/>
                  </a:lnTo>
                  <a:lnTo>
                    <a:pt x="344" y="92116"/>
                  </a:lnTo>
                  <a:lnTo>
                    <a:pt x="536" y="93149"/>
                  </a:lnTo>
                  <a:lnTo>
                    <a:pt x="765" y="94162"/>
                  </a:lnTo>
                  <a:lnTo>
                    <a:pt x="1052" y="95157"/>
                  </a:lnTo>
                  <a:lnTo>
                    <a:pt x="1377" y="96132"/>
                  </a:lnTo>
                  <a:lnTo>
                    <a:pt x="1740" y="97107"/>
                  </a:lnTo>
                  <a:lnTo>
                    <a:pt x="2123" y="98064"/>
                  </a:lnTo>
                  <a:lnTo>
                    <a:pt x="2563" y="98981"/>
                  </a:lnTo>
                  <a:lnTo>
                    <a:pt x="3041" y="99899"/>
                  </a:lnTo>
                  <a:lnTo>
                    <a:pt x="3538" y="100817"/>
                  </a:lnTo>
                  <a:lnTo>
                    <a:pt x="4073" y="101697"/>
                  </a:lnTo>
                  <a:lnTo>
                    <a:pt x="4647" y="102557"/>
                  </a:lnTo>
                  <a:lnTo>
                    <a:pt x="5259" y="103418"/>
                  </a:lnTo>
                  <a:lnTo>
                    <a:pt x="5890" y="104259"/>
                  </a:lnTo>
                  <a:lnTo>
                    <a:pt x="6540" y="105082"/>
                  </a:lnTo>
                  <a:lnTo>
                    <a:pt x="7229" y="105885"/>
                  </a:lnTo>
                  <a:lnTo>
                    <a:pt x="7955" y="106669"/>
                  </a:lnTo>
                  <a:lnTo>
                    <a:pt x="8682" y="107453"/>
                  </a:lnTo>
                  <a:lnTo>
                    <a:pt x="9447" y="108199"/>
                  </a:lnTo>
                  <a:lnTo>
                    <a:pt x="10250" y="108945"/>
                  </a:lnTo>
                  <a:lnTo>
                    <a:pt x="11053" y="109671"/>
                  </a:lnTo>
                  <a:lnTo>
                    <a:pt x="11895" y="110379"/>
                  </a:lnTo>
                  <a:lnTo>
                    <a:pt x="12736" y="111086"/>
                  </a:lnTo>
                  <a:lnTo>
                    <a:pt x="13616" y="111756"/>
                  </a:lnTo>
                  <a:lnTo>
                    <a:pt x="14495" y="112425"/>
                  </a:lnTo>
                  <a:lnTo>
                    <a:pt x="15394" y="113075"/>
                  </a:lnTo>
                  <a:lnTo>
                    <a:pt x="16331" y="113706"/>
                  </a:lnTo>
                  <a:lnTo>
                    <a:pt x="17249" y="114337"/>
                  </a:lnTo>
                  <a:lnTo>
                    <a:pt x="18205" y="114930"/>
                  </a:lnTo>
                  <a:lnTo>
                    <a:pt x="63010" y="114930"/>
                  </a:lnTo>
                  <a:lnTo>
                    <a:pt x="63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85725" dir="54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22"/>
            <p:cNvSpPr/>
            <p:nvPr/>
          </p:nvSpPr>
          <p:spPr>
            <a:xfrm rot="10800000" flipH="1">
              <a:off x="10745599" y="-701303"/>
              <a:ext cx="1490368" cy="2718405"/>
            </a:xfrm>
            <a:custGeom>
              <a:avLst/>
              <a:gdLst/>
              <a:ahLst/>
              <a:cxnLst/>
              <a:rect l="l" t="t" r="r" b="b"/>
              <a:pathLst>
                <a:path w="63011" h="114931" fill="none" extrusionOk="0">
                  <a:moveTo>
                    <a:pt x="63010" y="1"/>
                  </a:moveTo>
                  <a:lnTo>
                    <a:pt x="63010" y="114930"/>
                  </a:lnTo>
                  <a:lnTo>
                    <a:pt x="18205" y="114930"/>
                  </a:lnTo>
                  <a:lnTo>
                    <a:pt x="18205" y="114930"/>
                  </a:lnTo>
                  <a:lnTo>
                    <a:pt x="17249" y="114337"/>
                  </a:lnTo>
                  <a:lnTo>
                    <a:pt x="16331" y="113706"/>
                  </a:lnTo>
                  <a:lnTo>
                    <a:pt x="15394" y="113075"/>
                  </a:lnTo>
                  <a:lnTo>
                    <a:pt x="14495" y="112425"/>
                  </a:lnTo>
                  <a:lnTo>
                    <a:pt x="13616" y="111756"/>
                  </a:lnTo>
                  <a:lnTo>
                    <a:pt x="12736" y="111086"/>
                  </a:lnTo>
                  <a:lnTo>
                    <a:pt x="11895" y="110379"/>
                  </a:lnTo>
                  <a:lnTo>
                    <a:pt x="11053" y="109671"/>
                  </a:lnTo>
                  <a:lnTo>
                    <a:pt x="10250" y="108945"/>
                  </a:lnTo>
                  <a:lnTo>
                    <a:pt x="9447" y="108199"/>
                  </a:lnTo>
                  <a:lnTo>
                    <a:pt x="8682" y="107453"/>
                  </a:lnTo>
                  <a:lnTo>
                    <a:pt x="7955" y="106669"/>
                  </a:lnTo>
                  <a:lnTo>
                    <a:pt x="7229" y="105885"/>
                  </a:lnTo>
                  <a:lnTo>
                    <a:pt x="6540" y="105082"/>
                  </a:lnTo>
                  <a:lnTo>
                    <a:pt x="5890" y="104259"/>
                  </a:lnTo>
                  <a:lnTo>
                    <a:pt x="5259" y="103418"/>
                  </a:lnTo>
                  <a:lnTo>
                    <a:pt x="4647" y="102557"/>
                  </a:lnTo>
                  <a:lnTo>
                    <a:pt x="4073" y="101697"/>
                  </a:lnTo>
                  <a:lnTo>
                    <a:pt x="3538" y="100817"/>
                  </a:lnTo>
                  <a:lnTo>
                    <a:pt x="3041" y="99899"/>
                  </a:lnTo>
                  <a:lnTo>
                    <a:pt x="2563" y="98981"/>
                  </a:lnTo>
                  <a:lnTo>
                    <a:pt x="2123" y="98064"/>
                  </a:lnTo>
                  <a:lnTo>
                    <a:pt x="1740" y="97107"/>
                  </a:lnTo>
                  <a:lnTo>
                    <a:pt x="1377" y="96132"/>
                  </a:lnTo>
                  <a:lnTo>
                    <a:pt x="1052" y="95157"/>
                  </a:lnTo>
                  <a:lnTo>
                    <a:pt x="765" y="94162"/>
                  </a:lnTo>
                  <a:lnTo>
                    <a:pt x="536" y="93149"/>
                  </a:lnTo>
                  <a:lnTo>
                    <a:pt x="344" y="92116"/>
                  </a:lnTo>
                  <a:lnTo>
                    <a:pt x="249" y="91581"/>
                  </a:lnTo>
                  <a:lnTo>
                    <a:pt x="191" y="91065"/>
                  </a:lnTo>
                  <a:lnTo>
                    <a:pt x="115" y="90529"/>
                  </a:lnTo>
                  <a:lnTo>
                    <a:pt x="77" y="89994"/>
                  </a:lnTo>
                  <a:lnTo>
                    <a:pt x="38" y="89458"/>
                  </a:lnTo>
                  <a:lnTo>
                    <a:pt x="19" y="88904"/>
                  </a:lnTo>
                  <a:lnTo>
                    <a:pt x="0" y="88349"/>
                  </a:lnTo>
                  <a:lnTo>
                    <a:pt x="0" y="87814"/>
                  </a:lnTo>
                  <a:lnTo>
                    <a:pt x="0" y="87814"/>
                  </a:lnTo>
                  <a:lnTo>
                    <a:pt x="19" y="86877"/>
                  </a:lnTo>
                  <a:lnTo>
                    <a:pt x="77" y="85959"/>
                  </a:lnTo>
                  <a:lnTo>
                    <a:pt x="153" y="85041"/>
                  </a:lnTo>
                  <a:lnTo>
                    <a:pt x="249" y="84123"/>
                  </a:lnTo>
                  <a:lnTo>
                    <a:pt x="383" y="83205"/>
                  </a:lnTo>
                  <a:lnTo>
                    <a:pt x="555" y="82306"/>
                  </a:lnTo>
                  <a:lnTo>
                    <a:pt x="746" y="81388"/>
                  </a:lnTo>
                  <a:lnTo>
                    <a:pt x="956" y="80509"/>
                  </a:lnTo>
                  <a:lnTo>
                    <a:pt x="1186" y="79610"/>
                  </a:lnTo>
                  <a:lnTo>
                    <a:pt x="1453" y="78730"/>
                  </a:lnTo>
                  <a:lnTo>
                    <a:pt x="1721" y="77851"/>
                  </a:lnTo>
                  <a:lnTo>
                    <a:pt x="2027" y="76971"/>
                  </a:lnTo>
                  <a:lnTo>
                    <a:pt x="2371" y="76110"/>
                  </a:lnTo>
                  <a:lnTo>
                    <a:pt x="2716" y="75250"/>
                  </a:lnTo>
                  <a:lnTo>
                    <a:pt x="3079" y="74408"/>
                  </a:lnTo>
                  <a:lnTo>
                    <a:pt x="3481" y="73567"/>
                  </a:lnTo>
                  <a:lnTo>
                    <a:pt x="3882" y="72726"/>
                  </a:lnTo>
                  <a:lnTo>
                    <a:pt x="4322" y="71903"/>
                  </a:lnTo>
                  <a:lnTo>
                    <a:pt x="4762" y="71081"/>
                  </a:lnTo>
                  <a:lnTo>
                    <a:pt x="5240" y="70278"/>
                  </a:lnTo>
                  <a:lnTo>
                    <a:pt x="5718" y="69475"/>
                  </a:lnTo>
                  <a:lnTo>
                    <a:pt x="6215" y="68672"/>
                  </a:lnTo>
                  <a:lnTo>
                    <a:pt x="6731" y="67887"/>
                  </a:lnTo>
                  <a:lnTo>
                    <a:pt x="7267" y="67123"/>
                  </a:lnTo>
                  <a:lnTo>
                    <a:pt x="7821" y="66358"/>
                  </a:lnTo>
                  <a:lnTo>
                    <a:pt x="8376" y="65612"/>
                  </a:lnTo>
                  <a:lnTo>
                    <a:pt x="8950" y="64866"/>
                  </a:lnTo>
                  <a:lnTo>
                    <a:pt x="9542" y="64139"/>
                  </a:lnTo>
                  <a:lnTo>
                    <a:pt x="10135" y="63432"/>
                  </a:lnTo>
                  <a:lnTo>
                    <a:pt x="10766" y="62724"/>
                  </a:lnTo>
                  <a:lnTo>
                    <a:pt x="11378" y="62036"/>
                  </a:lnTo>
                  <a:lnTo>
                    <a:pt x="12009" y="61347"/>
                  </a:lnTo>
                  <a:lnTo>
                    <a:pt x="12009" y="61347"/>
                  </a:lnTo>
                  <a:lnTo>
                    <a:pt x="13042" y="60296"/>
                  </a:lnTo>
                  <a:lnTo>
                    <a:pt x="14075" y="59282"/>
                  </a:lnTo>
                  <a:lnTo>
                    <a:pt x="15145" y="58288"/>
                  </a:lnTo>
                  <a:lnTo>
                    <a:pt x="16236" y="57312"/>
                  </a:lnTo>
                  <a:lnTo>
                    <a:pt x="17326" y="56375"/>
                  </a:lnTo>
                  <a:lnTo>
                    <a:pt x="18454" y="55438"/>
                  </a:lnTo>
                  <a:lnTo>
                    <a:pt x="19582" y="54520"/>
                  </a:lnTo>
                  <a:lnTo>
                    <a:pt x="20729" y="53622"/>
                  </a:lnTo>
                  <a:lnTo>
                    <a:pt x="21896" y="52742"/>
                  </a:lnTo>
                  <a:lnTo>
                    <a:pt x="23062" y="51862"/>
                  </a:lnTo>
                  <a:lnTo>
                    <a:pt x="25415" y="50141"/>
                  </a:lnTo>
                  <a:lnTo>
                    <a:pt x="27767" y="48439"/>
                  </a:lnTo>
                  <a:lnTo>
                    <a:pt x="30138" y="46757"/>
                  </a:lnTo>
                  <a:lnTo>
                    <a:pt x="30138" y="46757"/>
                  </a:lnTo>
                  <a:lnTo>
                    <a:pt x="30807" y="46317"/>
                  </a:lnTo>
                  <a:lnTo>
                    <a:pt x="31591" y="45820"/>
                  </a:lnTo>
                  <a:lnTo>
                    <a:pt x="33389" y="44730"/>
                  </a:lnTo>
                  <a:lnTo>
                    <a:pt x="34364" y="44118"/>
                  </a:lnTo>
                  <a:lnTo>
                    <a:pt x="35339" y="43467"/>
                  </a:lnTo>
                  <a:lnTo>
                    <a:pt x="35817" y="43123"/>
                  </a:lnTo>
                  <a:lnTo>
                    <a:pt x="36295" y="42779"/>
                  </a:lnTo>
                  <a:lnTo>
                    <a:pt x="36754" y="42416"/>
                  </a:lnTo>
                  <a:lnTo>
                    <a:pt x="37175" y="42052"/>
                  </a:lnTo>
                  <a:lnTo>
                    <a:pt x="37596" y="41689"/>
                  </a:lnTo>
                  <a:lnTo>
                    <a:pt x="37997" y="41306"/>
                  </a:lnTo>
                  <a:lnTo>
                    <a:pt x="38342" y="40905"/>
                  </a:lnTo>
                  <a:lnTo>
                    <a:pt x="38667" y="40503"/>
                  </a:lnTo>
                  <a:lnTo>
                    <a:pt x="38973" y="40102"/>
                  </a:lnTo>
                  <a:lnTo>
                    <a:pt x="39221" y="39681"/>
                  </a:lnTo>
                  <a:lnTo>
                    <a:pt x="39413" y="39260"/>
                  </a:lnTo>
                  <a:lnTo>
                    <a:pt x="39508" y="39031"/>
                  </a:lnTo>
                  <a:lnTo>
                    <a:pt x="39585" y="38820"/>
                  </a:lnTo>
                  <a:lnTo>
                    <a:pt x="39642" y="38591"/>
                  </a:lnTo>
                  <a:lnTo>
                    <a:pt x="39680" y="38381"/>
                  </a:lnTo>
                  <a:lnTo>
                    <a:pt x="39718" y="38151"/>
                  </a:lnTo>
                  <a:lnTo>
                    <a:pt x="39738" y="37922"/>
                  </a:lnTo>
                  <a:lnTo>
                    <a:pt x="39738" y="37692"/>
                  </a:lnTo>
                  <a:lnTo>
                    <a:pt x="39718" y="37463"/>
                  </a:lnTo>
                  <a:lnTo>
                    <a:pt x="39699" y="37233"/>
                  </a:lnTo>
                  <a:lnTo>
                    <a:pt x="39661" y="37004"/>
                  </a:lnTo>
                  <a:lnTo>
                    <a:pt x="39585" y="36774"/>
                  </a:lnTo>
                  <a:lnTo>
                    <a:pt x="39508" y="36526"/>
                  </a:lnTo>
                  <a:lnTo>
                    <a:pt x="39413" y="36296"/>
                  </a:lnTo>
                  <a:lnTo>
                    <a:pt x="39298" y="36048"/>
                  </a:lnTo>
                  <a:lnTo>
                    <a:pt x="39164" y="35818"/>
                  </a:lnTo>
                  <a:lnTo>
                    <a:pt x="39030" y="35570"/>
                  </a:lnTo>
                  <a:lnTo>
                    <a:pt x="38858" y="35321"/>
                  </a:lnTo>
                  <a:lnTo>
                    <a:pt x="38667" y="35072"/>
                  </a:lnTo>
                  <a:lnTo>
                    <a:pt x="38667" y="35072"/>
                  </a:lnTo>
                  <a:lnTo>
                    <a:pt x="38456" y="34843"/>
                  </a:lnTo>
                  <a:lnTo>
                    <a:pt x="38246" y="34633"/>
                  </a:lnTo>
                  <a:lnTo>
                    <a:pt x="38036" y="34441"/>
                  </a:lnTo>
                  <a:lnTo>
                    <a:pt x="37806" y="34269"/>
                  </a:lnTo>
                  <a:lnTo>
                    <a:pt x="37558" y="34116"/>
                  </a:lnTo>
                  <a:lnTo>
                    <a:pt x="37328" y="33982"/>
                  </a:lnTo>
                  <a:lnTo>
                    <a:pt x="37060" y="33849"/>
                  </a:lnTo>
                  <a:lnTo>
                    <a:pt x="36812" y="33734"/>
                  </a:lnTo>
                  <a:lnTo>
                    <a:pt x="36544" y="33638"/>
                  </a:lnTo>
                  <a:lnTo>
                    <a:pt x="36257" y="33543"/>
                  </a:lnTo>
                  <a:lnTo>
                    <a:pt x="35703" y="33390"/>
                  </a:lnTo>
                  <a:lnTo>
                    <a:pt x="35129" y="33275"/>
                  </a:lnTo>
                  <a:lnTo>
                    <a:pt x="34536" y="33160"/>
                  </a:lnTo>
                  <a:lnTo>
                    <a:pt x="33351" y="32969"/>
                  </a:lnTo>
                  <a:lnTo>
                    <a:pt x="32758" y="32873"/>
                  </a:lnTo>
                  <a:lnTo>
                    <a:pt x="32184" y="32739"/>
                  </a:lnTo>
                  <a:lnTo>
                    <a:pt x="31610" y="32586"/>
                  </a:lnTo>
                  <a:lnTo>
                    <a:pt x="31324" y="32491"/>
                  </a:lnTo>
                  <a:lnTo>
                    <a:pt x="31056" y="32395"/>
                  </a:lnTo>
                  <a:lnTo>
                    <a:pt x="30788" y="32280"/>
                  </a:lnTo>
                  <a:lnTo>
                    <a:pt x="30520" y="32147"/>
                  </a:lnTo>
                  <a:lnTo>
                    <a:pt x="30272" y="32013"/>
                  </a:lnTo>
                  <a:lnTo>
                    <a:pt x="30023" y="31841"/>
                  </a:lnTo>
                  <a:lnTo>
                    <a:pt x="30023" y="31841"/>
                  </a:lnTo>
                  <a:lnTo>
                    <a:pt x="29583" y="31535"/>
                  </a:lnTo>
                  <a:lnTo>
                    <a:pt x="29182" y="31190"/>
                  </a:lnTo>
                  <a:lnTo>
                    <a:pt x="28780" y="30827"/>
                  </a:lnTo>
                  <a:lnTo>
                    <a:pt x="28417" y="30445"/>
                  </a:lnTo>
                  <a:lnTo>
                    <a:pt x="28073" y="30024"/>
                  </a:lnTo>
                  <a:lnTo>
                    <a:pt x="27767" y="29584"/>
                  </a:lnTo>
                  <a:lnTo>
                    <a:pt x="27461" y="29144"/>
                  </a:lnTo>
                  <a:lnTo>
                    <a:pt x="27193" y="28666"/>
                  </a:lnTo>
                  <a:lnTo>
                    <a:pt x="26963" y="28188"/>
                  </a:lnTo>
                  <a:lnTo>
                    <a:pt x="26753" y="27691"/>
                  </a:lnTo>
                  <a:lnTo>
                    <a:pt x="26562" y="27194"/>
                  </a:lnTo>
                  <a:lnTo>
                    <a:pt x="26409" y="26677"/>
                  </a:lnTo>
                  <a:lnTo>
                    <a:pt x="26294" y="26161"/>
                  </a:lnTo>
                  <a:lnTo>
                    <a:pt x="26199" y="25626"/>
                  </a:lnTo>
                  <a:lnTo>
                    <a:pt x="26141" y="25109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230"/>
                  </a:lnTo>
                  <a:lnTo>
                    <a:pt x="26122" y="23885"/>
                  </a:lnTo>
                  <a:lnTo>
                    <a:pt x="26160" y="23560"/>
                  </a:lnTo>
                  <a:lnTo>
                    <a:pt x="26199" y="23216"/>
                  </a:lnTo>
                  <a:lnTo>
                    <a:pt x="26256" y="22872"/>
                  </a:lnTo>
                  <a:lnTo>
                    <a:pt x="26313" y="22547"/>
                  </a:lnTo>
                  <a:lnTo>
                    <a:pt x="26485" y="21858"/>
                  </a:lnTo>
                  <a:lnTo>
                    <a:pt x="26696" y="21170"/>
                  </a:lnTo>
                  <a:lnTo>
                    <a:pt x="26963" y="20501"/>
                  </a:lnTo>
                  <a:lnTo>
                    <a:pt x="27269" y="19812"/>
                  </a:lnTo>
                  <a:lnTo>
                    <a:pt x="27595" y="19143"/>
                  </a:lnTo>
                  <a:lnTo>
                    <a:pt x="27977" y="18454"/>
                  </a:lnTo>
                  <a:lnTo>
                    <a:pt x="28379" y="17785"/>
                  </a:lnTo>
                  <a:lnTo>
                    <a:pt x="28818" y="17116"/>
                  </a:lnTo>
                  <a:lnTo>
                    <a:pt x="29296" y="16466"/>
                  </a:lnTo>
                  <a:lnTo>
                    <a:pt x="29794" y="15816"/>
                  </a:lnTo>
                  <a:lnTo>
                    <a:pt x="30310" y="15165"/>
                  </a:lnTo>
                  <a:lnTo>
                    <a:pt x="30845" y="14534"/>
                  </a:lnTo>
                  <a:lnTo>
                    <a:pt x="31400" y="13903"/>
                  </a:lnTo>
                  <a:lnTo>
                    <a:pt x="31993" y="13291"/>
                  </a:lnTo>
                  <a:lnTo>
                    <a:pt x="32566" y="12679"/>
                  </a:lnTo>
                  <a:lnTo>
                    <a:pt x="33178" y="12087"/>
                  </a:lnTo>
                  <a:lnTo>
                    <a:pt x="33790" y="11513"/>
                  </a:lnTo>
                  <a:lnTo>
                    <a:pt x="34402" y="10958"/>
                  </a:lnTo>
                  <a:lnTo>
                    <a:pt x="35033" y="10423"/>
                  </a:lnTo>
                  <a:lnTo>
                    <a:pt x="35664" y="9887"/>
                  </a:lnTo>
                  <a:lnTo>
                    <a:pt x="36276" y="9390"/>
                  </a:lnTo>
                  <a:lnTo>
                    <a:pt x="36907" y="8893"/>
                  </a:lnTo>
                  <a:lnTo>
                    <a:pt x="37519" y="8434"/>
                  </a:lnTo>
                  <a:lnTo>
                    <a:pt x="38131" y="7994"/>
                  </a:lnTo>
                  <a:lnTo>
                    <a:pt x="38743" y="7573"/>
                  </a:lnTo>
                  <a:lnTo>
                    <a:pt x="39317" y="7172"/>
                  </a:lnTo>
                  <a:lnTo>
                    <a:pt x="39891" y="6789"/>
                  </a:lnTo>
                  <a:lnTo>
                    <a:pt x="40445" y="6445"/>
                  </a:lnTo>
                  <a:lnTo>
                    <a:pt x="40981" y="6120"/>
                  </a:lnTo>
                  <a:lnTo>
                    <a:pt x="40981" y="6120"/>
                  </a:lnTo>
                  <a:lnTo>
                    <a:pt x="42109" y="5489"/>
                  </a:lnTo>
                  <a:lnTo>
                    <a:pt x="43237" y="4896"/>
                  </a:lnTo>
                  <a:lnTo>
                    <a:pt x="44404" y="4342"/>
                  </a:lnTo>
                  <a:lnTo>
                    <a:pt x="45570" y="3825"/>
                  </a:lnTo>
                  <a:lnTo>
                    <a:pt x="46756" y="3328"/>
                  </a:lnTo>
                  <a:lnTo>
                    <a:pt x="47960" y="2888"/>
                  </a:lnTo>
                  <a:lnTo>
                    <a:pt x="49184" y="2468"/>
                  </a:lnTo>
                  <a:lnTo>
                    <a:pt x="50408" y="2085"/>
                  </a:lnTo>
                  <a:lnTo>
                    <a:pt x="51651" y="1741"/>
                  </a:lnTo>
                  <a:lnTo>
                    <a:pt x="52894" y="1416"/>
                  </a:lnTo>
                  <a:lnTo>
                    <a:pt x="54156" y="1129"/>
                  </a:lnTo>
                  <a:lnTo>
                    <a:pt x="55418" y="880"/>
                  </a:lnTo>
                  <a:lnTo>
                    <a:pt x="56681" y="651"/>
                  </a:lnTo>
                  <a:lnTo>
                    <a:pt x="57962" y="460"/>
                  </a:lnTo>
                  <a:lnTo>
                    <a:pt x="59243" y="307"/>
                  </a:lnTo>
                  <a:lnTo>
                    <a:pt x="60524" y="154"/>
                  </a:lnTo>
                  <a:lnTo>
                    <a:pt x="60524" y="154"/>
                  </a:lnTo>
                  <a:lnTo>
                    <a:pt x="61767" y="58"/>
                  </a:lnTo>
                  <a:lnTo>
                    <a:pt x="62379" y="20"/>
                  </a:lnTo>
                  <a:lnTo>
                    <a:pt x="630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22"/>
            <p:cNvSpPr/>
            <p:nvPr/>
          </p:nvSpPr>
          <p:spPr>
            <a:xfrm rot="10800000" flipH="1">
              <a:off x="11291056" y="61305"/>
              <a:ext cx="944894" cy="1817837"/>
            </a:xfrm>
            <a:custGeom>
              <a:avLst/>
              <a:gdLst/>
              <a:ahLst/>
              <a:cxnLst/>
              <a:rect l="l" t="t" r="r" b="b"/>
              <a:pathLst>
                <a:path w="39949" h="76856" extrusionOk="0">
                  <a:moveTo>
                    <a:pt x="39948" y="0"/>
                  </a:move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  <a:close/>
                  <a:moveTo>
                    <a:pt x="39948" y="52111"/>
                  </a:moveTo>
                  <a:lnTo>
                    <a:pt x="39355" y="52359"/>
                  </a:lnTo>
                  <a:lnTo>
                    <a:pt x="38763" y="52646"/>
                  </a:lnTo>
                  <a:lnTo>
                    <a:pt x="38189" y="52933"/>
                  </a:lnTo>
                  <a:lnTo>
                    <a:pt x="37615" y="53258"/>
                  </a:lnTo>
                  <a:lnTo>
                    <a:pt x="37061" y="53583"/>
                  </a:lnTo>
                  <a:lnTo>
                    <a:pt x="36525" y="53927"/>
                  </a:lnTo>
                  <a:lnTo>
                    <a:pt x="35990" y="54291"/>
                  </a:lnTo>
                  <a:lnTo>
                    <a:pt x="35473" y="54673"/>
                  </a:lnTo>
                  <a:lnTo>
                    <a:pt x="34957" y="55055"/>
                  </a:lnTo>
                  <a:lnTo>
                    <a:pt x="34460" y="55476"/>
                  </a:lnTo>
                  <a:lnTo>
                    <a:pt x="33963" y="55897"/>
                  </a:lnTo>
                  <a:lnTo>
                    <a:pt x="33485" y="56337"/>
                  </a:lnTo>
                  <a:lnTo>
                    <a:pt x="33007" y="56777"/>
                  </a:lnTo>
                  <a:lnTo>
                    <a:pt x="32548" y="57235"/>
                  </a:lnTo>
                  <a:lnTo>
                    <a:pt x="32108" y="57714"/>
                  </a:lnTo>
                  <a:lnTo>
                    <a:pt x="31668" y="58192"/>
                  </a:lnTo>
                  <a:lnTo>
                    <a:pt x="31228" y="58689"/>
                  </a:lnTo>
                  <a:lnTo>
                    <a:pt x="30807" y="59205"/>
                  </a:lnTo>
                  <a:lnTo>
                    <a:pt x="30406" y="59702"/>
                  </a:lnTo>
                  <a:lnTo>
                    <a:pt x="30004" y="60238"/>
                  </a:lnTo>
                  <a:lnTo>
                    <a:pt x="29603" y="60754"/>
                  </a:lnTo>
                  <a:lnTo>
                    <a:pt x="29220" y="61309"/>
                  </a:lnTo>
                  <a:lnTo>
                    <a:pt x="28474" y="62399"/>
                  </a:lnTo>
                  <a:lnTo>
                    <a:pt x="27748" y="63508"/>
                  </a:lnTo>
                  <a:lnTo>
                    <a:pt x="27078" y="64655"/>
                  </a:lnTo>
                  <a:lnTo>
                    <a:pt x="26428" y="65803"/>
                  </a:lnTo>
                  <a:lnTo>
                    <a:pt x="25797" y="66950"/>
                  </a:lnTo>
                  <a:lnTo>
                    <a:pt x="25185" y="68174"/>
                  </a:lnTo>
                  <a:lnTo>
                    <a:pt x="24592" y="69398"/>
                  </a:lnTo>
                  <a:lnTo>
                    <a:pt x="23426" y="71903"/>
                  </a:lnTo>
                  <a:lnTo>
                    <a:pt x="22833" y="73146"/>
                  </a:lnTo>
                  <a:lnTo>
                    <a:pt x="22259" y="74408"/>
                  </a:lnTo>
                  <a:lnTo>
                    <a:pt x="21648" y="75632"/>
                  </a:lnTo>
                  <a:lnTo>
                    <a:pt x="21017" y="76856"/>
                  </a:lnTo>
                  <a:lnTo>
                    <a:pt x="22718" y="75555"/>
                  </a:lnTo>
                  <a:lnTo>
                    <a:pt x="23598" y="74924"/>
                  </a:lnTo>
                  <a:lnTo>
                    <a:pt x="24478" y="74293"/>
                  </a:lnTo>
                  <a:lnTo>
                    <a:pt x="25051" y="73892"/>
                  </a:lnTo>
                  <a:lnTo>
                    <a:pt x="25644" y="73509"/>
                  </a:lnTo>
                  <a:lnTo>
                    <a:pt x="26256" y="73127"/>
                  </a:lnTo>
                  <a:lnTo>
                    <a:pt x="26868" y="72744"/>
                  </a:lnTo>
                  <a:lnTo>
                    <a:pt x="27499" y="72381"/>
                  </a:lnTo>
                  <a:lnTo>
                    <a:pt x="28130" y="72018"/>
                  </a:lnTo>
                  <a:lnTo>
                    <a:pt x="28761" y="71673"/>
                  </a:lnTo>
                  <a:lnTo>
                    <a:pt x="29411" y="71348"/>
                  </a:lnTo>
                  <a:lnTo>
                    <a:pt x="30081" y="71042"/>
                  </a:lnTo>
                  <a:lnTo>
                    <a:pt x="30750" y="70736"/>
                  </a:lnTo>
                  <a:lnTo>
                    <a:pt x="31419" y="70449"/>
                  </a:lnTo>
                  <a:lnTo>
                    <a:pt x="32089" y="70201"/>
                  </a:lnTo>
                  <a:lnTo>
                    <a:pt x="32777" y="69952"/>
                  </a:lnTo>
                  <a:lnTo>
                    <a:pt x="33485" y="69723"/>
                  </a:lnTo>
                  <a:lnTo>
                    <a:pt x="34173" y="69532"/>
                  </a:lnTo>
                  <a:lnTo>
                    <a:pt x="34881" y="69340"/>
                  </a:lnTo>
                  <a:lnTo>
                    <a:pt x="35435" y="68289"/>
                  </a:lnTo>
                  <a:lnTo>
                    <a:pt x="36009" y="67237"/>
                  </a:lnTo>
                  <a:lnTo>
                    <a:pt x="36602" y="66223"/>
                  </a:lnTo>
                  <a:lnTo>
                    <a:pt x="37214" y="65191"/>
                  </a:lnTo>
                  <a:lnTo>
                    <a:pt x="37864" y="64196"/>
                  </a:lnTo>
                  <a:lnTo>
                    <a:pt x="38514" y="63221"/>
                  </a:lnTo>
                  <a:lnTo>
                    <a:pt x="39222" y="62284"/>
                  </a:lnTo>
                  <a:lnTo>
                    <a:pt x="39948" y="61366"/>
                  </a:lnTo>
                  <a:lnTo>
                    <a:pt x="39948" y="52111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2"/>
            <p:cNvSpPr/>
            <p:nvPr/>
          </p:nvSpPr>
          <p:spPr>
            <a:xfrm rot="10800000" flipH="1">
              <a:off x="11788121" y="61346"/>
              <a:ext cx="447813" cy="585305"/>
            </a:xfrm>
            <a:custGeom>
              <a:avLst/>
              <a:gdLst/>
              <a:ahLst/>
              <a:cxnLst/>
              <a:rect l="l" t="t" r="r" b="b"/>
              <a:pathLst>
                <a:path w="18933" h="24746" fill="none" extrusionOk="0">
                  <a:moveTo>
                    <a:pt x="18932" y="1"/>
                  </a:moveTo>
                  <a:lnTo>
                    <a:pt x="18932" y="1"/>
                  </a:lnTo>
                  <a:lnTo>
                    <a:pt x="18339" y="249"/>
                  </a:lnTo>
                  <a:lnTo>
                    <a:pt x="17747" y="536"/>
                  </a:lnTo>
                  <a:lnTo>
                    <a:pt x="17173" y="823"/>
                  </a:lnTo>
                  <a:lnTo>
                    <a:pt x="16599" y="1148"/>
                  </a:lnTo>
                  <a:lnTo>
                    <a:pt x="16045" y="1473"/>
                  </a:lnTo>
                  <a:lnTo>
                    <a:pt x="15509" y="1817"/>
                  </a:lnTo>
                  <a:lnTo>
                    <a:pt x="14974" y="2181"/>
                  </a:lnTo>
                  <a:lnTo>
                    <a:pt x="14457" y="2563"/>
                  </a:lnTo>
                  <a:lnTo>
                    <a:pt x="13941" y="2945"/>
                  </a:lnTo>
                  <a:lnTo>
                    <a:pt x="13444" y="3366"/>
                  </a:lnTo>
                  <a:lnTo>
                    <a:pt x="12947" y="3787"/>
                  </a:lnTo>
                  <a:lnTo>
                    <a:pt x="12469" y="4227"/>
                  </a:lnTo>
                  <a:lnTo>
                    <a:pt x="11991" y="4667"/>
                  </a:lnTo>
                  <a:lnTo>
                    <a:pt x="11532" y="5125"/>
                  </a:lnTo>
                  <a:lnTo>
                    <a:pt x="11092" y="5604"/>
                  </a:lnTo>
                  <a:lnTo>
                    <a:pt x="10652" y="6082"/>
                  </a:lnTo>
                  <a:lnTo>
                    <a:pt x="10212" y="6579"/>
                  </a:lnTo>
                  <a:lnTo>
                    <a:pt x="9791" y="7095"/>
                  </a:lnTo>
                  <a:lnTo>
                    <a:pt x="9390" y="7592"/>
                  </a:lnTo>
                  <a:lnTo>
                    <a:pt x="8988" y="8128"/>
                  </a:lnTo>
                  <a:lnTo>
                    <a:pt x="8587" y="8644"/>
                  </a:lnTo>
                  <a:lnTo>
                    <a:pt x="8204" y="9199"/>
                  </a:lnTo>
                  <a:lnTo>
                    <a:pt x="7458" y="10289"/>
                  </a:lnTo>
                  <a:lnTo>
                    <a:pt x="6732" y="11398"/>
                  </a:lnTo>
                  <a:lnTo>
                    <a:pt x="6062" y="12545"/>
                  </a:lnTo>
                  <a:lnTo>
                    <a:pt x="5412" y="13693"/>
                  </a:lnTo>
                  <a:lnTo>
                    <a:pt x="4781" y="14840"/>
                  </a:lnTo>
                  <a:lnTo>
                    <a:pt x="4781" y="14840"/>
                  </a:lnTo>
                  <a:lnTo>
                    <a:pt x="4169" y="16064"/>
                  </a:lnTo>
                  <a:lnTo>
                    <a:pt x="3576" y="17288"/>
                  </a:lnTo>
                  <a:lnTo>
                    <a:pt x="2410" y="19793"/>
                  </a:lnTo>
                  <a:lnTo>
                    <a:pt x="1817" y="21036"/>
                  </a:lnTo>
                  <a:lnTo>
                    <a:pt x="1243" y="22298"/>
                  </a:lnTo>
                  <a:lnTo>
                    <a:pt x="632" y="23522"/>
                  </a:lnTo>
                  <a:lnTo>
                    <a:pt x="1" y="24746"/>
                  </a:lnTo>
                  <a:lnTo>
                    <a:pt x="1" y="24746"/>
                  </a:lnTo>
                  <a:lnTo>
                    <a:pt x="1702" y="23445"/>
                  </a:lnTo>
                  <a:lnTo>
                    <a:pt x="2582" y="22814"/>
                  </a:lnTo>
                  <a:lnTo>
                    <a:pt x="3462" y="22183"/>
                  </a:lnTo>
                  <a:lnTo>
                    <a:pt x="3462" y="22183"/>
                  </a:lnTo>
                  <a:lnTo>
                    <a:pt x="4035" y="21782"/>
                  </a:lnTo>
                  <a:lnTo>
                    <a:pt x="4628" y="21399"/>
                  </a:lnTo>
                  <a:lnTo>
                    <a:pt x="5240" y="21017"/>
                  </a:lnTo>
                  <a:lnTo>
                    <a:pt x="5852" y="20634"/>
                  </a:lnTo>
                  <a:lnTo>
                    <a:pt x="6483" y="20271"/>
                  </a:lnTo>
                  <a:lnTo>
                    <a:pt x="7114" y="19908"/>
                  </a:lnTo>
                  <a:lnTo>
                    <a:pt x="7745" y="19563"/>
                  </a:lnTo>
                  <a:lnTo>
                    <a:pt x="8395" y="19238"/>
                  </a:lnTo>
                  <a:lnTo>
                    <a:pt x="9065" y="18932"/>
                  </a:lnTo>
                  <a:lnTo>
                    <a:pt x="9734" y="18626"/>
                  </a:lnTo>
                  <a:lnTo>
                    <a:pt x="10403" y="18339"/>
                  </a:lnTo>
                  <a:lnTo>
                    <a:pt x="11073" y="18091"/>
                  </a:lnTo>
                  <a:lnTo>
                    <a:pt x="11761" y="17842"/>
                  </a:lnTo>
                  <a:lnTo>
                    <a:pt x="12469" y="17613"/>
                  </a:lnTo>
                  <a:lnTo>
                    <a:pt x="13157" y="17422"/>
                  </a:lnTo>
                  <a:lnTo>
                    <a:pt x="13865" y="17230"/>
                  </a:lnTo>
                  <a:lnTo>
                    <a:pt x="13865" y="17230"/>
                  </a:lnTo>
                  <a:lnTo>
                    <a:pt x="14419" y="16179"/>
                  </a:lnTo>
                  <a:lnTo>
                    <a:pt x="14993" y="15127"/>
                  </a:lnTo>
                  <a:lnTo>
                    <a:pt x="15586" y="14113"/>
                  </a:lnTo>
                  <a:lnTo>
                    <a:pt x="16198" y="13081"/>
                  </a:lnTo>
                  <a:lnTo>
                    <a:pt x="16848" y="12086"/>
                  </a:lnTo>
                  <a:lnTo>
                    <a:pt x="17498" y="11111"/>
                  </a:lnTo>
                  <a:lnTo>
                    <a:pt x="18206" y="10174"/>
                  </a:lnTo>
                  <a:lnTo>
                    <a:pt x="18932" y="9256"/>
                  </a:lnTo>
                  <a:lnTo>
                    <a:pt x="189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22"/>
            <p:cNvSpPr/>
            <p:nvPr/>
          </p:nvSpPr>
          <p:spPr>
            <a:xfrm rot="10800000" flipH="1">
              <a:off x="11291056" y="124174"/>
              <a:ext cx="944894" cy="1754968"/>
            </a:xfrm>
            <a:custGeom>
              <a:avLst/>
              <a:gdLst/>
              <a:ahLst/>
              <a:cxnLst/>
              <a:rect l="l" t="t" r="r" b="b"/>
              <a:pathLst>
                <a:path w="39949" h="74198" fill="none" extrusionOk="0">
                  <a:moveTo>
                    <a:pt x="39948" y="0"/>
                  </a:moveTo>
                  <a:lnTo>
                    <a:pt x="39948" y="0"/>
                  </a:ln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22"/>
            <p:cNvSpPr/>
            <p:nvPr/>
          </p:nvSpPr>
          <p:spPr>
            <a:xfrm rot="10800000" flipH="1">
              <a:off x="11367498" y="-135851"/>
              <a:ext cx="101327" cy="260107"/>
            </a:xfrm>
            <a:custGeom>
              <a:avLst/>
              <a:gdLst/>
              <a:ahLst/>
              <a:cxnLst/>
              <a:rect l="l" t="t" r="r" b="b"/>
              <a:pathLst>
                <a:path w="4284" h="10997" fill="none" extrusionOk="0">
                  <a:moveTo>
                    <a:pt x="1989" y="1"/>
                  </a:moveTo>
                  <a:lnTo>
                    <a:pt x="1989" y="1"/>
                  </a:lnTo>
                  <a:lnTo>
                    <a:pt x="1606" y="746"/>
                  </a:lnTo>
                  <a:lnTo>
                    <a:pt x="1262" y="1511"/>
                  </a:lnTo>
                  <a:lnTo>
                    <a:pt x="956" y="2257"/>
                  </a:lnTo>
                  <a:lnTo>
                    <a:pt x="689" y="2984"/>
                  </a:lnTo>
                  <a:lnTo>
                    <a:pt x="459" y="3710"/>
                  </a:lnTo>
                  <a:lnTo>
                    <a:pt x="287" y="4437"/>
                  </a:lnTo>
                  <a:lnTo>
                    <a:pt x="134" y="5145"/>
                  </a:lnTo>
                  <a:lnTo>
                    <a:pt x="96" y="5489"/>
                  </a:lnTo>
                  <a:lnTo>
                    <a:pt x="58" y="5833"/>
                  </a:lnTo>
                  <a:lnTo>
                    <a:pt x="19" y="6158"/>
                  </a:lnTo>
                  <a:lnTo>
                    <a:pt x="0" y="6502"/>
                  </a:lnTo>
                  <a:lnTo>
                    <a:pt x="0" y="6828"/>
                  </a:lnTo>
                  <a:lnTo>
                    <a:pt x="19" y="7153"/>
                  </a:lnTo>
                  <a:lnTo>
                    <a:pt x="38" y="7478"/>
                  </a:lnTo>
                  <a:lnTo>
                    <a:pt x="96" y="7803"/>
                  </a:lnTo>
                  <a:lnTo>
                    <a:pt x="134" y="8109"/>
                  </a:lnTo>
                  <a:lnTo>
                    <a:pt x="211" y="8415"/>
                  </a:lnTo>
                  <a:lnTo>
                    <a:pt x="287" y="8721"/>
                  </a:lnTo>
                  <a:lnTo>
                    <a:pt x="383" y="9027"/>
                  </a:lnTo>
                  <a:lnTo>
                    <a:pt x="497" y="9313"/>
                  </a:lnTo>
                  <a:lnTo>
                    <a:pt x="631" y="9600"/>
                  </a:lnTo>
                  <a:lnTo>
                    <a:pt x="784" y="9887"/>
                  </a:lnTo>
                  <a:lnTo>
                    <a:pt x="937" y="10155"/>
                  </a:lnTo>
                  <a:lnTo>
                    <a:pt x="1128" y="10423"/>
                  </a:lnTo>
                  <a:lnTo>
                    <a:pt x="1320" y="10690"/>
                  </a:lnTo>
                  <a:lnTo>
                    <a:pt x="1320" y="10690"/>
                  </a:lnTo>
                  <a:lnTo>
                    <a:pt x="1530" y="10767"/>
                  </a:lnTo>
                  <a:lnTo>
                    <a:pt x="1759" y="10824"/>
                  </a:lnTo>
                  <a:lnTo>
                    <a:pt x="2199" y="10920"/>
                  </a:lnTo>
                  <a:lnTo>
                    <a:pt x="2658" y="10977"/>
                  </a:lnTo>
                  <a:lnTo>
                    <a:pt x="3117" y="10996"/>
                  </a:lnTo>
                  <a:lnTo>
                    <a:pt x="3117" y="10996"/>
                  </a:lnTo>
                  <a:lnTo>
                    <a:pt x="3404" y="10996"/>
                  </a:lnTo>
                  <a:lnTo>
                    <a:pt x="3691" y="10977"/>
                  </a:lnTo>
                  <a:lnTo>
                    <a:pt x="4284" y="10901"/>
                  </a:lnTo>
                  <a:lnTo>
                    <a:pt x="4284" y="10901"/>
                  </a:lnTo>
                  <a:lnTo>
                    <a:pt x="3939" y="10824"/>
                  </a:lnTo>
                  <a:lnTo>
                    <a:pt x="3614" y="10729"/>
                  </a:lnTo>
                  <a:lnTo>
                    <a:pt x="3289" y="10595"/>
                  </a:lnTo>
                  <a:lnTo>
                    <a:pt x="2983" y="10423"/>
                  </a:lnTo>
                  <a:lnTo>
                    <a:pt x="2983" y="10423"/>
                  </a:lnTo>
                  <a:lnTo>
                    <a:pt x="2658" y="10231"/>
                  </a:lnTo>
                  <a:lnTo>
                    <a:pt x="2371" y="10021"/>
                  </a:lnTo>
                  <a:lnTo>
                    <a:pt x="2123" y="9772"/>
                  </a:lnTo>
                  <a:lnTo>
                    <a:pt x="1893" y="9524"/>
                  </a:lnTo>
                  <a:lnTo>
                    <a:pt x="1683" y="9256"/>
                  </a:lnTo>
                  <a:lnTo>
                    <a:pt x="1511" y="8950"/>
                  </a:lnTo>
                  <a:lnTo>
                    <a:pt x="1339" y="8663"/>
                  </a:lnTo>
                  <a:lnTo>
                    <a:pt x="1205" y="8338"/>
                  </a:lnTo>
                  <a:lnTo>
                    <a:pt x="1090" y="8013"/>
                  </a:lnTo>
                  <a:lnTo>
                    <a:pt x="1014" y="7688"/>
                  </a:lnTo>
                  <a:lnTo>
                    <a:pt x="937" y="7344"/>
                  </a:lnTo>
                  <a:lnTo>
                    <a:pt x="899" y="7019"/>
                  </a:lnTo>
                  <a:lnTo>
                    <a:pt x="861" y="6675"/>
                  </a:lnTo>
                  <a:lnTo>
                    <a:pt x="861" y="6330"/>
                  </a:lnTo>
                  <a:lnTo>
                    <a:pt x="861" y="5986"/>
                  </a:lnTo>
                  <a:lnTo>
                    <a:pt x="899" y="5661"/>
                  </a:lnTo>
                  <a:lnTo>
                    <a:pt x="899" y="5661"/>
                  </a:lnTo>
                  <a:lnTo>
                    <a:pt x="937" y="5317"/>
                  </a:lnTo>
                  <a:lnTo>
                    <a:pt x="975" y="4992"/>
                  </a:lnTo>
                  <a:lnTo>
                    <a:pt x="1109" y="4322"/>
                  </a:lnTo>
                  <a:lnTo>
                    <a:pt x="1262" y="3672"/>
                  </a:lnTo>
                  <a:lnTo>
                    <a:pt x="1434" y="3022"/>
                  </a:lnTo>
                  <a:lnTo>
                    <a:pt x="1606" y="2353"/>
                  </a:lnTo>
                  <a:lnTo>
                    <a:pt x="1759" y="1703"/>
                  </a:lnTo>
                  <a:lnTo>
                    <a:pt x="1874" y="1052"/>
                  </a:lnTo>
                  <a:lnTo>
                    <a:pt x="1932" y="708"/>
                  </a:lnTo>
                  <a:lnTo>
                    <a:pt x="1970" y="383"/>
                  </a:lnTo>
                  <a:lnTo>
                    <a:pt x="1970" y="383"/>
                  </a:lnTo>
                  <a:lnTo>
                    <a:pt x="19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2"/>
            <p:cNvSpPr/>
            <p:nvPr/>
          </p:nvSpPr>
          <p:spPr>
            <a:xfrm rot="10800000" flipH="1">
              <a:off x="11294632" y="-249377"/>
              <a:ext cx="159252" cy="177346"/>
            </a:xfrm>
            <a:custGeom>
              <a:avLst/>
              <a:gdLst/>
              <a:ahLst/>
              <a:cxnLst/>
              <a:rect l="l" t="t" r="r" b="b"/>
              <a:pathLst>
                <a:path w="6733" h="7498" fill="none" extrusionOk="0">
                  <a:moveTo>
                    <a:pt x="2430" y="1"/>
                  </a:moveTo>
                  <a:lnTo>
                    <a:pt x="2430" y="1"/>
                  </a:lnTo>
                  <a:lnTo>
                    <a:pt x="536" y="1187"/>
                  </a:lnTo>
                  <a:lnTo>
                    <a:pt x="536" y="1187"/>
                  </a:lnTo>
                  <a:lnTo>
                    <a:pt x="1" y="1512"/>
                  </a:lnTo>
                  <a:lnTo>
                    <a:pt x="1" y="1512"/>
                  </a:lnTo>
                  <a:lnTo>
                    <a:pt x="1" y="1837"/>
                  </a:lnTo>
                  <a:lnTo>
                    <a:pt x="1" y="1837"/>
                  </a:lnTo>
                  <a:lnTo>
                    <a:pt x="1" y="2257"/>
                  </a:lnTo>
                  <a:lnTo>
                    <a:pt x="20" y="2659"/>
                  </a:lnTo>
                  <a:lnTo>
                    <a:pt x="77" y="3061"/>
                  </a:lnTo>
                  <a:lnTo>
                    <a:pt x="154" y="3443"/>
                  </a:lnTo>
                  <a:lnTo>
                    <a:pt x="250" y="3826"/>
                  </a:lnTo>
                  <a:lnTo>
                    <a:pt x="364" y="4189"/>
                  </a:lnTo>
                  <a:lnTo>
                    <a:pt x="517" y="4552"/>
                  </a:lnTo>
                  <a:lnTo>
                    <a:pt x="689" y="4896"/>
                  </a:lnTo>
                  <a:lnTo>
                    <a:pt x="881" y="5222"/>
                  </a:lnTo>
                  <a:lnTo>
                    <a:pt x="1110" y="5528"/>
                  </a:lnTo>
                  <a:lnTo>
                    <a:pt x="1359" y="5833"/>
                  </a:lnTo>
                  <a:lnTo>
                    <a:pt x="1646" y="6101"/>
                  </a:lnTo>
                  <a:lnTo>
                    <a:pt x="1971" y="6369"/>
                  </a:lnTo>
                  <a:lnTo>
                    <a:pt x="2315" y="6598"/>
                  </a:lnTo>
                  <a:lnTo>
                    <a:pt x="2697" y="6828"/>
                  </a:lnTo>
                  <a:lnTo>
                    <a:pt x="3099" y="7019"/>
                  </a:lnTo>
                  <a:lnTo>
                    <a:pt x="3099" y="7019"/>
                  </a:lnTo>
                  <a:lnTo>
                    <a:pt x="3405" y="7134"/>
                  </a:lnTo>
                  <a:lnTo>
                    <a:pt x="3711" y="7229"/>
                  </a:lnTo>
                  <a:lnTo>
                    <a:pt x="4017" y="7306"/>
                  </a:lnTo>
                  <a:lnTo>
                    <a:pt x="4342" y="7382"/>
                  </a:lnTo>
                  <a:lnTo>
                    <a:pt x="4648" y="7440"/>
                  </a:lnTo>
                  <a:lnTo>
                    <a:pt x="4954" y="7459"/>
                  </a:lnTo>
                  <a:lnTo>
                    <a:pt x="5279" y="7478"/>
                  </a:lnTo>
                  <a:lnTo>
                    <a:pt x="5604" y="7497"/>
                  </a:lnTo>
                  <a:lnTo>
                    <a:pt x="5604" y="7497"/>
                  </a:lnTo>
                  <a:lnTo>
                    <a:pt x="6159" y="7478"/>
                  </a:lnTo>
                  <a:lnTo>
                    <a:pt x="6732" y="7421"/>
                  </a:lnTo>
                  <a:lnTo>
                    <a:pt x="6732" y="7421"/>
                  </a:lnTo>
                  <a:lnTo>
                    <a:pt x="6388" y="7344"/>
                  </a:lnTo>
                  <a:lnTo>
                    <a:pt x="6025" y="7249"/>
                  </a:lnTo>
                  <a:lnTo>
                    <a:pt x="5680" y="7153"/>
                  </a:lnTo>
                  <a:lnTo>
                    <a:pt x="5317" y="7019"/>
                  </a:lnTo>
                  <a:lnTo>
                    <a:pt x="5317" y="7019"/>
                  </a:lnTo>
                  <a:lnTo>
                    <a:pt x="5049" y="6885"/>
                  </a:lnTo>
                  <a:lnTo>
                    <a:pt x="4801" y="6771"/>
                  </a:lnTo>
                  <a:lnTo>
                    <a:pt x="4571" y="6618"/>
                  </a:lnTo>
                  <a:lnTo>
                    <a:pt x="4342" y="6484"/>
                  </a:lnTo>
                  <a:lnTo>
                    <a:pt x="4132" y="6331"/>
                  </a:lnTo>
                  <a:lnTo>
                    <a:pt x="3921" y="6159"/>
                  </a:lnTo>
                  <a:lnTo>
                    <a:pt x="3730" y="5986"/>
                  </a:lnTo>
                  <a:lnTo>
                    <a:pt x="3558" y="5795"/>
                  </a:lnTo>
                  <a:lnTo>
                    <a:pt x="3386" y="5623"/>
                  </a:lnTo>
                  <a:lnTo>
                    <a:pt x="3233" y="5413"/>
                  </a:lnTo>
                  <a:lnTo>
                    <a:pt x="3099" y="5222"/>
                  </a:lnTo>
                  <a:lnTo>
                    <a:pt x="2965" y="5011"/>
                  </a:lnTo>
                  <a:lnTo>
                    <a:pt x="2850" y="4801"/>
                  </a:lnTo>
                  <a:lnTo>
                    <a:pt x="2736" y="4571"/>
                  </a:lnTo>
                  <a:lnTo>
                    <a:pt x="2640" y="4361"/>
                  </a:lnTo>
                  <a:lnTo>
                    <a:pt x="2544" y="4132"/>
                  </a:lnTo>
                  <a:lnTo>
                    <a:pt x="2410" y="3653"/>
                  </a:lnTo>
                  <a:lnTo>
                    <a:pt x="2315" y="3156"/>
                  </a:lnTo>
                  <a:lnTo>
                    <a:pt x="2238" y="2659"/>
                  </a:lnTo>
                  <a:lnTo>
                    <a:pt x="2219" y="2124"/>
                  </a:lnTo>
                  <a:lnTo>
                    <a:pt x="2219" y="1607"/>
                  </a:lnTo>
                  <a:lnTo>
                    <a:pt x="2257" y="1072"/>
                  </a:lnTo>
                  <a:lnTo>
                    <a:pt x="2334" y="536"/>
                  </a:lnTo>
                  <a:lnTo>
                    <a:pt x="2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22"/>
            <p:cNvSpPr/>
            <p:nvPr/>
          </p:nvSpPr>
          <p:spPr>
            <a:xfrm rot="10800000" flipH="1">
              <a:off x="9781275" y="-706203"/>
              <a:ext cx="2681744" cy="672606"/>
            </a:xfrm>
            <a:custGeom>
              <a:avLst/>
              <a:gdLst/>
              <a:ahLst/>
              <a:cxnLst/>
              <a:rect l="l" t="t" r="r" b="b"/>
              <a:pathLst>
                <a:path w="113381" h="28437" extrusionOk="0">
                  <a:moveTo>
                    <a:pt x="103112" y="1"/>
                  </a:moveTo>
                  <a:lnTo>
                    <a:pt x="102538" y="20"/>
                  </a:lnTo>
                  <a:lnTo>
                    <a:pt x="101983" y="39"/>
                  </a:lnTo>
                  <a:lnTo>
                    <a:pt x="102844" y="115"/>
                  </a:lnTo>
                  <a:lnTo>
                    <a:pt x="103265" y="154"/>
                  </a:lnTo>
                  <a:lnTo>
                    <a:pt x="103685" y="230"/>
                  </a:lnTo>
                  <a:lnTo>
                    <a:pt x="104240" y="326"/>
                  </a:lnTo>
                  <a:lnTo>
                    <a:pt x="104794" y="459"/>
                  </a:lnTo>
                  <a:lnTo>
                    <a:pt x="105330" y="612"/>
                  </a:lnTo>
                  <a:lnTo>
                    <a:pt x="105846" y="785"/>
                  </a:lnTo>
                  <a:lnTo>
                    <a:pt x="106362" y="995"/>
                  </a:lnTo>
                  <a:lnTo>
                    <a:pt x="106879" y="1205"/>
                  </a:lnTo>
                  <a:lnTo>
                    <a:pt x="107357" y="1454"/>
                  </a:lnTo>
                  <a:lnTo>
                    <a:pt x="107835" y="1722"/>
                  </a:lnTo>
                  <a:lnTo>
                    <a:pt x="108275" y="2008"/>
                  </a:lnTo>
                  <a:lnTo>
                    <a:pt x="108695" y="2334"/>
                  </a:lnTo>
                  <a:lnTo>
                    <a:pt x="109097" y="2659"/>
                  </a:lnTo>
                  <a:lnTo>
                    <a:pt x="109460" y="3022"/>
                  </a:lnTo>
                  <a:lnTo>
                    <a:pt x="109805" y="3385"/>
                  </a:lnTo>
                  <a:lnTo>
                    <a:pt x="110111" y="3787"/>
                  </a:lnTo>
                  <a:lnTo>
                    <a:pt x="110378" y="4208"/>
                  </a:lnTo>
                  <a:lnTo>
                    <a:pt x="110608" y="4628"/>
                  </a:lnTo>
                  <a:lnTo>
                    <a:pt x="110799" y="5068"/>
                  </a:lnTo>
                  <a:lnTo>
                    <a:pt x="110933" y="5489"/>
                  </a:lnTo>
                  <a:lnTo>
                    <a:pt x="111048" y="5910"/>
                  </a:lnTo>
                  <a:lnTo>
                    <a:pt x="111124" y="6330"/>
                  </a:lnTo>
                  <a:lnTo>
                    <a:pt x="111162" y="6770"/>
                  </a:lnTo>
                  <a:lnTo>
                    <a:pt x="111162" y="7191"/>
                  </a:lnTo>
                  <a:lnTo>
                    <a:pt x="111143" y="7611"/>
                  </a:lnTo>
                  <a:lnTo>
                    <a:pt x="111086" y="8051"/>
                  </a:lnTo>
                  <a:lnTo>
                    <a:pt x="111009" y="8472"/>
                  </a:lnTo>
                  <a:lnTo>
                    <a:pt x="110895" y="8893"/>
                  </a:lnTo>
                  <a:lnTo>
                    <a:pt x="110761" y="9313"/>
                  </a:lnTo>
                  <a:lnTo>
                    <a:pt x="110608" y="9734"/>
                  </a:lnTo>
                  <a:lnTo>
                    <a:pt x="110416" y="10155"/>
                  </a:lnTo>
                  <a:lnTo>
                    <a:pt x="110206" y="10556"/>
                  </a:lnTo>
                  <a:lnTo>
                    <a:pt x="109977" y="10977"/>
                  </a:lnTo>
                  <a:lnTo>
                    <a:pt x="109747" y="11379"/>
                  </a:lnTo>
                  <a:lnTo>
                    <a:pt x="109479" y="11799"/>
                  </a:lnTo>
                  <a:lnTo>
                    <a:pt x="109193" y="12201"/>
                  </a:lnTo>
                  <a:lnTo>
                    <a:pt x="108906" y="12603"/>
                  </a:lnTo>
                  <a:lnTo>
                    <a:pt x="108600" y="13004"/>
                  </a:lnTo>
                  <a:lnTo>
                    <a:pt x="107950" y="13788"/>
                  </a:lnTo>
                  <a:lnTo>
                    <a:pt x="107280" y="14572"/>
                  </a:lnTo>
                  <a:lnTo>
                    <a:pt x="106573" y="15337"/>
                  </a:lnTo>
                  <a:lnTo>
                    <a:pt x="105846" y="16064"/>
                  </a:lnTo>
                  <a:lnTo>
                    <a:pt x="105119" y="16791"/>
                  </a:lnTo>
                  <a:lnTo>
                    <a:pt x="104393" y="17498"/>
                  </a:lnTo>
                  <a:lnTo>
                    <a:pt x="103112" y="18779"/>
                  </a:lnTo>
                  <a:lnTo>
                    <a:pt x="101869" y="20080"/>
                  </a:lnTo>
                  <a:lnTo>
                    <a:pt x="100664" y="21418"/>
                  </a:lnTo>
                  <a:lnTo>
                    <a:pt x="99478" y="22776"/>
                  </a:lnTo>
                  <a:lnTo>
                    <a:pt x="98350" y="24153"/>
                  </a:lnTo>
                  <a:lnTo>
                    <a:pt x="97260" y="25549"/>
                  </a:lnTo>
                  <a:lnTo>
                    <a:pt x="96208" y="26983"/>
                  </a:lnTo>
                  <a:lnTo>
                    <a:pt x="95195" y="28417"/>
                  </a:lnTo>
                  <a:lnTo>
                    <a:pt x="20" y="28417"/>
                  </a:lnTo>
                  <a:lnTo>
                    <a:pt x="1" y="28436"/>
                  </a:lnTo>
                  <a:lnTo>
                    <a:pt x="97413" y="28436"/>
                  </a:lnTo>
                  <a:lnTo>
                    <a:pt x="98426" y="26983"/>
                  </a:lnTo>
                  <a:lnTo>
                    <a:pt x="99478" y="25549"/>
                  </a:lnTo>
                  <a:lnTo>
                    <a:pt x="100568" y="24153"/>
                  </a:lnTo>
                  <a:lnTo>
                    <a:pt x="101696" y="22776"/>
                  </a:lnTo>
                  <a:lnTo>
                    <a:pt x="102863" y="21418"/>
                  </a:lnTo>
                  <a:lnTo>
                    <a:pt x="104087" y="20080"/>
                  </a:lnTo>
                  <a:lnTo>
                    <a:pt x="105330" y="18779"/>
                  </a:lnTo>
                  <a:lnTo>
                    <a:pt x="106611" y="17498"/>
                  </a:lnTo>
                  <a:lnTo>
                    <a:pt x="107338" y="16791"/>
                  </a:lnTo>
                  <a:lnTo>
                    <a:pt x="108064" y="16064"/>
                  </a:lnTo>
                  <a:lnTo>
                    <a:pt x="108772" y="15337"/>
                  </a:lnTo>
                  <a:lnTo>
                    <a:pt x="109499" y="14572"/>
                  </a:lnTo>
                  <a:lnTo>
                    <a:pt x="110168" y="13788"/>
                  </a:lnTo>
                  <a:lnTo>
                    <a:pt x="110818" y="13004"/>
                  </a:lnTo>
                  <a:lnTo>
                    <a:pt x="111124" y="12603"/>
                  </a:lnTo>
                  <a:lnTo>
                    <a:pt x="111411" y="12201"/>
                  </a:lnTo>
                  <a:lnTo>
                    <a:pt x="111698" y="11799"/>
                  </a:lnTo>
                  <a:lnTo>
                    <a:pt x="111965" y="11379"/>
                  </a:lnTo>
                  <a:lnTo>
                    <a:pt x="112195" y="10977"/>
                  </a:lnTo>
                  <a:lnTo>
                    <a:pt x="112424" y="10556"/>
                  </a:lnTo>
                  <a:lnTo>
                    <a:pt x="112635" y="10155"/>
                  </a:lnTo>
                  <a:lnTo>
                    <a:pt x="112807" y="9734"/>
                  </a:lnTo>
                  <a:lnTo>
                    <a:pt x="112979" y="9313"/>
                  </a:lnTo>
                  <a:lnTo>
                    <a:pt x="113113" y="8893"/>
                  </a:lnTo>
                  <a:lnTo>
                    <a:pt x="113228" y="8472"/>
                  </a:lnTo>
                  <a:lnTo>
                    <a:pt x="113304" y="8051"/>
                  </a:lnTo>
                  <a:lnTo>
                    <a:pt x="113361" y="7611"/>
                  </a:lnTo>
                  <a:lnTo>
                    <a:pt x="113381" y="7191"/>
                  </a:lnTo>
                  <a:lnTo>
                    <a:pt x="113381" y="6770"/>
                  </a:lnTo>
                  <a:lnTo>
                    <a:pt x="113342" y="6349"/>
                  </a:lnTo>
                  <a:lnTo>
                    <a:pt x="113266" y="5910"/>
                  </a:lnTo>
                  <a:lnTo>
                    <a:pt x="113151" y="5489"/>
                  </a:lnTo>
                  <a:lnTo>
                    <a:pt x="113017" y="5068"/>
                  </a:lnTo>
                  <a:lnTo>
                    <a:pt x="112826" y="4628"/>
                  </a:lnTo>
                  <a:lnTo>
                    <a:pt x="112596" y="4208"/>
                  </a:lnTo>
                  <a:lnTo>
                    <a:pt x="112329" y="3787"/>
                  </a:lnTo>
                  <a:lnTo>
                    <a:pt x="112023" y="3385"/>
                  </a:lnTo>
                  <a:lnTo>
                    <a:pt x="111679" y="3022"/>
                  </a:lnTo>
                  <a:lnTo>
                    <a:pt x="111315" y="2659"/>
                  </a:lnTo>
                  <a:lnTo>
                    <a:pt x="110914" y="2334"/>
                  </a:lnTo>
                  <a:lnTo>
                    <a:pt x="110493" y="2008"/>
                  </a:lnTo>
                  <a:lnTo>
                    <a:pt x="110053" y="1722"/>
                  </a:lnTo>
                  <a:lnTo>
                    <a:pt x="109575" y="1454"/>
                  </a:lnTo>
                  <a:lnTo>
                    <a:pt x="109097" y="1205"/>
                  </a:lnTo>
                  <a:lnTo>
                    <a:pt x="108581" y="995"/>
                  </a:lnTo>
                  <a:lnTo>
                    <a:pt x="108064" y="785"/>
                  </a:lnTo>
                  <a:lnTo>
                    <a:pt x="107548" y="612"/>
                  </a:lnTo>
                  <a:lnTo>
                    <a:pt x="106993" y="459"/>
                  </a:lnTo>
                  <a:lnTo>
                    <a:pt x="106458" y="326"/>
                  </a:lnTo>
                  <a:lnTo>
                    <a:pt x="105903" y="230"/>
                  </a:lnTo>
                  <a:lnTo>
                    <a:pt x="105215" y="134"/>
                  </a:lnTo>
                  <a:lnTo>
                    <a:pt x="104507" y="58"/>
                  </a:lnTo>
                  <a:lnTo>
                    <a:pt x="103819" y="20"/>
                  </a:lnTo>
                  <a:lnTo>
                    <a:pt x="103112" y="1"/>
                  </a:lnTo>
                  <a:close/>
                </a:path>
              </a:pathLst>
            </a:custGeom>
            <a:solidFill>
              <a:srgbClr val="0000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22"/>
            <p:cNvSpPr/>
            <p:nvPr/>
          </p:nvSpPr>
          <p:spPr>
            <a:xfrm rot="10800000" flipH="1">
              <a:off x="9575032" y="-705768"/>
              <a:ext cx="2835533" cy="1130353"/>
            </a:xfrm>
            <a:custGeom>
              <a:avLst/>
              <a:gdLst/>
              <a:ahLst/>
              <a:cxnLst/>
              <a:rect l="l" t="t" r="r" b="b"/>
              <a:pathLst>
                <a:path w="119883" h="47790" extrusionOk="0">
                  <a:moveTo>
                    <a:pt x="68556" y="1"/>
                  </a:moveTo>
                  <a:lnTo>
                    <a:pt x="68059" y="20"/>
                  </a:lnTo>
                  <a:lnTo>
                    <a:pt x="67543" y="58"/>
                  </a:lnTo>
                  <a:lnTo>
                    <a:pt x="67046" y="116"/>
                  </a:lnTo>
                  <a:lnTo>
                    <a:pt x="66548" y="192"/>
                  </a:lnTo>
                  <a:lnTo>
                    <a:pt x="66070" y="288"/>
                  </a:lnTo>
                  <a:lnTo>
                    <a:pt x="65592" y="383"/>
                  </a:lnTo>
                  <a:lnTo>
                    <a:pt x="65114" y="498"/>
                  </a:lnTo>
                  <a:lnTo>
                    <a:pt x="64636" y="632"/>
                  </a:lnTo>
                  <a:lnTo>
                    <a:pt x="64177" y="766"/>
                  </a:lnTo>
                  <a:lnTo>
                    <a:pt x="63699" y="919"/>
                  </a:lnTo>
                  <a:lnTo>
                    <a:pt x="62800" y="1263"/>
                  </a:lnTo>
                  <a:lnTo>
                    <a:pt x="61902" y="1626"/>
                  </a:lnTo>
                  <a:lnTo>
                    <a:pt x="61041" y="2028"/>
                  </a:lnTo>
                  <a:lnTo>
                    <a:pt x="60180" y="2468"/>
                  </a:lnTo>
                  <a:lnTo>
                    <a:pt x="59339" y="2927"/>
                  </a:lnTo>
                  <a:lnTo>
                    <a:pt x="58517" y="3424"/>
                  </a:lnTo>
                  <a:lnTo>
                    <a:pt x="57714" y="3940"/>
                  </a:lnTo>
                  <a:lnTo>
                    <a:pt x="56910" y="4457"/>
                  </a:lnTo>
                  <a:lnTo>
                    <a:pt x="56107" y="5011"/>
                  </a:lnTo>
                  <a:lnTo>
                    <a:pt x="55342" y="5566"/>
                  </a:lnTo>
                  <a:lnTo>
                    <a:pt x="54577" y="6120"/>
                  </a:lnTo>
                  <a:lnTo>
                    <a:pt x="53048" y="7268"/>
                  </a:lnTo>
                  <a:lnTo>
                    <a:pt x="5106" y="43487"/>
                  </a:lnTo>
                  <a:lnTo>
                    <a:pt x="1" y="47789"/>
                  </a:lnTo>
                  <a:lnTo>
                    <a:pt x="103915" y="47789"/>
                  </a:lnTo>
                  <a:lnTo>
                    <a:pt x="104928" y="46355"/>
                  </a:lnTo>
                  <a:lnTo>
                    <a:pt x="105980" y="44921"/>
                  </a:lnTo>
                  <a:lnTo>
                    <a:pt x="107070" y="43525"/>
                  </a:lnTo>
                  <a:lnTo>
                    <a:pt x="108198" y="42148"/>
                  </a:lnTo>
                  <a:lnTo>
                    <a:pt x="109384" y="40790"/>
                  </a:lnTo>
                  <a:lnTo>
                    <a:pt x="110589" y="39452"/>
                  </a:lnTo>
                  <a:lnTo>
                    <a:pt x="111832" y="38151"/>
                  </a:lnTo>
                  <a:lnTo>
                    <a:pt x="113113" y="36870"/>
                  </a:lnTo>
                  <a:lnTo>
                    <a:pt x="113839" y="36163"/>
                  </a:lnTo>
                  <a:lnTo>
                    <a:pt x="114566" y="35436"/>
                  </a:lnTo>
                  <a:lnTo>
                    <a:pt x="115293" y="34709"/>
                  </a:lnTo>
                  <a:lnTo>
                    <a:pt x="116000" y="33944"/>
                  </a:lnTo>
                  <a:lnTo>
                    <a:pt x="116670" y="33160"/>
                  </a:lnTo>
                  <a:lnTo>
                    <a:pt x="117320" y="32376"/>
                  </a:lnTo>
                  <a:lnTo>
                    <a:pt x="117626" y="31975"/>
                  </a:lnTo>
                  <a:lnTo>
                    <a:pt x="117913" y="31573"/>
                  </a:lnTo>
                  <a:lnTo>
                    <a:pt x="118199" y="31171"/>
                  </a:lnTo>
                  <a:lnTo>
                    <a:pt x="118467" y="30751"/>
                  </a:lnTo>
                  <a:lnTo>
                    <a:pt x="118697" y="30349"/>
                  </a:lnTo>
                  <a:lnTo>
                    <a:pt x="118926" y="29928"/>
                  </a:lnTo>
                  <a:lnTo>
                    <a:pt x="119136" y="29527"/>
                  </a:lnTo>
                  <a:lnTo>
                    <a:pt x="119328" y="29106"/>
                  </a:lnTo>
                  <a:lnTo>
                    <a:pt x="119481" y="28685"/>
                  </a:lnTo>
                  <a:lnTo>
                    <a:pt x="119615" y="28265"/>
                  </a:lnTo>
                  <a:lnTo>
                    <a:pt x="119729" y="27844"/>
                  </a:lnTo>
                  <a:lnTo>
                    <a:pt x="119806" y="27423"/>
                  </a:lnTo>
                  <a:lnTo>
                    <a:pt x="119863" y="26983"/>
                  </a:lnTo>
                  <a:lnTo>
                    <a:pt x="119882" y="26563"/>
                  </a:lnTo>
                  <a:lnTo>
                    <a:pt x="119882" y="26142"/>
                  </a:lnTo>
                  <a:lnTo>
                    <a:pt x="119844" y="25702"/>
                  </a:lnTo>
                  <a:lnTo>
                    <a:pt x="119768" y="25282"/>
                  </a:lnTo>
                  <a:lnTo>
                    <a:pt x="119653" y="24861"/>
                  </a:lnTo>
                  <a:lnTo>
                    <a:pt x="119519" y="24440"/>
                  </a:lnTo>
                  <a:lnTo>
                    <a:pt x="119328" y="24000"/>
                  </a:lnTo>
                  <a:lnTo>
                    <a:pt x="119098" y="23580"/>
                  </a:lnTo>
                  <a:lnTo>
                    <a:pt x="118831" y="23159"/>
                  </a:lnTo>
                  <a:lnTo>
                    <a:pt x="118525" y="22757"/>
                  </a:lnTo>
                  <a:lnTo>
                    <a:pt x="118180" y="22394"/>
                  </a:lnTo>
                  <a:lnTo>
                    <a:pt x="117817" y="22031"/>
                  </a:lnTo>
                  <a:lnTo>
                    <a:pt x="117415" y="21706"/>
                  </a:lnTo>
                  <a:lnTo>
                    <a:pt x="116995" y="21380"/>
                  </a:lnTo>
                  <a:lnTo>
                    <a:pt x="116555" y="21094"/>
                  </a:lnTo>
                  <a:lnTo>
                    <a:pt x="116077" y="20826"/>
                  </a:lnTo>
                  <a:lnTo>
                    <a:pt x="115599" y="20577"/>
                  </a:lnTo>
                  <a:lnTo>
                    <a:pt x="115082" y="20367"/>
                  </a:lnTo>
                  <a:lnTo>
                    <a:pt x="114566" y="20157"/>
                  </a:lnTo>
                  <a:lnTo>
                    <a:pt x="114050" y="19984"/>
                  </a:lnTo>
                  <a:lnTo>
                    <a:pt x="113514" y="19831"/>
                  </a:lnTo>
                  <a:lnTo>
                    <a:pt x="112960" y="19698"/>
                  </a:lnTo>
                  <a:lnTo>
                    <a:pt x="112405" y="19602"/>
                  </a:lnTo>
                  <a:lnTo>
                    <a:pt x="111851" y="19526"/>
                  </a:lnTo>
                  <a:lnTo>
                    <a:pt x="111296" y="19449"/>
                  </a:lnTo>
                  <a:lnTo>
                    <a:pt x="110742" y="19411"/>
                  </a:lnTo>
                  <a:lnTo>
                    <a:pt x="110187" y="19392"/>
                  </a:lnTo>
                  <a:lnTo>
                    <a:pt x="109632" y="19373"/>
                  </a:lnTo>
                  <a:lnTo>
                    <a:pt x="109078" y="19392"/>
                  </a:lnTo>
                  <a:lnTo>
                    <a:pt x="108504" y="19411"/>
                  </a:lnTo>
                  <a:lnTo>
                    <a:pt x="107950" y="19449"/>
                  </a:lnTo>
                  <a:lnTo>
                    <a:pt x="107395" y="19487"/>
                  </a:lnTo>
                  <a:lnTo>
                    <a:pt x="106840" y="19545"/>
                  </a:lnTo>
                  <a:lnTo>
                    <a:pt x="105712" y="19698"/>
                  </a:lnTo>
                  <a:lnTo>
                    <a:pt x="104603" y="19889"/>
                  </a:lnTo>
                  <a:lnTo>
                    <a:pt x="103513" y="20099"/>
                  </a:lnTo>
                  <a:lnTo>
                    <a:pt x="102366" y="20329"/>
                  </a:lnTo>
                  <a:lnTo>
                    <a:pt x="101218" y="20577"/>
                  </a:lnTo>
                  <a:lnTo>
                    <a:pt x="100071" y="20864"/>
                  </a:lnTo>
                  <a:lnTo>
                    <a:pt x="98943" y="21151"/>
                  </a:lnTo>
                  <a:lnTo>
                    <a:pt x="97814" y="21457"/>
                  </a:lnTo>
                  <a:lnTo>
                    <a:pt x="96686" y="21782"/>
                  </a:lnTo>
                  <a:lnTo>
                    <a:pt x="95577" y="22126"/>
                  </a:lnTo>
                  <a:lnTo>
                    <a:pt x="94487" y="22490"/>
                  </a:lnTo>
                  <a:lnTo>
                    <a:pt x="93378" y="22872"/>
                  </a:lnTo>
                  <a:lnTo>
                    <a:pt x="92288" y="23274"/>
                  </a:lnTo>
                  <a:lnTo>
                    <a:pt x="91217" y="23694"/>
                  </a:lnTo>
                  <a:lnTo>
                    <a:pt x="90146" y="24115"/>
                  </a:lnTo>
                  <a:lnTo>
                    <a:pt x="89075" y="24574"/>
                  </a:lnTo>
                  <a:lnTo>
                    <a:pt x="88023" y="25033"/>
                  </a:lnTo>
                  <a:lnTo>
                    <a:pt x="86991" y="25511"/>
                  </a:lnTo>
                  <a:lnTo>
                    <a:pt x="85958" y="26008"/>
                  </a:lnTo>
                  <a:lnTo>
                    <a:pt x="84753" y="26582"/>
                  </a:lnTo>
                  <a:lnTo>
                    <a:pt x="84122" y="26888"/>
                  </a:lnTo>
                  <a:lnTo>
                    <a:pt x="83510" y="27156"/>
                  </a:lnTo>
                  <a:lnTo>
                    <a:pt x="82860" y="27423"/>
                  </a:lnTo>
                  <a:lnTo>
                    <a:pt x="82229" y="27672"/>
                  </a:lnTo>
                  <a:lnTo>
                    <a:pt x="81579" y="27901"/>
                  </a:lnTo>
                  <a:lnTo>
                    <a:pt x="80929" y="28093"/>
                  </a:lnTo>
                  <a:lnTo>
                    <a:pt x="80279" y="28265"/>
                  </a:lnTo>
                  <a:lnTo>
                    <a:pt x="79628" y="28379"/>
                  </a:lnTo>
                  <a:lnTo>
                    <a:pt x="79303" y="28437"/>
                  </a:lnTo>
                  <a:lnTo>
                    <a:pt x="78978" y="28456"/>
                  </a:lnTo>
                  <a:lnTo>
                    <a:pt x="78653" y="28475"/>
                  </a:lnTo>
                  <a:lnTo>
                    <a:pt x="78328" y="28494"/>
                  </a:lnTo>
                  <a:lnTo>
                    <a:pt x="78003" y="28475"/>
                  </a:lnTo>
                  <a:lnTo>
                    <a:pt x="77678" y="28456"/>
                  </a:lnTo>
                  <a:lnTo>
                    <a:pt x="77372" y="28437"/>
                  </a:lnTo>
                  <a:lnTo>
                    <a:pt x="77047" y="28379"/>
                  </a:lnTo>
                  <a:lnTo>
                    <a:pt x="76741" y="28303"/>
                  </a:lnTo>
                  <a:lnTo>
                    <a:pt x="76416" y="28226"/>
                  </a:lnTo>
                  <a:lnTo>
                    <a:pt x="76110" y="28131"/>
                  </a:lnTo>
                  <a:lnTo>
                    <a:pt x="75804" y="28016"/>
                  </a:lnTo>
                  <a:lnTo>
                    <a:pt x="75402" y="27825"/>
                  </a:lnTo>
                  <a:lnTo>
                    <a:pt x="75020" y="27595"/>
                  </a:lnTo>
                  <a:lnTo>
                    <a:pt x="74676" y="27366"/>
                  </a:lnTo>
                  <a:lnTo>
                    <a:pt x="74351" y="27098"/>
                  </a:lnTo>
                  <a:lnTo>
                    <a:pt x="74064" y="26830"/>
                  </a:lnTo>
                  <a:lnTo>
                    <a:pt x="73815" y="26525"/>
                  </a:lnTo>
                  <a:lnTo>
                    <a:pt x="73586" y="26219"/>
                  </a:lnTo>
                  <a:lnTo>
                    <a:pt x="73394" y="25893"/>
                  </a:lnTo>
                  <a:lnTo>
                    <a:pt x="73222" y="25549"/>
                  </a:lnTo>
                  <a:lnTo>
                    <a:pt x="73069" y="25186"/>
                  </a:lnTo>
                  <a:lnTo>
                    <a:pt x="72955" y="24823"/>
                  </a:lnTo>
                  <a:lnTo>
                    <a:pt x="72859" y="24440"/>
                  </a:lnTo>
                  <a:lnTo>
                    <a:pt x="72782" y="24058"/>
                  </a:lnTo>
                  <a:lnTo>
                    <a:pt x="72725" y="23656"/>
                  </a:lnTo>
                  <a:lnTo>
                    <a:pt x="72706" y="23254"/>
                  </a:lnTo>
                  <a:lnTo>
                    <a:pt x="72706" y="22834"/>
                  </a:lnTo>
                  <a:lnTo>
                    <a:pt x="72706" y="22470"/>
                  </a:lnTo>
                  <a:lnTo>
                    <a:pt x="72744" y="22126"/>
                  </a:lnTo>
                  <a:lnTo>
                    <a:pt x="72782" y="21763"/>
                  </a:lnTo>
                  <a:lnTo>
                    <a:pt x="72840" y="21380"/>
                  </a:lnTo>
                  <a:lnTo>
                    <a:pt x="72916" y="21017"/>
                  </a:lnTo>
                  <a:lnTo>
                    <a:pt x="73012" y="20654"/>
                  </a:lnTo>
                  <a:lnTo>
                    <a:pt x="73108" y="20290"/>
                  </a:lnTo>
                  <a:lnTo>
                    <a:pt x="73222" y="19927"/>
                  </a:lnTo>
                  <a:lnTo>
                    <a:pt x="73337" y="19583"/>
                  </a:lnTo>
                  <a:lnTo>
                    <a:pt x="73471" y="19220"/>
                  </a:lnTo>
                  <a:lnTo>
                    <a:pt x="73624" y="18875"/>
                  </a:lnTo>
                  <a:lnTo>
                    <a:pt x="73777" y="18531"/>
                  </a:lnTo>
                  <a:lnTo>
                    <a:pt x="73949" y="18187"/>
                  </a:lnTo>
                  <a:lnTo>
                    <a:pt x="74121" y="17862"/>
                  </a:lnTo>
                  <a:lnTo>
                    <a:pt x="74312" y="17537"/>
                  </a:lnTo>
                  <a:lnTo>
                    <a:pt x="74504" y="17231"/>
                  </a:lnTo>
                  <a:lnTo>
                    <a:pt x="75249" y="16102"/>
                  </a:lnTo>
                  <a:lnTo>
                    <a:pt x="76033" y="14993"/>
                  </a:lnTo>
                  <a:lnTo>
                    <a:pt x="76798" y="13865"/>
                  </a:lnTo>
                  <a:lnTo>
                    <a:pt x="77181" y="13291"/>
                  </a:lnTo>
                  <a:lnTo>
                    <a:pt x="77544" y="12718"/>
                  </a:lnTo>
                  <a:lnTo>
                    <a:pt x="77888" y="12144"/>
                  </a:lnTo>
                  <a:lnTo>
                    <a:pt x="78194" y="11570"/>
                  </a:lnTo>
                  <a:lnTo>
                    <a:pt x="78481" y="10978"/>
                  </a:lnTo>
                  <a:lnTo>
                    <a:pt x="78749" y="10404"/>
                  </a:lnTo>
                  <a:lnTo>
                    <a:pt x="78959" y="9811"/>
                  </a:lnTo>
                  <a:lnTo>
                    <a:pt x="79150" y="9218"/>
                  </a:lnTo>
                  <a:lnTo>
                    <a:pt x="79227" y="8912"/>
                  </a:lnTo>
                  <a:lnTo>
                    <a:pt x="79284" y="8606"/>
                  </a:lnTo>
                  <a:lnTo>
                    <a:pt x="79323" y="8319"/>
                  </a:lnTo>
                  <a:lnTo>
                    <a:pt x="79361" y="8013"/>
                  </a:lnTo>
                  <a:lnTo>
                    <a:pt x="79380" y="7535"/>
                  </a:lnTo>
                  <a:lnTo>
                    <a:pt x="79380" y="7038"/>
                  </a:lnTo>
                  <a:lnTo>
                    <a:pt x="79323" y="6560"/>
                  </a:lnTo>
                  <a:lnTo>
                    <a:pt x="79227" y="6063"/>
                  </a:lnTo>
                  <a:lnTo>
                    <a:pt x="79112" y="5642"/>
                  </a:lnTo>
                  <a:lnTo>
                    <a:pt x="78978" y="5241"/>
                  </a:lnTo>
                  <a:lnTo>
                    <a:pt x="78806" y="4858"/>
                  </a:lnTo>
                  <a:lnTo>
                    <a:pt x="78596" y="4495"/>
                  </a:lnTo>
                  <a:lnTo>
                    <a:pt x="78366" y="4131"/>
                  </a:lnTo>
                  <a:lnTo>
                    <a:pt x="78118" y="3787"/>
                  </a:lnTo>
                  <a:lnTo>
                    <a:pt x="77850" y="3443"/>
                  </a:lnTo>
                  <a:lnTo>
                    <a:pt x="77544" y="3137"/>
                  </a:lnTo>
                  <a:lnTo>
                    <a:pt x="77219" y="2831"/>
                  </a:lnTo>
                  <a:lnTo>
                    <a:pt x="76875" y="2525"/>
                  </a:lnTo>
                  <a:lnTo>
                    <a:pt x="76511" y="2257"/>
                  </a:lnTo>
                  <a:lnTo>
                    <a:pt x="76148" y="1990"/>
                  </a:lnTo>
                  <a:lnTo>
                    <a:pt x="75747" y="1760"/>
                  </a:lnTo>
                  <a:lnTo>
                    <a:pt x="75326" y="1531"/>
                  </a:lnTo>
                  <a:lnTo>
                    <a:pt x="74905" y="1301"/>
                  </a:lnTo>
                  <a:lnTo>
                    <a:pt x="74465" y="1110"/>
                  </a:lnTo>
                  <a:lnTo>
                    <a:pt x="74006" y="919"/>
                  </a:lnTo>
                  <a:lnTo>
                    <a:pt x="73547" y="766"/>
                  </a:lnTo>
                  <a:lnTo>
                    <a:pt x="73069" y="613"/>
                  </a:lnTo>
                  <a:lnTo>
                    <a:pt x="72591" y="479"/>
                  </a:lnTo>
                  <a:lnTo>
                    <a:pt x="72094" y="345"/>
                  </a:lnTo>
                  <a:lnTo>
                    <a:pt x="71597" y="250"/>
                  </a:lnTo>
                  <a:lnTo>
                    <a:pt x="71100" y="173"/>
                  </a:lnTo>
                  <a:lnTo>
                    <a:pt x="70602" y="97"/>
                  </a:lnTo>
                  <a:lnTo>
                    <a:pt x="70086" y="58"/>
                  </a:lnTo>
                  <a:lnTo>
                    <a:pt x="69570" y="20"/>
                  </a:lnTo>
                  <a:lnTo>
                    <a:pt x="690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85725" dir="106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22"/>
            <p:cNvSpPr/>
            <p:nvPr/>
          </p:nvSpPr>
          <p:spPr>
            <a:xfrm rot="10800000" flipH="1">
              <a:off x="10038630" y="-705762"/>
              <a:ext cx="1972973" cy="942174"/>
            </a:xfrm>
            <a:custGeom>
              <a:avLst/>
              <a:gdLst/>
              <a:ahLst/>
              <a:cxnLst/>
              <a:rect l="l" t="t" r="r" b="b"/>
              <a:pathLst>
                <a:path w="83415" h="39834" extrusionOk="0">
                  <a:moveTo>
                    <a:pt x="58880" y="0"/>
                  </a:moveTo>
                  <a:lnTo>
                    <a:pt x="58287" y="19"/>
                  </a:lnTo>
                  <a:lnTo>
                    <a:pt x="57694" y="77"/>
                  </a:lnTo>
                  <a:lnTo>
                    <a:pt x="57102" y="172"/>
                  </a:lnTo>
                  <a:lnTo>
                    <a:pt x="56509" y="306"/>
                  </a:lnTo>
                  <a:lnTo>
                    <a:pt x="55916" y="440"/>
                  </a:lnTo>
                  <a:lnTo>
                    <a:pt x="55342" y="612"/>
                  </a:lnTo>
                  <a:lnTo>
                    <a:pt x="54195" y="975"/>
                  </a:lnTo>
                  <a:lnTo>
                    <a:pt x="52971" y="1377"/>
                  </a:lnTo>
                  <a:lnTo>
                    <a:pt x="51747" y="1817"/>
                  </a:lnTo>
                  <a:lnTo>
                    <a:pt x="50543" y="2276"/>
                  </a:lnTo>
                  <a:lnTo>
                    <a:pt x="49338" y="2754"/>
                  </a:lnTo>
                  <a:lnTo>
                    <a:pt x="48152" y="3251"/>
                  </a:lnTo>
                  <a:lnTo>
                    <a:pt x="46967" y="3748"/>
                  </a:lnTo>
                  <a:lnTo>
                    <a:pt x="45781" y="4284"/>
                  </a:lnTo>
                  <a:lnTo>
                    <a:pt x="44614" y="4819"/>
                  </a:lnTo>
                  <a:lnTo>
                    <a:pt x="43448" y="5374"/>
                  </a:lnTo>
                  <a:lnTo>
                    <a:pt x="42281" y="5966"/>
                  </a:lnTo>
                  <a:lnTo>
                    <a:pt x="41134" y="6559"/>
                  </a:lnTo>
                  <a:lnTo>
                    <a:pt x="40006" y="7152"/>
                  </a:lnTo>
                  <a:lnTo>
                    <a:pt x="38858" y="7783"/>
                  </a:lnTo>
                  <a:lnTo>
                    <a:pt x="37749" y="8414"/>
                  </a:lnTo>
                  <a:lnTo>
                    <a:pt x="36621" y="9064"/>
                  </a:lnTo>
                  <a:lnTo>
                    <a:pt x="35512" y="9734"/>
                  </a:lnTo>
                  <a:lnTo>
                    <a:pt x="34498" y="10365"/>
                  </a:lnTo>
                  <a:lnTo>
                    <a:pt x="33485" y="10996"/>
                  </a:lnTo>
                  <a:lnTo>
                    <a:pt x="32471" y="11646"/>
                  </a:lnTo>
                  <a:lnTo>
                    <a:pt x="31477" y="12315"/>
                  </a:lnTo>
                  <a:lnTo>
                    <a:pt x="30483" y="12985"/>
                  </a:lnTo>
                  <a:lnTo>
                    <a:pt x="29507" y="13654"/>
                  </a:lnTo>
                  <a:lnTo>
                    <a:pt x="27557" y="15050"/>
                  </a:lnTo>
                  <a:lnTo>
                    <a:pt x="25625" y="16465"/>
                  </a:lnTo>
                  <a:lnTo>
                    <a:pt x="23713" y="17918"/>
                  </a:lnTo>
                  <a:lnTo>
                    <a:pt x="21839" y="19410"/>
                  </a:lnTo>
                  <a:lnTo>
                    <a:pt x="19984" y="20921"/>
                  </a:lnTo>
                  <a:lnTo>
                    <a:pt x="18148" y="22470"/>
                  </a:lnTo>
                  <a:lnTo>
                    <a:pt x="16351" y="24038"/>
                  </a:lnTo>
                  <a:lnTo>
                    <a:pt x="14553" y="25625"/>
                  </a:lnTo>
                  <a:lnTo>
                    <a:pt x="12775" y="27231"/>
                  </a:lnTo>
                  <a:lnTo>
                    <a:pt x="11015" y="28857"/>
                  </a:lnTo>
                  <a:lnTo>
                    <a:pt x="9275" y="30501"/>
                  </a:lnTo>
                  <a:lnTo>
                    <a:pt x="7554" y="32165"/>
                  </a:lnTo>
                  <a:lnTo>
                    <a:pt x="5833" y="33829"/>
                  </a:lnTo>
                  <a:lnTo>
                    <a:pt x="5106" y="34555"/>
                  </a:lnTo>
                  <a:lnTo>
                    <a:pt x="3806" y="35856"/>
                  </a:lnTo>
                  <a:lnTo>
                    <a:pt x="2047" y="37672"/>
                  </a:lnTo>
                  <a:lnTo>
                    <a:pt x="1052" y="38705"/>
                  </a:lnTo>
                  <a:lnTo>
                    <a:pt x="1" y="39833"/>
                  </a:lnTo>
                  <a:lnTo>
                    <a:pt x="5910" y="39833"/>
                  </a:lnTo>
                  <a:lnTo>
                    <a:pt x="6923" y="38609"/>
                  </a:lnTo>
                  <a:lnTo>
                    <a:pt x="7956" y="37405"/>
                  </a:lnTo>
                  <a:lnTo>
                    <a:pt x="9007" y="36200"/>
                  </a:lnTo>
                  <a:lnTo>
                    <a:pt x="10059" y="35014"/>
                  </a:lnTo>
                  <a:lnTo>
                    <a:pt x="11149" y="33848"/>
                  </a:lnTo>
                  <a:lnTo>
                    <a:pt x="12239" y="32700"/>
                  </a:lnTo>
                  <a:lnTo>
                    <a:pt x="13348" y="31553"/>
                  </a:lnTo>
                  <a:lnTo>
                    <a:pt x="14477" y="30444"/>
                  </a:lnTo>
                  <a:lnTo>
                    <a:pt x="15222" y="29717"/>
                  </a:lnTo>
                  <a:lnTo>
                    <a:pt x="15949" y="29029"/>
                  </a:lnTo>
                  <a:lnTo>
                    <a:pt x="16695" y="28360"/>
                  </a:lnTo>
                  <a:lnTo>
                    <a:pt x="17460" y="27690"/>
                  </a:lnTo>
                  <a:lnTo>
                    <a:pt x="18206" y="27021"/>
                  </a:lnTo>
                  <a:lnTo>
                    <a:pt x="18971" y="26390"/>
                  </a:lnTo>
                  <a:lnTo>
                    <a:pt x="19755" y="25759"/>
                  </a:lnTo>
                  <a:lnTo>
                    <a:pt x="20519" y="25128"/>
                  </a:lnTo>
                  <a:lnTo>
                    <a:pt x="22088" y="23923"/>
                  </a:lnTo>
                  <a:lnTo>
                    <a:pt x="23675" y="22737"/>
                  </a:lnTo>
                  <a:lnTo>
                    <a:pt x="25281" y="21571"/>
                  </a:lnTo>
                  <a:lnTo>
                    <a:pt x="26887" y="20443"/>
                  </a:lnTo>
                  <a:lnTo>
                    <a:pt x="28494" y="19314"/>
                  </a:lnTo>
                  <a:lnTo>
                    <a:pt x="30119" y="18205"/>
                  </a:lnTo>
                  <a:lnTo>
                    <a:pt x="33370" y="15968"/>
                  </a:lnTo>
                  <a:lnTo>
                    <a:pt x="34996" y="14820"/>
                  </a:lnTo>
                  <a:lnTo>
                    <a:pt x="36621" y="13673"/>
                  </a:lnTo>
                  <a:lnTo>
                    <a:pt x="38246" y="12507"/>
                  </a:lnTo>
                  <a:lnTo>
                    <a:pt x="39853" y="11302"/>
                  </a:lnTo>
                  <a:lnTo>
                    <a:pt x="40599" y="10728"/>
                  </a:lnTo>
                  <a:lnTo>
                    <a:pt x="41000" y="10441"/>
                  </a:lnTo>
                  <a:lnTo>
                    <a:pt x="41383" y="10193"/>
                  </a:lnTo>
                  <a:lnTo>
                    <a:pt x="41803" y="9944"/>
                  </a:lnTo>
                  <a:lnTo>
                    <a:pt x="42224" y="9734"/>
                  </a:lnTo>
                  <a:lnTo>
                    <a:pt x="42434" y="9657"/>
                  </a:lnTo>
                  <a:lnTo>
                    <a:pt x="42664" y="9581"/>
                  </a:lnTo>
                  <a:lnTo>
                    <a:pt x="42874" y="9504"/>
                  </a:lnTo>
                  <a:lnTo>
                    <a:pt x="43104" y="9466"/>
                  </a:lnTo>
                  <a:lnTo>
                    <a:pt x="43371" y="9428"/>
                  </a:lnTo>
                  <a:lnTo>
                    <a:pt x="43620" y="9409"/>
                  </a:lnTo>
                  <a:lnTo>
                    <a:pt x="43830" y="9428"/>
                  </a:lnTo>
                  <a:lnTo>
                    <a:pt x="44041" y="9447"/>
                  </a:lnTo>
                  <a:lnTo>
                    <a:pt x="44251" y="9485"/>
                  </a:lnTo>
                  <a:lnTo>
                    <a:pt x="44442" y="9523"/>
                  </a:lnTo>
                  <a:lnTo>
                    <a:pt x="44653" y="9600"/>
                  </a:lnTo>
                  <a:lnTo>
                    <a:pt x="44844" y="9676"/>
                  </a:lnTo>
                  <a:lnTo>
                    <a:pt x="45016" y="9772"/>
                  </a:lnTo>
                  <a:lnTo>
                    <a:pt x="45188" y="9868"/>
                  </a:lnTo>
                  <a:lnTo>
                    <a:pt x="45360" y="9982"/>
                  </a:lnTo>
                  <a:lnTo>
                    <a:pt x="45513" y="10116"/>
                  </a:lnTo>
                  <a:lnTo>
                    <a:pt x="45647" y="10250"/>
                  </a:lnTo>
                  <a:lnTo>
                    <a:pt x="45762" y="10403"/>
                  </a:lnTo>
                  <a:lnTo>
                    <a:pt x="45877" y="10575"/>
                  </a:lnTo>
                  <a:lnTo>
                    <a:pt x="45953" y="10747"/>
                  </a:lnTo>
                  <a:lnTo>
                    <a:pt x="46029" y="10938"/>
                  </a:lnTo>
                  <a:lnTo>
                    <a:pt x="46068" y="11130"/>
                  </a:lnTo>
                  <a:lnTo>
                    <a:pt x="46087" y="11359"/>
                  </a:lnTo>
                  <a:lnTo>
                    <a:pt x="46087" y="11589"/>
                  </a:lnTo>
                  <a:lnTo>
                    <a:pt x="46049" y="11799"/>
                  </a:lnTo>
                  <a:lnTo>
                    <a:pt x="45991" y="12028"/>
                  </a:lnTo>
                  <a:lnTo>
                    <a:pt x="45915" y="12239"/>
                  </a:lnTo>
                  <a:lnTo>
                    <a:pt x="45800" y="12430"/>
                  </a:lnTo>
                  <a:lnTo>
                    <a:pt x="45685" y="12640"/>
                  </a:lnTo>
                  <a:lnTo>
                    <a:pt x="45551" y="12832"/>
                  </a:lnTo>
                  <a:lnTo>
                    <a:pt x="45398" y="13004"/>
                  </a:lnTo>
                  <a:lnTo>
                    <a:pt x="45226" y="13195"/>
                  </a:lnTo>
                  <a:lnTo>
                    <a:pt x="44882" y="13539"/>
                  </a:lnTo>
                  <a:lnTo>
                    <a:pt x="44500" y="13864"/>
                  </a:lnTo>
                  <a:lnTo>
                    <a:pt x="44117" y="14151"/>
                  </a:lnTo>
                  <a:lnTo>
                    <a:pt x="43085" y="14916"/>
                  </a:lnTo>
                  <a:lnTo>
                    <a:pt x="41899" y="15757"/>
                  </a:lnTo>
                  <a:lnTo>
                    <a:pt x="40618" y="16694"/>
                  </a:lnTo>
                  <a:lnTo>
                    <a:pt x="39260" y="17689"/>
                  </a:lnTo>
                  <a:lnTo>
                    <a:pt x="37864" y="18760"/>
                  </a:lnTo>
                  <a:lnTo>
                    <a:pt x="37176" y="19314"/>
                  </a:lnTo>
                  <a:lnTo>
                    <a:pt x="36468" y="19888"/>
                  </a:lnTo>
                  <a:lnTo>
                    <a:pt x="35780" y="20481"/>
                  </a:lnTo>
                  <a:lnTo>
                    <a:pt x="35110" y="21093"/>
                  </a:lnTo>
                  <a:lnTo>
                    <a:pt x="34460" y="21705"/>
                  </a:lnTo>
                  <a:lnTo>
                    <a:pt x="33810" y="22336"/>
                  </a:lnTo>
                  <a:lnTo>
                    <a:pt x="33198" y="22986"/>
                  </a:lnTo>
                  <a:lnTo>
                    <a:pt x="32624" y="23636"/>
                  </a:lnTo>
                  <a:lnTo>
                    <a:pt x="32070" y="24305"/>
                  </a:lnTo>
                  <a:lnTo>
                    <a:pt x="31573" y="24975"/>
                  </a:lnTo>
                  <a:lnTo>
                    <a:pt x="31094" y="25663"/>
                  </a:lnTo>
                  <a:lnTo>
                    <a:pt x="30884" y="26007"/>
                  </a:lnTo>
                  <a:lnTo>
                    <a:pt x="30674" y="26371"/>
                  </a:lnTo>
                  <a:lnTo>
                    <a:pt x="30483" y="26715"/>
                  </a:lnTo>
                  <a:lnTo>
                    <a:pt x="30310" y="27059"/>
                  </a:lnTo>
                  <a:lnTo>
                    <a:pt x="30138" y="27422"/>
                  </a:lnTo>
                  <a:lnTo>
                    <a:pt x="30004" y="27786"/>
                  </a:lnTo>
                  <a:lnTo>
                    <a:pt x="29851" y="28149"/>
                  </a:lnTo>
                  <a:lnTo>
                    <a:pt x="29737" y="28512"/>
                  </a:lnTo>
                  <a:lnTo>
                    <a:pt x="29641" y="28876"/>
                  </a:lnTo>
                  <a:lnTo>
                    <a:pt x="29546" y="29239"/>
                  </a:lnTo>
                  <a:lnTo>
                    <a:pt x="29488" y="29603"/>
                  </a:lnTo>
                  <a:lnTo>
                    <a:pt x="29431" y="29966"/>
                  </a:lnTo>
                  <a:lnTo>
                    <a:pt x="29393" y="30329"/>
                  </a:lnTo>
                  <a:lnTo>
                    <a:pt x="29373" y="30712"/>
                  </a:lnTo>
                  <a:lnTo>
                    <a:pt x="29393" y="31075"/>
                  </a:lnTo>
                  <a:lnTo>
                    <a:pt x="29412" y="31457"/>
                  </a:lnTo>
                  <a:lnTo>
                    <a:pt x="29450" y="31821"/>
                  </a:lnTo>
                  <a:lnTo>
                    <a:pt x="29507" y="32203"/>
                  </a:lnTo>
                  <a:lnTo>
                    <a:pt x="29603" y="32586"/>
                  </a:lnTo>
                  <a:lnTo>
                    <a:pt x="29718" y="32949"/>
                  </a:lnTo>
                  <a:lnTo>
                    <a:pt x="29832" y="33331"/>
                  </a:lnTo>
                  <a:lnTo>
                    <a:pt x="29985" y="33714"/>
                  </a:lnTo>
                  <a:lnTo>
                    <a:pt x="30215" y="34173"/>
                  </a:lnTo>
                  <a:lnTo>
                    <a:pt x="30483" y="34613"/>
                  </a:lnTo>
                  <a:lnTo>
                    <a:pt x="30769" y="35014"/>
                  </a:lnTo>
                  <a:lnTo>
                    <a:pt x="31075" y="35397"/>
                  </a:lnTo>
                  <a:lnTo>
                    <a:pt x="31420" y="35779"/>
                  </a:lnTo>
                  <a:lnTo>
                    <a:pt x="31802" y="36104"/>
                  </a:lnTo>
                  <a:lnTo>
                    <a:pt x="32204" y="36429"/>
                  </a:lnTo>
                  <a:lnTo>
                    <a:pt x="32605" y="36716"/>
                  </a:lnTo>
                  <a:lnTo>
                    <a:pt x="33045" y="37003"/>
                  </a:lnTo>
                  <a:lnTo>
                    <a:pt x="33504" y="37233"/>
                  </a:lnTo>
                  <a:lnTo>
                    <a:pt x="33963" y="37462"/>
                  </a:lnTo>
                  <a:lnTo>
                    <a:pt x="34441" y="37653"/>
                  </a:lnTo>
                  <a:lnTo>
                    <a:pt x="34938" y="37825"/>
                  </a:lnTo>
                  <a:lnTo>
                    <a:pt x="35435" y="37959"/>
                  </a:lnTo>
                  <a:lnTo>
                    <a:pt x="35933" y="38093"/>
                  </a:lnTo>
                  <a:lnTo>
                    <a:pt x="36430" y="38170"/>
                  </a:lnTo>
                  <a:lnTo>
                    <a:pt x="36927" y="38246"/>
                  </a:lnTo>
                  <a:lnTo>
                    <a:pt x="37405" y="38284"/>
                  </a:lnTo>
                  <a:lnTo>
                    <a:pt x="37902" y="38303"/>
                  </a:lnTo>
                  <a:lnTo>
                    <a:pt x="38380" y="38323"/>
                  </a:lnTo>
                  <a:lnTo>
                    <a:pt x="39164" y="38303"/>
                  </a:lnTo>
                  <a:lnTo>
                    <a:pt x="39929" y="38246"/>
                  </a:lnTo>
                  <a:lnTo>
                    <a:pt x="40694" y="38150"/>
                  </a:lnTo>
                  <a:lnTo>
                    <a:pt x="41478" y="38036"/>
                  </a:lnTo>
                  <a:lnTo>
                    <a:pt x="42243" y="37883"/>
                  </a:lnTo>
                  <a:lnTo>
                    <a:pt x="43008" y="37730"/>
                  </a:lnTo>
                  <a:lnTo>
                    <a:pt x="43754" y="37539"/>
                  </a:lnTo>
                  <a:lnTo>
                    <a:pt x="44519" y="37347"/>
                  </a:lnTo>
                  <a:lnTo>
                    <a:pt x="45896" y="36965"/>
                  </a:lnTo>
                  <a:lnTo>
                    <a:pt x="47253" y="36563"/>
                  </a:lnTo>
                  <a:lnTo>
                    <a:pt x="48611" y="36123"/>
                  </a:lnTo>
                  <a:lnTo>
                    <a:pt x="49969" y="35665"/>
                  </a:lnTo>
                  <a:lnTo>
                    <a:pt x="51307" y="35186"/>
                  </a:lnTo>
                  <a:lnTo>
                    <a:pt x="52646" y="34670"/>
                  </a:lnTo>
                  <a:lnTo>
                    <a:pt x="53966" y="34135"/>
                  </a:lnTo>
                  <a:lnTo>
                    <a:pt x="55266" y="33561"/>
                  </a:lnTo>
                  <a:lnTo>
                    <a:pt x="56566" y="32987"/>
                  </a:lnTo>
                  <a:lnTo>
                    <a:pt x="57867" y="32356"/>
                  </a:lnTo>
                  <a:lnTo>
                    <a:pt x="59129" y="31725"/>
                  </a:lnTo>
                  <a:lnTo>
                    <a:pt x="60391" y="31056"/>
                  </a:lnTo>
                  <a:lnTo>
                    <a:pt x="61653" y="30367"/>
                  </a:lnTo>
                  <a:lnTo>
                    <a:pt x="62877" y="29641"/>
                  </a:lnTo>
                  <a:lnTo>
                    <a:pt x="64101" y="28914"/>
                  </a:lnTo>
                  <a:lnTo>
                    <a:pt x="65305" y="28149"/>
                  </a:lnTo>
                  <a:lnTo>
                    <a:pt x="65650" y="27939"/>
                  </a:lnTo>
                  <a:lnTo>
                    <a:pt x="65994" y="27728"/>
                  </a:lnTo>
                  <a:lnTo>
                    <a:pt x="66357" y="27537"/>
                  </a:lnTo>
                  <a:lnTo>
                    <a:pt x="66740" y="27365"/>
                  </a:lnTo>
                  <a:lnTo>
                    <a:pt x="67122" y="27212"/>
                  </a:lnTo>
                  <a:lnTo>
                    <a:pt x="67485" y="27097"/>
                  </a:lnTo>
                  <a:lnTo>
                    <a:pt x="67868" y="27021"/>
                  </a:lnTo>
                  <a:lnTo>
                    <a:pt x="68059" y="27002"/>
                  </a:lnTo>
                  <a:lnTo>
                    <a:pt x="68403" y="27002"/>
                  </a:lnTo>
                  <a:lnTo>
                    <a:pt x="68575" y="27021"/>
                  </a:lnTo>
                  <a:lnTo>
                    <a:pt x="68748" y="27059"/>
                  </a:lnTo>
                  <a:lnTo>
                    <a:pt x="68901" y="27097"/>
                  </a:lnTo>
                  <a:lnTo>
                    <a:pt x="69054" y="27155"/>
                  </a:lnTo>
                  <a:lnTo>
                    <a:pt x="69206" y="27231"/>
                  </a:lnTo>
                  <a:lnTo>
                    <a:pt x="69359" y="27327"/>
                  </a:lnTo>
                  <a:lnTo>
                    <a:pt x="69493" y="27442"/>
                  </a:lnTo>
                  <a:lnTo>
                    <a:pt x="69627" y="27556"/>
                  </a:lnTo>
                  <a:lnTo>
                    <a:pt x="69723" y="27671"/>
                  </a:lnTo>
                  <a:lnTo>
                    <a:pt x="69818" y="27805"/>
                  </a:lnTo>
                  <a:lnTo>
                    <a:pt x="69914" y="27939"/>
                  </a:lnTo>
                  <a:lnTo>
                    <a:pt x="69971" y="28073"/>
                  </a:lnTo>
                  <a:lnTo>
                    <a:pt x="70029" y="28226"/>
                  </a:lnTo>
                  <a:lnTo>
                    <a:pt x="70067" y="28360"/>
                  </a:lnTo>
                  <a:lnTo>
                    <a:pt x="70105" y="28512"/>
                  </a:lnTo>
                  <a:lnTo>
                    <a:pt x="70124" y="28665"/>
                  </a:lnTo>
                  <a:lnTo>
                    <a:pt x="70124" y="28818"/>
                  </a:lnTo>
                  <a:lnTo>
                    <a:pt x="70124" y="29144"/>
                  </a:lnTo>
                  <a:lnTo>
                    <a:pt x="70067" y="29469"/>
                  </a:lnTo>
                  <a:lnTo>
                    <a:pt x="69971" y="29813"/>
                  </a:lnTo>
                  <a:lnTo>
                    <a:pt x="69857" y="30138"/>
                  </a:lnTo>
                  <a:lnTo>
                    <a:pt x="69704" y="30482"/>
                  </a:lnTo>
                  <a:lnTo>
                    <a:pt x="69532" y="30807"/>
                  </a:lnTo>
                  <a:lnTo>
                    <a:pt x="69340" y="31132"/>
                  </a:lnTo>
                  <a:lnTo>
                    <a:pt x="69130" y="31438"/>
                  </a:lnTo>
                  <a:lnTo>
                    <a:pt x="68901" y="31744"/>
                  </a:lnTo>
                  <a:lnTo>
                    <a:pt x="68671" y="32031"/>
                  </a:lnTo>
                  <a:lnTo>
                    <a:pt x="68442" y="32299"/>
                  </a:lnTo>
                  <a:lnTo>
                    <a:pt x="61634" y="39833"/>
                  </a:lnTo>
                  <a:lnTo>
                    <a:pt x="70545" y="39833"/>
                  </a:lnTo>
                  <a:lnTo>
                    <a:pt x="81828" y="26811"/>
                  </a:lnTo>
                  <a:lnTo>
                    <a:pt x="82267" y="26294"/>
                  </a:lnTo>
                  <a:lnTo>
                    <a:pt x="82497" y="26027"/>
                  </a:lnTo>
                  <a:lnTo>
                    <a:pt x="82688" y="25740"/>
                  </a:lnTo>
                  <a:lnTo>
                    <a:pt x="82879" y="25453"/>
                  </a:lnTo>
                  <a:lnTo>
                    <a:pt x="83032" y="25166"/>
                  </a:lnTo>
                  <a:lnTo>
                    <a:pt x="83185" y="24860"/>
                  </a:lnTo>
                  <a:lnTo>
                    <a:pt x="83300" y="24535"/>
                  </a:lnTo>
                  <a:lnTo>
                    <a:pt x="83357" y="24325"/>
                  </a:lnTo>
                  <a:lnTo>
                    <a:pt x="83396" y="24114"/>
                  </a:lnTo>
                  <a:lnTo>
                    <a:pt x="83415" y="23904"/>
                  </a:lnTo>
                  <a:lnTo>
                    <a:pt x="83415" y="23693"/>
                  </a:lnTo>
                  <a:lnTo>
                    <a:pt x="83415" y="23464"/>
                  </a:lnTo>
                  <a:lnTo>
                    <a:pt x="83396" y="23254"/>
                  </a:lnTo>
                  <a:lnTo>
                    <a:pt x="83357" y="23043"/>
                  </a:lnTo>
                  <a:lnTo>
                    <a:pt x="83300" y="22852"/>
                  </a:lnTo>
                  <a:lnTo>
                    <a:pt x="83243" y="22642"/>
                  </a:lnTo>
                  <a:lnTo>
                    <a:pt x="83166" y="22431"/>
                  </a:lnTo>
                  <a:lnTo>
                    <a:pt x="83090" y="22240"/>
                  </a:lnTo>
                  <a:lnTo>
                    <a:pt x="82994" y="22049"/>
                  </a:lnTo>
                  <a:lnTo>
                    <a:pt x="82765" y="21666"/>
                  </a:lnTo>
                  <a:lnTo>
                    <a:pt x="82497" y="21322"/>
                  </a:lnTo>
                  <a:lnTo>
                    <a:pt x="82210" y="20978"/>
                  </a:lnTo>
                  <a:lnTo>
                    <a:pt x="81866" y="20672"/>
                  </a:lnTo>
                  <a:lnTo>
                    <a:pt x="81503" y="20385"/>
                  </a:lnTo>
                  <a:lnTo>
                    <a:pt x="81120" y="20137"/>
                  </a:lnTo>
                  <a:lnTo>
                    <a:pt x="80719" y="19926"/>
                  </a:lnTo>
                  <a:lnTo>
                    <a:pt x="80298" y="19735"/>
                  </a:lnTo>
                  <a:lnTo>
                    <a:pt x="79877" y="19601"/>
                  </a:lnTo>
                  <a:lnTo>
                    <a:pt x="79437" y="19506"/>
                  </a:lnTo>
                  <a:lnTo>
                    <a:pt x="79131" y="19448"/>
                  </a:lnTo>
                  <a:lnTo>
                    <a:pt x="78844" y="19429"/>
                  </a:lnTo>
                  <a:lnTo>
                    <a:pt x="78538" y="19410"/>
                  </a:lnTo>
                  <a:lnTo>
                    <a:pt x="78252" y="19391"/>
                  </a:lnTo>
                  <a:lnTo>
                    <a:pt x="77869" y="19410"/>
                  </a:lnTo>
                  <a:lnTo>
                    <a:pt x="77506" y="19429"/>
                  </a:lnTo>
                  <a:lnTo>
                    <a:pt x="77143" y="19467"/>
                  </a:lnTo>
                  <a:lnTo>
                    <a:pt x="76779" y="19525"/>
                  </a:lnTo>
                  <a:lnTo>
                    <a:pt x="76416" y="19601"/>
                  </a:lnTo>
                  <a:lnTo>
                    <a:pt x="76053" y="19678"/>
                  </a:lnTo>
                  <a:lnTo>
                    <a:pt x="75326" y="19869"/>
                  </a:lnTo>
                  <a:lnTo>
                    <a:pt x="74599" y="20098"/>
                  </a:lnTo>
                  <a:lnTo>
                    <a:pt x="73892" y="20366"/>
                  </a:lnTo>
                  <a:lnTo>
                    <a:pt x="73203" y="20634"/>
                  </a:lnTo>
                  <a:lnTo>
                    <a:pt x="72496" y="20921"/>
                  </a:lnTo>
                  <a:lnTo>
                    <a:pt x="48286" y="30846"/>
                  </a:lnTo>
                  <a:lnTo>
                    <a:pt x="47617" y="31113"/>
                  </a:lnTo>
                  <a:lnTo>
                    <a:pt x="46947" y="31381"/>
                  </a:lnTo>
                  <a:lnTo>
                    <a:pt x="46259" y="31630"/>
                  </a:lnTo>
                  <a:lnTo>
                    <a:pt x="45571" y="31859"/>
                  </a:lnTo>
                  <a:lnTo>
                    <a:pt x="44882" y="32050"/>
                  </a:lnTo>
                  <a:lnTo>
                    <a:pt x="44538" y="32127"/>
                  </a:lnTo>
                  <a:lnTo>
                    <a:pt x="44194" y="32184"/>
                  </a:lnTo>
                  <a:lnTo>
                    <a:pt x="43830" y="32241"/>
                  </a:lnTo>
                  <a:lnTo>
                    <a:pt x="43486" y="32280"/>
                  </a:lnTo>
                  <a:lnTo>
                    <a:pt x="43123" y="32318"/>
                  </a:lnTo>
                  <a:lnTo>
                    <a:pt x="42626" y="32318"/>
                  </a:lnTo>
                  <a:lnTo>
                    <a:pt x="42262" y="32299"/>
                  </a:lnTo>
                  <a:lnTo>
                    <a:pt x="41880" y="32261"/>
                  </a:lnTo>
                  <a:lnTo>
                    <a:pt x="41516" y="32184"/>
                  </a:lnTo>
                  <a:lnTo>
                    <a:pt x="41153" y="32108"/>
                  </a:lnTo>
                  <a:lnTo>
                    <a:pt x="40790" y="31993"/>
                  </a:lnTo>
                  <a:lnTo>
                    <a:pt x="40446" y="31859"/>
                  </a:lnTo>
                  <a:lnTo>
                    <a:pt x="40121" y="31706"/>
                  </a:lnTo>
                  <a:lnTo>
                    <a:pt x="39795" y="31515"/>
                  </a:lnTo>
                  <a:lnTo>
                    <a:pt x="39470" y="31324"/>
                  </a:lnTo>
                  <a:lnTo>
                    <a:pt x="39183" y="31113"/>
                  </a:lnTo>
                  <a:lnTo>
                    <a:pt x="38916" y="30865"/>
                  </a:lnTo>
                  <a:lnTo>
                    <a:pt x="38667" y="30597"/>
                  </a:lnTo>
                  <a:lnTo>
                    <a:pt x="38457" y="30329"/>
                  </a:lnTo>
                  <a:lnTo>
                    <a:pt x="38246" y="30023"/>
                  </a:lnTo>
                  <a:lnTo>
                    <a:pt x="38093" y="29698"/>
                  </a:lnTo>
                  <a:lnTo>
                    <a:pt x="37960" y="29373"/>
                  </a:lnTo>
                  <a:lnTo>
                    <a:pt x="37864" y="29086"/>
                  </a:lnTo>
                  <a:lnTo>
                    <a:pt x="37807" y="28818"/>
                  </a:lnTo>
                  <a:lnTo>
                    <a:pt x="37768" y="28532"/>
                  </a:lnTo>
                  <a:lnTo>
                    <a:pt x="37749" y="28264"/>
                  </a:lnTo>
                  <a:lnTo>
                    <a:pt x="37749" y="27996"/>
                  </a:lnTo>
                  <a:lnTo>
                    <a:pt x="37788" y="27728"/>
                  </a:lnTo>
                  <a:lnTo>
                    <a:pt x="37826" y="27461"/>
                  </a:lnTo>
                  <a:lnTo>
                    <a:pt x="37883" y="27193"/>
                  </a:lnTo>
                  <a:lnTo>
                    <a:pt x="37960" y="26944"/>
                  </a:lnTo>
                  <a:lnTo>
                    <a:pt x="38055" y="26677"/>
                  </a:lnTo>
                  <a:lnTo>
                    <a:pt x="38151" y="26428"/>
                  </a:lnTo>
                  <a:lnTo>
                    <a:pt x="38266" y="26179"/>
                  </a:lnTo>
                  <a:lnTo>
                    <a:pt x="38399" y="25931"/>
                  </a:lnTo>
                  <a:lnTo>
                    <a:pt x="38552" y="25682"/>
                  </a:lnTo>
                  <a:lnTo>
                    <a:pt x="38725" y="25434"/>
                  </a:lnTo>
                  <a:lnTo>
                    <a:pt x="38897" y="25204"/>
                  </a:lnTo>
                  <a:lnTo>
                    <a:pt x="39260" y="24726"/>
                  </a:lnTo>
                  <a:lnTo>
                    <a:pt x="39681" y="24286"/>
                  </a:lnTo>
                  <a:lnTo>
                    <a:pt x="40101" y="23846"/>
                  </a:lnTo>
                  <a:lnTo>
                    <a:pt x="40579" y="23426"/>
                  </a:lnTo>
                  <a:lnTo>
                    <a:pt x="41058" y="23024"/>
                  </a:lnTo>
                  <a:lnTo>
                    <a:pt x="41536" y="22642"/>
                  </a:lnTo>
                  <a:lnTo>
                    <a:pt x="42033" y="22298"/>
                  </a:lnTo>
                  <a:lnTo>
                    <a:pt x="42530" y="21953"/>
                  </a:lnTo>
                  <a:lnTo>
                    <a:pt x="53105" y="14878"/>
                  </a:lnTo>
                  <a:lnTo>
                    <a:pt x="53105" y="14514"/>
                  </a:lnTo>
                  <a:lnTo>
                    <a:pt x="53143" y="14170"/>
                  </a:lnTo>
                  <a:lnTo>
                    <a:pt x="53181" y="13807"/>
                  </a:lnTo>
                  <a:lnTo>
                    <a:pt x="53239" y="13424"/>
                  </a:lnTo>
                  <a:lnTo>
                    <a:pt x="53315" y="13061"/>
                  </a:lnTo>
                  <a:lnTo>
                    <a:pt x="53411" y="12698"/>
                  </a:lnTo>
                  <a:lnTo>
                    <a:pt x="53507" y="12334"/>
                  </a:lnTo>
                  <a:lnTo>
                    <a:pt x="53621" y="11971"/>
                  </a:lnTo>
                  <a:lnTo>
                    <a:pt x="53736" y="11627"/>
                  </a:lnTo>
                  <a:lnTo>
                    <a:pt x="53870" y="11264"/>
                  </a:lnTo>
                  <a:lnTo>
                    <a:pt x="54023" y="10919"/>
                  </a:lnTo>
                  <a:lnTo>
                    <a:pt x="54176" y="10575"/>
                  </a:lnTo>
                  <a:lnTo>
                    <a:pt x="54348" y="10231"/>
                  </a:lnTo>
                  <a:lnTo>
                    <a:pt x="54520" y="9906"/>
                  </a:lnTo>
                  <a:lnTo>
                    <a:pt x="54711" y="9581"/>
                  </a:lnTo>
                  <a:lnTo>
                    <a:pt x="54903" y="9275"/>
                  </a:lnTo>
                  <a:lnTo>
                    <a:pt x="55648" y="8146"/>
                  </a:lnTo>
                  <a:lnTo>
                    <a:pt x="56432" y="7037"/>
                  </a:lnTo>
                  <a:lnTo>
                    <a:pt x="57197" y="5909"/>
                  </a:lnTo>
                  <a:lnTo>
                    <a:pt x="57580" y="5335"/>
                  </a:lnTo>
                  <a:lnTo>
                    <a:pt x="57943" y="4762"/>
                  </a:lnTo>
                  <a:lnTo>
                    <a:pt x="58287" y="4188"/>
                  </a:lnTo>
                  <a:lnTo>
                    <a:pt x="58593" y="3614"/>
                  </a:lnTo>
                  <a:lnTo>
                    <a:pt x="58880" y="3022"/>
                  </a:lnTo>
                  <a:lnTo>
                    <a:pt x="59148" y="2448"/>
                  </a:lnTo>
                  <a:lnTo>
                    <a:pt x="59358" y="1855"/>
                  </a:lnTo>
                  <a:lnTo>
                    <a:pt x="59549" y="1262"/>
                  </a:lnTo>
                  <a:lnTo>
                    <a:pt x="59626" y="956"/>
                  </a:lnTo>
                  <a:lnTo>
                    <a:pt x="59683" y="650"/>
                  </a:lnTo>
                  <a:lnTo>
                    <a:pt x="59722" y="363"/>
                  </a:lnTo>
                  <a:lnTo>
                    <a:pt x="59760" y="57"/>
                  </a:lnTo>
                  <a:lnTo>
                    <a:pt x="59741" y="57"/>
                  </a:lnTo>
                  <a:lnTo>
                    <a:pt x="59301" y="19"/>
                  </a:lnTo>
                  <a:lnTo>
                    <a:pt x="58880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22"/>
            <p:cNvSpPr/>
            <p:nvPr/>
          </p:nvSpPr>
          <p:spPr>
            <a:xfrm rot="10800000" flipH="1">
              <a:off x="10038630" y="-705762"/>
              <a:ext cx="1972973" cy="942174"/>
            </a:xfrm>
            <a:custGeom>
              <a:avLst/>
              <a:gdLst/>
              <a:ahLst/>
              <a:cxnLst/>
              <a:rect l="l" t="t" r="r" b="b"/>
              <a:pathLst>
                <a:path w="83415" h="39834" fill="none" extrusionOk="0">
                  <a:moveTo>
                    <a:pt x="58880" y="0"/>
                  </a:moveTo>
                  <a:lnTo>
                    <a:pt x="58880" y="0"/>
                  </a:lnTo>
                  <a:lnTo>
                    <a:pt x="58287" y="19"/>
                  </a:lnTo>
                  <a:lnTo>
                    <a:pt x="57694" y="77"/>
                  </a:lnTo>
                  <a:lnTo>
                    <a:pt x="57102" y="172"/>
                  </a:lnTo>
                  <a:lnTo>
                    <a:pt x="56509" y="306"/>
                  </a:lnTo>
                  <a:lnTo>
                    <a:pt x="55916" y="440"/>
                  </a:lnTo>
                  <a:lnTo>
                    <a:pt x="55342" y="612"/>
                  </a:lnTo>
                  <a:lnTo>
                    <a:pt x="54195" y="975"/>
                  </a:lnTo>
                  <a:lnTo>
                    <a:pt x="54195" y="975"/>
                  </a:lnTo>
                  <a:lnTo>
                    <a:pt x="52971" y="1377"/>
                  </a:lnTo>
                  <a:lnTo>
                    <a:pt x="51747" y="1817"/>
                  </a:lnTo>
                  <a:lnTo>
                    <a:pt x="50543" y="2276"/>
                  </a:lnTo>
                  <a:lnTo>
                    <a:pt x="49338" y="2754"/>
                  </a:lnTo>
                  <a:lnTo>
                    <a:pt x="48152" y="3251"/>
                  </a:lnTo>
                  <a:lnTo>
                    <a:pt x="46967" y="3748"/>
                  </a:lnTo>
                  <a:lnTo>
                    <a:pt x="45781" y="4284"/>
                  </a:lnTo>
                  <a:lnTo>
                    <a:pt x="44614" y="4819"/>
                  </a:lnTo>
                  <a:lnTo>
                    <a:pt x="43448" y="5374"/>
                  </a:lnTo>
                  <a:lnTo>
                    <a:pt x="42281" y="5966"/>
                  </a:lnTo>
                  <a:lnTo>
                    <a:pt x="41134" y="6559"/>
                  </a:lnTo>
                  <a:lnTo>
                    <a:pt x="40006" y="7152"/>
                  </a:lnTo>
                  <a:lnTo>
                    <a:pt x="38858" y="7783"/>
                  </a:lnTo>
                  <a:lnTo>
                    <a:pt x="37749" y="8414"/>
                  </a:lnTo>
                  <a:lnTo>
                    <a:pt x="36621" y="9064"/>
                  </a:lnTo>
                  <a:lnTo>
                    <a:pt x="35512" y="9734"/>
                  </a:lnTo>
                  <a:lnTo>
                    <a:pt x="35512" y="9734"/>
                  </a:lnTo>
                  <a:lnTo>
                    <a:pt x="34498" y="10365"/>
                  </a:lnTo>
                  <a:lnTo>
                    <a:pt x="33485" y="10996"/>
                  </a:lnTo>
                  <a:lnTo>
                    <a:pt x="32471" y="11646"/>
                  </a:lnTo>
                  <a:lnTo>
                    <a:pt x="31477" y="12315"/>
                  </a:lnTo>
                  <a:lnTo>
                    <a:pt x="30483" y="12985"/>
                  </a:lnTo>
                  <a:lnTo>
                    <a:pt x="29507" y="13654"/>
                  </a:lnTo>
                  <a:lnTo>
                    <a:pt x="27557" y="15050"/>
                  </a:lnTo>
                  <a:lnTo>
                    <a:pt x="25625" y="16465"/>
                  </a:lnTo>
                  <a:lnTo>
                    <a:pt x="23713" y="17918"/>
                  </a:lnTo>
                  <a:lnTo>
                    <a:pt x="21839" y="19410"/>
                  </a:lnTo>
                  <a:lnTo>
                    <a:pt x="19984" y="20921"/>
                  </a:lnTo>
                  <a:lnTo>
                    <a:pt x="18148" y="22470"/>
                  </a:lnTo>
                  <a:lnTo>
                    <a:pt x="16351" y="24038"/>
                  </a:lnTo>
                  <a:lnTo>
                    <a:pt x="14553" y="25625"/>
                  </a:lnTo>
                  <a:lnTo>
                    <a:pt x="12775" y="27231"/>
                  </a:lnTo>
                  <a:lnTo>
                    <a:pt x="11015" y="28857"/>
                  </a:lnTo>
                  <a:lnTo>
                    <a:pt x="9275" y="30501"/>
                  </a:lnTo>
                  <a:lnTo>
                    <a:pt x="7554" y="32165"/>
                  </a:lnTo>
                  <a:lnTo>
                    <a:pt x="5833" y="33829"/>
                  </a:lnTo>
                  <a:lnTo>
                    <a:pt x="5833" y="33829"/>
                  </a:lnTo>
                  <a:lnTo>
                    <a:pt x="5106" y="34555"/>
                  </a:lnTo>
                  <a:lnTo>
                    <a:pt x="3806" y="35856"/>
                  </a:lnTo>
                  <a:lnTo>
                    <a:pt x="2047" y="37672"/>
                  </a:lnTo>
                  <a:lnTo>
                    <a:pt x="1052" y="38705"/>
                  </a:lnTo>
                  <a:lnTo>
                    <a:pt x="1" y="39833"/>
                  </a:lnTo>
                  <a:lnTo>
                    <a:pt x="5910" y="39833"/>
                  </a:lnTo>
                  <a:lnTo>
                    <a:pt x="5910" y="39833"/>
                  </a:lnTo>
                  <a:lnTo>
                    <a:pt x="6923" y="38609"/>
                  </a:lnTo>
                  <a:lnTo>
                    <a:pt x="7956" y="37405"/>
                  </a:lnTo>
                  <a:lnTo>
                    <a:pt x="9007" y="36200"/>
                  </a:lnTo>
                  <a:lnTo>
                    <a:pt x="10059" y="35014"/>
                  </a:lnTo>
                  <a:lnTo>
                    <a:pt x="11149" y="33848"/>
                  </a:lnTo>
                  <a:lnTo>
                    <a:pt x="12239" y="32700"/>
                  </a:lnTo>
                  <a:lnTo>
                    <a:pt x="13348" y="31553"/>
                  </a:lnTo>
                  <a:lnTo>
                    <a:pt x="14477" y="30444"/>
                  </a:lnTo>
                  <a:lnTo>
                    <a:pt x="14477" y="30444"/>
                  </a:lnTo>
                  <a:lnTo>
                    <a:pt x="15222" y="29717"/>
                  </a:lnTo>
                  <a:lnTo>
                    <a:pt x="15949" y="29029"/>
                  </a:lnTo>
                  <a:lnTo>
                    <a:pt x="16695" y="28360"/>
                  </a:lnTo>
                  <a:lnTo>
                    <a:pt x="17460" y="27690"/>
                  </a:lnTo>
                  <a:lnTo>
                    <a:pt x="18206" y="27021"/>
                  </a:lnTo>
                  <a:lnTo>
                    <a:pt x="18971" y="26390"/>
                  </a:lnTo>
                  <a:lnTo>
                    <a:pt x="19755" y="25759"/>
                  </a:lnTo>
                  <a:lnTo>
                    <a:pt x="20519" y="25128"/>
                  </a:lnTo>
                  <a:lnTo>
                    <a:pt x="22088" y="23923"/>
                  </a:lnTo>
                  <a:lnTo>
                    <a:pt x="23675" y="22737"/>
                  </a:lnTo>
                  <a:lnTo>
                    <a:pt x="25281" y="21571"/>
                  </a:lnTo>
                  <a:lnTo>
                    <a:pt x="26887" y="20443"/>
                  </a:lnTo>
                  <a:lnTo>
                    <a:pt x="28494" y="19314"/>
                  </a:lnTo>
                  <a:lnTo>
                    <a:pt x="30119" y="18205"/>
                  </a:lnTo>
                  <a:lnTo>
                    <a:pt x="33370" y="15968"/>
                  </a:lnTo>
                  <a:lnTo>
                    <a:pt x="34996" y="14820"/>
                  </a:lnTo>
                  <a:lnTo>
                    <a:pt x="36621" y="13673"/>
                  </a:lnTo>
                  <a:lnTo>
                    <a:pt x="38246" y="12507"/>
                  </a:lnTo>
                  <a:lnTo>
                    <a:pt x="39853" y="11302"/>
                  </a:lnTo>
                  <a:lnTo>
                    <a:pt x="39853" y="11302"/>
                  </a:lnTo>
                  <a:lnTo>
                    <a:pt x="40599" y="10728"/>
                  </a:lnTo>
                  <a:lnTo>
                    <a:pt x="41000" y="10441"/>
                  </a:lnTo>
                  <a:lnTo>
                    <a:pt x="41383" y="10193"/>
                  </a:lnTo>
                  <a:lnTo>
                    <a:pt x="41803" y="9944"/>
                  </a:lnTo>
                  <a:lnTo>
                    <a:pt x="42224" y="9734"/>
                  </a:lnTo>
                  <a:lnTo>
                    <a:pt x="42434" y="9657"/>
                  </a:lnTo>
                  <a:lnTo>
                    <a:pt x="42664" y="9581"/>
                  </a:lnTo>
                  <a:lnTo>
                    <a:pt x="42874" y="9504"/>
                  </a:lnTo>
                  <a:lnTo>
                    <a:pt x="43104" y="9466"/>
                  </a:lnTo>
                  <a:lnTo>
                    <a:pt x="43104" y="9466"/>
                  </a:lnTo>
                  <a:lnTo>
                    <a:pt x="43371" y="9428"/>
                  </a:lnTo>
                  <a:lnTo>
                    <a:pt x="43620" y="9409"/>
                  </a:lnTo>
                  <a:lnTo>
                    <a:pt x="43620" y="9409"/>
                  </a:lnTo>
                  <a:lnTo>
                    <a:pt x="43830" y="9428"/>
                  </a:lnTo>
                  <a:lnTo>
                    <a:pt x="44041" y="9447"/>
                  </a:lnTo>
                  <a:lnTo>
                    <a:pt x="44251" y="9485"/>
                  </a:lnTo>
                  <a:lnTo>
                    <a:pt x="44442" y="9523"/>
                  </a:lnTo>
                  <a:lnTo>
                    <a:pt x="44653" y="9600"/>
                  </a:lnTo>
                  <a:lnTo>
                    <a:pt x="44844" y="9676"/>
                  </a:lnTo>
                  <a:lnTo>
                    <a:pt x="45016" y="9772"/>
                  </a:lnTo>
                  <a:lnTo>
                    <a:pt x="45188" y="9868"/>
                  </a:lnTo>
                  <a:lnTo>
                    <a:pt x="45360" y="9982"/>
                  </a:lnTo>
                  <a:lnTo>
                    <a:pt x="45513" y="10116"/>
                  </a:lnTo>
                  <a:lnTo>
                    <a:pt x="45647" y="10250"/>
                  </a:lnTo>
                  <a:lnTo>
                    <a:pt x="45762" y="10403"/>
                  </a:lnTo>
                  <a:lnTo>
                    <a:pt x="45877" y="10575"/>
                  </a:lnTo>
                  <a:lnTo>
                    <a:pt x="45953" y="10747"/>
                  </a:lnTo>
                  <a:lnTo>
                    <a:pt x="46029" y="10938"/>
                  </a:lnTo>
                  <a:lnTo>
                    <a:pt x="46068" y="11130"/>
                  </a:lnTo>
                  <a:lnTo>
                    <a:pt x="46068" y="11130"/>
                  </a:lnTo>
                  <a:lnTo>
                    <a:pt x="46087" y="11359"/>
                  </a:lnTo>
                  <a:lnTo>
                    <a:pt x="46087" y="11589"/>
                  </a:lnTo>
                  <a:lnTo>
                    <a:pt x="46049" y="11799"/>
                  </a:lnTo>
                  <a:lnTo>
                    <a:pt x="45991" y="12028"/>
                  </a:lnTo>
                  <a:lnTo>
                    <a:pt x="45915" y="12239"/>
                  </a:lnTo>
                  <a:lnTo>
                    <a:pt x="45800" y="12430"/>
                  </a:lnTo>
                  <a:lnTo>
                    <a:pt x="45685" y="12640"/>
                  </a:lnTo>
                  <a:lnTo>
                    <a:pt x="45551" y="12832"/>
                  </a:lnTo>
                  <a:lnTo>
                    <a:pt x="45398" y="13004"/>
                  </a:lnTo>
                  <a:lnTo>
                    <a:pt x="45226" y="13195"/>
                  </a:lnTo>
                  <a:lnTo>
                    <a:pt x="44882" y="13539"/>
                  </a:lnTo>
                  <a:lnTo>
                    <a:pt x="44500" y="13864"/>
                  </a:lnTo>
                  <a:lnTo>
                    <a:pt x="44117" y="14151"/>
                  </a:lnTo>
                  <a:lnTo>
                    <a:pt x="44117" y="14151"/>
                  </a:lnTo>
                  <a:lnTo>
                    <a:pt x="43085" y="14916"/>
                  </a:lnTo>
                  <a:lnTo>
                    <a:pt x="41899" y="15757"/>
                  </a:lnTo>
                  <a:lnTo>
                    <a:pt x="40618" y="16694"/>
                  </a:lnTo>
                  <a:lnTo>
                    <a:pt x="39260" y="17689"/>
                  </a:lnTo>
                  <a:lnTo>
                    <a:pt x="37864" y="18760"/>
                  </a:lnTo>
                  <a:lnTo>
                    <a:pt x="37176" y="19314"/>
                  </a:lnTo>
                  <a:lnTo>
                    <a:pt x="36468" y="19888"/>
                  </a:lnTo>
                  <a:lnTo>
                    <a:pt x="35780" y="20481"/>
                  </a:lnTo>
                  <a:lnTo>
                    <a:pt x="35110" y="21093"/>
                  </a:lnTo>
                  <a:lnTo>
                    <a:pt x="34460" y="21705"/>
                  </a:lnTo>
                  <a:lnTo>
                    <a:pt x="33810" y="22336"/>
                  </a:lnTo>
                  <a:lnTo>
                    <a:pt x="33198" y="22986"/>
                  </a:lnTo>
                  <a:lnTo>
                    <a:pt x="32624" y="23636"/>
                  </a:lnTo>
                  <a:lnTo>
                    <a:pt x="32070" y="24305"/>
                  </a:lnTo>
                  <a:lnTo>
                    <a:pt x="31573" y="24975"/>
                  </a:lnTo>
                  <a:lnTo>
                    <a:pt x="31094" y="25663"/>
                  </a:lnTo>
                  <a:lnTo>
                    <a:pt x="30884" y="26007"/>
                  </a:lnTo>
                  <a:lnTo>
                    <a:pt x="30674" y="26371"/>
                  </a:lnTo>
                  <a:lnTo>
                    <a:pt x="30483" y="26715"/>
                  </a:lnTo>
                  <a:lnTo>
                    <a:pt x="30310" y="27059"/>
                  </a:lnTo>
                  <a:lnTo>
                    <a:pt x="30138" y="27422"/>
                  </a:lnTo>
                  <a:lnTo>
                    <a:pt x="30004" y="27786"/>
                  </a:lnTo>
                  <a:lnTo>
                    <a:pt x="29851" y="28149"/>
                  </a:lnTo>
                  <a:lnTo>
                    <a:pt x="29737" y="28512"/>
                  </a:lnTo>
                  <a:lnTo>
                    <a:pt x="29641" y="28876"/>
                  </a:lnTo>
                  <a:lnTo>
                    <a:pt x="29546" y="29239"/>
                  </a:lnTo>
                  <a:lnTo>
                    <a:pt x="29488" y="29603"/>
                  </a:lnTo>
                  <a:lnTo>
                    <a:pt x="29431" y="29966"/>
                  </a:lnTo>
                  <a:lnTo>
                    <a:pt x="29393" y="30329"/>
                  </a:lnTo>
                  <a:lnTo>
                    <a:pt x="29373" y="30712"/>
                  </a:lnTo>
                  <a:lnTo>
                    <a:pt x="29393" y="31075"/>
                  </a:lnTo>
                  <a:lnTo>
                    <a:pt x="29412" y="31457"/>
                  </a:lnTo>
                  <a:lnTo>
                    <a:pt x="29450" y="31821"/>
                  </a:lnTo>
                  <a:lnTo>
                    <a:pt x="29507" y="32203"/>
                  </a:lnTo>
                  <a:lnTo>
                    <a:pt x="29603" y="32586"/>
                  </a:lnTo>
                  <a:lnTo>
                    <a:pt x="29718" y="32949"/>
                  </a:lnTo>
                  <a:lnTo>
                    <a:pt x="29832" y="33331"/>
                  </a:lnTo>
                  <a:lnTo>
                    <a:pt x="29985" y="33714"/>
                  </a:lnTo>
                  <a:lnTo>
                    <a:pt x="29985" y="33714"/>
                  </a:lnTo>
                  <a:lnTo>
                    <a:pt x="30215" y="34173"/>
                  </a:lnTo>
                  <a:lnTo>
                    <a:pt x="30483" y="34613"/>
                  </a:lnTo>
                  <a:lnTo>
                    <a:pt x="30769" y="35014"/>
                  </a:lnTo>
                  <a:lnTo>
                    <a:pt x="31075" y="35397"/>
                  </a:lnTo>
                  <a:lnTo>
                    <a:pt x="31420" y="35779"/>
                  </a:lnTo>
                  <a:lnTo>
                    <a:pt x="31802" y="36104"/>
                  </a:lnTo>
                  <a:lnTo>
                    <a:pt x="32204" y="36429"/>
                  </a:lnTo>
                  <a:lnTo>
                    <a:pt x="32605" y="36716"/>
                  </a:lnTo>
                  <a:lnTo>
                    <a:pt x="33045" y="37003"/>
                  </a:lnTo>
                  <a:lnTo>
                    <a:pt x="33504" y="37233"/>
                  </a:lnTo>
                  <a:lnTo>
                    <a:pt x="33963" y="37462"/>
                  </a:lnTo>
                  <a:lnTo>
                    <a:pt x="34441" y="37653"/>
                  </a:lnTo>
                  <a:lnTo>
                    <a:pt x="34938" y="37825"/>
                  </a:lnTo>
                  <a:lnTo>
                    <a:pt x="35435" y="37959"/>
                  </a:lnTo>
                  <a:lnTo>
                    <a:pt x="35933" y="38093"/>
                  </a:lnTo>
                  <a:lnTo>
                    <a:pt x="36430" y="38170"/>
                  </a:lnTo>
                  <a:lnTo>
                    <a:pt x="36430" y="38170"/>
                  </a:lnTo>
                  <a:lnTo>
                    <a:pt x="36927" y="38246"/>
                  </a:lnTo>
                  <a:lnTo>
                    <a:pt x="37405" y="38284"/>
                  </a:lnTo>
                  <a:lnTo>
                    <a:pt x="37902" y="38303"/>
                  </a:lnTo>
                  <a:lnTo>
                    <a:pt x="38380" y="38323"/>
                  </a:lnTo>
                  <a:lnTo>
                    <a:pt x="38380" y="38323"/>
                  </a:lnTo>
                  <a:lnTo>
                    <a:pt x="39164" y="38303"/>
                  </a:lnTo>
                  <a:lnTo>
                    <a:pt x="39929" y="38246"/>
                  </a:lnTo>
                  <a:lnTo>
                    <a:pt x="40694" y="38150"/>
                  </a:lnTo>
                  <a:lnTo>
                    <a:pt x="41478" y="38036"/>
                  </a:lnTo>
                  <a:lnTo>
                    <a:pt x="42243" y="37883"/>
                  </a:lnTo>
                  <a:lnTo>
                    <a:pt x="43008" y="37730"/>
                  </a:lnTo>
                  <a:lnTo>
                    <a:pt x="43754" y="37539"/>
                  </a:lnTo>
                  <a:lnTo>
                    <a:pt x="44519" y="37347"/>
                  </a:lnTo>
                  <a:lnTo>
                    <a:pt x="44519" y="37347"/>
                  </a:lnTo>
                  <a:lnTo>
                    <a:pt x="45896" y="36965"/>
                  </a:lnTo>
                  <a:lnTo>
                    <a:pt x="47253" y="36563"/>
                  </a:lnTo>
                  <a:lnTo>
                    <a:pt x="48611" y="36123"/>
                  </a:lnTo>
                  <a:lnTo>
                    <a:pt x="49969" y="35665"/>
                  </a:lnTo>
                  <a:lnTo>
                    <a:pt x="51307" y="35186"/>
                  </a:lnTo>
                  <a:lnTo>
                    <a:pt x="52646" y="34670"/>
                  </a:lnTo>
                  <a:lnTo>
                    <a:pt x="53966" y="34135"/>
                  </a:lnTo>
                  <a:lnTo>
                    <a:pt x="55266" y="33561"/>
                  </a:lnTo>
                  <a:lnTo>
                    <a:pt x="56566" y="32987"/>
                  </a:lnTo>
                  <a:lnTo>
                    <a:pt x="57867" y="32356"/>
                  </a:lnTo>
                  <a:lnTo>
                    <a:pt x="59129" y="31725"/>
                  </a:lnTo>
                  <a:lnTo>
                    <a:pt x="60391" y="31056"/>
                  </a:lnTo>
                  <a:lnTo>
                    <a:pt x="61653" y="30367"/>
                  </a:lnTo>
                  <a:lnTo>
                    <a:pt x="62877" y="29641"/>
                  </a:lnTo>
                  <a:lnTo>
                    <a:pt x="64101" y="28914"/>
                  </a:lnTo>
                  <a:lnTo>
                    <a:pt x="65305" y="28149"/>
                  </a:lnTo>
                  <a:lnTo>
                    <a:pt x="65305" y="28149"/>
                  </a:lnTo>
                  <a:lnTo>
                    <a:pt x="65650" y="27939"/>
                  </a:lnTo>
                  <a:lnTo>
                    <a:pt x="65994" y="27728"/>
                  </a:lnTo>
                  <a:lnTo>
                    <a:pt x="66357" y="27537"/>
                  </a:lnTo>
                  <a:lnTo>
                    <a:pt x="66740" y="27365"/>
                  </a:lnTo>
                  <a:lnTo>
                    <a:pt x="67122" y="27212"/>
                  </a:lnTo>
                  <a:lnTo>
                    <a:pt x="67485" y="27097"/>
                  </a:lnTo>
                  <a:lnTo>
                    <a:pt x="67868" y="27021"/>
                  </a:lnTo>
                  <a:lnTo>
                    <a:pt x="68059" y="27002"/>
                  </a:lnTo>
                  <a:lnTo>
                    <a:pt x="68231" y="27002"/>
                  </a:lnTo>
                  <a:lnTo>
                    <a:pt x="68231" y="27002"/>
                  </a:lnTo>
                  <a:lnTo>
                    <a:pt x="68403" y="27002"/>
                  </a:lnTo>
                  <a:lnTo>
                    <a:pt x="68575" y="27021"/>
                  </a:lnTo>
                  <a:lnTo>
                    <a:pt x="68748" y="27059"/>
                  </a:lnTo>
                  <a:lnTo>
                    <a:pt x="68901" y="27097"/>
                  </a:lnTo>
                  <a:lnTo>
                    <a:pt x="69054" y="27155"/>
                  </a:lnTo>
                  <a:lnTo>
                    <a:pt x="69206" y="27231"/>
                  </a:lnTo>
                  <a:lnTo>
                    <a:pt x="69359" y="27327"/>
                  </a:lnTo>
                  <a:lnTo>
                    <a:pt x="69493" y="27442"/>
                  </a:lnTo>
                  <a:lnTo>
                    <a:pt x="69493" y="27442"/>
                  </a:lnTo>
                  <a:lnTo>
                    <a:pt x="69627" y="27556"/>
                  </a:lnTo>
                  <a:lnTo>
                    <a:pt x="69723" y="27671"/>
                  </a:lnTo>
                  <a:lnTo>
                    <a:pt x="69818" y="27805"/>
                  </a:lnTo>
                  <a:lnTo>
                    <a:pt x="69914" y="27939"/>
                  </a:lnTo>
                  <a:lnTo>
                    <a:pt x="69971" y="28073"/>
                  </a:lnTo>
                  <a:lnTo>
                    <a:pt x="70029" y="28226"/>
                  </a:lnTo>
                  <a:lnTo>
                    <a:pt x="70067" y="28360"/>
                  </a:lnTo>
                  <a:lnTo>
                    <a:pt x="70105" y="28512"/>
                  </a:lnTo>
                  <a:lnTo>
                    <a:pt x="70124" y="28665"/>
                  </a:lnTo>
                  <a:lnTo>
                    <a:pt x="70124" y="28818"/>
                  </a:lnTo>
                  <a:lnTo>
                    <a:pt x="70124" y="29144"/>
                  </a:lnTo>
                  <a:lnTo>
                    <a:pt x="70067" y="29469"/>
                  </a:lnTo>
                  <a:lnTo>
                    <a:pt x="69971" y="29813"/>
                  </a:lnTo>
                  <a:lnTo>
                    <a:pt x="69857" y="30138"/>
                  </a:lnTo>
                  <a:lnTo>
                    <a:pt x="69704" y="30482"/>
                  </a:lnTo>
                  <a:lnTo>
                    <a:pt x="69532" y="30807"/>
                  </a:lnTo>
                  <a:lnTo>
                    <a:pt x="69340" y="31132"/>
                  </a:lnTo>
                  <a:lnTo>
                    <a:pt x="69130" y="31438"/>
                  </a:lnTo>
                  <a:lnTo>
                    <a:pt x="68901" y="31744"/>
                  </a:lnTo>
                  <a:lnTo>
                    <a:pt x="68671" y="32031"/>
                  </a:lnTo>
                  <a:lnTo>
                    <a:pt x="68442" y="32299"/>
                  </a:lnTo>
                  <a:lnTo>
                    <a:pt x="68442" y="32299"/>
                  </a:lnTo>
                  <a:lnTo>
                    <a:pt x="61634" y="39833"/>
                  </a:lnTo>
                  <a:lnTo>
                    <a:pt x="70545" y="39833"/>
                  </a:lnTo>
                  <a:lnTo>
                    <a:pt x="70545" y="39833"/>
                  </a:lnTo>
                  <a:lnTo>
                    <a:pt x="81828" y="26811"/>
                  </a:lnTo>
                  <a:lnTo>
                    <a:pt x="81828" y="26811"/>
                  </a:lnTo>
                  <a:lnTo>
                    <a:pt x="82267" y="26294"/>
                  </a:lnTo>
                  <a:lnTo>
                    <a:pt x="82497" y="26027"/>
                  </a:lnTo>
                  <a:lnTo>
                    <a:pt x="82688" y="25740"/>
                  </a:lnTo>
                  <a:lnTo>
                    <a:pt x="82879" y="25453"/>
                  </a:lnTo>
                  <a:lnTo>
                    <a:pt x="83032" y="25166"/>
                  </a:lnTo>
                  <a:lnTo>
                    <a:pt x="83185" y="24860"/>
                  </a:lnTo>
                  <a:lnTo>
                    <a:pt x="83300" y="24535"/>
                  </a:lnTo>
                  <a:lnTo>
                    <a:pt x="83300" y="24535"/>
                  </a:lnTo>
                  <a:lnTo>
                    <a:pt x="83357" y="24325"/>
                  </a:lnTo>
                  <a:lnTo>
                    <a:pt x="83396" y="24114"/>
                  </a:lnTo>
                  <a:lnTo>
                    <a:pt x="83415" y="23904"/>
                  </a:lnTo>
                  <a:lnTo>
                    <a:pt x="83415" y="23693"/>
                  </a:lnTo>
                  <a:lnTo>
                    <a:pt x="83415" y="23464"/>
                  </a:lnTo>
                  <a:lnTo>
                    <a:pt x="83396" y="23254"/>
                  </a:lnTo>
                  <a:lnTo>
                    <a:pt x="83357" y="23043"/>
                  </a:lnTo>
                  <a:lnTo>
                    <a:pt x="83300" y="22852"/>
                  </a:lnTo>
                  <a:lnTo>
                    <a:pt x="83243" y="22642"/>
                  </a:lnTo>
                  <a:lnTo>
                    <a:pt x="83166" y="22431"/>
                  </a:lnTo>
                  <a:lnTo>
                    <a:pt x="83090" y="22240"/>
                  </a:lnTo>
                  <a:lnTo>
                    <a:pt x="82994" y="22049"/>
                  </a:lnTo>
                  <a:lnTo>
                    <a:pt x="82765" y="21666"/>
                  </a:lnTo>
                  <a:lnTo>
                    <a:pt x="82497" y="21322"/>
                  </a:lnTo>
                  <a:lnTo>
                    <a:pt x="82210" y="20978"/>
                  </a:lnTo>
                  <a:lnTo>
                    <a:pt x="81866" y="20672"/>
                  </a:lnTo>
                  <a:lnTo>
                    <a:pt x="81503" y="20385"/>
                  </a:lnTo>
                  <a:lnTo>
                    <a:pt x="81120" y="20137"/>
                  </a:lnTo>
                  <a:lnTo>
                    <a:pt x="80719" y="19926"/>
                  </a:lnTo>
                  <a:lnTo>
                    <a:pt x="80298" y="19735"/>
                  </a:lnTo>
                  <a:lnTo>
                    <a:pt x="79877" y="19601"/>
                  </a:lnTo>
                  <a:lnTo>
                    <a:pt x="79437" y="19506"/>
                  </a:lnTo>
                  <a:lnTo>
                    <a:pt x="79437" y="19506"/>
                  </a:lnTo>
                  <a:lnTo>
                    <a:pt x="79131" y="19448"/>
                  </a:lnTo>
                  <a:lnTo>
                    <a:pt x="78844" y="19429"/>
                  </a:lnTo>
                  <a:lnTo>
                    <a:pt x="78538" y="19410"/>
                  </a:lnTo>
                  <a:lnTo>
                    <a:pt x="78252" y="19391"/>
                  </a:lnTo>
                  <a:lnTo>
                    <a:pt x="78252" y="19391"/>
                  </a:lnTo>
                  <a:lnTo>
                    <a:pt x="77869" y="19410"/>
                  </a:lnTo>
                  <a:lnTo>
                    <a:pt x="77506" y="19429"/>
                  </a:lnTo>
                  <a:lnTo>
                    <a:pt x="77143" y="19467"/>
                  </a:lnTo>
                  <a:lnTo>
                    <a:pt x="76779" y="19525"/>
                  </a:lnTo>
                  <a:lnTo>
                    <a:pt x="76416" y="19601"/>
                  </a:lnTo>
                  <a:lnTo>
                    <a:pt x="76053" y="19678"/>
                  </a:lnTo>
                  <a:lnTo>
                    <a:pt x="75326" y="19869"/>
                  </a:lnTo>
                  <a:lnTo>
                    <a:pt x="74599" y="20098"/>
                  </a:lnTo>
                  <a:lnTo>
                    <a:pt x="73892" y="20366"/>
                  </a:lnTo>
                  <a:lnTo>
                    <a:pt x="73203" y="20634"/>
                  </a:lnTo>
                  <a:lnTo>
                    <a:pt x="72496" y="20921"/>
                  </a:lnTo>
                  <a:lnTo>
                    <a:pt x="72496" y="20921"/>
                  </a:lnTo>
                  <a:lnTo>
                    <a:pt x="48286" y="30846"/>
                  </a:lnTo>
                  <a:lnTo>
                    <a:pt x="48286" y="30846"/>
                  </a:lnTo>
                  <a:lnTo>
                    <a:pt x="47617" y="31113"/>
                  </a:lnTo>
                  <a:lnTo>
                    <a:pt x="46947" y="31381"/>
                  </a:lnTo>
                  <a:lnTo>
                    <a:pt x="46259" y="31630"/>
                  </a:lnTo>
                  <a:lnTo>
                    <a:pt x="45571" y="31859"/>
                  </a:lnTo>
                  <a:lnTo>
                    <a:pt x="44882" y="32050"/>
                  </a:lnTo>
                  <a:lnTo>
                    <a:pt x="44538" y="32127"/>
                  </a:lnTo>
                  <a:lnTo>
                    <a:pt x="44194" y="32184"/>
                  </a:lnTo>
                  <a:lnTo>
                    <a:pt x="43830" y="32241"/>
                  </a:lnTo>
                  <a:lnTo>
                    <a:pt x="43486" y="32280"/>
                  </a:lnTo>
                  <a:lnTo>
                    <a:pt x="43123" y="32318"/>
                  </a:lnTo>
                  <a:lnTo>
                    <a:pt x="42759" y="32318"/>
                  </a:lnTo>
                  <a:lnTo>
                    <a:pt x="42759" y="32318"/>
                  </a:lnTo>
                  <a:lnTo>
                    <a:pt x="42626" y="32318"/>
                  </a:lnTo>
                  <a:lnTo>
                    <a:pt x="42626" y="32318"/>
                  </a:lnTo>
                  <a:lnTo>
                    <a:pt x="42262" y="32299"/>
                  </a:lnTo>
                  <a:lnTo>
                    <a:pt x="41880" y="32261"/>
                  </a:lnTo>
                  <a:lnTo>
                    <a:pt x="41516" y="32184"/>
                  </a:lnTo>
                  <a:lnTo>
                    <a:pt x="41153" y="32108"/>
                  </a:lnTo>
                  <a:lnTo>
                    <a:pt x="40790" y="31993"/>
                  </a:lnTo>
                  <a:lnTo>
                    <a:pt x="40446" y="31859"/>
                  </a:lnTo>
                  <a:lnTo>
                    <a:pt x="40121" y="31706"/>
                  </a:lnTo>
                  <a:lnTo>
                    <a:pt x="39795" y="31515"/>
                  </a:lnTo>
                  <a:lnTo>
                    <a:pt x="39470" y="31324"/>
                  </a:lnTo>
                  <a:lnTo>
                    <a:pt x="39183" y="31113"/>
                  </a:lnTo>
                  <a:lnTo>
                    <a:pt x="38916" y="30865"/>
                  </a:lnTo>
                  <a:lnTo>
                    <a:pt x="38667" y="30597"/>
                  </a:lnTo>
                  <a:lnTo>
                    <a:pt x="38457" y="30329"/>
                  </a:lnTo>
                  <a:lnTo>
                    <a:pt x="38246" y="30023"/>
                  </a:lnTo>
                  <a:lnTo>
                    <a:pt x="38093" y="29698"/>
                  </a:lnTo>
                  <a:lnTo>
                    <a:pt x="37960" y="29373"/>
                  </a:lnTo>
                  <a:lnTo>
                    <a:pt x="37960" y="29373"/>
                  </a:lnTo>
                  <a:lnTo>
                    <a:pt x="37864" y="29086"/>
                  </a:lnTo>
                  <a:lnTo>
                    <a:pt x="37807" y="28818"/>
                  </a:lnTo>
                  <a:lnTo>
                    <a:pt x="37768" y="28532"/>
                  </a:lnTo>
                  <a:lnTo>
                    <a:pt x="37749" y="28264"/>
                  </a:lnTo>
                  <a:lnTo>
                    <a:pt x="37749" y="27996"/>
                  </a:lnTo>
                  <a:lnTo>
                    <a:pt x="37788" y="27728"/>
                  </a:lnTo>
                  <a:lnTo>
                    <a:pt x="37826" y="27461"/>
                  </a:lnTo>
                  <a:lnTo>
                    <a:pt x="37883" y="27193"/>
                  </a:lnTo>
                  <a:lnTo>
                    <a:pt x="37960" y="26944"/>
                  </a:lnTo>
                  <a:lnTo>
                    <a:pt x="38055" y="26677"/>
                  </a:lnTo>
                  <a:lnTo>
                    <a:pt x="38151" y="26428"/>
                  </a:lnTo>
                  <a:lnTo>
                    <a:pt x="38266" y="26179"/>
                  </a:lnTo>
                  <a:lnTo>
                    <a:pt x="38399" y="25931"/>
                  </a:lnTo>
                  <a:lnTo>
                    <a:pt x="38552" y="25682"/>
                  </a:lnTo>
                  <a:lnTo>
                    <a:pt x="38725" y="25434"/>
                  </a:lnTo>
                  <a:lnTo>
                    <a:pt x="38897" y="25204"/>
                  </a:lnTo>
                  <a:lnTo>
                    <a:pt x="39260" y="24726"/>
                  </a:lnTo>
                  <a:lnTo>
                    <a:pt x="39681" y="24286"/>
                  </a:lnTo>
                  <a:lnTo>
                    <a:pt x="40101" y="23846"/>
                  </a:lnTo>
                  <a:lnTo>
                    <a:pt x="40579" y="23426"/>
                  </a:lnTo>
                  <a:lnTo>
                    <a:pt x="41058" y="23024"/>
                  </a:lnTo>
                  <a:lnTo>
                    <a:pt x="41536" y="22642"/>
                  </a:lnTo>
                  <a:lnTo>
                    <a:pt x="42033" y="22298"/>
                  </a:lnTo>
                  <a:lnTo>
                    <a:pt x="42530" y="21953"/>
                  </a:lnTo>
                  <a:lnTo>
                    <a:pt x="42530" y="21953"/>
                  </a:lnTo>
                  <a:lnTo>
                    <a:pt x="53105" y="14878"/>
                  </a:lnTo>
                  <a:lnTo>
                    <a:pt x="53105" y="14878"/>
                  </a:lnTo>
                  <a:lnTo>
                    <a:pt x="53105" y="14514"/>
                  </a:lnTo>
                  <a:lnTo>
                    <a:pt x="53143" y="14170"/>
                  </a:lnTo>
                  <a:lnTo>
                    <a:pt x="53181" y="13807"/>
                  </a:lnTo>
                  <a:lnTo>
                    <a:pt x="53239" y="13424"/>
                  </a:lnTo>
                  <a:lnTo>
                    <a:pt x="53315" y="13061"/>
                  </a:lnTo>
                  <a:lnTo>
                    <a:pt x="53411" y="12698"/>
                  </a:lnTo>
                  <a:lnTo>
                    <a:pt x="53507" y="12334"/>
                  </a:lnTo>
                  <a:lnTo>
                    <a:pt x="53621" y="11971"/>
                  </a:lnTo>
                  <a:lnTo>
                    <a:pt x="53736" y="11627"/>
                  </a:lnTo>
                  <a:lnTo>
                    <a:pt x="53870" y="11264"/>
                  </a:lnTo>
                  <a:lnTo>
                    <a:pt x="54023" y="10919"/>
                  </a:lnTo>
                  <a:lnTo>
                    <a:pt x="54176" y="10575"/>
                  </a:lnTo>
                  <a:lnTo>
                    <a:pt x="54348" y="10231"/>
                  </a:lnTo>
                  <a:lnTo>
                    <a:pt x="54520" y="9906"/>
                  </a:lnTo>
                  <a:lnTo>
                    <a:pt x="54711" y="9581"/>
                  </a:lnTo>
                  <a:lnTo>
                    <a:pt x="54903" y="9275"/>
                  </a:lnTo>
                  <a:lnTo>
                    <a:pt x="54903" y="9275"/>
                  </a:lnTo>
                  <a:lnTo>
                    <a:pt x="55648" y="8146"/>
                  </a:lnTo>
                  <a:lnTo>
                    <a:pt x="56432" y="7037"/>
                  </a:lnTo>
                  <a:lnTo>
                    <a:pt x="57197" y="5909"/>
                  </a:lnTo>
                  <a:lnTo>
                    <a:pt x="57580" y="5335"/>
                  </a:lnTo>
                  <a:lnTo>
                    <a:pt x="57943" y="4762"/>
                  </a:lnTo>
                  <a:lnTo>
                    <a:pt x="58287" y="4188"/>
                  </a:lnTo>
                  <a:lnTo>
                    <a:pt x="58593" y="3614"/>
                  </a:lnTo>
                  <a:lnTo>
                    <a:pt x="58880" y="3022"/>
                  </a:lnTo>
                  <a:lnTo>
                    <a:pt x="59148" y="2448"/>
                  </a:lnTo>
                  <a:lnTo>
                    <a:pt x="59358" y="1855"/>
                  </a:lnTo>
                  <a:lnTo>
                    <a:pt x="59549" y="1262"/>
                  </a:lnTo>
                  <a:lnTo>
                    <a:pt x="59626" y="956"/>
                  </a:lnTo>
                  <a:lnTo>
                    <a:pt x="59683" y="650"/>
                  </a:lnTo>
                  <a:lnTo>
                    <a:pt x="59722" y="363"/>
                  </a:lnTo>
                  <a:lnTo>
                    <a:pt x="59760" y="57"/>
                  </a:lnTo>
                  <a:lnTo>
                    <a:pt x="59760" y="57"/>
                  </a:lnTo>
                  <a:lnTo>
                    <a:pt x="59741" y="57"/>
                  </a:lnTo>
                  <a:lnTo>
                    <a:pt x="59741" y="57"/>
                  </a:lnTo>
                  <a:lnTo>
                    <a:pt x="59301" y="19"/>
                  </a:lnTo>
                  <a:lnTo>
                    <a:pt x="588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4" name="Google Shape;804;p22"/>
          <p:cNvGrpSpPr/>
          <p:nvPr/>
        </p:nvGrpSpPr>
        <p:grpSpPr>
          <a:xfrm rot="-8100000" flipH="1">
            <a:off x="9335288" y="718341"/>
            <a:ext cx="5986216" cy="2582224"/>
            <a:chOff x="-228590" y="-381000"/>
            <a:chExt cx="4489705" cy="1936686"/>
          </a:xfrm>
        </p:grpSpPr>
        <p:sp>
          <p:nvSpPr>
            <p:cNvPr id="805" name="Google Shape;805;p22"/>
            <p:cNvSpPr/>
            <p:nvPr/>
          </p:nvSpPr>
          <p:spPr>
            <a:xfrm>
              <a:off x="-217442" y="243813"/>
              <a:ext cx="4478557" cy="1311873"/>
            </a:xfrm>
            <a:custGeom>
              <a:avLst/>
              <a:gdLst/>
              <a:ahLst/>
              <a:cxnLst/>
              <a:rect l="l" t="t" r="r" b="b"/>
              <a:pathLst>
                <a:path w="115293" h="33772" extrusionOk="0">
                  <a:moveTo>
                    <a:pt x="104450" y="0"/>
                  </a:moveTo>
                  <a:lnTo>
                    <a:pt x="104373" y="19"/>
                  </a:lnTo>
                  <a:lnTo>
                    <a:pt x="104297" y="77"/>
                  </a:lnTo>
                  <a:lnTo>
                    <a:pt x="104259" y="134"/>
                  </a:lnTo>
                  <a:lnTo>
                    <a:pt x="104239" y="230"/>
                  </a:lnTo>
                  <a:lnTo>
                    <a:pt x="104259" y="306"/>
                  </a:lnTo>
                  <a:lnTo>
                    <a:pt x="104297" y="383"/>
                  </a:lnTo>
                  <a:lnTo>
                    <a:pt x="104373" y="440"/>
                  </a:lnTo>
                  <a:lnTo>
                    <a:pt x="104756" y="440"/>
                  </a:lnTo>
                  <a:lnTo>
                    <a:pt x="105559" y="459"/>
                  </a:lnTo>
                  <a:lnTo>
                    <a:pt x="105578" y="459"/>
                  </a:lnTo>
                  <a:lnTo>
                    <a:pt x="105655" y="440"/>
                  </a:lnTo>
                  <a:lnTo>
                    <a:pt x="105731" y="383"/>
                  </a:lnTo>
                  <a:lnTo>
                    <a:pt x="105769" y="325"/>
                  </a:lnTo>
                  <a:lnTo>
                    <a:pt x="105788" y="230"/>
                  </a:lnTo>
                  <a:lnTo>
                    <a:pt x="105769" y="153"/>
                  </a:lnTo>
                  <a:lnTo>
                    <a:pt x="105731" y="77"/>
                  </a:lnTo>
                  <a:lnTo>
                    <a:pt x="105655" y="38"/>
                  </a:lnTo>
                  <a:lnTo>
                    <a:pt x="105578" y="19"/>
                  </a:lnTo>
                  <a:lnTo>
                    <a:pt x="104756" y="0"/>
                  </a:lnTo>
                  <a:close/>
                  <a:moveTo>
                    <a:pt x="102901" y="38"/>
                  </a:moveTo>
                  <a:lnTo>
                    <a:pt x="101792" y="115"/>
                  </a:lnTo>
                  <a:lnTo>
                    <a:pt x="101696" y="134"/>
                  </a:lnTo>
                  <a:lnTo>
                    <a:pt x="101639" y="172"/>
                  </a:lnTo>
                  <a:lnTo>
                    <a:pt x="101600" y="249"/>
                  </a:lnTo>
                  <a:lnTo>
                    <a:pt x="101581" y="344"/>
                  </a:lnTo>
                  <a:lnTo>
                    <a:pt x="101600" y="421"/>
                  </a:lnTo>
                  <a:lnTo>
                    <a:pt x="101658" y="497"/>
                  </a:lnTo>
                  <a:lnTo>
                    <a:pt x="101715" y="536"/>
                  </a:lnTo>
                  <a:lnTo>
                    <a:pt x="101811" y="555"/>
                  </a:lnTo>
                  <a:lnTo>
                    <a:pt x="102920" y="478"/>
                  </a:lnTo>
                  <a:lnTo>
                    <a:pt x="102996" y="459"/>
                  </a:lnTo>
                  <a:lnTo>
                    <a:pt x="103073" y="421"/>
                  </a:lnTo>
                  <a:lnTo>
                    <a:pt x="103111" y="344"/>
                  </a:lnTo>
                  <a:lnTo>
                    <a:pt x="103130" y="249"/>
                  </a:lnTo>
                  <a:lnTo>
                    <a:pt x="103111" y="172"/>
                  </a:lnTo>
                  <a:lnTo>
                    <a:pt x="103054" y="96"/>
                  </a:lnTo>
                  <a:lnTo>
                    <a:pt x="102996" y="58"/>
                  </a:lnTo>
                  <a:lnTo>
                    <a:pt x="102901" y="38"/>
                  </a:lnTo>
                  <a:close/>
                  <a:moveTo>
                    <a:pt x="107051" y="77"/>
                  </a:moveTo>
                  <a:lnTo>
                    <a:pt x="106974" y="134"/>
                  </a:lnTo>
                  <a:lnTo>
                    <a:pt x="106917" y="191"/>
                  </a:lnTo>
                  <a:lnTo>
                    <a:pt x="106898" y="287"/>
                  </a:lnTo>
                  <a:lnTo>
                    <a:pt x="106917" y="364"/>
                  </a:lnTo>
                  <a:lnTo>
                    <a:pt x="106955" y="440"/>
                  </a:lnTo>
                  <a:lnTo>
                    <a:pt x="107031" y="497"/>
                  </a:lnTo>
                  <a:lnTo>
                    <a:pt x="107108" y="517"/>
                  </a:lnTo>
                  <a:lnTo>
                    <a:pt x="108198" y="593"/>
                  </a:lnTo>
                  <a:lnTo>
                    <a:pt x="108217" y="593"/>
                  </a:lnTo>
                  <a:lnTo>
                    <a:pt x="108313" y="574"/>
                  </a:lnTo>
                  <a:lnTo>
                    <a:pt x="108370" y="536"/>
                  </a:lnTo>
                  <a:lnTo>
                    <a:pt x="108427" y="459"/>
                  </a:lnTo>
                  <a:lnTo>
                    <a:pt x="108447" y="383"/>
                  </a:lnTo>
                  <a:lnTo>
                    <a:pt x="108427" y="287"/>
                  </a:lnTo>
                  <a:lnTo>
                    <a:pt x="108389" y="230"/>
                  </a:lnTo>
                  <a:lnTo>
                    <a:pt x="108332" y="172"/>
                  </a:lnTo>
                  <a:lnTo>
                    <a:pt x="108236" y="153"/>
                  </a:lnTo>
                  <a:lnTo>
                    <a:pt x="107127" y="77"/>
                  </a:lnTo>
                  <a:close/>
                  <a:moveTo>
                    <a:pt x="100243" y="230"/>
                  </a:moveTo>
                  <a:lnTo>
                    <a:pt x="99134" y="364"/>
                  </a:lnTo>
                  <a:lnTo>
                    <a:pt x="99038" y="402"/>
                  </a:lnTo>
                  <a:lnTo>
                    <a:pt x="98981" y="459"/>
                  </a:lnTo>
                  <a:lnTo>
                    <a:pt x="98942" y="536"/>
                  </a:lnTo>
                  <a:lnTo>
                    <a:pt x="98942" y="612"/>
                  </a:lnTo>
                  <a:lnTo>
                    <a:pt x="98962" y="689"/>
                  </a:lnTo>
                  <a:lnTo>
                    <a:pt x="99000" y="746"/>
                  </a:lnTo>
                  <a:lnTo>
                    <a:pt x="99076" y="784"/>
                  </a:lnTo>
                  <a:lnTo>
                    <a:pt x="99153" y="803"/>
                  </a:lnTo>
                  <a:lnTo>
                    <a:pt x="99191" y="803"/>
                  </a:lnTo>
                  <a:lnTo>
                    <a:pt x="100281" y="689"/>
                  </a:lnTo>
                  <a:lnTo>
                    <a:pt x="100358" y="650"/>
                  </a:lnTo>
                  <a:lnTo>
                    <a:pt x="100434" y="593"/>
                  </a:lnTo>
                  <a:lnTo>
                    <a:pt x="100472" y="517"/>
                  </a:lnTo>
                  <a:lnTo>
                    <a:pt x="100472" y="440"/>
                  </a:lnTo>
                  <a:lnTo>
                    <a:pt x="100453" y="344"/>
                  </a:lnTo>
                  <a:lnTo>
                    <a:pt x="100396" y="287"/>
                  </a:lnTo>
                  <a:lnTo>
                    <a:pt x="100319" y="249"/>
                  </a:lnTo>
                  <a:lnTo>
                    <a:pt x="100243" y="230"/>
                  </a:lnTo>
                  <a:close/>
                  <a:moveTo>
                    <a:pt x="109709" y="306"/>
                  </a:moveTo>
                  <a:lnTo>
                    <a:pt x="109632" y="344"/>
                  </a:lnTo>
                  <a:lnTo>
                    <a:pt x="109575" y="402"/>
                  </a:lnTo>
                  <a:lnTo>
                    <a:pt x="109556" y="497"/>
                  </a:lnTo>
                  <a:lnTo>
                    <a:pt x="109556" y="574"/>
                  </a:lnTo>
                  <a:lnTo>
                    <a:pt x="109594" y="650"/>
                  </a:lnTo>
                  <a:lnTo>
                    <a:pt x="109651" y="708"/>
                  </a:lnTo>
                  <a:lnTo>
                    <a:pt x="109747" y="746"/>
                  </a:lnTo>
                  <a:lnTo>
                    <a:pt x="110837" y="880"/>
                  </a:lnTo>
                  <a:lnTo>
                    <a:pt x="110952" y="880"/>
                  </a:lnTo>
                  <a:lnTo>
                    <a:pt x="111009" y="823"/>
                  </a:lnTo>
                  <a:lnTo>
                    <a:pt x="111066" y="765"/>
                  </a:lnTo>
                  <a:lnTo>
                    <a:pt x="111085" y="689"/>
                  </a:lnTo>
                  <a:lnTo>
                    <a:pt x="111085" y="612"/>
                  </a:lnTo>
                  <a:lnTo>
                    <a:pt x="111047" y="536"/>
                  </a:lnTo>
                  <a:lnTo>
                    <a:pt x="110990" y="478"/>
                  </a:lnTo>
                  <a:lnTo>
                    <a:pt x="110894" y="440"/>
                  </a:lnTo>
                  <a:lnTo>
                    <a:pt x="109804" y="306"/>
                  </a:lnTo>
                  <a:close/>
                  <a:moveTo>
                    <a:pt x="97585" y="593"/>
                  </a:moveTo>
                  <a:lnTo>
                    <a:pt x="96495" y="784"/>
                  </a:lnTo>
                  <a:lnTo>
                    <a:pt x="96399" y="823"/>
                  </a:lnTo>
                  <a:lnTo>
                    <a:pt x="96342" y="880"/>
                  </a:lnTo>
                  <a:lnTo>
                    <a:pt x="96303" y="956"/>
                  </a:lnTo>
                  <a:lnTo>
                    <a:pt x="96303" y="1052"/>
                  </a:lnTo>
                  <a:lnTo>
                    <a:pt x="96342" y="1109"/>
                  </a:lnTo>
                  <a:lnTo>
                    <a:pt x="96380" y="1167"/>
                  </a:lnTo>
                  <a:lnTo>
                    <a:pt x="96456" y="1205"/>
                  </a:lnTo>
                  <a:lnTo>
                    <a:pt x="96533" y="1224"/>
                  </a:lnTo>
                  <a:lnTo>
                    <a:pt x="96571" y="1224"/>
                  </a:lnTo>
                  <a:lnTo>
                    <a:pt x="97661" y="1033"/>
                  </a:lnTo>
                  <a:lnTo>
                    <a:pt x="97738" y="995"/>
                  </a:lnTo>
                  <a:lnTo>
                    <a:pt x="97795" y="937"/>
                  </a:lnTo>
                  <a:lnTo>
                    <a:pt x="97833" y="861"/>
                  </a:lnTo>
                  <a:lnTo>
                    <a:pt x="97833" y="765"/>
                  </a:lnTo>
                  <a:lnTo>
                    <a:pt x="97814" y="689"/>
                  </a:lnTo>
                  <a:lnTo>
                    <a:pt x="97757" y="631"/>
                  </a:lnTo>
                  <a:lnTo>
                    <a:pt x="97680" y="593"/>
                  </a:lnTo>
                  <a:close/>
                  <a:moveTo>
                    <a:pt x="112348" y="689"/>
                  </a:moveTo>
                  <a:lnTo>
                    <a:pt x="112271" y="727"/>
                  </a:lnTo>
                  <a:lnTo>
                    <a:pt x="112214" y="784"/>
                  </a:lnTo>
                  <a:lnTo>
                    <a:pt x="112175" y="880"/>
                  </a:lnTo>
                  <a:lnTo>
                    <a:pt x="112175" y="956"/>
                  </a:lnTo>
                  <a:lnTo>
                    <a:pt x="112214" y="1033"/>
                  </a:lnTo>
                  <a:lnTo>
                    <a:pt x="112271" y="1090"/>
                  </a:lnTo>
                  <a:lnTo>
                    <a:pt x="112367" y="1128"/>
                  </a:lnTo>
                  <a:lnTo>
                    <a:pt x="113438" y="1339"/>
                  </a:lnTo>
                  <a:lnTo>
                    <a:pt x="113495" y="1358"/>
                  </a:lnTo>
                  <a:lnTo>
                    <a:pt x="113552" y="1339"/>
                  </a:lnTo>
                  <a:lnTo>
                    <a:pt x="113629" y="1301"/>
                  </a:lnTo>
                  <a:lnTo>
                    <a:pt x="113667" y="1243"/>
                  </a:lnTo>
                  <a:lnTo>
                    <a:pt x="113705" y="1167"/>
                  </a:lnTo>
                  <a:lnTo>
                    <a:pt x="113705" y="1090"/>
                  </a:lnTo>
                  <a:lnTo>
                    <a:pt x="113667" y="1014"/>
                  </a:lnTo>
                  <a:lnTo>
                    <a:pt x="113610" y="956"/>
                  </a:lnTo>
                  <a:lnTo>
                    <a:pt x="113533" y="918"/>
                  </a:lnTo>
                  <a:lnTo>
                    <a:pt x="112443" y="689"/>
                  </a:lnTo>
                  <a:close/>
                  <a:moveTo>
                    <a:pt x="114967" y="1262"/>
                  </a:moveTo>
                  <a:lnTo>
                    <a:pt x="114891" y="1281"/>
                  </a:lnTo>
                  <a:lnTo>
                    <a:pt x="114814" y="1339"/>
                  </a:lnTo>
                  <a:lnTo>
                    <a:pt x="114776" y="1415"/>
                  </a:lnTo>
                  <a:lnTo>
                    <a:pt x="114776" y="1511"/>
                  </a:lnTo>
                  <a:lnTo>
                    <a:pt x="114814" y="1587"/>
                  </a:lnTo>
                  <a:lnTo>
                    <a:pt x="114872" y="1664"/>
                  </a:lnTo>
                  <a:lnTo>
                    <a:pt x="114948" y="1702"/>
                  </a:lnTo>
                  <a:lnTo>
                    <a:pt x="115006" y="1702"/>
                  </a:lnTo>
                  <a:lnTo>
                    <a:pt x="115063" y="1721"/>
                  </a:lnTo>
                  <a:lnTo>
                    <a:pt x="115140" y="1702"/>
                  </a:lnTo>
                  <a:lnTo>
                    <a:pt x="115197" y="1664"/>
                  </a:lnTo>
                  <a:lnTo>
                    <a:pt x="115254" y="1626"/>
                  </a:lnTo>
                  <a:lnTo>
                    <a:pt x="115273" y="1549"/>
                  </a:lnTo>
                  <a:lnTo>
                    <a:pt x="115293" y="1473"/>
                  </a:lnTo>
                  <a:lnTo>
                    <a:pt x="115254" y="1377"/>
                  </a:lnTo>
                  <a:lnTo>
                    <a:pt x="115197" y="1320"/>
                  </a:lnTo>
                  <a:lnTo>
                    <a:pt x="115120" y="1281"/>
                  </a:lnTo>
                  <a:lnTo>
                    <a:pt x="115044" y="1262"/>
                  </a:lnTo>
                  <a:close/>
                  <a:moveTo>
                    <a:pt x="95041" y="1090"/>
                  </a:moveTo>
                  <a:lnTo>
                    <a:pt x="94965" y="1109"/>
                  </a:lnTo>
                  <a:lnTo>
                    <a:pt x="93875" y="1358"/>
                  </a:lnTo>
                  <a:lnTo>
                    <a:pt x="93798" y="1396"/>
                  </a:lnTo>
                  <a:lnTo>
                    <a:pt x="93741" y="1454"/>
                  </a:lnTo>
                  <a:lnTo>
                    <a:pt x="93703" y="1549"/>
                  </a:lnTo>
                  <a:lnTo>
                    <a:pt x="93722" y="1626"/>
                  </a:lnTo>
                  <a:lnTo>
                    <a:pt x="93741" y="1702"/>
                  </a:lnTo>
                  <a:lnTo>
                    <a:pt x="93798" y="1740"/>
                  </a:lnTo>
                  <a:lnTo>
                    <a:pt x="93856" y="1779"/>
                  </a:lnTo>
                  <a:lnTo>
                    <a:pt x="93932" y="1798"/>
                  </a:lnTo>
                  <a:lnTo>
                    <a:pt x="93990" y="1798"/>
                  </a:lnTo>
                  <a:lnTo>
                    <a:pt x="95060" y="1530"/>
                  </a:lnTo>
                  <a:lnTo>
                    <a:pt x="95137" y="1492"/>
                  </a:lnTo>
                  <a:lnTo>
                    <a:pt x="95194" y="1434"/>
                  </a:lnTo>
                  <a:lnTo>
                    <a:pt x="95233" y="1358"/>
                  </a:lnTo>
                  <a:lnTo>
                    <a:pt x="95233" y="1262"/>
                  </a:lnTo>
                  <a:lnTo>
                    <a:pt x="95194" y="1186"/>
                  </a:lnTo>
                  <a:lnTo>
                    <a:pt x="95118" y="1128"/>
                  </a:lnTo>
                  <a:lnTo>
                    <a:pt x="95041" y="1090"/>
                  </a:lnTo>
                  <a:close/>
                  <a:moveTo>
                    <a:pt x="92364" y="1760"/>
                  </a:moveTo>
                  <a:lnTo>
                    <a:pt x="91312" y="2085"/>
                  </a:lnTo>
                  <a:lnTo>
                    <a:pt x="91236" y="2123"/>
                  </a:lnTo>
                  <a:lnTo>
                    <a:pt x="91178" y="2199"/>
                  </a:lnTo>
                  <a:lnTo>
                    <a:pt x="91159" y="2276"/>
                  </a:lnTo>
                  <a:lnTo>
                    <a:pt x="91159" y="2371"/>
                  </a:lnTo>
                  <a:lnTo>
                    <a:pt x="91198" y="2429"/>
                  </a:lnTo>
                  <a:lnTo>
                    <a:pt x="91236" y="2486"/>
                  </a:lnTo>
                  <a:lnTo>
                    <a:pt x="91293" y="2505"/>
                  </a:lnTo>
                  <a:lnTo>
                    <a:pt x="91370" y="2524"/>
                  </a:lnTo>
                  <a:lnTo>
                    <a:pt x="91446" y="2505"/>
                  </a:lnTo>
                  <a:lnTo>
                    <a:pt x="92498" y="2199"/>
                  </a:lnTo>
                  <a:lnTo>
                    <a:pt x="92574" y="2142"/>
                  </a:lnTo>
                  <a:lnTo>
                    <a:pt x="92632" y="2085"/>
                  </a:lnTo>
                  <a:lnTo>
                    <a:pt x="92651" y="2008"/>
                  </a:lnTo>
                  <a:lnTo>
                    <a:pt x="92651" y="1913"/>
                  </a:lnTo>
                  <a:lnTo>
                    <a:pt x="92613" y="1836"/>
                  </a:lnTo>
                  <a:lnTo>
                    <a:pt x="92536" y="1779"/>
                  </a:lnTo>
                  <a:lnTo>
                    <a:pt x="92460" y="1760"/>
                  </a:lnTo>
                  <a:close/>
                  <a:moveTo>
                    <a:pt x="89916" y="2563"/>
                  </a:moveTo>
                  <a:lnTo>
                    <a:pt x="89821" y="2582"/>
                  </a:lnTo>
                  <a:lnTo>
                    <a:pt x="88788" y="2964"/>
                  </a:lnTo>
                  <a:lnTo>
                    <a:pt x="88712" y="3022"/>
                  </a:lnTo>
                  <a:lnTo>
                    <a:pt x="88654" y="3079"/>
                  </a:lnTo>
                  <a:lnTo>
                    <a:pt x="88635" y="3156"/>
                  </a:lnTo>
                  <a:lnTo>
                    <a:pt x="88654" y="3251"/>
                  </a:lnTo>
                  <a:lnTo>
                    <a:pt x="88693" y="3309"/>
                  </a:lnTo>
                  <a:lnTo>
                    <a:pt x="88731" y="3366"/>
                  </a:lnTo>
                  <a:lnTo>
                    <a:pt x="88788" y="3385"/>
                  </a:lnTo>
                  <a:lnTo>
                    <a:pt x="88865" y="3404"/>
                  </a:lnTo>
                  <a:lnTo>
                    <a:pt x="88941" y="3385"/>
                  </a:lnTo>
                  <a:lnTo>
                    <a:pt x="89974" y="3003"/>
                  </a:lnTo>
                  <a:lnTo>
                    <a:pt x="90050" y="2945"/>
                  </a:lnTo>
                  <a:lnTo>
                    <a:pt x="90108" y="2888"/>
                  </a:lnTo>
                  <a:lnTo>
                    <a:pt x="90127" y="2811"/>
                  </a:lnTo>
                  <a:lnTo>
                    <a:pt x="90108" y="2716"/>
                  </a:lnTo>
                  <a:lnTo>
                    <a:pt x="90069" y="2639"/>
                  </a:lnTo>
                  <a:lnTo>
                    <a:pt x="89993" y="2582"/>
                  </a:lnTo>
                  <a:lnTo>
                    <a:pt x="89916" y="2563"/>
                  </a:lnTo>
                  <a:close/>
                  <a:moveTo>
                    <a:pt x="87335" y="3538"/>
                  </a:moveTo>
                  <a:lnTo>
                    <a:pt x="86321" y="3997"/>
                  </a:lnTo>
                  <a:lnTo>
                    <a:pt x="86245" y="4054"/>
                  </a:lnTo>
                  <a:lnTo>
                    <a:pt x="86207" y="4112"/>
                  </a:lnTo>
                  <a:lnTo>
                    <a:pt x="86187" y="4207"/>
                  </a:lnTo>
                  <a:lnTo>
                    <a:pt x="86207" y="4284"/>
                  </a:lnTo>
                  <a:lnTo>
                    <a:pt x="86245" y="4341"/>
                  </a:lnTo>
                  <a:lnTo>
                    <a:pt x="86283" y="4379"/>
                  </a:lnTo>
                  <a:lnTo>
                    <a:pt x="86340" y="4418"/>
                  </a:lnTo>
                  <a:lnTo>
                    <a:pt x="86398" y="4418"/>
                  </a:lnTo>
                  <a:lnTo>
                    <a:pt x="86493" y="4399"/>
                  </a:lnTo>
                  <a:lnTo>
                    <a:pt x="87507" y="3959"/>
                  </a:lnTo>
                  <a:lnTo>
                    <a:pt x="87583" y="3901"/>
                  </a:lnTo>
                  <a:lnTo>
                    <a:pt x="87622" y="3844"/>
                  </a:lnTo>
                  <a:lnTo>
                    <a:pt x="87641" y="3748"/>
                  </a:lnTo>
                  <a:lnTo>
                    <a:pt x="87622" y="3672"/>
                  </a:lnTo>
                  <a:lnTo>
                    <a:pt x="87583" y="3595"/>
                  </a:lnTo>
                  <a:lnTo>
                    <a:pt x="87507" y="3538"/>
                  </a:lnTo>
                  <a:close/>
                  <a:moveTo>
                    <a:pt x="84983" y="4647"/>
                  </a:moveTo>
                  <a:lnTo>
                    <a:pt x="84906" y="4666"/>
                  </a:lnTo>
                  <a:lnTo>
                    <a:pt x="83912" y="5163"/>
                  </a:lnTo>
                  <a:lnTo>
                    <a:pt x="83835" y="5221"/>
                  </a:lnTo>
                  <a:lnTo>
                    <a:pt x="83797" y="5297"/>
                  </a:lnTo>
                  <a:lnTo>
                    <a:pt x="83797" y="5374"/>
                  </a:lnTo>
                  <a:lnTo>
                    <a:pt x="83816" y="5469"/>
                  </a:lnTo>
                  <a:lnTo>
                    <a:pt x="83854" y="5527"/>
                  </a:lnTo>
                  <a:lnTo>
                    <a:pt x="83912" y="5546"/>
                  </a:lnTo>
                  <a:lnTo>
                    <a:pt x="83950" y="5584"/>
                  </a:lnTo>
                  <a:lnTo>
                    <a:pt x="84065" y="5584"/>
                  </a:lnTo>
                  <a:lnTo>
                    <a:pt x="84122" y="5565"/>
                  </a:lnTo>
                  <a:lnTo>
                    <a:pt x="85097" y="5049"/>
                  </a:lnTo>
                  <a:lnTo>
                    <a:pt x="85174" y="5010"/>
                  </a:lnTo>
                  <a:lnTo>
                    <a:pt x="85212" y="4934"/>
                  </a:lnTo>
                  <a:lnTo>
                    <a:pt x="85231" y="4838"/>
                  </a:lnTo>
                  <a:lnTo>
                    <a:pt x="85193" y="4762"/>
                  </a:lnTo>
                  <a:lnTo>
                    <a:pt x="85155" y="4685"/>
                  </a:lnTo>
                  <a:lnTo>
                    <a:pt x="85078" y="4647"/>
                  </a:lnTo>
                  <a:close/>
                  <a:moveTo>
                    <a:pt x="82631" y="5890"/>
                  </a:moveTo>
                  <a:lnTo>
                    <a:pt x="82554" y="5928"/>
                  </a:lnTo>
                  <a:lnTo>
                    <a:pt x="81579" y="6483"/>
                  </a:lnTo>
                  <a:lnTo>
                    <a:pt x="81521" y="6540"/>
                  </a:lnTo>
                  <a:lnTo>
                    <a:pt x="81483" y="6617"/>
                  </a:lnTo>
                  <a:lnTo>
                    <a:pt x="81483" y="6712"/>
                  </a:lnTo>
                  <a:lnTo>
                    <a:pt x="81521" y="6789"/>
                  </a:lnTo>
                  <a:lnTo>
                    <a:pt x="81541" y="6846"/>
                  </a:lnTo>
                  <a:lnTo>
                    <a:pt x="81598" y="6865"/>
                  </a:lnTo>
                  <a:lnTo>
                    <a:pt x="81655" y="6885"/>
                  </a:lnTo>
                  <a:lnTo>
                    <a:pt x="81694" y="6904"/>
                  </a:lnTo>
                  <a:lnTo>
                    <a:pt x="81770" y="6885"/>
                  </a:lnTo>
                  <a:lnTo>
                    <a:pt x="81808" y="6865"/>
                  </a:lnTo>
                  <a:lnTo>
                    <a:pt x="82764" y="6311"/>
                  </a:lnTo>
                  <a:lnTo>
                    <a:pt x="82841" y="6253"/>
                  </a:lnTo>
                  <a:lnTo>
                    <a:pt x="82879" y="6177"/>
                  </a:lnTo>
                  <a:lnTo>
                    <a:pt x="82879" y="6081"/>
                  </a:lnTo>
                  <a:lnTo>
                    <a:pt x="82841" y="6005"/>
                  </a:lnTo>
                  <a:lnTo>
                    <a:pt x="82784" y="5928"/>
                  </a:lnTo>
                  <a:lnTo>
                    <a:pt x="82707" y="5890"/>
                  </a:lnTo>
                  <a:close/>
                  <a:moveTo>
                    <a:pt x="80355" y="7286"/>
                  </a:moveTo>
                  <a:lnTo>
                    <a:pt x="80278" y="7324"/>
                  </a:lnTo>
                  <a:lnTo>
                    <a:pt x="79341" y="7955"/>
                  </a:lnTo>
                  <a:lnTo>
                    <a:pt x="79284" y="8013"/>
                  </a:lnTo>
                  <a:lnTo>
                    <a:pt x="79265" y="8089"/>
                  </a:lnTo>
                  <a:lnTo>
                    <a:pt x="79265" y="8185"/>
                  </a:lnTo>
                  <a:lnTo>
                    <a:pt x="79284" y="8261"/>
                  </a:lnTo>
                  <a:lnTo>
                    <a:pt x="79322" y="8300"/>
                  </a:lnTo>
                  <a:lnTo>
                    <a:pt x="79380" y="8319"/>
                  </a:lnTo>
                  <a:lnTo>
                    <a:pt x="79418" y="8338"/>
                  </a:lnTo>
                  <a:lnTo>
                    <a:pt x="79475" y="8357"/>
                  </a:lnTo>
                  <a:lnTo>
                    <a:pt x="79533" y="8338"/>
                  </a:lnTo>
                  <a:lnTo>
                    <a:pt x="79609" y="8319"/>
                  </a:lnTo>
                  <a:lnTo>
                    <a:pt x="80508" y="7688"/>
                  </a:lnTo>
                  <a:lnTo>
                    <a:pt x="80584" y="7630"/>
                  </a:lnTo>
                  <a:lnTo>
                    <a:pt x="80603" y="7554"/>
                  </a:lnTo>
                  <a:lnTo>
                    <a:pt x="80603" y="7458"/>
                  </a:lnTo>
                  <a:lnTo>
                    <a:pt x="80584" y="7382"/>
                  </a:lnTo>
                  <a:lnTo>
                    <a:pt x="80508" y="7324"/>
                  </a:lnTo>
                  <a:lnTo>
                    <a:pt x="80431" y="7286"/>
                  </a:lnTo>
                  <a:close/>
                  <a:moveTo>
                    <a:pt x="78251" y="8816"/>
                  </a:moveTo>
                  <a:lnTo>
                    <a:pt x="78156" y="8835"/>
                  </a:lnTo>
                  <a:lnTo>
                    <a:pt x="78079" y="8873"/>
                  </a:lnTo>
                  <a:lnTo>
                    <a:pt x="77200" y="9543"/>
                  </a:lnTo>
                  <a:lnTo>
                    <a:pt x="77142" y="9619"/>
                  </a:lnTo>
                  <a:lnTo>
                    <a:pt x="77123" y="9696"/>
                  </a:lnTo>
                  <a:lnTo>
                    <a:pt x="77123" y="9791"/>
                  </a:lnTo>
                  <a:lnTo>
                    <a:pt x="77161" y="9868"/>
                  </a:lnTo>
                  <a:lnTo>
                    <a:pt x="77200" y="9906"/>
                  </a:lnTo>
                  <a:lnTo>
                    <a:pt x="77257" y="9925"/>
                  </a:lnTo>
                  <a:lnTo>
                    <a:pt x="77353" y="9944"/>
                  </a:lnTo>
                  <a:lnTo>
                    <a:pt x="77410" y="9925"/>
                  </a:lnTo>
                  <a:lnTo>
                    <a:pt x="77486" y="9887"/>
                  </a:lnTo>
                  <a:lnTo>
                    <a:pt x="78347" y="9218"/>
                  </a:lnTo>
                  <a:lnTo>
                    <a:pt x="78404" y="9160"/>
                  </a:lnTo>
                  <a:lnTo>
                    <a:pt x="78443" y="9065"/>
                  </a:lnTo>
                  <a:lnTo>
                    <a:pt x="78443" y="8988"/>
                  </a:lnTo>
                  <a:lnTo>
                    <a:pt x="78404" y="8912"/>
                  </a:lnTo>
                  <a:lnTo>
                    <a:pt x="78328" y="8854"/>
                  </a:lnTo>
                  <a:lnTo>
                    <a:pt x="78251" y="8816"/>
                  </a:lnTo>
                  <a:close/>
                  <a:moveTo>
                    <a:pt x="76090" y="10499"/>
                  </a:moveTo>
                  <a:lnTo>
                    <a:pt x="76014" y="10537"/>
                  </a:lnTo>
                  <a:lnTo>
                    <a:pt x="75173" y="11283"/>
                  </a:lnTo>
                  <a:lnTo>
                    <a:pt x="75115" y="11359"/>
                  </a:lnTo>
                  <a:lnTo>
                    <a:pt x="75096" y="11436"/>
                  </a:lnTo>
                  <a:lnTo>
                    <a:pt x="75115" y="11531"/>
                  </a:lnTo>
                  <a:lnTo>
                    <a:pt x="75153" y="11589"/>
                  </a:lnTo>
                  <a:lnTo>
                    <a:pt x="75230" y="11646"/>
                  </a:lnTo>
                  <a:lnTo>
                    <a:pt x="75326" y="11665"/>
                  </a:lnTo>
                  <a:lnTo>
                    <a:pt x="75402" y="11665"/>
                  </a:lnTo>
                  <a:lnTo>
                    <a:pt x="75479" y="11608"/>
                  </a:lnTo>
                  <a:lnTo>
                    <a:pt x="76301" y="10881"/>
                  </a:lnTo>
                  <a:lnTo>
                    <a:pt x="76358" y="10805"/>
                  </a:lnTo>
                  <a:lnTo>
                    <a:pt x="76377" y="10728"/>
                  </a:lnTo>
                  <a:lnTo>
                    <a:pt x="76358" y="10652"/>
                  </a:lnTo>
                  <a:lnTo>
                    <a:pt x="76320" y="10575"/>
                  </a:lnTo>
                  <a:lnTo>
                    <a:pt x="76243" y="10518"/>
                  </a:lnTo>
                  <a:lnTo>
                    <a:pt x="76167" y="10499"/>
                  </a:lnTo>
                  <a:close/>
                  <a:moveTo>
                    <a:pt x="74102" y="12296"/>
                  </a:moveTo>
                  <a:lnTo>
                    <a:pt x="74044" y="12354"/>
                  </a:lnTo>
                  <a:lnTo>
                    <a:pt x="73241" y="13138"/>
                  </a:lnTo>
                  <a:lnTo>
                    <a:pt x="73203" y="13214"/>
                  </a:lnTo>
                  <a:lnTo>
                    <a:pt x="73184" y="13291"/>
                  </a:lnTo>
                  <a:lnTo>
                    <a:pt x="73203" y="13367"/>
                  </a:lnTo>
                  <a:lnTo>
                    <a:pt x="73241" y="13444"/>
                  </a:lnTo>
                  <a:lnTo>
                    <a:pt x="73318" y="13501"/>
                  </a:lnTo>
                  <a:lnTo>
                    <a:pt x="73490" y="13501"/>
                  </a:lnTo>
                  <a:lnTo>
                    <a:pt x="73547" y="13444"/>
                  </a:lnTo>
                  <a:lnTo>
                    <a:pt x="74350" y="12679"/>
                  </a:lnTo>
                  <a:lnTo>
                    <a:pt x="74389" y="12602"/>
                  </a:lnTo>
                  <a:lnTo>
                    <a:pt x="74408" y="12507"/>
                  </a:lnTo>
                  <a:lnTo>
                    <a:pt x="74389" y="12430"/>
                  </a:lnTo>
                  <a:lnTo>
                    <a:pt x="74350" y="12354"/>
                  </a:lnTo>
                  <a:lnTo>
                    <a:pt x="74274" y="12315"/>
                  </a:lnTo>
                  <a:lnTo>
                    <a:pt x="74197" y="12296"/>
                  </a:lnTo>
                  <a:close/>
                  <a:moveTo>
                    <a:pt x="72304" y="14170"/>
                  </a:moveTo>
                  <a:lnTo>
                    <a:pt x="72228" y="14190"/>
                  </a:lnTo>
                  <a:lnTo>
                    <a:pt x="72151" y="14247"/>
                  </a:lnTo>
                  <a:lnTo>
                    <a:pt x="71367" y="15031"/>
                  </a:lnTo>
                  <a:lnTo>
                    <a:pt x="71329" y="15107"/>
                  </a:lnTo>
                  <a:lnTo>
                    <a:pt x="71310" y="15184"/>
                  </a:lnTo>
                  <a:lnTo>
                    <a:pt x="71329" y="15280"/>
                  </a:lnTo>
                  <a:lnTo>
                    <a:pt x="71386" y="15356"/>
                  </a:lnTo>
                  <a:lnTo>
                    <a:pt x="71444" y="15394"/>
                  </a:lnTo>
                  <a:lnTo>
                    <a:pt x="71539" y="15413"/>
                  </a:lnTo>
                  <a:lnTo>
                    <a:pt x="71616" y="15394"/>
                  </a:lnTo>
                  <a:lnTo>
                    <a:pt x="71692" y="15337"/>
                  </a:lnTo>
                  <a:lnTo>
                    <a:pt x="72457" y="14553"/>
                  </a:lnTo>
                  <a:lnTo>
                    <a:pt x="72514" y="14476"/>
                  </a:lnTo>
                  <a:lnTo>
                    <a:pt x="72534" y="14381"/>
                  </a:lnTo>
                  <a:lnTo>
                    <a:pt x="72514" y="14304"/>
                  </a:lnTo>
                  <a:lnTo>
                    <a:pt x="72457" y="14228"/>
                  </a:lnTo>
                  <a:lnTo>
                    <a:pt x="72381" y="14190"/>
                  </a:lnTo>
                  <a:lnTo>
                    <a:pt x="72304" y="14170"/>
                  </a:lnTo>
                  <a:close/>
                  <a:moveTo>
                    <a:pt x="70449" y="16083"/>
                  </a:moveTo>
                  <a:lnTo>
                    <a:pt x="70373" y="16102"/>
                  </a:lnTo>
                  <a:lnTo>
                    <a:pt x="70296" y="16140"/>
                  </a:lnTo>
                  <a:lnTo>
                    <a:pt x="69512" y="16943"/>
                  </a:lnTo>
                  <a:lnTo>
                    <a:pt x="69474" y="17020"/>
                  </a:lnTo>
                  <a:lnTo>
                    <a:pt x="69455" y="17096"/>
                  </a:lnTo>
                  <a:lnTo>
                    <a:pt x="69474" y="17173"/>
                  </a:lnTo>
                  <a:lnTo>
                    <a:pt x="69512" y="17249"/>
                  </a:lnTo>
                  <a:lnTo>
                    <a:pt x="69589" y="17307"/>
                  </a:lnTo>
                  <a:lnTo>
                    <a:pt x="69761" y="17307"/>
                  </a:lnTo>
                  <a:lnTo>
                    <a:pt x="69837" y="17249"/>
                  </a:lnTo>
                  <a:lnTo>
                    <a:pt x="70621" y="16465"/>
                  </a:lnTo>
                  <a:lnTo>
                    <a:pt x="70660" y="16389"/>
                  </a:lnTo>
                  <a:lnTo>
                    <a:pt x="70679" y="16293"/>
                  </a:lnTo>
                  <a:lnTo>
                    <a:pt x="70660" y="16217"/>
                  </a:lnTo>
                  <a:lnTo>
                    <a:pt x="70602" y="16140"/>
                  </a:lnTo>
                  <a:lnTo>
                    <a:pt x="70526" y="16102"/>
                  </a:lnTo>
                  <a:lnTo>
                    <a:pt x="70449" y="16083"/>
                  </a:lnTo>
                  <a:close/>
                  <a:moveTo>
                    <a:pt x="68575" y="17957"/>
                  </a:moveTo>
                  <a:lnTo>
                    <a:pt x="68499" y="17976"/>
                  </a:lnTo>
                  <a:lnTo>
                    <a:pt x="68422" y="18033"/>
                  </a:lnTo>
                  <a:lnTo>
                    <a:pt x="67619" y="18798"/>
                  </a:lnTo>
                  <a:lnTo>
                    <a:pt x="67581" y="18856"/>
                  </a:lnTo>
                  <a:lnTo>
                    <a:pt x="67562" y="18951"/>
                  </a:lnTo>
                  <a:lnTo>
                    <a:pt x="67562" y="19028"/>
                  </a:lnTo>
                  <a:lnTo>
                    <a:pt x="67619" y="19104"/>
                  </a:lnTo>
                  <a:lnTo>
                    <a:pt x="67696" y="19162"/>
                  </a:lnTo>
                  <a:lnTo>
                    <a:pt x="67772" y="19181"/>
                  </a:lnTo>
                  <a:lnTo>
                    <a:pt x="67848" y="19162"/>
                  </a:lnTo>
                  <a:lnTo>
                    <a:pt x="67925" y="19123"/>
                  </a:lnTo>
                  <a:lnTo>
                    <a:pt x="68728" y="18339"/>
                  </a:lnTo>
                  <a:lnTo>
                    <a:pt x="68786" y="18282"/>
                  </a:lnTo>
                  <a:lnTo>
                    <a:pt x="68805" y="18186"/>
                  </a:lnTo>
                  <a:lnTo>
                    <a:pt x="68786" y="18110"/>
                  </a:lnTo>
                  <a:lnTo>
                    <a:pt x="68728" y="18033"/>
                  </a:lnTo>
                  <a:lnTo>
                    <a:pt x="68671" y="17976"/>
                  </a:lnTo>
                  <a:lnTo>
                    <a:pt x="68575" y="17957"/>
                  </a:lnTo>
                  <a:close/>
                  <a:moveTo>
                    <a:pt x="26180" y="19754"/>
                  </a:moveTo>
                  <a:lnTo>
                    <a:pt x="25070" y="19793"/>
                  </a:lnTo>
                  <a:lnTo>
                    <a:pt x="24975" y="19831"/>
                  </a:lnTo>
                  <a:lnTo>
                    <a:pt x="24917" y="19869"/>
                  </a:lnTo>
                  <a:lnTo>
                    <a:pt x="24860" y="19946"/>
                  </a:lnTo>
                  <a:lnTo>
                    <a:pt x="24860" y="20041"/>
                  </a:lnTo>
                  <a:lnTo>
                    <a:pt x="24879" y="20118"/>
                  </a:lnTo>
                  <a:lnTo>
                    <a:pt x="24917" y="20175"/>
                  </a:lnTo>
                  <a:lnTo>
                    <a:pt x="24994" y="20232"/>
                  </a:lnTo>
                  <a:lnTo>
                    <a:pt x="25070" y="20252"/>
                  </a:lnTo>
                  <a:lnTo>
                    <a:pt x="25090" y="20252"/>
                  </a:lnTo>
                  <a:lnTo>
                    <a:pt x="26180" y="20213"/>
                  </a:lnTo>
                  <a:lnTo>
                    <a:pt x="26275" y="20194"/>
                  </a:lnTo>
                  <a:lnTo>
                    <a:pt x="26333" y="20137"/>
                  </a:lnTo>
                  <a:lnTo>
                    <a:pt x="26390" y="20060"/>
                  </a:lnTo>
                  <a:lnTo>
                    <a:pt x="26409" y="19984"/>
                  </a:lnTo>
                  <a:lnTo>
                    <a:pt x="26390" y="19888"/>
                  </a:lnTo>
                  <a:lnTo>
                    <a:pt x="26333" y="19831"/>
                  </a:lnTo>
                  <a:lnTo>
                    <a:pt x="26256" y="19773"/>
                  </a:lnTo>
                  <a:lnTo>
                    <a:pt x="26180" y="19754"/>
                  </a:lnTo>
                  <a:close/>
                  <a:moveTo>
                    <a:pt x="27748" y="19773"/>
                  </a:moveTo>
                  <a:lnTo>
                    <a:pt x="27652" y="19793"/>
                  </a:lnTo>
                  <a:lnTo>
                    <a:pt x="27576" y="19831"/>
                  </a:lnTo>
                  <a:lnTo>
                    <a:pt x="27537" y="19907"/>
                  </a:lnTo>
                  <a:lnTo>
                    <a:pt x="27518" y="19984"/>
                  </a:lnTo>
                  <a:lnTo>
                    <a:pt x="27518" y="20079"/>
                  </a:lnTo>
                  <a:lnTo>
                    <a:pt x="27576" y="20156"/>
                  </a:lnTo>
                  <a:lnTo>
                    <a:pt x="27633" y="20194"/>
                  </a:lnTo>
                  <a:lnTo>
                    <a:pt x="27729" y="20213"/>
                  </a:lnTo>
                  <a:lnTo>
                    <a:pt x="28819" y="20271"/>
                  </a:lnTo>
                  <a:lnTo>
                    <a:pt x="28838" y="20271"/>
                  </a:lnTo>
                  <a:lnTo>
                    <a:pt x="28914" y="20252"/>
                  </a:lnTo>
                  <a:lnTo>
                    <a:pt x="28991" y="20213"/>
                  </a:lnTo>
                  <a:lnTo>
                    <a:pt x="29029" y="20156"/>
                  </a:lnTo>
                  <a:lnTo>
                    <a:pt x="29067" y="20079"/>
                  </a:lnTo>
                  <a:lnTo>
                    <a:pt x="29048" y="19984"/>
                  </a:lnTo>
                  <a:lnTo>
                    <a:pt x="29010" y="19907"/>
                  </a:lnTo>
                  <a:lnTo>
                    <a:pt x="28933" y="19850"/>
                  </a:lnTo>
                  <a:lnTo>
                    <a:pt x="28857" y="19831"/>
                  </a:lnTo>
                  <a:lnTo>
                    <a:pt x="27748" y="19773"/>
                  </a:lnTo>
                  <a:close/>
                  <a:moveTo>
                    <a:pt x="23502" y="19926"/>
                  </a:moveTo>
                  <a:lnTo>
                    <a:pt x="22393" y="20060"/>
                  </a:lnTo>
                  <a:lnTo>
                    <a:pt x="22317" y="20079"/>
                  </a:lnTo>
                  <a:lnTo>
                    <a:pt x="22240" y="20137"/>
                  </a:lnTo>
                  <a:lnTo>
                    <a:pt x="22202" y="20213"/>
                  </a:lnTo>
                  <a:lnTo>
                    <a:pt x="22202" y="20309"/>
                  </a:lnTo>
                  <a:lnTo>
                    <a:pt x="22240" y="20385"/>
                  </a:lnTo>
                  <a:lnTo>
                    <a:pt x="22279" y="20443"/>
                  </a:lnTo>
                  <a:lnTo>
                    <a:pt x="22355" y="20481"/>
                  </a:lnTo>
                  <a:lnTo>
                    <a:pt x="22432" y="20500"/>
                  </a:lnTo>
                  <a:lnTo>
                    <a:pt x="22451" y="20481"/>
                  </a:lnTo>
                  <a:lnTo>
                    <a:pt x="23541" y="20366"/>
                  </a:lnTo>
                  <a:lnTo>
                    <a:pt x="23636" y="20328"/>
                  </a:lnTo>
                  <a:lnTo>
                    <a:pt x="23694" y="20271"/>
                  </a:lnTo>
                  <a:lnTo>
                    <a:pt x="23732" y="20213"/>
                  </a:lnTo>
                  <a:lnTo>
                    <a:pt x="23751" y="20118"/>
                  </a:lnTo>
                  <a:lnTo>
                    <a:pt x="23713" y="20041"/>
                  </a:lnTo>
                  <a:lnTo>
                    <a:pt x="23675" y="19965"/>
                  </a:lnTo>
                  <a:lnTo>
                    <a:pt x="23598" y="19926"/>
                  </a:lnTo>
                  <a:close/>
                  <a:moveTo>
                    <a:pt x="30329" y="19984"/>
                  </a:moveTo>
                  <a:lnTo>
                    <a:pt x="30253" y="20022"/>
                  </a:lnTo>
                  <a:lnTo>
                    <a:pt x="30195" y="20099"/>
                  </a:lnTo>
                  <a:lnTo>
                    <a:pt x="30157" y="20175"/>
                  </a:lnTo>
                  <a:lnTo>
                    <a:pt x="30176" y="20271"/>
                  </a:lnTo>
                  <a:lnTo>
                    <a:pt x="30215" y="20347"/>
                  </a:lnTo>
                  <a:lnTo>
                    <a:pt x="30272" y="20404"/>
                  </a:lnTo>
                  <a:lnTo>
                    <a:pt x="30348" y="20424"/>
                  </a:lnTo>
                  <a:lnTo>
                    <a:pt x="31438" y="20577"/>
                  </a:lnTo>
                  <a:lnTo>
                    <a:pt x="31553" y="20577"/>
                  </a:lnTo>
                  <a:lnTo>
                    <a:pt x="31630" y="20538"/>
                  </a:lnTo>
                  <a:lnTo>
                    <a:pt x="31668" y="20462"/>
                  </a:lnTo>
                  <a:lnTo>
                    <a:pt x="31706" y="20385"/>
                  </a:lnTo>
                  <a:lnTo>
                    <a:pt x="31687" y="20309"/>
                  </a:lnTo>
                  <a:lnTo>
                    <a:pt x="31668" y="20232"/>
                  </a:lnTo>
                  <a:lnTo>
                    <a:pt x="31591" y="20175"/>
                  </a:lnTo>
                  <a:lnTo>
                    <a:pt x="31515" y="20137"/>
                  </a:lnTo>
                  <a:lnTo>
                    <a:pt x="30406" y="19984"/>
                  </a:lnTo>
                  <a:close/>
                  <a:moveTo>
                    <a:pt x="66644" y="19773"/>
                  </a:moveTo>
                  <a:lnTo>
                    <a:pt x="66567" y="19793"/>
                  </a:lnTo>
                  <a:lnTo>
                    <a:pt x="66491" y="19831"/>
                  </a:lnTo>
                  <a:lnTo>
                    <a:pt x="65649" y="20538"/>
                  </a:lnTo>
                  <a:lnTo>
                    <a:pt x="65592" y="20615"/>
                  </a:lnTo>
                  <a:lnTo>
                    <a:pt x="65573" y="20691"/>
                  </a:lnTo>
                  <a:lnTo>
                    <a:pt x="65573" y="20787"/>
                  </a:lnTo>
                  <a:lnTo>
                    <a:pt x="65611" y="20863"/>
                  </a:lnTo>
                  <a:lnTo>
                    <a:pt x="65688" y="20921"/>
                  </a:lnTo>
                  <a:lnTo>
                    <a:pt x="65783" y="20940"/>
                  </a:lnTo>
                  <a:lnTo>
                    <a:pt x="65860" y="20921"/>
                  </a:lnTo>
                  <a:lnTo>
                    <a:pt x="65936" y="20883"/>
                  </a:lnTo>
                  <a:lnTo>
                    <a:pt x="66778" y="20156"/>
                  </a:lnTo>
                  <a:lnTo>
                    <a:pt x="66835" y="20099"/>
                  </a:lnTo>
                  <a:lnTo>
                    <a:pt x="66854" y="20022"/>
                  </a:lnTo>
                  <a:lnTo>
                    <a:pt x="66835" y="19926"/>
                  </a:lnTo>
                  <a:lnTo>
                    <a:pt x="66797" y="19850"/>
                  </a:lnTo>
                  <a:lnTo>
                    <a:pt x="66720" y="19793"/>
                  </a:lnTo>
                  <a:lnTo>
                    <a:pt x="66644" y="19773"/>
                  </a:lnTo>
                  <a:close/>
                  <a:moveTo>
                    <a:pt x="20844" y="20290"/>
                  </a:moveTo>
                  <a:lnTo>
                    <a:pt x="19754" y="20519"/>
                  </a:lnTo>
                  <a:lnTo>
                    <a:pt x="19678" y="20557"/>
                  </a:lnTo>
                  <a:lnTo>
                    <a:pt x="19620" y="20615"/>
                  </a:lnTo>
                  <a:lnTo>
                    <a:pt x="19582" y="20691"/>
                  </a:lnTo>
                  <a:lnTo>
                    <a:pt x="19582" y="20787"/>
                  </a:lnTo>
                  <a:lnTo>
                    <a:pt x="19620" y="20863"/>
                  </a:lnTo>
                  <a:lnTo>
                    <a:pt x="19678" y="20902"/>
                  </a:lnTo>
                  <a:lnTo>
                    <a:pt x="19735" y="20940"/>
                  </a:lnTo>
                  <a:lnTo>
                    <a:pt x="19812" y="20959"/>
                  </a:lnTo>
                  <a:lnTo>
                    <a:pt x="19850" y="20959"/>
                  </a:lnTo>
                  <a:lnTo>
                    <a:pt x="20940" y="20730"/>
                  </a:lnTo>
                  <a:lnTo>
                    <a:pt x="21016" y="20710"/>
                  </a:lnTo>
                  <a:lnTo>
                    <a:pt x="21074" y="20634"/>
                  </a:lnTo>
                  <a:lnTo>
                    <a:pt x="21112" y="20557"/>
                  </a:lnTo>
                  <a:lnTo>
                    <a:pt x="21112" y="20481"/>
                  </a:lnTo>
                  <a:lnTo>
                    <a:pt x="21074" y="20385"/>
                  </a:lnTo>
                  <a:lnTo>
                    <a:pt x="21016" y="20328"/>
                  </a:lnTo>
                  <a:lnTo>
                    <a:pt x="20940" y="20309"/>
                  </a:lnTo>
                  <a:lnTo>
                    <a:pt x="20844" y="20290"/>
                  </a:lnTo>
                  <a:close/>
                  <a:moveTo>
                    <a:pt x="32968" y="20424"/>
                  </a:moveTo>
                  <a:lnTo>
                    <a:pt x="32892" y="20462"/>
                  </a:lnTo>
                  <a:lnTo>
                    <a:pt x="32815" y="20519"/>
                  </a:lnTo>
                  <a:lnTo>
                    <a:pt x="32796" y="20596"/>
                  </a:lnTo>
                  <a:lnTo>
                    <a:pt x="32796" y="20691"/>
                  </a:lnTo>
                  <a:lnTo>
                    <a:pt x="32815" y="20768"/>
                  </a:lnTo>
                  <a:lnTo>
                    <a:pt x="32873" y="20825"/>
                  </a:lnTo>
                  <a:lnTo>
                    <a:pt x="32968" y="20863"/>
                  </a:lnTo>
                  <a:lnTo>
                    <a:pt x="34039" y="21093"/>
                  </a:lnTo>
                  <a:lnTo>
                    <a:pt x="34097" y="21112"/>
                  </a:lnTo>
                  <a:lnTo>
                    <a:pt x="34154" y="21093"/>
                  </a:lnTo>
                  <a:lnTo>
                    <a:pt x="34230" y="21055"/>
                  </a:lnTo>
                  <a:lnTo>
                    <a:pt x="34269" y="20997"/>
                  </a:lnTo>
                  <a:lnTo>
                    <a:pt x="34307" y="20940"/>
                  </a:lnTo>
                  <a:lnTo>
                    <a:pt x="34307" y="20844"/>
                  </a:lnTo>
                  <a:lnTo>
                    <a:pt x="34269" y="20768"/>
                  </a:lnTo>
                  <a:lnTo>
                    <a:pt x="34211" y="20710"/>
                  </a:lnTo>
                  <a:lnTo>
                    <a:pt x="34135" y="20672"/>
                  </a:lnTo>
                  <a:lnTo>
                    <a:pt x="33045" y="20424"/>
                  </a:lnTo>
                  <a:close/>
                  <a:moveTo>
                    <a:pt x="18244" y="20883"/>
                  </a:moveTo>
                  <a:lnTo>
                    <a:pt x="17173" y="21208"/>
                  </a:lnTo>
                  <a:lnTo>
                    <a:pt x="17096" y="21246"/>
                  </a:lnTo>
                  <a:lnTo>
                    <a:pt x="17039" y="21303"/>
                  </a:lnTo>
                  <a:lnTo>
                    <a:pt x="17020" y="21380"/>
                  </a:lnTo>
                  <a:lnTo>
                    <a:pt x="17020" y="21475"/>
                  </a:lnTo>
                  <a:lnTo>
                    <a:pt x="17058" y="21533"/>
                  </a:lnTo>
                  <a:lnTo>
                    <a:pt x="17096" y="21590"/>
                  </a:lnTo>
                  <a:lnTo>
                    <a:pt x="17173" y="21628"/>
                  </a:lnTo>
                  <a:lnTo>
                    <a:pt x="17307" y="21628"/>
                  </a:lnTo>
                  <a:lnTo>
                    <a:pt x="18358" y="21322"/>
                  </a:lnTo>
                  <a:lnTo>
                    <a:pt x="18435" y="21284"/>
                  </a:lnTo>
                  <a:lnTo>
                    <a:pt x="18492" y="21208"/>
                  </a:lnTo>
                  <a:lnTo>
                    <a:pt x="18511" y="21131"/>
                  </a:lnTo>
                  <a:lnTo>
                    <a:pt x="18511" y="21055"/>
                  </a:lnTo>
                  <a:lnTo>
                    <a:pt x="18473" y="20978"/>
                  </a:lnTo>
                  <a:lnTo>
                    <a:pt x="18416" y="20921"/>
                  </a:lnTo>
                  <a:lnTo>
                    <a:pt x="18339" y="20883"/>
                  </a:lnTo>
                  <a:close/>
                  <a:moveTo>
                    <a:pt x="35569" y="21055"/>
                  </a:moveTo>
                  <a:lnTo>
                    <a:pt x="35473" y="21074"/>
                  </a:lnTo>
                  <a:lnTo>
                    <a:pt x="35416" y="21131"/>
                  </a:lnTo>
                  <a:lnTo>
                    <a:pt x="35378" y="21208"/>
                  </a:lnTo>
                  <a:lnTo>
                    <a:pt x="35378" y="21303"/>
                  </a:lnTo>
                  <a:lnTo>
                    <a:pt x="35397" y="21380"/>
                  </a:lnTo>
                  <a:lnTo>
                    <a:pt x="35454" y="21437"/>
                  </a:lnTo>
                  <a:lnTo>
                    <a:pt x="35531" y="21475"/>
                  </a:lnTo>
                  <a:lnTo>
                    <a:pt x="36602" y="21781"/>
                  </a:lnTo>
                  <a:lnTo>
                    <a:pt x="36735" y="21781"/>
                  </a:lnTo>
                  <a:lnTo>
                    <a:pt x="36793" y="21743"/>
                  </a:lnTo>
                  <a:lnTo>
                    <a:pt x="36850" y="21686"/>
                  </a:lnTo>
                  <a:lnTo>
                    <a:pt x="36869" y="21628"/>
                  </a:lnTo>
                  <a:lnTo>
                    <a:pt x="36888" y="21533"/>
                  </a:lnTo>
                  <a:lnTo>
                    <a:pt x="36850" y="21456"/>
                  </a:lnTo>
                  <a:lnTo>
                    <a:pt x="36793" y="21399"/>
                  </a:lnTo>
                  <a:lnTo>
                    <a:pt x="36716" y="21361"/>
                  </a:lnTo>
                  <a:lnTo>
                    <a:pt x="35645" y="21055"/>
                  </a:lnTo>
                  <a:close/>
                  <a:moveTo>
                    <a:pt x="15681" y="21686"/>
                  </a:moveTo>
                  <a:lnTo>
                    <a:pt x="14648" y="22087"/>
                  </a:lnTo>
                  <a:lnTo>
                    <a:pt x="14572" y="22126"/>
                  </a:lnTo>
                  <a:lnTo>
                    <a:pt x="14515" y="22202"/>
                  </a:lnTo>
                  <a:lnTo>
                    <a:pt x="14495" y="22279"/>
                  </a:lnTo>
                  <a:lnTo>
                    <a:pt x="14515" y="22374"/>
                  </a:lnTo>
                  <a:lnTo>
                    <a:pt x="14553" y="22432"/>
                  </a:lnTo>
                  <a:lnTo>
                    <a:pt x="14591" y="22470"/>
                  </a:lnTo>
                  <a:lnTo>
                    <a:pt x="14668" y="22508"/>
                  </a:lnTo>
                  <a:lnTo>
                    <a:pt x="14725" y="22508"/>
                  </a:lnTo>
                  <a:lnTo>
                    <a:pt x="14801" y="22489"/>
                  </a:lnTo>
                  <a:lnTo>
                    <a:pt x="15834" y="22106"/>
                  </a:lnTo>
                  <a:lnTo>
                    <a:pt x="15911" y="22068"/>
                  </a:lnTo>
                  <a:lnTo>
                    <a:pt x="15968" y="21992"/>
                  </a:lnTo>
                  <a:lnTo>
                    <a:pt x="15987" y="21915"/>
                  </a:lnTo>
                  <a:lnTo>
                    <a:pt x="15968" y="21820"/>
                  </a:lnTo>
                  <a:lnTo>
                    <a:pt x="15930" y="21743"/>
                  </a:lnTo>
                  <a:lnTo>
                    <a:pt x="15853" y="21705"/>
                  </a:lnTo>
                  <a:lnTo>
                    <a:pt x="15777" y="21686"/>
                  </a:lnTo>
                  <a:close/>
                  <a:moveTo>
                    <a:pt x="64521" y="21456"/>
                  </a:moveTo>
                  <a:lnTo>
                    <a:pt x="64425" y="21495"/>
                  </a:lnTo>
                  <a:lnTo>
                    <a:pt x="63986" y="21820"/>
                  </a:lnTo>
                  <a:lnTo>
                    <a:pt x="63546" y="22126"/>
                  </a:lnTo>
                  <a:lnTo>
                    <a:pt x="63469" y="22183"/>
                  </a:lnTo>
                  <a:lnTo>
                    <a:pt x="63450" y="22259"/>
                  </a:lnTo>
                  <a:lnTo>
                    <a:pt x="63450" y="22355"/>
                  </a:lnTo>
                  <a:lnTo>
                    <a:pt x="63469" y="22432"/>
                  </a:lnTo>
                  <a:lnTo>
                    <a:pt x="63508" y="22470"/>
                  </a:lnTo>
                  <a:lnTo>
                    <a:pt x="63565" y="22508"/>
                  </a:lnTo>
                  <a:lnTo>
                    <a:pt x="63603" y="22527"/>
                  </a:lnTo>
                  <a:lnTo>
                    <a:pt x="63718" y="22527"/>
                  </a:lnTo>
                  <a:lnTo>
                    <a:pt x="63794" y="22489"/>
                  </a:lnTo>
                  <a:lnTo>
                    <a:pt x="64234" y="22183"/>
                  </a:lnTo>
                  <a:lnTo>
                    <a:pt x="64693" y="21858"/>
                  </a:lnTo>
                  <a:lnTo>
                    <a:pt x="64751" y="21781"/>
                  </a:lnTo>
                  <a:lnTo>
                    <a:pt x="64789" y="21705"/>
                  </a:lnTo>
                  <a:lnTo>
                    <a:pt x="64789" y="21628"/>
                  </a:lnTo>
                  <a:lnTo>
                    <a:pt x="64751" y="21533"/>
                  </a:lnTo>
                  <a:lnTo>
                    <a:pt x="64674" y="21475"/>
                  </a:lnTo>
                  <a:lnTo>
                    <a:pt x="64598" y="21456"/>
                  </a:lnTo>
                  <a:close/>
                  <a:moveTo>
                    <a:pt x="38131" y="21781"/>
                  </a:moveTo>
                  <a:lnTo>
                    <a:pt x="38036" y="21820"/>
                  </a:lnTo>
                  <a:lnTo>
                    <a:pt x="37978" y="21858"/>
                  </a:lnTo>
                  <a:lnTo>
                    <a:pt x="37940" y="21934"/>
                  </a:lnTo>
                  <a:lnTo>
                    <a:pt x="37921" y="22030"/>
                  </a:lnTo>
                  <a:lnTo>
                    <a:pt x="37959" y="22106"/>
                  </a:lnTo>
                  <a:lnTo>
                    <a:pt x="37998" y="22183"/>
                  </a:lnTo>
                  <a:lnTo>
                    <a:pt x="38074" y="22221"/>
                  </a:lnTo>
                  <a:lnTo>
                    <a:pt x="39145" y="22546"/>
                  </a:lnTo>
                  <a:lnTo>
                    <a:pt x="39202" y="22565"/>
                  </a:lnTo>
                  <a:lnTo>
                    <a:pt x="39279" y="22546"/>
                  </a:lnTo>
                  <a:lnTo>
                    <a:pt x="39336" y="22508"/>
                  </a:lnTo>
                  <a:lnTo>
                    <a:pt x="39374" y="22470"/>
                  </a:lnTo>
                  <a:lnTo>
                    <a:pt x="39413" y="22412"/>
                  </a:lnTo>
                  <a:lnTo>
                    <a:pt x="39432" y="22317"/>
                  </a:lnTo>
                  <a:lnTo>
                    <a:pt x="39394" y="22240"/>
                  </a:lnTo>
                  <a:lnTo>
                    <a:pt x="39355" y="22164"/>
                  </a:lnTo>
                  <a:lnTo>
                    <a:pt x="39279" y="22126"/>
                  </a:lnTo>
                  <a:lnTo>
                    <a:pt x="38208" y="21800"/>
                  </a:lnTo>
                  <a:lnTo>
                    <a:pt x="38131" y="21781"/>
                  </a:lnTo>
                  <a:close/>
                  <a:moveTo>
                    <a:pt x="40656" y="22585"/>
                  </a:moveTo>
                  <a:lnTo>
                    <a:pt x="40579" y="22604"/>
                  </a:lnTo>
                  <a:lnTo>
                    <a:pt x="40522" y="22661"/>
                  </a:lnTo>
                  <a:lnTo>
                    <a:pt x="40464" y="22738"/>
                  </a:lnTo>
                  <a:lnTo>
                    <a:pt x="40464" y="22833"/>
                  </a:lnTo>
                  <a:lnTo>
                    <a:pt x="40484" y="22910"/>
                  </a:lnTo>
                  <a:lnTo>
                    <a:pt x="40541" y="22967"/>
                  </a:lnTo>
                  <a:lnTo>
                    <a:pt x="40617" y="23024"/>
                  </a:lnTo>
                  <a:lnTo>
                    <a:pt x="41669" y="23349"/>
                  </a:lnTo>
                  <a:lnTo>
                    <a:pt x="41746" y="23369"/>
                  </a:lnTo>
                  <a:lnTo>
                    <a:pt x="41803" y="23349"/>
                  </a:lnTo>
                  <a:lnTo>
                    <a:pt x="41880" y="23311"/>
                  </a:lnTo>
                  <a:lnTo>
                    <a:pt x="41918" y="23273"/>
                  </a:lnTo>
                  <a:lnTo>
                    <a:pt x="41956" y="23196"/>
                  </a:lnTo>
                  <a:lnTo>
                    <a:pt x="41956" y="23120"/>
                  </a:lnTo>
                  <a:lnTo>
                    <a:pt x="41937" y="23043"/>
                  </a:lnTo>
                  <a:lnTo>
                    <a:pt x="41880" y="22967"/>
                  </a:lnTo>
                  <a:lnTo>
                    <a:pt x="41803" y="22929"/>
                  </a:lnTo>
                  <a:lnTo>
                    <a:pt x="40751" y="22604"/>
                  </a:lnTo>
                  <a:lnTo>
                    <a:pt x="40656" y="22585"/>
                  </a:lnTo>
                  <a:close/>
                  <a:moveTo>
                    <a:pt x="13291" y="22680"/>
                  </a:moveTo>
                  <a:lnTo>
                    <a:pt x="13195" y="22699"/>
                  </a:lnTo>
                  <a:lnTo>
                    <a:pt x="12201" y="23158"/>
                  </a:lnTo>
                  <a:lnTo>
                    <a:pt x="12124" y="23216"/>
                  </a:lnTo>
                  <a:lnTo>
                    <a:pt x="12086" y="23292"/>
                  </a:lnTo>
                  <a:lnTo>
                    <a:pt x="12067" y="23369"/>
                  </a:lnTo>
                  <a:lnTo>
                    <a:pt x="12086" y="23464"/>
                  </a:lnTo>
                  <a:lnTo>
                    <a:pt x="12124" y="23522"/>
                  </a:lnTo>
                  <a:lnTo>
                    <a:pt x="12182" y="23560"/>
                  </a:lnTo>
                  <a:lnTo>
                    <a:pt x="12239" y="23579"/>
                  </a:lnTo>
                  <a:lnTo>
                    <a:pt x="12335" y="23579"/>
                  </a:lnTo>
                  <a:lnTo>
                    <a:pt x="12392" y="23560"/>
                  </a:lnTo>
                  <a:lnTo>
                    <a:pt x="13386" y="23101"/>
                  </a:lnTo>
                  <a:lnTo>
                    <a:pt x="13463" y="23043"/>
                  </a:lnTo>
                  <a:lnTo>
                    <a:pt x="13501" y="22967"/>
                  </a:lnTo>
                  <a:lnTo>
                    <a:pt x="13520" y="22890"/>
                  </a:lnTo>
                  <a:lnTo>
                    <a:pt x="13501" y="22795"/>
                  </a:lnTo>
                  <a:lnTo>
                    <a:pt x="13444" y="22738"/>
                  </a:lnTo>
                  <a:lnTo>
                    <a:pt x="13367" y="22680"/>
                  </a:lnTo>
                  <a:close/>
                  <a:moveTo>
                    <a:pt x="62322" y="22910"/>
                  </a:moveTo>
                  <a:lnTo>
                    <a:pt x="62226" y="22948"/>
                  </a:lnTo>
                  <a:lnTo>
                    <a:pt x="61748" y="23196"/>
                  </a:lnTo>
                  <a:lnTo>
                    <a:pt x="61270" y="23464"/>
                  </a:lnTo>
                  <a:lnTo>
                    <a:pt x="61194" y="23502"/>
                  </a:lnTo>
                  <a:lnTo>
                    <a:pt x="61155" y="23579"/>
                  </a:lnTo>
                  <a:lnTo>
                    <a:pt x="61155" y="23675"/>
                  </a:lnTo>
                  <a:lnTo>
                    <a:pt x="61175" y="23751"/>
                  </a:lnTo>
                  <a:lnTo>
                    <a:pt x="61213" y="23808"/>
                  </a:lnTo>
                  <a:lnTo>
                    <a:pt x="61251" y="23847"/>
                  </a:lnTo>
                  <a:lnTo>
                    <a:pt x="61308" y="23866"/>
                  </a:lnTo>
                  <a:lnTo>
                    <a:pt x="61423" y="23866"/>
                  </a:lnTo>
                  <a:lnTo>
                    <a:pt x="61461" y="23847"/>
                  </a:lnTo>
                  <a:lnTo>
                    <a:pt x="61959" y="23598"/>
                  </a:lnTo>
                  <a:lnTo>
                    <a:pt x="62456" y="23330"/>
                  </a:lnTo>
                  <a:lnTo>
                    <a:pt x="62513" y="23273"/>
                  </a:lnTo>
                  <a:lnTo>
                    <a:pt x="62551" y="23196"/>
                  </a:lnTo>
                  <a:lnTo>
                    <a:pt x="62571" y="23101"/>
                  </a:lnTo>
                  <a:lnTo>
                    <a:pt x="62532" y="23024"/>
                  </a:lnTo>
                  <a:lnTo>
                    <a:pt x="62475" y="22948"/>
                  </a:lnTo>
                  <a:lnTo>
                    <a:pt x="62398" y="22910"/>
                  </a:lnTo>
                  <a:close/>
                  <a:moveTo>
                    <a:pt x="43199" y="23369"/>
                  </a:moveTo>
                  <a:lnTo>
                    <a:pt x="43123" y="23407"/>
                  </a:lnTo>
                  <a:lnTo>
                    <a:pt x="43046" y="23464"/>
                  </a:lnTo>
                  <a:lnTo>
                    <a:pt x="43008" y="23541"/>
                  </a:lnTo>
                  <a:lnTo>
                    <a:pt x="43008" y="23617"/>
                  </a:lnTo>
                  <a:lnTo>
                    <a:pt x="43027" y="23694"/>
                  </a:lnTo>
                  <a:lnTo>
                    <a:pt x="43084" y="23770"/>
                  </a:lnTo>
                  <a:lnTo>
                    <a:pt x="43161" y="23808"/>
                  </a:lnTo>
                  <a:lnTo>
                    <a:pt x="44232" y="24114"/>
                  </a:lnTo>
                  <a:lnTo>
                    <a:pt x="44289" y="24133"/>
                  </a:lnTo>
                  <a:lnTo>
                    <a:pt x="44366" y="24114"/>
                  </a:lnTo>
                  <a:lnTo>
                    <a:pt x="44423" y="24095"/>
                  </a:lnTo>
                  <a:lnTo>
                    <a:pt x="44461" y="24038"/>
                  </a:lnTo>
                  <a:lnTo>
                    <a:pt x="44499" y="23961"/>
                  </a:lnTo>
                  <a:lnTo>
                    <a:pt x="44499" y="23885"/>
                  </a:lnTo>
                  <a:lnTo>
                    <a:pt x="44480" y="23808"/>
                  </a:lnTo>
                  <a:lnTo>
                    <a:pt x="44423" y="23732"/>
                  </a:lnTo>
                  <a:lnTo>
                    <a:pt x="44346" y="23694"/>
                  </a:lnTo>
                  <a:lnTo>
                    <a:pt x="43295" y="23388"/>
                  </a:lnTo>
                  <a:lnTo>
                    <a:pt x="43199" y="23369"/>
                  </a:lnTo>
                  <a:close/>
                  <a:moveTo>
                    <a:pt x="45742" y="24095"/>
                  </a:moveTo>
                  <a:lnTo>
                    <a:pt x="45666" y="24133"/>
                  </a:lnTo>
                  <a:lnTo>
                    <a:pt x="45609" y="24191"/>
                  </a:lnTo>
                  <a:lnTo>
                    <a:pt x="45570" y="24267"/>
                  </a:lnTo>
                  <a:lnTo>
                    <a:pt x="45570" y="24344"/>
                  </a:lnTo>
                  <a:lnTo>
                    <a:pt x="45589" y="24439"/>
                  </a:lnTo>
                  <a:lnTo>
                    <a:pt x="45647" y="24497"/>
                  </a:lnTo>
                  <a:lnTo>
                    <a:pt x="45723" y="24535"/>
                  </a:lnTo>
                  <a:lnTo>
                    <a:pt x="46813" y="24803"/>
                  </a:lnTo>
                  <a:lnTo>
                    <a:pt x="46852" y="24803"/>
                  </a:lnTo>
                  <a:lnTo>
                    <a:pt x="46928" y="24784"/>
                  </a:lnTo>
                  <a:lnTo>
                    <a:pt x="47004" y="24765"/>
                  </a:lnTo>
                  <a:lnTo>
                    <a:pt x="47043" y="24707"/>
                  </a:lnTo>
                  <a:lnTo>
                    <a:pt x="47081" y="24631"/>
                  </a:lnTo>
                  <a:lnTo>
                    <a:pt x="47081" y="24554"/>
                  </a:lnTo>
                  <a:lnTo>
                    <a:pt x="47043" y="24459"/>
                  </a:lnTo>
                  <a:lnTo>
                    <a:pt x="46985" y="24401"/>
                  </a:lnTo>
                  <a:lnTo>
                    <a:pt x="46909" y="24363"/>
                  </a:lnTo>
                  <a:lnTo>
                    <a:pt x="45838" y="24095"/>
                  </a:lnTo>
                  <a:close/>
                  <a:moveTo>
                    <a:pt x="10881" y="23866"/>
                  </a:moveTo>
                  <a:lnTo>
                    <a:pt x="10805" y="23885"/>
                  </a:lnTo>
                  <a:lnTo>
                    <a:pt x="9829" y="24439"/>
                  </a:lnTo>
                  <a:lnTo>
                    <a:pt x="9772" y="24497"/>
                  </a:lnTo>
                  <a:lnTo>
                    <a:pt x="9734" y="24573"/>
                  </a:lnTo>
                  <a:lnTo>
                    <a:pt x="9734" y="24650"/>
                  </a:lnTo>
                  <a:lnTo>
                    <a:pt x="9753" y="24745"/>
                  </a:lnTo>
                  <a:lnTo>
                    <a:pt x="9791" y="24784"/>
                  </a:lnTo>
                  <a:lnTo>
                    <a:pt x="9849" y="24822"/>
                  </a:lnTo>
                  <a:lnTo>
                    <a:pt x="9887" y="24841"/>
                  </a:lnTo>
                  <a:lnTo>
                    <a:pt x="10002" y="24841"/>
                  </a:lnTo>
                  <a:lnTo>
                    <a:pt x="10059" y="24822"/>
                  </a:lnTo>
                  <a:lnTo>
                    <a:pt x="11015" y="24267"/>
                  </a:lnTo>
                  <a:lnTo>
                    <a:pt x="11092" y="24210"/>
                  </a:lnTo>
                  <a:lnTo>
                    <a:pt x="11130" y="24133"/>
                  </a:lnTo>
                  <a:lnTo>
                    <a:pt x="11130" y="24057"/>
                  </a:lnTo>
                  <a:lnTo>
                    <a:pt x="11111" y="23981"/>
                  </a:lnTo>
                  <a:lnTo>
                    <a:pt x="11053" y="23904"/>
                  </a:lnTo>
                  <a:lnTo>
                    <a:pt x="10977" y="23866"/>
                  </a:lnTo>
                  <a:close/>
                  <a:moveTo>
                    <a:pt x="59951" y="24057"/>
                  </a:moveTo>
                  <a:lnTo>
                    <a:pt x="59874" y="24076"/>
                  </a:lnTo>
                  <a:lnTo>
                    <a:pt x="59358" y="24267"/>
                  </a:lnTo>
                  <a:lnTo>
                    <a:pt x="58842" y="24439"/>
                  </a:lnTo>
                  <a:lnTo>
                    <a:pt x="58765" y="24478"/>
                  </a:lnTo>
                  <a:lnTo>
                    <a:pt x="58708" y="24554"/>
                  </a:lnTo>
                  <a:lnTo>
                    <a:pt x="58689" y="24631"/>
                  </a:lnTo>
                  <a:lnTo>
                    <a:pt x="58689" y="24726"/>
                  </a:lnTo>
                  <a:lnTo>
                    <a:pt x="58727" y="24784"/>
                  </a:lnTo>
                  <a:lnTo>
                    <a:pt x="58784" y="24822"/>
                  </a:lnTo>
                  <a:lnTo>
                    <a:pt x="58842" y="24860"/>
                  </a:lnTo>
                  <a:lnTo>
                    <a:pt x="58899" y="24879"/>
                  </a:lnTo>
                  <a:lnTo>
                    <a:pt x="58975" y="24860"/>
                  </a:lnTo>
                  <a:lnTo>
                    <a:pt x="59511" y="24688"/>
                  </a:lnTo>
                  <a:lnTo>
                    <a:pt x="60027" y="24497"/>
                  </a:lnTo>
                  <a:lnTo>
                    <a:pt x="60104" y="24439"/>
                  </a:lnTo>
                  <a:lnTo>
                    <a:pt x="60161" y="24363"/>
                  </a:lnTo>
                  <a:lnTo>
                    <a:pt x="60180" y="24286"/>
                  </a:lnTo>
                  <a:lnTo>
                    <a:pt x="60161" y="24210"/>
                  </a:lnTo>
                  <a:lnTo>
                    <a:pt x="60104" y="24133"/>
                  </a:lnTo>
                  <a:lnTo>
                    <a:pt x="60046" y="24076"/>
                  </a:lnTo>
                  <a:lnTo>
                    <a:pt x="59951" y="24057"/>
                  </a:lnTo>
                  <a:close/>
                  <a:moveTo>
                    <a:pt x="48324" y="24688"/>
                  </a:moveTo>
                  <a:lnTo>
                    <a:pt x="48247" y="24726"/>
                  </a:lnTo>
                  <a:lnTo>
                    <a:pt x="48190" y="24784"/>
                  </a:lnTo>
                  <a:lnTo>
                    <a:pt x="48152" y="24860"/>
                  </a:lnTo>
                  <a:lnTo>
                    <a:pt x="48152" y="24956"/>
                  </a:lnTo>
                  <a:lnTo>
                    <a:pt x="48190" y="25032"/>
                  </a:lnTo>
                  <a:lnTo>
                    <a:pt x="48247" y="25090"/>
                  </a:lnTo>
                  <a:lnTo>
                    <a:pt x="48343" y="25128"/>
                  </a:lnTo>
                  <a:lnTo>
                    <a:pt x="49433" y="25319"/>
                  </a:lnTo>
                  <a:lnTo>
                    <a:pt x="49471" y="25319"/>
                  </a:lnTo>
                  <a:lnTo>
                    <a:pt x="49548" y="25300"/>
                  </a:lnTo>
                  <a:lnTo>
                    <a:pt x="49605" y="25262"/>
                  </a:lnTo>
                  <a:lnTo>
                    <a:pt x="49663" y="25204"/>
                  </a:lnTo>
                  <a:lnTo>
                    <a:pt x="49682" y="25128"/>
                  </a:lnTo>
                  <a:lnTo>
                    <a:pt x="49682" y="25032"/>
                  </a:lnTo>
                  <a:lnTo>
                    <a:pt x="49643" y="24956"/>
                  </a:lnTo>
                  <a:lnTo>
                    <a:pt x="49586" y="24898"/>
                  </a:lnTo>
                  <a:lnTo>
                    <a:pt x="49510" y="24879"/>
                  </a:lnTo>
                  <a:lnTo>
                    <a:pt x="48420" y="24688"/>
                  </a:lnTo>
                  <a:close/>
                  <a:moveTo>
                    <a:pt x="57369" y="24822"/>
                  </a:moveTo>
                  <a:lnTo>
                    <a:pt x="56834" y="24937"/>
                  </a:lnTo>
                  <a:lnTo>
                    <a:pt x="56279" y="25013"/>
                  </a:lnTo>
                  <a:lnTo>
                    <a:pt x="56203" y="25051"/>
                  </a:lnTo>
                  <a:lnTo>
                    <a:pt x="56145" y="25109"/>
                  </a:lnTo>
                  <a:lnTo>
                    <a:pt x="56107" y="25185"/>
                  </a:lnTo>
                  <a:lnTo>
                    <a:pt x="56088" y="25262"/>
                  </a:lnTo>
                  <a:lnTo>
                    <a:pt x="56126" y="25338"/>
                  </a:lnTo>
                  <a:lnTo>
                    <a:pt x="56164" y="25396"/>
                  </a:lnTo>
                  <a:lnTo>
                    <a:pt x="56241" y="25453"/>
                  </a:lnTo>
                  <a:lnTo>
                    <a:pt x="56356" y="25453"/>
                  </a:lnTo>
                  <a:lnTo>
                    <a:pt x="56910" y="25357"/>
                  </a:lnTo>
                  <a:lnTo>
                    <a:pt x="57446" y="25262"/>
                  </a:lnTo>
                  <a:lnTo>
                    <a:pt x="57541" y="25223"/>
                  </a:lnTo>
                  <a:lnTo>
                    <a:pt x="57599" y="25166"/>
                  </a:lnTo>
                  <a:lnTo>
                    <a:pt x="57618" y="25090"/>
                  </a:lnTo>
                  <a:lnTo>
                    <a:pt x="57618" y="24994"/>
                  </a:lnTo>
                  <a:lnTo>
                    <a:pt x="57579" y="24918"/>
                  </a:lnTo>
                  <a:lnTo>
                    <a:pt x="57522" y="24860"/>
                  </a:lnTo>
                  <a:lnTo>
                    <a:pt x="57446" y="24822"/>
                  </a:lnTo>
                  <a:close/>
                  <a:moveTo>
                    <a:pt x="51039" y="25071"/>
                  </a:moveTo>
                  <a:lnTo>
                    <a:pt x="50944" y="25090"/>
                  </a:lnTo>
                  <a:lnTo>
                    <a:pt x="50867" y="25128"/>
                  </a:lnTo>
                  <a:lnTo>
                    <a:pt x="50810" y="25185"/>
                  </a:lnTo>
                  <a:lnTo>
                    <a:pt x="50791" y="25281"/>
                  </a:lnTo>
                  <a:lnTo>
                    <a:pt x="50791" y="25357"/>
                  </a:lnTo>
                  <a:lnTo>
                    <a:pt x="50829" y="25434"/>
                  </a:lnTo>
                  <a:lnTo>
                    <a:pt x="50906" y="25491"/>
                  </a:lnTo>
                  <a:lnTo>
                    <a:pt x="50982" y="25510"/>
                  </a:lnTo>
                  <a:lnTo>
                    <a:pt x="51556" y="25568"/>
                  </a:lnTo>
                  <a:lnTo>
                    <a:pt x="52091" y="25606"/>
                  </a:lnTo>
                  <a:lnTo>
                    <a:pt x="52110" y="25606"/>
                  </a:lnTo>
                  <a:lnTo>
                    <a:pt x="52187" y="25587"/>
                  </a:lnTo>
                  <a:lnTo>
                    <a:pt x="52263" y="25549"/>
                  </a:lnTo>
                  <a:lnTo>
                    <a:pt x="52321" y="25491"/>
                  </a:lnTo>
                  <a:lnTo>
                    <a:pt x="52340" y="25396"/>
                  </a:lnTo>
                  <a:lnTo>
                    <a:pt x="52321" y="25319"/>
                  </a:lnTo>
                  <a:lnTo>
                    <a:pt x="52282" y="25243"/>
                  </a:lnTo>
                  <a:lnTo>
                    <a:pt x="52206" y="25185"/>
                  </a:lnTo>
                  <a:lnTo>
                    <a:pt x="52129" y="25166"/>
                  </a:lnTo>
                  <a:lnTo>
                    <a:pt x="51575" y="25128"/>
                  </a:lnTo>
                  <a:lnTo>
                    <a:pt x="51039" y="25071"/>
                  </a:lnTo>
                  <a:close/>
                  <a:moveTo>
                    <a:pt x="54749" y="25166"/>
                  </a:moveTo>
                  <a:lnTo>
                    <a:pt x="54214" y="25204"/>
                  </a:lnTo>
                  <a:lnTo>
                    <a:pt x="53659" y="25204"/>
                  </a:lnTo>
                  <a:lnTo>
                    <a:pt x="53583" y="25223"/>
                  </a:lnTo>
                  <a:lnTo>
                    <a:pt x="53506" y="25281"/>
                  </a:lnTo>
                  <a:lnTo>
                    <a:pt x="53468" y="25338"/>
                  </a:lnTo>
                  <a:lnTo>
                    <a:pt x="53449" y="25434"/>
                  </a:lnTo>
                  <a:lnTo>
                    <a:pt x="53468" y="25510"/>
                  </a:lnTo>
                  <a:lnTo>
                    <a:pt x="53506" y="25587"/>
                  </a:lnTo>
                  <a:lnTo>
                    <a:pt x="53583" y="25644"/>
                  </a:lnTo>
                  <a:lnTo>
                    <a:pt x="54233" y="25644"/>
                  </a:lnTo>
                  <a:lnTo>
                    <a:pt x="54788" y="25606"/>
                  </a:lnTo>
                  <a:lnTo>
                    <a:pt x="54864" y="25587"/>
                  </a:lnTo>
                  <a:lnTo>
                    <a:pt x="54941" y="25549"/>
                  </a:lnTo>
                  <a:lnTo>
                    <a:pt x="54979" y="25472"/>
                  </a:lnTo>
                  <a:lnTo>
                    <a:pt x="54998" y="25376"/>
                  </a:lnTo>
                  <a:lnTo>
                    <a:pt x="54979" y="25300"/>
                  </a:lnTo>
                  <a:lnTo>
                    <a:pt x="54921" y="25223"/>
                  </a:lnTo>
                  <a:lnTo>
                    <a:pt x="54845" y="25185"/>
                  </a:lnTo>
                  <a:lnTo>
                    <a:pt x="54749" y="25166"/>
                  </a:lnTo>
                  <a:close/>
                  <a:moveTo>
                    <a:pt x="8587" y="25223"/>
                  </a:moveTo>
                  <a:lnTo>
                    <a:pt x="8510" y="25262"/>
                  </a:lnTo>
                  <a:lnTo>
                    <a:pt x="7592" y="25893"/>
                  </a:lnTo>
                  <a:lnTo>
                    <a:pt x="7535" y="25950"/>
                  </a:lnTo>
                  <a:lnTo>
                    <a:pt x="7496" y="26027"/>
                  </a:lnTo>
                  <a:lnTo>
                    <a:pt x="7496" y="26122"/>
                  </a:lnTo>
                  <a:lnTo>
                    <a:pt x="7535" y="26199"/>
                  </a:lnTo>
                  <a:lnTo>
                    <a:pt x="7573" y="26237"/>
                  </a:lnTo>
                  <a:lnTo>
                    <a:pt x="7611" y="26275"/>
                  </a:lnTo>
                  <a:lnTo>
                    <a:pt x="7669" y="26294"/>
                  </a:lnTo>
                  <a:lnTo>
                    <a:pt x="7726" y="26294"/>
                  </a:lnTo>
                  <a:lnTo>
                    <a:pt x="7783" y="26275"/>
                  </a:lnTo>
                  <a:lnTo>
                    <a:pt x="7841" y="26256"/>
                  </a:lnTo>
                  <a:lnTo>
                    <a:pt x="8759" y="25625"/>
                  </a:lnTo>
                  <a:lnTo>
                    <a:pt x="8816" y="25568"/>
                  </a:lnTo>
                  <a:lnTo>
                    <a:pt x="8854" y="25491"/>
                  </a:lnTo>
                  <a:lnTo>
                    <a:pt x="8854" y="25415"/>
                  </a:lnTo>
                  <a:lnTo>
                    <a:pt x="8816" y="25319"/>
                  </a:lnTo>
                  <a:lnTo>
                    <a:pt x="8759" y="25262"/>
                  </a:lnTo>
                  <a:lnTo>
                    <a:pt x="8682" y="25223"/>
                  </a:lnTo>
                  <a:close/>
                  <a:moveTo>
                    <a:pt x="6502" y="26772"/>
                  </a:moveTo>
                  <a:lnTo>
                    <a:pt x="6406" y="26792"/>
                  </a:lnTo>
                  <a:lnTo>
                    <a:pt x="6330" y="26830"/>
                  </a:lnTo>
                  <a:lnTo>
                    <a:pt x="5469" y="27518"/>
                  </a:lnTo>
                  <a:lnTo>
                    <a:pt x="5412" y="27595"/>
                  </a:lnTo>
                  <a:lnTo>
                    <a:pt x="5393" y="27671"/>
                  </a:lnTo>
                  <a:lnTo>
                    <a:pt x="5393" y="27767"/>
                  </a:lnTo>
                  <a:lnTo>
                    <a:pt x="5450" y="27843"/>
                  </a:lnTo>
                  <a:lnTo>
                    <a:pt x="5527" y="27901"/>
                  </a:lnTo>
                  <a:lnTo>
                    <a:pt x="5603" y="27920"/>
                  </a:lnTo>
                  <a:lnTo>
                    <a:pt x="5680" y="27901"/>
                  </a:lnTo>
                  <a:lnTo>
                    <a:pt x="5756" y="27862"/>
                  </a:lnTo>
                  <a:lnTo>
                    <a:pt x="6617" y="27174"/>
                  </a:lnTo>
                  <a:lnTo>
                    <a:pt x="6674" y="27098"/>
                  </a:lnTo>
                  <a:lnTo>
                    <a:pt x="6693" y="27021"/>
                  </a:lnTo>
                  <a:lnTo>
                    <a:pt x="6693" y="26945"/>
                  </a:lnTo>
                  <a:lnTo>
                    <a:pt x="6655" y="26868"/>
                  </a:lnTo>
                  <a:lnTo>
                    <a:pt x="6579" y="26811"/>
                  </a:lnTo>
                  <a:lnTo>
                    <a:pt x="6502" y="26772"/>
                  </a:lnTo>
                  <a:close/>
                  <a:moveTo>
                    <a:pt x="4456" y="28494"/>
                  </a:moveTo>
                  <a:lnTo>
                    <a:pt x="4379" y="28513"/>
                  </a:lnTo>
                  <a:lnTo>
                    <a:pt x="4303" y="28551"/>
                  </a:lnTo>
                  <a:lnTo>
                    <a:pt x="3500" y="29335"/>
                  </a:lnTo>
                  <a:lnTo>
                    <a:pt x="3442" y="29411"/>
                  </a:lnTo>
                  <a:lnTo>
                    <a:pt x="3423" y="29488"/>
                  </a:lnTo>
                  <a:lnTo>
                    <a:pt x="3442" y="29564"/>
                  </a:lnTo>
                  <a:lnTo>
                    <a:pt x="3500" y="29641"/>
                  </a:lnTo>
                  <a:lnTo>
                    <a:pt x="3557" y="29698"/>
                  </a:lnTo>
                  <a:lnTo>
                    <a:pt x="3653" y="29717"/>
                  </a:lnTo>
                  <a:lnTo>
                    <a:pt x="3729" y="29698"/>
                  </a:lnTo>
                  <a:lnTo>
                    <a:pt x="3806" y="29641"/>
                  </a:lnTo>
                  <a:lnTo>
                    <a:pt x="4590" y="28876"/>
                  </a:lnTo>
                  <a:lnTo>
                    <a:pt x="4647" y="28819"/>
                  </a:lnTo>
                  <a:lnTo>
                    <a:pt x="4666" y="28723"/>
                  </a:lnTo>
                  <a:lnTo>
                    <a:pt x="4647" y="28647"/>
                  </a:lnTo>
                  <a:lnTo>
                    <a:pt x="4609" y="28570"/>
                  </a:lnTo>
                  <a:lnTo>
                    <a:pt x="4532" y="28513"/>
                  </a:lnTo>
                  <a:lnTo>
                    <a:pt x="4456" y="28494"/>
                  </a:lnTo>
                  <a:close/>
                  <a:moveTo>
                    <a:pt x="2563" y="30387"/>
                  </a:moveTo>
                  <a:lnTo>
                    <a:pt x="2486" y="30406"/>
                  </a:lnTo>
                  <a:lnTo>
                    <a:pt x="2410" y="30463"/>
                  </a:lnTo>
                  <a:lnTo>
                    <a:pt x="1683" y="31305"/>
                  </a:lnTo>
                  <a:lnTo>
                    <a:pt x="1626" y="31381"/>
                  </a:lnTo>
                  <a:lnTo>
                    <a:pt x="1626" y="31458"/>
                  </a:lnTo>
                  <a:lnTo>
                    <a:pt x="1645" y="31534"/>
                  </a:lnTo>
                  <a:lnTo>
                    <a:pt x="1702" y="31611"/>
                  </a:lnTo>
                  <a:lnTo>
                    <a:pt x="1779" y="31649"/>
                  </a:lnTo>
                  <a:lnTo>
                    <a:pt x="1836" y="31668"/>
                  </a:lnTo>
                  <a:lnTo>
                    <a:pt x="1932" y="31649"/>
                  </a:lnTo>
                  <a:lnTo>
                    <a:pt x="2008" y="31591"/>
                  </a:lnTo>
                  <a:lnTo>
                    <a:pt x="2735" y="30750"/>
                  </a:lnTo>
                  <a:lnTo>
                    <a:pt x="2792" y="30674"/>
                  </a:lnTo>
                  <a:lnTo>
                    <a:pt x="2792" y="30597"/>
                  </a:lnTo>
                  <a:lnTo>
                    <a:pt x="2773" y="30521"/>
                  </a:lnTo>
                  <a:lnTo>
                    <a:pt x="2716" y="30444"/>
                  </a:lnTo>
                  <a:lnTo>
                    <a:pt x="2639" y="30406"/>
                  </a:lnTo>
                  <a:lnTo>
                    <a:pt x="2563" y="30387"/>
                  </a:lnTo>
                  <a:close/>
                  <a:moveTo>
                    <a:pt x="842" y="32433"/>
                  </a:moveTo>
                  <a:lnTo>
                    <a:pt x="765" y="32452"/>
                  </a:lnTo>
                  <a:lnTo>
                    <a:pt x="689" y="32509"/>
                  </a:lnTo>
                  <a:lnTo>
                    <a:pt x="39" y="33427"/>
                  </a:lnTo>
                  <a:lnTo>
                    <a:pt x="0" y="33504"/>
                  </a:lnTo>
                  <a:lnTo>
                    <a:pt x="0" y="33580"/>
                  </a:lnTo>
                  <a:lnTo>
                    <a:pt x="39" y="33657"/>
                  </a:lnTo>
                  <a:lnTo>
                    <a:pt x="96" y="33733"/>
                  </a:lnTo>
                  <a:lnTo>
                    <a:pt x="153" y="33752"/>
                  </a:lnTo>
                  <a:lnTo>
                    <a:pt x="211" y="33771"/>
                  </a:lnTo>
                  <a:lnTo>
                    <a:pt x="268" y="33771"/>
                  </a:lnTo>
                  <a:lnTo>
                    <a:pt x="325" y="33752"/>
                  </a:lnTo>
                  <a:lnTo>
                    <a:pt x="364" y="33714"/>
                  </a:lnTo>
                  <a:lnTo>
                    <a:pt x="402" y="33676"/>
                  </a:lnTo>
                  <a:lnTo>
                    <a:pt x="1052" y="32777"/>
                  </a:lnTo>
                  <a:lnTo>
                    <a:pt x="1090" y="32701"/>
                  </a:lnTo>
                  <a:lnTo>
                    <a:pt x="1090" y="32624"/>
                  </a:lnTo>
                  <a:lnTo>
                    <a:pt x="1071" y="32548"/>
                  </a:lnTo>
                  <a:lnTo>
                    <a:pt x="1014" y="32471"/>
                  </a:lnTo>
                  <a:lnTo>
                    <a:pt x="937" y="324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5331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960000" y="512064"/>
            <a:ext cx="10272000" cy="60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955867" y="1504065"/>
            <a:ext cx="10272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025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 SemiBold"/>
              <a:buAutoNum type="arabicPeriod"/>
              <a:defRPr sz="1467"/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2133"/>
            </a:lvl2pPr>
            <a:lvl3pPr marL="1828754" lvl="2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2133"/>
            </a:lvl3pPr>
            <a:lvl4pPr marL="2438339" lvl="3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2133"/>
            </a:lvl4pPr>
            <a:lvl5pPr marL="3047924" lvl="4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2133"/>
            </a:lvl5pPr>
            <a:lvl6pPr marL="3657509" lvl="5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2133"/>
            </a:lvl6pPr>
            <a:lvl7pPr marL="4267093" lvl="6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2133"/>
            </a:lvl7pPr>
            <a:lvl8pPr marL="4876678" lvl="7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2133"/>
            </a:lvl8pPr>
            <a:lvl9pPr marL="5486263" lvl="8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Google Shape;109;p4"/>
          <p:cNvSpPr/>
          <p:nvPr/>
        </p:nvSpPr>
        <p:spPr>
          <a:xfrm rot="10800000">
            <a:off x="3" y="14"/>
            <a:ext cx="4477933" cy="2556685"/>
          </a:xfrm>
          <a:custGeom>
            <a:avLst/>
            <a:gdLst/>
            <a:ahLst/>
            <a:cxnLst/>
            <a:rect l="l" t="t" r="r" b="b"/>
            <a:pathLst>
              <a:path w="192186" h="109729" extrusionOk="0">
                <a:moveTo>
                  <a:pt x="180846" y="0"/>
                </a:moveTo>
                <a:lnTo>
                  <a:pt x="180215" y="19"/>
                </a:lnTo>
                <a:lnTo>
                  <a:pt x="179584" y="77"/>
                </a:lnTo>
                <a:lnTo>
                  <a:pt x="178952" y="134"/>
                </a:lnTo>
                <a:lnTo>
                  <a:pt x="178321" y="230"/>
                </a:lnTo>
                <a:lnTo>
                  <a:pt x="177671" y="325"/>
                </a:lnTo>
                <a:lnTo>
                  <a:pt x="177040" y="440"/>
                </a:lnTo>
                <a:lnTo>
                  <a:pt x="176409" y="593"/>
                </a:lnTo>
                <a:lnTo>
                  <a:pt x="175759" y="746"/>
                </a:lnTo>
                <a:lnTo>
                  <a:pt x="175128" y="918"/>
                </a:lnTo>
                <a:lnTo>
                  <a:pt x="174497" y="1109"/>
                </a:lnTo>
                <a:lnTo>
                  <a:pt x="173885" y="1301"/>
                </a:lnTo>
                <a:lnTo>
                  <a:pt x="173254" y="1511"/>
                </a:lnTo>
                <a:lnTo>
                  <a:pt x="172642" y="1740"/>
                </a:lnTo>
                <a:lnTo>
                  <a:pt x="172049" y="1970"/>
                </a:lnTo>
                <a:lnTo>
                  <a:pt x="171456" y="2219"/>
                </a:lnTo>
                <a:lnTo>
                  <a:pt x="170863" y="2467"/>
                </a:lnTo>
                <a:lnTo>
                  <a:pt x="170290" y="2735"/>
                </a:lnTo>
                <a:lnTo>
                  <a:pt x="169735" y="3003"/>
                </a:lnTo>
                <a:lnTo>
                  <a:pt x="168932" y="3404"/>
                </a:lnTo>
                <a:lnTo>
                  <a:pt x="168129" y="3806"/>
                </a:lnTo>
                <a:lnTo>
                  <a:pt x="167345" y="4226"/>
                </a:lnTo>
                <a:lnTo>
                  <a:pt x="166561" y="4666"/>
                </a:lnTo>
                <a:lnTo>
                  <a:pt x="165777" y="5106"/>
                </a:lnTo>
                <a:lnTo>
                  <a:pt x="165012" y="5546"/>
                </a:lnTo>
                <a:lnTo>
                  <a:pt x="164266" y="6005"/>
                </a:lnTo>
                <a:lnTo>
                  <a:pt x="163501" y="6483"/>
                </a:lnTo>
                <a:lnTo>
                  <a:pt x="162755" y="6961"/>
                </a:lnTo>
                <a:lnTo>
                  <a:pt x="162029" y="7439"/>
                </a:lnTo>
                <a:lnTo>
                  <a:pt x="161302" y="7955"/>
                </a:lnTo>
                <a:lnTo>
                  <a:pt x="160575" y="8453"/>
                </a:lnTo>
                <a:lnTo>
                  <a:pt x="159868" y="8969"/>
                </a:lnTo>
                <a:lnTo>
                  <a:pt x="159160" y="9485"/>
                </a:lnTo>
                <a:lnTo>
                  <a:pt x="158472" y="10021"/>
                </a:lnTo>
                <a:lnTo>
                  <a:pt x="157783" y="10575"/>
                </a:lnTo>
                <a:lnTo>
                  <a:pt x="157114" y="11130"/>
                </a:lnTo>
                <a:lnTo>
                  <a:pt x="156445" y="11684"/>
                </a:lnTo>
                <a:lnTo>
                  <a:pt x="155775" y="12239"/>
                </a:lnTo>
                <a:lnTo>
                  <a:pt x="155125" y="12832"/>
                </a:lnTo>
                <a:lnTo>
                  <a:pt x="154494" y="13405"/>
                </a:lnTo>
                <a:lnTo>
                  <a:pt x="153863" y="13998"/>
                </a:lnTo>
                <a:lnTo>
                  <a:pt x="153251" y="14610"/>
                </a:lnTo>
                <a:lnTo>
                  <a:pt x="152639" y="15203"/>
                </a:lnTo>
                <a:lnTo>
                  <a:pt x="152027" y="15815"/>
                </a:lnTo>
                <a:lnTo>
                  <a:pt x="151435" y="16446"/>
                </a:lnTo>
                <a:lnTo>
                  <a:pt x="150861" y="17077"/>
                </a:lnTo>
                <a:lnTo>
                  <a:pt x="150287" y="17708"/>
                </a:lnTo>
                <a:lnTo>
                  <a:pt x="149733" y="18358"/>
                </a:lnTo>
                <a:lnTo>
                  <a:pt x="149197" y="19009"/>
                </a:lnTo>
                <a:lnTo>
                  <a:pt x="148662" y="19678"/>
                </a:lnTo>
                <a:lnTo>
                  <a:pt x="148126" y="20328"/>
                </a:lnTo>
                <a:lnTo>
                  <a:pt x="147228" y="21514"/>
                </a:lnTo>
                <a:lnTo>
                  <a:pt x="146329" y="22718"/>
                </a:lnTo>
                <a:lnTo>
                  <a:pt x="145411" y="23942"/>
                </a:lnTo>
                <a:lnTo>
                  <a:pt x="144455" y="25166"/>
                </a:lnTo>
                <a:lnTo>
                  <a:pt x="143499" y="26371"/>
                </a:lnTo>
                <a:lnTo>
                  <a:pt x="143001" y="26983"/>
                </a:lnTo>
                <a:lnTo>
                  <a:pt x="142504" y="27576"/>
                </a:lnTo>
                <a:lnTo>
                  <a:pt x="141988" y="28149"/>
                </a:lnTo>
                <a:lnTo>
                  <a:pt x="141472" y="28723"/>
                </a:lnTo>
                <a:lnTo>
                  <a:pt x="140936" y="29278"/>
                </a:lnTo>
                <a:lnTo>
                  <a:pt x="140382" y="29832"/>
                </a:lnTo>
                <a:lnTo>
                  <a:pt x="139827" y="30368"/>
                </a:lnTo>
                <a:lnTo>
                  <a:pt x="139253" y="30884"/>
                </a:lnTo>
                <a:lnTo>
                  <a:pt x="138680" y="31381"/>
                </a:lnTo>
                <a:lnTo>
                  <a:pt x="138068" y="31859"/>
                </a:lnTo>
                <a:lnTo>
                  <a:pt x="137456" y="32299"/>
                </a:lnTo>
                <a:lnTo>
                  <a:pt x="136825" y="32739"/>
                </a:lnTo>
                <a:lnTo>
                  <a:pt x="136174" y="33140"/>
                </a:lnTo>
                <a:lnTo>
                  <a:pt x="135505" y="33523"/>
                </a:lnTo>
                <a:lnTo>
                  <a:pt x="134836" y="33867"/>
                </a:lnTo>
                <a:lnTo>
                  <a:pt x="134128" y="34192"/>
                </a:lnTo>
                <a:lnTo>
                  <a:pt x="133402" y="34479"/>
                </a:lnTo>
                <a:lnTo>
                  <a:pt x="132656" y="34747"/>
                </a:lnTo>
                <a:lnTo>
                  <a:pt x="131872" y="34957"/>
                </a:lnTo>
                <a:lnTo>
                  <a:pt x="131088" y="35148"/>
                </a:lnTo>
                <a:lnTo>
                  <a:pt x="130285" y="35301"/>
                </a:lnTo>
                <a:lnTo>
                  <a:pt x="129443" y="35397"/>
                </a:lnTo>
                <a:lnTo>
                  <a:pt x="128525" y="35473"/>
                </a:lnTo>
                <a:lnTo>
                  <a:pt x="127627" y="35512"/>
                </a:lnTo>
                <a:lnTo>
                  <a:pt x="126709" y="35512"/>
                </a:lnTo>
                <a:lnTo>
                  <a:pt x="125810" y="35473"/>
                </a:lnTo>
                <a:lnTo>
                  <a:pt x="124911" y="35416"/>
                </a:lnTo>
                <a:lnTo>
                  <a:pt x="123993" y="35301"/>
                </a:lnTo>
                <a:lnTo>
                  <a:pt x="123094" y="35187"/>
                </a:lnTo>
                <a:lnTo>
                  <a:pt x="122196" y="35034"/>
                </a:lnTo>
                <a:lnTo>
                  <a:pt x="121297" y="34842"/>
                </a:lnTo>
                <a:lnTo>
                  <a:pt x="120417" y="34651"/>
                </a:lnTo>
                <a:lnTo>
                  <a:pt x="119518" y="34441"/>
                </a:lnTo>
                <a:lnTo>
                  <a:pt x="118639" y="34192"/>
                </a:lnTo>
                <a:lnTo>
                  <a:pt x="117759" y="33944"/>
                </a:lnTo>
                <a:lnTo>
                  <a:pt x="116899" y="33676"/>
                </a:lnTo>
                <a:lnTo>
                  <a:pt x="116019" y="33389"/>
                </a:lnTo>
                <a:lnTo>
                  <a:pt x="115158" y="33102"/>
                </a:lnTo>
                <a:lnTo>
                  <a:pt x="113456" y="32509"/>
                </a:lnTo>
                <a:lnTo>
                  <a:pt x="111754" y="31897"/>
                </a:lnTo>
                <a:lnTo>
                  <a:pt x="110033" y="31285"/>
                </a:lnTo>
                <a:lnTo>
                  <a:pt x="108331" y="30693"/>
                </a:lnTo>
                <a:lnTo>
                  <a:pt x="106610" y="30119"/>
                </a:lnTo>
                <a:lnTo>
                  <a:pt x="105750" y="29851"/>
                </a:lnTo>
                <a:lnTo>
                  <a:pt x="104870" y="29603"/>
                </a:lnTo>
                <a:lnTo>
                  <a:pt x="104010" y="29373"/>
                </a:lnTo>
                <a:lnTo>
                  <a:pt x="103130" y="29144"/>
                </a:lnTo>
                <a:lnTo>
                  <a:pt x="102231" y="28952"/>
                </a:lnTo>
                <a:lnTo>
                  <a:pt x="101352" y="28780"/>
                </a:lnTo>
                <a:lnTo>
                  <a:pt x="100587" y="28647"/>
                </a:lnTo>
                <a:lnTo>
                  <a:pt x="99841" y="28532"/>
                </a:lnTo>
                <a:lnTo>
                  <a:pt x="99095" y="28436"/>
                </a:lnTo>
                <a:lnTo>
                  <a:pt x="98330" y="28360"/>
                </a:lnTo>
                <a:lnTo>
                  <a:pt x="97584" y="28302"/>
                </a:lnTo>
                <a:lnTo>
                  <a:pt x="96819" y="28245"/>
                </a:lnTo>
                <a:lnTo>
                  <a:pt x="96055" y="28226"/>
                </a:lnTo>
                <a:lnTo>
                  <a:pt x="95290" y="28207"/>
                </a:lnTo>
                <a:lnTo>
                  <a:pt x="94544" y="28226"/>
                </a:lnTo>
                <a:lnTo>
                  <a:pt x="93779" y="28245"/>
                </a:lnTo>
                <a:lnTo>
                  <a:pt x="93014" y="28283"/>
                </a:lnTo>
                <a:lnTo>
                  <a:pt x="92268" y="28341"/>
                </a:lnTo>
                <a:lnTo>
                  <a:pt x="91503" y="28417"/>
                </a:lnTo>
                <a:lnTo>
                  <a:pt x="90757" y="28494"/>
                </a:lnTo>
                <a:lnTo>
                  <a:pt x="89993" y="28608"/>
                </a:lnTo>
                <a:lnTo>
                  <a:pt x="89247" y="28723"/>
                </a:lnTo>
                <a:lnTo>
                  <a:pt x="88501" y="28876"/>
                </a:lnTo>
                <a:lnTo>
                  <a:pt x="87755" y="29029"/>
                </a:lnTo>
                <a:lnTo>
                  <a:pt x="87029" y="29201"/>
                </a:lnTo>
                <a:lnTo>
                  <a:pt x="86283" y="29373"/>
                </a:lnTo>
                <a:lnTo>
                  <a:pt x="85556" y="29584"/>
                </a:lnTo>
                <a:lnTo>
                  <a:pt x="84829" y="29794"/>
                </a:lnTo>
                <a:lnTo>
                  <a:pt x="84122" y="30042"/>
                </a:lnTo>
                <a:lnTo>
                  <a:pt x="83414" y="30291"/>
                </a:lnTo>
                <a:lnTo>
                  <a:pt x="82707" y="30559"/>
                </a:lnTo>
                <a:lnTo>
                  <a:pt x="81999" y="30827"/>
                </a:lnTo>
                <a:lnTo>
                  <a:pt x="81311" y="31132"/>
                </a:lnTo>
                <a:lnTo>
                  <a:pt x="80641" y="31438"/>
                </a:lnTo>
                <a:lnTo>
                  <a:pt x="79972" y="31764"/>
                </a:lnTo>
                <a:lnTo>
                  <a:pt x="79303" y="32108"/>
                </a:lnTo>
                <a:lnTo>
                  <a:pt x="78653" y="32471"/>
                </a:lnTo>
                <a:lnTo>
                  <a:pt x="78002" y="32834"/>
                </a:lnTo>
                <a:lnTo>
                  <a:pt x="77486" y="33160"/>
                </a:lnTo>
                <a:lnTo>
                  <a:pt x="76970" y="33485"/>
                </a:lnTo>
                <a:lnTo>
                  <a:pt x="76454" y="33829"/>
                </a:lnTo>
                <a:lnTo>
                  <a:pt x="75956" y="34192"/>
                </a:lnTo>
                <a:lnTo>
                  <a:pt x="75478" y="34556"/>
                </a:lnTo>
                <a:lnTo>
                  <a:pt x="75000" y="34919"/>
                </a:lnTo>
                <a:lnTo>
                  <a:pt x="74541" y="35320"/>
                </a:lnTo>
                <a:lnTo>
                  <a:pt x="74082" y="35722"/>
                </a:lnTo>
                <a:lnTo>
                  <a:pt x="73662" y="36143"/>
                </a:lnTo>
                <a:lnTo>
                  <a:pt x="73241" y="36563"/>
                </a:lnTo>
                <a:lnTo>
                  <a:pt x="72839" y="37003"/>
                </a:lnTo>
                <a:lnTo>
                  <a:pt x="72476" y="37462"/>
                </a:lnTo>
                <a:lnTo>
                  <a:pt x="72113" y="37940"/>
                </a:lnTo>
                <a:lnTo>
                  <a:pt x="71788" y="38418"/>
                </a:lnTo>
                <a:lnTo>
                  <a:pt x="71462" y="38916"/>
                </a:lnTo>
                <a:lnTo>
                  <a:pt x="71176" y="39432"/>
                </a:lnTo>
                <a:lnTo>
                  <a:pt x="70927" y="39948"/>
                </a:lnTo>
                <a:lnTo>
                  <a:pt x="70698" y="40503"/>
                </a:lnTo>
                <a:lnTo>
                  <a:pt x="70506" y="41038"/>
                </a:lnTo>
                <a:lnTo>
                  <a:pt x="70353" y="41612"/>
                </a:lnTo>
                <a:lnTo>
                  <a:pt x="70219" y="42186"/>
                </a:lnTo>
                <a:lnTo>
                  <a:pt x="70124" y="42759"/>
                </a:lnTo>
                <a:lnTo>
                  <a:pt x="70066" y="43333"/>
                </a:lnTo>
                <a:lnTo>
                  <a:pt x="70047" y="43907"/>
                </a:lnTo>
                <a:lnTo>
                  <a:pt x="70066" y="44480"/>
                </a:lnTo>
                <a:lnTo>
                  <a:pt x="70124" y="45054"/>
                </a:lnTo>
                <a:lnTo>
                  <a:pt x="70219" y="45609"/>
                </a:lnTo>
                <a:lnTo>
                  <a:pt x="70372" y="46182"/>
                </a:lnTo>
                <a:lnTo>
                  <a:pt x="70545" y="46718"/>
                </a:lnTo>
                <a:lnTo>
                  <a:pt x="70774" y="47253"/>
                </a:lnTo>
                <a:lnTo>
                  <a:pt x="70889" y="47502"/>
                </a:lnTo>
                <a:lnTo>
                  <a:pt x="71023" y="47770"/>
                </a:lnTo>
                <a:lnTo>
                  <a:pt x="71176" y="48018"/>
                </a:lnTo>
                <a:lnTo>
                  <a:pt x="71348" y="48267"/>
                </a:lnTo>
                <a:lnTo>
                  <a:pt x="71596" y="48630"/>
                </a:lnTo>
                <a:lnTo>
                  <a:pt x="71883" y="48974"/>
                </a:lnTo>
                <a:lnTo>
                  <a:pt x="72189" y="49299"/>
                </a:lnTo>
                <a:lnTo>
                  <a:pt x="72495" y="49605"/>
                </a:lnTo>
                <a:lnTo>
                  <a:pt x="72839" y="49911"/>
                </a:lnTo>
                <a:lnTo>
                  <a:pt x="73183" y="50179"/>
                </a:lnTo>
                <a:lnTo>
                  <a:pt x="73528" y="50447"/>
                </a:lnTo>
                <a:lnTo>
                  <a:pt x="73910" y="50676"/>
                </a:lnTo>
                <a:lnTo>
                  <a:pt x="74293" y="50925"/>
                </a:lnTo>
                <a:lnTo>
                  <a:pt x="74694" y="51135"/>
                </a:lnTo>
                <a:lnTo>
                  <a:pt x="75096" y="51346"/>
                </a:lnTo>
                <a:lnTo>
                  <a:pt x="75516" y="51537"/>
                </a:lnTo>
                <a:lnTo>
                  <a:pt x="75956" y="51709"/>
                </a:lnTo>
                <a:lnTo>
                  <a:pt x="76377" y="51881"/>
                </a:lnTo>
                <a:lnTo>
                  <a:pt x="76836" y="52034"/>
                </a:lnTo>
                <a:lnTo>
                  <a:pt x="77276" y="52168"/>
                </a:lnTo>
                <a:lnTo>
                  <a:pt x="78213" y="52436"/>
                </a:lnTo>
                <a:lnTo>
                  <a:pt x="79150" y="52665"/>
                </a:lnTo>
                <a:lnTo>
                  <a:pt x="80125" y="52875"/>
                </a:lnTo>
                <a:lnTo>
                  <a:pt x="81100" y="53047"/>
                </a:lnTo>
                <a:lnTo>
                  <a:pt x="82076" y="53200"/>
                </a:lnTo>
                <a:lnTo>
                  <a:pt x="83051" y="53353"/>
                </a:lnTo>
                <a:lnTo>
                  <a:pt x="84982" y="53621"/>
                </a:lnTo>
                <a:lnTo>
                  <a:pt x="85900" y="53774"/>
                </a:lnTo>
                <a:lnTo>
                  <a:pt x="86818" y="53946"/>
                </a:lnTo>
                <a:lnTo>
                  <a:pt x="87698" y="54176"/>
                </a:lnTo>
                <a:lnTo>
                  <a:pt x="88577" y="54443"/>
                </a:lnTo>
                <a:lnTo>
                  <a:pt x="89419" y="54730"/>
                </a:lnTo>
                <a:lnTo>
                  <a:pt x="90241" y="55055"/>
                </a:lnTo>
                <a:lnTo>
                  <a:pt x="91044" y="55419"/>
                </a:lnTo>
                <a:lnTo>
                  <a:pt x="91828" y="55820"/>
                </a:lnTo>
                <a:lnTo>
                  <a:pt x="92574" y="56241"/>
                </a:lnTo>
                <a:lnTo>
                  <a:pt x="93301" y="56700"/>
                </a:lnTo>
                <a:lnTo>
                  <a:pt x="94008" y="57178"/>
                </a:lnTo>
                <a:lnTo>
                  <a:pt x="94678" y="57694"/>
                </a:lnTo>
                <a:lnTo>
                  <a:pt x="95328" y="58230"/>
                </a:lnTo>
                <a:lnTo>
                  <a:pt x="95959" y="58784"/>
                </a:lnTo>
                <a:lnTo>
                  <a:pt x="96552" y="59377"/>
                </a:lnTo>
                <a:lnTo>
                  <a:pt x="97106" y="59989"/>
                </a:lnTo>
                <a:lnTo>
                  <a:pt x="97661" y="60639"/>
                </a:lnTo>
                <a:lnTo>
                  <a:pt x="98158" y="61289"/>
                </a:lnTo>
                <a:lnTo>
                  <a:pt x="98636" y="61978"/>
                </a:lnTo>
                <a:lnTo>
                  <a:pt x="99076" y="62685"/>
                </a:lnTo>
                <a:lnTo>
                  <a:pt x="99497" y="63412"/>
                </a:lnTo>
                <a:lnTo>
                  <a:pt x="99879" y="64139"/>
                </a:lnTo>
                <a:lnTo>
                  <a:pt x="100223" y="64904"/>
                </a:lnTo>
                <a:lnTo>
                  <a:pt x="100529" y="65688"/>
                </a:lnTo>
                <a:lnTo>
                  <a:pt x="100816" y="66472"/>
                </a:lnTo>
                <a:lnTo>
                  <a:pt x="101046" y="67275"/>
                </a:lnTo>
                <a:lnTo>
                  <a:pt x="101256" y="68097"/>
                </a:lnTo>
                <a:lnTo>
                  <a:pt x="101428" y="68939"/>
                </a:lnTo>
                <a:lnTo>
                  <a:pt x="101562" y="69780"/>
                </a:lnTo>
                <a:lnTo>
                  <a:pt x="101658" y="70641"/>
                </a:lnTo>
                <a:lnTo>
                  <a:pt x="101715" y="71501"/>
                </a:lnTo>
                <a:lnTo>
                  <a:pt x="101734" y="72381"/>
                </a:lnTo>
                <a:lnTo>
                  <a:pt x="101715" y="73088"/>
                </a:lnTo>
                <a:lnTo>
                  <a:pt x="101677" y="73815"/>
                </a:lnTo>
                <a:lnTo>
                  <a:pt x="101581" y="74523"/>
                </a:lnTo>
                <a:lnTo>
                  <a:pt x="101466" y="75230"/>
                </a:lnTo>
                <a:lnTo>
                  <a:pt x="101313" y="75919"/>
                </a:lnTo>
                <a:lnTo>
                  <a:pt x="101122" y="76607"/>
                </a:lnTo>
                <a:lnTo>
                  <a:pt x="100912" y="77276"/>
                </a:lnTo>
                <a:lnTo>
                  <a:pt x="100663" y="77965"/>
                </a:lnTo>
                <a:lnTo>
                  <a:pt x="100395" y="78615"/>
                </a:lnTo>
                <a:lnTo>
                  <a:pt x="100089" y="79284"/>
                </a:lnTo>
                <a:lnTo>
                  <a:pt x="99764" y="79915"/>
                </a:lnTo>
                <a:lnTo>
                  <a:pt x="99401" y="80546"/>
                </a:lnTo>
                <a:lnTo>
                  <a:pt x="99019" y="81177"/>
                </a:lnTo>
                <a:lnTo>
                  <a:pt x="98617" y="81789"/>
                </a:lnTo>
                <a:lnTo>
                  <a:pt x="98177" y="82382"/>
                </a:lnTo>
                <a:lnTo>
                  <a:pt x="97718" y="82975"/>
                </a:lnTo>
                <a:lnTo>
                  <a:pt x="97259" y="83530"/>
                </a:lnTo>
                <a:lnTo>
                  <a:pt x="96762" y="84103"/>
                </a:lnTo>
                <a:lnTo>
                  <a:pt x="96227" y="84639"/>
                </a:lnTo>
                <a:lnTo>
                  <a:pt x="95691" y="85155"/>
                </a:lnTo>
                <a:lnTo>
                  <a:pt x="95137" y="85671"/>
                </a:lnTo>
                <a:lnTo>
                  <a:pt x="94563" y="86169"/>
                </a:lnTo>
                <a:lnTo>
                  <a:pt x="93970" y="86647"/>
                </a:lnTo>
                <a:lnTo>
                  <a:pt x="93358" y="87106"/>
                </a:lnTo>
                <a:lnTo>
                  <a:pt x="92727" y="87545"/>
                </a:lnTo>
                <a:lnTo>
                  <a:pt x="92096" y="87966"/>
                </a:lnTo>
                <a:lnTo>
                  <a:pt x="91446" y="88368"/>
                </a:lnTo>
                <a:lnTo>
                  <a:pt x="90777" y="88750"/>
                </a:lnTo>
                <a:lnTo>
                  <a:pt x="90088" y="89113"/>
                </a:lnTo>
                <a:lnTo>
                  <a:pt x="89400" y="89458"/>
                </a:lnTo>
                <a:lnTo>
                  <a:pt x="88692" y="89783"/>
                </a:lnTo>
                <a:lnTo>
                  <a:pt x="87985" y="90070"/>
                </a:lnTo>
                <a:lnTo>
                  <a:pt x="86933" y="90471"/>
                </a:lnTo>
                <a:lnTo>
                  <a:pt x="85862" y="90815"/>
                </a:lnTo>
                <a:lnTo>
                  <a:pt x="84772" y="91141"/>
                </a:lnTo>
                <a:lnTo>
                  <a:pt x="83644" y="91427"/>
                </a:lnTo>
                <a:lnTo>
                  <a:pt x="82496" y="91676"/>
                </a:lnTo>
                <a:lnTo>
                  <a:pt x="81330" y="91886"/>
                </a:lnTo>
                <a:lnTo>
                  <a:pt x="80163" y="92039"/>
                </a:lnTo>
                <a:lnTo>
                  <a:pt x="78959" y="92173"/>
                </a:lnTo>
                <a:lnTo>
                  <a:pt x="77773" y="92269"/>
                </a:lnTo>
                <a:lnTo>
                  <a:pt x="76549" y="92326"/>
                </a:lnTo>
                <a:lnTo>
                  <a:pt x="75344" y="92326"/>
                </a:lnTo>
                <a:lnTo>
                  <a:pt x="74140" y="92307"/>
                </a:lnTo>
                <a:lnTo>
                  <a:pt x="72916" y="92231"/>
                </a:lnTo>
                <a:lnTo>
                  <a:pt x="71711" y="92135"/>
                </a:lnTo>
                <a:lnTo>
                  <a:pt x="70506" y="91982"/>
                </a:lnTo>
                <a:lnTo>
                  <a:pt x="69302" y="91791"/>
                </a:lnTo>
                <a:lnTo>
                  <a:pt x="68135" y="91542"/>
                </a:lnTo>
                <a:lnTo>
                  <a:pt x="66969" y="91274"/>
                </a:lnTo>
                <a:lnTo>
                  <a:pt x="66376" y="91121"/>
                </a:lnTo>
                <a:lnTo>
                  <a:pt x="65802" y="90949"/>
                </a:lnTo>
                <a:lnTo>
                  <a:pt x="65247" y="90777"/>
                </a:lnTo>
                <a:lnTo>
                  <a:pt x="64674" y="90586"/>
                </a:lnTo>
                <a:lnTo>
                  <a:pt x="64119" y="90395"/>
                </a:lnTo>
                <a:lnTo>
                  <a:pt x="63565" y="90184"/>
                </a:lnTo>
                <a:lnTo>
                  <a:pt x="63029" y="89974"/>
                </a:lnTo>
                <a:lnTo>
                  <a:pt x="62494" y="89745"/>
                </a:lnTo>
                <a:lnTo>
                  <a:pt x="61958" y="89496"/>
                </a:lnTo>
                <a:lnTo>
                  <a:pt x="61423" y="89247"/>
                </a:lnTo>
                <a:lnTo>
                  <a:pt x="60907" y="88980"/>
                </a:lnTo>
                <a:lnTo>
                  <a:pt x="60409" y="88712"/>
                </a:lnTo>
                <a:lnTo>
                  <a:pt x="59912" y="88425"/>
                </a:lnTo>
                <a:lnTo>
                  <a:pt x="59415" y="88119"/>
                </a:lnTo>
                <a:lnTo>
                  <a:pt x="58937" y="87813"/>
                </a:lnTo>
                <a:lnTo>
                  <a:pt x="58459" y="87488"/>
                </a:lnTo>
                <a:lnTo>
                  <a:pt x="58000" y="87163"/>
                </a:lnTo>
                <a:lnTo>
                  <a:pt x="57541" y="86819"/>
                </a:lnTo>
                <a:lnTo>
                  <a:pt x="57101" y="86455"/>
                </a:lnTo>
                <a:lnTo>
                  <a:pt x="56661" y="86092"/>
                </a:lnTo>
                <a:lnTo>
                  <a:pt x="56241" y="85710"/>
                </a:lnTo>
                <a:lnTo>
                  <a:pt x="55839" y="85327"/>
                </a:lnTo>
                <a:lnTo>
                  <a:pt x="55437" y="84926"/>
                </a:lnTo>
                <a:lnTo>
                  <a:pt x="55036" y="84505"/>
                </a:lnTo>
                <a:lnTo>
                  <a:pt x="54672" y="84084"/>
                </a:lnTo>
                <a:lnTo>
                  <a:pt x="54309" y="83644"/>
                </a:lnTo>
                <a:lnTo>
                  <a:pt x="53965" y="83204"/>
                </a:lnTo>
                <a:lnTo>
                  <a:pt x="53621" y="82746"/>
                </a:lnTo>
                <a:lnTo>
                  <a:pt x="53257" y="82191"/>
                </a:lnTo>
                <a:lnTo>
                  <a:pt x="52913" y="81636"/>
                </a:lnTo>
                <a:lnTo>
                  <a:pt x="52588" y="81063"/>
                </a:lnTo>
                <a:lnTo>
                  <a:pt x="52282" y="80489"/>
                </a:lnTo>
                <a:lnTo>
                  <a:pt x="52014" y="79915"/>
                </a:lnTo>
                <a:lnTo>
                  <a:pt x="51747" y="79322"/>
                </a:lnTo>
                <a:lnTo>
                  <a:pt x="51498" y="78730"/>
                </a:lnTo>
                <a:lnTo>
                  <a:pt x="51269" y="78137"/>
                </a:lnTo>
                <a:lnTo>
                  <a:pt x="51058" y="77544"/>
                </a:lnTo>
                <a:lnTo>
                  <a:pt x="50848" y="76932"/>
                </a:lnTo>
                <a:lnTo>
                  <a:pt x="50465" y="75727"/>
                </a:lnTo>
                <a:lnTo>
                  <a:pt x="50102" y="74504"/>
                </a:lnTo>
                <a:lnTo>
                  <a:pt x="49739" y="73280"/>
                </a:lnTo>
                <a:lnTo>
                  <a:pt x="49375" y="72075"/>
                </a:lnTo>
                <a:lnTo>
                  <a:pt x="48993" y="70851"/>
                </a:lnTo>
                <a:lnTo>
                  <a:pt x="48591" y="69646"/>
                </a:lnTo>
                <a:lnTo>
                  <a:pt x="48362" y="69053"/>
                </a:lnTo>
                <a:lnTo>
                  <a:pt x="48113" y="68461"/>
                </a:lnTo>
                <a:lnTo>
                  <a:pt x="47865" y="67868"/>
                </a:lnTo>
                <a:lnTo>
                  <a:pt x="47597" y="67294"/>
                </a:lnTo>
                <a:lnTo>
                  <a:pt x="47310" y="66720"/>
                </a:lnTo>
                <a:lnTo>
                  <a:pt x="46985" y="66147"/>
                </a:lnTo>
                <a:lnTo>
                  <a:pt x="46660" y="65573"/>
                </a:lnTo>
                <a:lnTo>
                  <a:pt x="46297" y="65018"/>
                </a:lnTo>
                <a:lnTo>
                  <a:pt x="45914" y="64483"/>
                </a:lnTo>
                <a:lnTo>
                  <a:pt x="45493" y="63948"/>
                </a:lnTo>
                <a:lnTo>
                  <a:pt x="44958" y="63297"/>
                </a:lnTo>
                <a:lnTo>
                  <a:pt x="44365" y="62666"/>
                </a:lnTo>
                <a:lnTo>
                  <a:pt x="43753" y="62054"/>
                </a:lnTo>
                <a:lnTo>
                  <a:pt x="43122" y="61481"/>
                </a:lnTo>
                <a:lnTo>
                  <a:pt x="42453" y="60926"/>
                </a:lnTo>
                <a:lnTo>
                  <a:pt x="41745" y="60391"/>
                </a:lnTo>
                <a:lnTo>
                  <a:pt x="41019" y="59894"/>
                </a:lnTo>
                <a:lnTo>
                  <a:pt x="40273" y="59435"/>
                </a:lnTo>
                <a:lnTo>
                  <a:pt x="39489" y="59014"/>
                </a:lnTo>
                <a:lnTo>
                  <a:pt x="38686" y="58631"/>
                </a:lnTo>
                <a:lnTo>
                  <a:pt x="37863" y="58268"/>
                </a:lnTo>
                <a:lnTo>
                  <a:pt x="37443" y="58115"/>
                </a:lnTo>
                <a:lnTo>
                  <a:pt x="37022" y="57962"/>
                </a:lnTo>
                <a:lnTo>
                  <a:pt x="36601" y="57828"/>
                </a:lnTo>
                <a:lnTo>
                  <a:pt x="36161" y="57694"/>
                </a:lnTo>
                <a:lnTo>
                  <a:pt x="35722" y="57580"/>
                </a:lnTo>
                <a:lnTo>
                  <a:pt x="35282" y="57465"/>
                </a:lnTo>
                <a:lnTo>
                  <a:pt x="34842" y="57369"/>
                </a:lnTo>
                <a:lnTo>
                  <a:pt x="34402" y="57293"/>
                </a:lnTo>
                <a:lnTo>
                  <a:pt x="33943" y="57235"/>
                </a:lnTo>
                <a:lnTo>
                  <a:pt x="33484" y="57178"/>
                </a:lnTo>
                <a:lnTo>
                  <a:pt x="32815" y="57102"/>
                </a:lnTo>
                <a:lnTo>
                  <a:pt x="32184" y="57063"/>
                </a:lnTo>
                <a:lnTo>
                  <a:pt x="31553" y="57044"/>
                </a:lnTo>
                <a:lnTo>
                  <a:pt x="30960" y="57063"/>
                </a:lnTo>
                <a:lnTo>
                  <a:pt x="30367" y="57082"/>
                </a:lnTo>
                <a:lnTo>
                  <a:pt x="29813" y="57140"/>
                </a:lnTo>
                <a:lnTo>
                  <a:pt x="29258" y="57216"/>
                </a:lnTo>
                <a:lnTo>
                  <a:pt x="28742" y="57293"/>
                </a:lnTo>
                <a:lnTo>
                  <a:pt x="28225" y="57408"/>
                </a:lnTo>
                <a:lnTo>
                  <a:pt x="27728" y="57541"/>
                </a:lnTo>
                <a:lnTo>
                  <a:pt x="27250" y="57694"/>
                </a:lnTo>
                <a:lnTo>
                  <a:pt x="26791" y="57847"/>
                </a:lnTo>
                <a:lnTo>
                  <a:pt x="26332" y="58039"/>
                </a:lnTo>
                <a:lnTo>
                  <a:pt x="25912" y="58249"/>
                </a:lnTo>
                <a:lnTo>
                  <a:pt x="25491" y="58459"/>
                </a:lnTo>
                <a:lnTo>
                  <a:pt x="25089" y="58689"/>
                </a:lnTo>
                <a:lnTo>
                  <a:pt x="24707" y="58937"/>
                </a:lnTo>
                <a:lnTo>
                  <a:pt x="24344" y="59205"/>
                </a:lnTo>
                <a:lnTo>
                  <a:pt x="23980" y="59492"/>
                </a:lnTo>
                <a:lnTo>
                  <a:pt x="23636" y="59779"/>
                </a:lnTo>
                <a:lnTo>
                  <a:pt x="23292" y="60085"/>
                </a:lnTo>
                <a:lnTo>
                  <a:pt x="22986" y="60410"/>
                </a:lnTo>
                <a:lnTo>
                  <a:pt x="22680" y="60754"/>
                </a:lnTo>
                <a:lnTo>
                  <a:pt x="22374" y="61098"/>
                </a:lnTo>
                <a:lnTo>
                  <a:pt x="22106" y="61462"/>
                </a:lnTo>
                <a:lnTo>
                  <a:pt x="21838" y="61825"/>
                </a:lnTo>
                <a:lnTo>
                  <a:pt x="21571" y="62207"/>
                </a:lnTo>
                <a:lnTo>
                  <a:pt x="21322" y="62590"/>
                </a:lnTo>
                <a:lnTo>
                  <a:pt x="21073" y="62991"/>
                </a:lnTo>
                <a:lnTo>
                  <a:pt x="20863" y="63393"/>
                </a:lnTo>
                <a:lnTo>
                  <a:pt x="20634" y="63814"/>
                </a:lnTo>
                <a:lnTo>
                  <a:pt x="20423" y="64234"/>
                </a:lnTo>
                <a:lnTo>
                  <a:pt x="20041" y="65114"/>
                </a:lnTo>
                <a:lnTo>
                  <a:pt x="19678" y="66013"/>
                </a:lnTo>
                <a:lnTo>
                  <a:pt x="19352" y="66931"/>
                </a:lnTo>
                <a:lnTo>
                  <a:pt x="19046" y="67868"/>
                </a:lnTo>
                <a:lnTo>
                  <a:pt x="18760" y="68824"/>
                </a:lnTo>
                <a:lnTo>
                  <a:pt x="18511" y="69780"/>
                </a:lnTo>
                <a:lnTo>
                  <a:pt x="18282" y="70736"/>
                </a:lnTo>
                <a:lnTo>
                  <a:pt x="18052" y="71712"/>
                </a:lnTo>
                <a:lnTo>
                  <a:pt x="17650" y="73624"/>
                </a:lnTo>
                <a:lnTo>
                  <a:pt x="17287" y="75517"/>
                </a:lnTo>
                <a:lnTo>
                  <a:pt x="16943" y="77315"/>
                </a:lnTo>
                <a:lnTo>
                  <a:pt x="16752" y="78175"/>
                </a:lnTo>
                <a:lnTo>
                  <a:pt x="16560" y="78997"/>
                </a:lnTo>
                <a:lnTo>
                  <a:pt x="16312" y="80049"/>
                </a:lnTo>
                <a:lnTo>
                  <a:pt x="16025" y="81101"/>
                </a:lnTo>
                <a:lnTo>
                  <a:pt x="15738" y="82134"/>
                </a:lnTo>
                <a:lnTo>
                  <a:pt x="15432" y="83166"/>
                </a:lnTo>
                <a:lnTo>
                  <a:pt x="15107" y="84199"/>
                </a:lnTo>
                <a:lnTo>
                  <a:pt x="14763" y="85212"/>
                </a:lnTo>
                <a:lnTo>
                  <a:pt x="14400" y="86245"/>
                </a:lnTo>
                <a:lnTo>
                  <a:pt x="14017" y="87259"/>
                </a:lnTo>
                <a:lnTo>
                  <a:pt x="13616" y="88272"/>
                </a:lnTo>
                <a:lnTo>
                  <a:pt x="13195" y="89286"/>
                </a:lnTo>
                <a:lnTo>
                  <a:pt x="12774" y="90280"/>
                </a:lnTo>
                <a:lnTo>
                  <a:pt x="12315" y="91274"/>
                </a:lnTo>
                <a:lnTo>
                  <a:pt x="11856" y="92269"/>
                </a:lnTo>
                <a:lnTo>
                  <a:pt x="11378" y="93244"/>
                </a:lnTo>
                <a:lnTo>
                  <a:pt x="10862" y="94238"/>
                </a:lnTo>
                <a:lnTo>
                  <a:pt x="10365" y="95195"/>
                </a:lnTo>
                <a:lnTo>
                  <a:pt x="9829" y="96170"/>
                </a:lnTo>
                <a:lnTo>
                  <a:pt x="9275" y="97126"/>
                </a:lnTo>
                <a:lnTo>
                  <a:pt x="8720" y="98082"/>
                </a:lnTo>
                <a:lnTo>
                  <a:pt x="8127" y="99019"/>
                </a:lnTo>
                <a:lnTo>
                  <a:pt x="7534" y="99956"/>
                </a:lnTo>
                <a:lnTo>
                  <a:pt x="6923" y="100893"/>
                </a:lnTo>
                <a:lnTo>
                  <a:pt x="6311" y="101811"/>
                </a:lnTo>
                <a:lnTo>
                  <a:pt x="5660" y="102729"/>
                </a:lnTo>
                <a:lnTo>
                  <a:pt x="5010" y="103628"/>
                </a:lnTo>
                <a:lnTo>
                  <a:pt x="4341" y="104527"/>
                </a:lnTo>
                <a:lnTo>
                  <a:pt x="3652" y="105406"/>
                </a:lnTo>
                <a:lnTo>
                  <a:pt x="2945" y="106286"/>
                </a:lnTo>
                <a:lnTo>
                  <a:pt x="2237" y="107166"/>
                </a:lnTo>
                <a:lnTo>
                  <a:pt x="1511" y="108026"/>
                </a:lnTo>
                <a:lnTo>
                  <a:pt x="765" y="108887"/>
                </a:lnTo>
                <a:lnTo>
                  <a:pt x="0" y="109728"/>
                </a:lnTo>
                <a:lnTo>
                  <a:pt x="192186" y="109728"/>
                </a:lnTo>
                <a:lnTo>
                  <a:pt x="192186" y="9619"/>
                </a:lnTo>
                <a:lnTo>
                  <a:pt x="191975" y="8606"/>
                </a:lnTo>
                <a:lnTo>
                  <a:pt x="191841" y="8108"/>
                </a:lnTo>
                <a:lnTo>
                  <a:pt x="191707" y="7611"/>
                </a:lnTo>
                <a:lnTo>
                  <a:pt x="191555" y="7133"/>
                </a:lnTo>
                <a:lnTo>
                  <a:pt x="191382" y="6655"/>
                </a:lnTo>
                <a:lnTo>
                  <a:pt x="191210" y="6177"/>
                </a:lnTo>
                <a:lnTo>
                  <a:pt x="191000" y="5699"/>
                </a:lnTo>
                <a:lnTo>
                  <a:pt x="190790" y="5259"/>
                </a:lnTo>
                <a:lnTo>
                  <a:pt x="190541" y="4800"/>
                </a:lnTo>
                <a:lnTo>
                  <a:pt x="190292" y="4379"/>
                </a:lnTo>
                <a:lnTo>
                  <a:pt x="190006" y="3959"/>
                </a:lnTo>
                <a:lnTo>
                  <a:pt x="189680" y="3538"/>
                </a:lnTo>
                <a:lnTo>
                  <a:pt x="189355" y="3156"/>
                </a:lnTo>
                <a:lnTo>
                  <a:pt x="188992" y="2773"/>
                </a:lnTo>
                <a:lnTo>
                  <a:pt x="188590" y="2410"/>
                </a:lnTo>
                <a:lnTo>
                  <a:pt x="188131" y="2046"/>
                </a:lnTo>
                <a:lnTo>
                  <a:pt x="187653" y="1702"/>
                </a:lnTo>
                <a:lnTo>
                  <a:pt x="187175" y="1415"/>
                </a:lnTo>
                <a:lnTo>
                  <a:pt x="186659" y="1128"/>
                </a:lnTo>
                <a:lnTo>
                  <a:pt x="186124" y="899"/>
                </a:lnTo>
                <a:lnTo>
                  <a:pt x="185588" y="689"/>
                </a:lnTo>
                <a:lnTo>
                  <a:pt x="185034" y="517"/>
                </a:lnTo>
                <a:lnTo>
                  <a:pt x="184460" y="364"/>
                </a:lnTo>
                <a:lnTo>
                  <a:pt x="183886" y="230"/>
                </a:lnTo>
                <a:lnTo>
                  <a:pt x="183293" y="134"/>
                </a:lnTo>
                <a:lnTo>
                  <a:pt x="182701" y="58"/>
                </a:lnTo>
                <a:lnTo>
                  <a:pt x="182089" y="19"/>
                </a:lnTo>
                <a:lnTo>
                  <a:pt x="181477" y="0"/>
                </a:lnTo>
                <a:close/>
              </a:path>
            </a:pathLst>
          </a:custGeom>
          <a:solidFill>
            <a:srgbClr val="000000">
              <a:alpha val="101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4"/>
          <p:cNvSpPr/>
          <p:nvPr/>
        </p:nvSpPr>
        <p:spPr>
          <a:xfrm rot="5400000" flipH="1">
            <a:off x="-3097791" y="2151209"/>
            <a:ext cx="6153617" cy="1418360"/>
          </a:xfrm>
          <a:custGeom>
            <a:avLst/>
            <a:gdLst/>
            <a:ahLst/>
            <a:cxnLst/>
            <a:rect l="l" t="t" r="r" b="b"/>
            <a:pathLst>
              <a:path w="118811" h="27385" extrusionOk="0">
                <a:moveTo>
                  <a:pt x="118409" y="0"/>
                </a:moveTo>
                <a:lnTo>
                  <a:pt x="118333" y="19"/>
                </a:lnTo>
                <a:lnTo>
                  <a:pt x="118256" y="58"/>
                </a:lnTo>
                <a:lnTo>
                  <a:pt x="118218" y="134"/>
                </a:lnTo>
                <a:lnTo>
                  <a:pt x="118199" y="211"/>
                </a:lnTo>
                <a:lnTo>
                  <a:pt x="118218" y="306"/>
                </a:lnTo>
                <a:lnTo>
                  <a:pt x="118256" y="364"/>
                </a:lnTo>
                <a:lnTo>
                  <a:pt x="118333" y="421"/>
                </a:lnTo>
                <a:lnTo>
                  <a:pt x="118429" y="440"/>
                </a:lnTo>
                <a:lnTo>
                  <a:pt x="118582" y="440"/>
                </a:lnTo>
                <a:lnTo>
                  <a:pt x="118677" y="421"/>
                </a:lnTo>
                <a:lnTo>
                  <a:pt x="118735" y="364"/>
                </a:lnTo>
                <a:lnTo>
                  <a:pt x="118792" y="306"/>
                </a:lnTo>
                <a:lnTo>
                  <a:pt x="118811" y="211"/>
                </a:lnTo>
                <a:lnTo>
                  <a:pt x="118792" y="134"/>
                </a:lnTo>
                <a:lnTo>
                  <a:pt x="118735" y="58"/>
                </a:lnTo>
                <a:lnTo>
                  <a:pt x="118677" y="0"/>
                </a:lnTo>
                <a:close/>
                <a:moveTo>
                  <a:pt x="116860" y="19"/>
                </a:moveTo>
                <a:lnTo>
                  <a:pt x="115751" y="58"/>
                </a:lnTo>
                <a:lnTo>
                  <a:pt x="115675" y="77"/>
                </a:lnTo>
                <a:lnTo>
                  <a:pt x="115598" y="134"/>
                </a:lnTo>
                <a:lnTo>
                  <a:pt x="115560" y="191"/>
                </a:lnTo>
                <a:lnTo>
                  <a:pt x="115541" y="287"/>
                </a:lnTo>
                <a:lnTo>
                  <a:pt x="115560" y="364"/>
                </a:lnTo>
                <a:lnTo>
                  <a:pt x="115598" y="440"/>
                </a:lnTo>
                <a:lnTo>
                  <a:pt x="115675" y="478"/>
                </a:lnTo>
                <a:lnTo>
                  <a:pt x="115751" y="497"/>
                </a:lnTo>
                <a:lnTo>
                  <a:pt x="115770" y="497"/>
                </a:lnTo>
                <a:lnTo>
                  <a:pt x="116880" y="459"/>
                </a:lnTo>
                <a:lnTo>
                  <a:pt x="116956" y="440"/>
                </a:lnTo>
                <a:lnTo>
                  <a:pt x="117033" y="402"/>
                </a:lnTo>
                <a:lnTo>
                  <a:pt x="117071" y="325"/>
                </a:lnTo>
                <a:lnTo>
                  <a:pt x="117090" y="230"/>
                </a:lnTo>
                <a:lnTo>
                  <a:pt x="117071" y="153"/>
                </a:lnTo>
                <a:lnTo>
                  <a:pt x="117013" y="77"/>
                </a:lnTo>
                <a:lnTo>
                  <a:pt x="116956" y="39"/>
                </a:lnTo>
                <a:lnTo>
                  <a:pt x="116860" y="19"/>
                </a:lnTo>
                <a:close/>
                <a:moveTo>
                  <a:pt x="114202" y="115"/>
                </a:moveTo>
                <a:lnTo>
                  <a:pt x="113093" y="172"/>
                </a:lnTo>
                <a:lnTo>
                  <a:pt x="112998" y="191"/>
                </a:lnTo>
                <a:lnTo>
                  <a:pt x="112940" y="249"/>
                </a:lnTo>
                <a:lnTo>
                  <a:pt x="112902" y="325"/>
                </a:lnTo>
                <a:lnTo>
                  <a:pt x="112883" y="421"/>
                </a:lnTo>
                <a:lnTo>
                  <a:pt x="112902" y="497"/>
                </a:lnTo>
                <a:lnTo>
                  <a:pt x="112959" y="555"/>
                </a:lnTo>
                <a:lnTo>
                  <a:pt x="113017" y="612"/>
                </a:lnTo>
                <a:lnTo>
                  <a:pt x="113112" y="612"/>
                </a:lnTo>
                <a:lnTo>
                  <a:pt x="114222" y="555"/>
                </a:lnTo>
                <a:lnTo>
                  <a:pt x="114298" y="536"/>
                </a:lnTo>
                <a:lnTo>
                  <a:pt x="114374" y="497"/>
                </a:lnTo>
                <a:lnTo>
                  <a:pt x="114413" y="421"/>
                </a:lnTo>
                <a:lnTo>
                  <a:pt x="114432" y="325"/>
                </a:lnTo>
                <a:lnTo>
                  <a:pt x="114413" y="249"/>
                </a:lnTo>
                <a:lnTo>
                  <a:pt x="114355" y="172"/>
                </a:lnTo>
                <a:lnTo>
                  <a:pt x="114279" y="134"/>
                </a:lnTo>
                <a:lnTo>
                  <a:pt x="114202" y="115"/>
                </a:lnTo>
                <a:close/>
                <a:moveTo>
                  <a:pt x="111544" y="287"/>
                </a:moveTo>
                <a:lnTo>
                  <a:pt x="110435" y="364"/>
                </a:lnTo>
                <a:lnTo>
                  <a:pt x="110340" y="383"/>
                </a:lnTo>
                <a:lnTo>
                  <a:pt x="110282" y="440"/>
                </a:lnTo>
                <a:lnTo>
                  <a:pt x="110244" y="517"/>
                </a:lnTo>
                <a:lnTo>
                  <a:pt x="110225" y="593"/>
                </a:lnTo>
                <a:lnTo>
                  <a:pt x="110244" y="689"/>
                </a:lnTo>
                <a:lnTo>
                  <a:pt x="110301" y="746"/>
                </a:lnTo>
                <a:lnTo>
                  <a:pt x="110359" y="784"/>
                </a:lnTo>
                <a:lnTo>
                  <a:pt x="110454" y="803"/>
                </a:lnTo>
                <a:lnTo>
                  <a:pt x="110473" y="803"/>
                </a:lnTo>
                <a:lnTo>
                  <a:pt x="111563" y="727"/>
                </a:lnTo>
                <a:lnTo>
                  <a:pt x="111659" y="689"/>
                </a:lnTo>
                <a:lnTo>
                  <a:pt x="111716" y="650"/>
                </a:lnTo>
                <a:lnTo>
                  <a:pt x="111774" y="574"/>
                </a:lnTo>
                <a:lnTo>
                  <a:pt x="111774" y="478"/>
                </a:lnTo>
                <a:lnTo>
                  <a:pt x="111755" y="402"/>
                </a:lnTo>
                <a:lnTo>
                  <a:pt x="111697" y="325"/>
                </a:lnTo>
                <a:lnTo>
                  <a:pt x="111621" y="287"/>
                </a:lnTo>
                <a:close/>
                <a:moveTo>
                  <a:pt x="108886" y="497"/>
                </a:moveTo>
                <a:lnTo>
                  <a:pt x="107777" y="612"/>
                </a:lnTo>
                <a:lnTo>
                  <a:pt x="107701" y="631"/>
                </a:lnTo>
                <a:lnTo>
                  <a:pt x="107624" y="689"/>
                </a:lnTo>
                <a:lnTo>
                  <a:pt x="107586" y="765"/>
                </a:lnTo>
                <a:lnTo>
                  <a:pt x="107586" y="842"/>
                </a:lnTo>
                <a:lnTo>
                  <a:pt x="107605" y="937"/>
                </a:lnTo>
                <a:lnTo>
                  <a:pt x="107643" y="995"/>
                </a:lnTo>
                <a:lnTo>
                  <a:pt x="107720" y="1033"/>
                </a:lnTo>
                <a:lnTo>
                  <a:pt x="107796" y="1052"/>
                </a:lnTo>
                <a:lnTo>
                  <a:pt x="107815" y="1052"/>
                </a:lnTo>
                <a:lnTo>
                  <a:pt x="108924" y="937"/>
                </a:lnTo>
                <a:lnTo>
                  <a:pt x="109001" y="918"/>
                </a:lnTo>
                <a:lnTo>
                  <a:pt x="109077" y="861"/>
                </a:lnTo>
                <a:lnTo>
                  <a:pt x="109116" y="784"/>
                </a:lnTo>
                <a:lnTo>
                  <a:pt x="109116" y="689"/>
                </a:lnTo>
                <a:lnTo>
                  <a:pt x="109097" y="612"/>
                </a:lnTo>
                <a:lnTo>
                  <a:pt x="109039" y="555"/>
                </a:lnTo>
                <a:lnTo>
                  <a:pt x="108963" y="497"/>
                </a:lnTo>
                <a:close/>
                <a:moveTo>
                  <a:pt x="25128" y="765"/>
                </a:moveTo>
                <a:lnTo>
                  <a:pt x="24860" y="784"/>
                </a:lnTo>
                <a:lnTo>
                  <a:pt x="24573" y="803"/>
                </a:lnTo>
                <a:lnTo>
                  <a:pt x="24286" y="842"/>
                </a:lnTo>
                <a:lnTo>
                  <a:pt x="23999" y="899"/>
                </a:lnTo>
                <a:lnTo>
                  <a:pt x="23923" y="937"/>
                </a:lnTo>
                <a:lnTo>
                  <a:pt x="23866" y="995"/>
                </a:lnTo>
                <a:lnTo>
                  <a:pt x="23827" y="1071"/>
                </a:lnTo>
                <a:lnTo>
                  <a:pt x="23827" y="1167"/>
                </a:lnTo>
                <a:lnTo>
                  <a:pt x="23846" y="1243"/>
                </a:lnTo>
                <a:lnTo>
                  <a:pt x="23904" y="1301"/>
                </a:lnTo>
                <a:lnTo>
                  <a:pt x="23961" y="1320"/>
                </a:lnTo>
                <a:lnTo>
                  <a:pt x="24038" y="1339"/>
                </a:lnTo>
                <a:lnTo>
                  <a:pt x="24095" y="1339"/>
                </a:lnTo>
                <a:lnTo>
                  <a:pt x="24631" y="1243"/>
                </a:lnTo>
                <a:lnTo>
                  <a:pt x="24879" y="1224"/>
                </a:lnTo>
                <a:lnTo>
                  <a:pt x="25147" y="1205"/>
                </a:lnTo>
                <a:lnTo>
                  <a:pt x="25242" y="1186"/>
                </a:lnTo>
                <a:lnTo>
                  <a:pt x="25300" y="1148"/>
                </a:lnTo>
                <a:lnTo>
                  <a:pt x="25357" y="1071"/>
                </a:lnTo>
                <a:lnTo>
                  <a:pt x="25357" y="976"/>
                </a:lnTo>
                <a:lnTo>
                  <a:pt x="25338" y="899"/>
                </a:lnTo>
                <a:lnTo>
                  <a:pt x="25300" y="823"/>
                </a:lnTo>
                <a:lnTo>
                  <a:pt x="25223" y="784"/>
                </a:lnTo>
                <a:lnTo>
                  <a:pt x="25147" y="765"/>
                </a:lnTo>
                <a:close/>
                <a:moveTo>
                  <a:pt x="106228" y="784"/>
                </a:moveTo>
                <a:lnTo>
                  <a:pt x="105138" y="899"/>
                </a:lnTo>
                <a:lnTo>
                  <a:pt x="105042" y="937"/>
                </a:lnTo>
                <a:lnTo>
                  <a:pt x="104985" y="995"/>
                </a:lnTo>
                <a:lnTo>
                  <a:pt x="104947" y="1071"/>
                </a:lnTo>
                <a:lnTo>
                  <a:pt x="104928" y="1148"/>
                </a:lnTo>
                <a:lnTo>
                  <a:pt x="104966" y="1243"/>
                </a:lnTo>
                <a:lnTo>
                  <a:pt x="105004" y="1301"/>
                </a:lnTo>
                <a:lnTo>
                  <a:pt x="105081" y="1339"/>
                </a:lnTo>
                <a:lnTo>
                  <a:pt x="105157" y="1358"/>
                </a:lnTo>
                <a:lnTo>
                  <a:pt x="105176" y="1358"/>
                </a:lnTo>
                <a:lnTo>
                  <a:pt x="106285" y="1224"/>
                </a:lnTo>
                <a:lnTo>
                  <a:pt x="106362" y="1186"/>
                </a:lnTo>
                <a:lnTo>
                  <a:pt x="106438" y="1129"/>
                </a:lnTo>
                <a:lnTo>
                  <a:pt x="106477" y="1052"/>
                </a:lnTo>
                <a:lnTo>
                  <a:pt x="106477" y="976"/>
                </a:lnTo>
                <a:lnTo>
                  <a:pt x="106458" y="880"/>
                </a:lnTo>
                <a:lnTo>
                  <a:pt x="106400" y="823"/>
                </a:lnTo>
                <a:lnTo>
                  <a:pt x="106324" y="784"/>
                </a:lnTo>
                <a:close/>
                <a:moveTo>
                  <a:pt x="103589" y="1109"/>
                </a:moveTo>
                <a:lnTo>
                  <a:pt x="102480" y="1262"/>
                </a:lnTo>
                <a:lnTo>
                  <a:pt x="102404" y="1301"/>
                </a:lnTo>
                <a:lnTo>
                  <a:pt x="102346" y="1358"/>
                </a:lnTo>
                <a:lnTo>
                  <a:pt x="102308" y="1434"/>
                </a:lnTo>
                <a:lnTo>
                  <a:pt x="102308" y="1530"/>
                </a:lnTo>
                <a:lnTo>
                  <a:pt x="102327" y="1607"/>
                </a:lnTo>
                <a:lnTo>
                  <a:pt x="102384" y="1664"/>
                </a:lnTo>
                <a:lnTo>
                  <a:pt x="102442" y="1702"/>
                </a:lnTo>
                <a:lnTo>
                  <a:pt x="102518" y="1721"/>
                </a:lnTo>
                <a:lnTo>
                  <a:pt x="102557" y="1702"/>
                </a:lnTo>
                <a:lnTo>
                  <a:pt x="103647" y="1549"/>
                </a:lnTo>
                <a:lnTo>
                  <a:pt x="103723" y="1530"/>
                </a:lnTo>
                <a:lnTo>
                  <a:pt x="103799" y="1473"/>
                </a:lnTo>
                <a:lnTo>
                  <a:pt x="103838" y="1396"/>
                </a:lnTo>
                <a:lnTo>
                  <a:pt x="103838" y="1301"/>
                </a:lnTo>
                <a:lnTo>
                  <a:pt x="103819" y="1224"/>
                </a:lnTo>
                <a:lnTo>
                  <a:pt x="103761" y="1148"/>
                </a:lnTo>
                <a:lnTo>
                  <a:pt x="103685" y="1109"/>
                </a:lnTo>
                <a:close/>
                <a:moveTo>
                  <a:pt x="26638" y="937"/>
                </a:moveTo>
                <a:lnTo>
                  <a:pt x="26562" y="976"/>
                </a:lnTo>
                <a:lnTo>
                  <a:pt x="26505" y="1033"/>
                </a:lnTo>
                <a:lnTo>
                  <a:pt x="26466" y="1109"/>
                </a:lnTo>
                <a:lnTo>
                  <a:pt x="26466" y="1186"/>
                </a:lnTo>
                <a:lnTo>
                  <a:pt x="26485" y="1281"/>
                </a:lnTo>
                <a:lnTo>
                  <a:pt x="26543" y="1339"/>
                </a:lnTo>
                <a:lnTo>
                  <a:pt x="26619" y="1377"/>
                </a:lnTo>
                <a:lnTo>
                  <a:pt x="26887" y="1454"/>
                </a:lnTo>
                <a:lnTo>
                  <a:pt x="27136" y="1549"/>
                </a:lnTo>
                <a:lnTo>
                  <a:pt x="27384" y="1645"/>
                </a:lnTo>
                <a:lnTo>
                  <a:pt x="27614" y="1760"/>
                </a:lnTo>
                <a:lnTo>
                  <a:pt x="27652" y="1779"/>
                </a:lnTo>
                <a:lnTo>
                  <a:pt x="27767" y="1779"/>
                </a:lnTo>
                <a:lnTo>
                  <a:pt x="27824" y="1760"/>
                </a:lnTo>
                <a:lnTo>
                  <a:pt x="27881" y="1721"/>
                </a:lnTo>
                <a:lnTo>
                  <a:pt x="27901" y="1664"/>
                </a:lnTo>
                <a:lnTo>
                  <a:pt x="27939" y="1568"/>
                </a:lnTo>
                <a:lnTo>
                  <a:pt x="27920" y="1492"/>
                </a:lnTo>
                <a:lnTo>
                  <a:pt x="27881" y="1415"/>
                </a:lnTo>
                <a:lnTo>
                  <a:pt x="27824" y="1358"/>
                </a:lnTo>
                <a:lnTo>
                  <a:pt x="27556" y="1243"/>
                </a:lnTo>
                <a:lnTo>
                  <a:pt x="27289" y="1129"/>
                </a:lnTo>
                <a:lnTo>
                  <a:pt x="27021" y="1033"/>
                </a:lnTo>
                <a:lnTo>
                  <a:pt x="26734" y="956"/>
                </a:lnTo>
                <a:lnTo>
                  <a:pt x="26638" y="937"/>
                </a:lnTo>
                <a:close/>
                <a:moveTo>
                  <a:pt x="100950" y="1511"/>
                </a:moveTo>
                <a:lnTo>
                  <a:pt x="99860" y="1683"/>
                </a:lnTo>
                <a:lnTo>
                  <a:pt x="99784" y="1721"/>
                </a:lnTo>
                <a:lnTo>
                  <a:pt x="99707" y="1779"/>
                </a:lnTo>
                <a:lnTo>
                  <a:pt x="99688" y="1855"/>
                </a:lnTo>
                <a:lnTo>
                  <a:pt x="99669" y="1951"/>
                </a:lnTo>
                <a:lnTo>
                  <a:pt x="99707" y="2027"/>
                </a:lnTo>
                <a:lnTo>
                  <a:pt x="99745" y="2085"/>
                </a:lnTo>
                <a:lnTo>
                  <a:pt x="99822" y="2123"/>
                </a:lnTo>
                <a:lnTo>
                  <a:pt x="99937" y="2123"/>
                </a:lnTo>
                <a:lnTo>
                  <a:pt x="101027" y="1951"/>
                </a:lnTo>
                <a:lnTo>
                  <a:pt x="101103" y="1913"/>
                </a:lnTo>
                <a:lnTo>
                  <a:pt x="101161" y="1855"/>
                </a:lnTo>
                <a:lnTo>
                  <a:pt x="101199" y="1779"/>
                </a:lnTo>
                <a:lnTo>
                  <a:pt x="101199" y="1702"/>
                </a:lnTo>
                <a:lnTo>
                  <a:pt x="101180" y="1607"/>
                </a:lnTo>
                <a:lnTo>
                  <a:pt x="101122" y="1549"/>
                </a:lnTo>
                <a:lnTo>
                  <a:pt x="101046" y="1511"/>
                </a:lnTo>
                <a:close/>
                <a:moveTo>
                  <a:pt x="22565" y="1358"/>
                </a:moveTo>
                <a:lnTo>
                  <a:pt x="22489" y="1377"/>
                </a:lnTo>
                <a:lnTo>
                  <a:pt x="21972" y="1607"/>
                </a:lnTo>
                <a:lnTo>
                  <a:pt x="21456" y="1874"/>
                </a:lnTo>
                <a:lnTo>
                  <a:pt x="21399" y="1932"/>
                </a:lnTo>
                <a:lnTo>
                  <a:pt x="21361" y="1989"/>
                </a:lnTo>
                <a:lnTo>
                  <a:pt x="21341" y="2085"/>
                </a:lnTo>
                <a:lnTo>
                  <a:pt x="21361" y="2161"/>
                </a:lnTo>
                <a:lnTo>
                  <a:pt x="21399" y="2219"/>
                </a:lnTo>
                <a:lnTo>
                  <a:pt x="21456" y="2257"/>
                </a:lnTo>
                <a:lnTo>
                  <a:pt x="21513" y="2276"/>
                </a:lnTo>
                <a:lnTo>
                  <a:pt x="21609" y="2276"/>
                </a:lnTo>
                <a:lnTo>
                  <a:pt x="21666" y="2257"/>
                </a:lnTo>
                <a:lnTo>
                  <a:pt x="22164" y="2008"/>
                </a:lnTo>
                <a:lnTo>
                  <a:pt x="22661" y="1798"/>
                </a:lnTo>
                <a:lnTo>
                  <a:pt x="22718" y="1740"/>
                </a:lnTo>
                <a:lnTo>
                  <a:pt x="22776" y="1664"/>
                </a:lnTo>
                <a:lnTo>
                  <a:pt x="22795" y="1587"/>
                </a:lnTo>
                <a:lnTo>
                  <a:pt x="22776" y="1511"/>
                </a:lnTo>
                <a:lnTo>
                  <a:pt x="22718" y="1434"/>
                </a:lnTo>
                <a:lnTo>
                  <a:pt x="22642" y="1377"/>
                </a:lnTo>
                <a:lnTo>
                  <a:pt x="22565" y="1358"/>
                </a:lnTo>
                <a:close/>
                <a:moveTo>
                  <a:pt x="98330" y="1970"/>
                </a:moveTo>
                <a:lnTo>
                  <a:pt x="97240" y="2180"/>
                </a:lnTo>
                <a:lnTo>
                  <a:pt x="97145" y="2199"/>
                </a:lnTo>
                <a:lnTo>
                  <a:pt x="97087" y="2257"/>
                </a:lnTo>
                <a:lnTo>
                  <a:pt x="97068" y="2352"/>
                </a:lnTo>
                <a:lnTo>
                  <a:pt x="97068" y="2429"/>
                </a:lnTo>
                <a:lnTo>
                  <a:pt x="97087" y="2505"/>
                </a:lnTo>
                <a:lnTo>
                  <a:pt x="97145" y="2563"/>
                </a:lnTo>
                <a:lnTo>
                  <a:pt x="97202" y="2601"/>
                </a:lnTo>
                <a:lnTo>
                  <a:pt x="97317" y="2601"/>
                </a:lnTo>
                <a:lnTo>
                  <a:pt x="98407" y="2410"/>
                </a:lnTo>
                <a:lnTo>
                  <a:pt x="98483" y="2372"/>
                </a:lnTo>
                <a:lnTo>
                  <a:pt x="98541" y="2314"/>
                </a:lnTo>
                <a:lnTo>
                  <a:pt x="98579" y="2238"/>
                </a:lnTo>
                <a:lnTo>
                  <a:pt x="98579" y="2142"/>
                </a:lnTo>
                <a:lnTo>
                  <a:pt x="98560" y="2066"/>
                </a:lnTo>
                <a:lnTo>
                  <a:pt x="98483" y="2008"/>
                </a:lnTo>
                <a:lnTo>
                  <a:pt x="98407" y="1970"/>
                </a:lnTo>
                <a:close/>
                <a:moveTo>
                  <a:pt x="95710" y="2486"/>
                </a:moveTo>
                <a:lnTo>
                  <a:pt x="94620" y="2716"/>
                </a:lnTo>
                <a:lnTo>
                  <a:pt x="94544" y="2735"/>
                </a:lnTo>
                <a:lnTo>
                  <a:pt x="94487" y="2811"/>
                </a:lnTo>
                <a:lnTo>
                  <a:pt x="94448" y="2888"/>
                </a:lnTo>
                <a:lnTo>
                  <a:pt x="94448" y="2964"/>
                </a:lnTo>
                <a:lnTo>
                  <a:pt x="94487" y="3041"/>
                </a:lnTo>
                <a:lnTo>
                  <a:pt x="94525" y="3098"/>
                </a:lnTo>
                <a:lnTo>
                  <a:pt x="94601" y="3136"/>
                </a:lnTo>
                <a:lnTo>
                  <a:pt x="94678" y="3156"/>
                </a:lnTo>
                <a:lnTo>
                  <a:pt x="94716" y="3136"/>
                </a:lnTo>
                <a:lnTo>
                  <a:pt x="95806" y="2907"/>
                </a:lnTo>
                <a:lnTo>
                  <a:pt x="95883" y="2869"/>
                </a:lnTo>
                <a:lnTo>
                  <a:pt x="95940" y="2811"/>
                </a:lnTo>
                <a:lnTo>
                  <a:pt x="95978" y="2735"/>
                </a:lnTo>
                <a:lnTo>
                  <a:pt x="95978" y="2658"/>
                </a:lnTo>
                <a:lnTo>
                  <a:pt x="95940" y="2563"/>
                </a:lnTo>
                <a:lnTo>
                  <a:pt x="95883" y="2505"/>
                </a:lnTo>
                <a:lnTo>
                  <a:pt x="95806" y="2486"/>
                </a:lnTo>
                <a:close/>
                <a:moveTo>
                  <a:pt x="28857" y="2295"/>
                </a:moveTo>
                <a:lnTo>
                  <a:pt x="28780" y="2352"/>
                </a:lnTo>
                <a:lnTo>
                  <a:pt x="28723" y="2410"/>
                </a:lnTo>
                <a:lnTo>
                  <a:pt x="28704" y="2486"/>
                </a:lnTo>
                <a:lnTo>
                  <a:pt x="28723" y="2582"/>
                </a:lnTo>
                <a:lnTo>
                  <a:pt x="28761" y="2658"/>
                </a:lnTo>
                <a:lnTo>
                  <a:pt x="28952" y="2907"/>
                </a:lnTo>
                <a:lnTo>
                  <a:pt x="29124" y="3156"/>
                </a:lnTo>
                <a:lnTo>
                  <a:pt x="29220" y="3347"/>
                </a:lnTo>
                <a:lnTo>
                  <a:pt x="29316" y="3538"/>
                </a:lnTo>
                <a:lnTo>
                  <a:pt x="29354" y="3595"/>
                </a:lnTo>
                <a:lnTo>
                  <a:pt x="29392" y="3634"/>
                </a:lnTo>
                <a:lnTo>
                  <a:pt x="29450" y="3653"/>
                </a:lnTo>
                <a:lnTo>
                  <a:pt x="29526" y="3672"/>
                </a:lnTo>
                <a:lnTo>
                  <a:pt x="29602" y="3653"/>
                </a:lnTo>
                <a:lnTo>
                  <a:pt x="29679" y="3595"/>
                </a:lnTo>
                <a:lnTo>
                  <a:pt x="29717" y="3519"/>
                </a:lnTo>
                <a:lnTo>
                  <a:pt x="29736" y="3442"/>
                </a:lnTo>
                <a:lnTo>
                  <a:pt x="29717" y="3347"/>
                </a:lnTo>
                <a:lnTo>
                  <a:pt x="29622" y="3136"/>
                </a:lnTo>
                <a:lnTo>
                  <a:pt x="29507" y="2945"/>
                </a:lnTo>
                <a:lnTo>
                  <a:pt x="29316" y="2639"/>
                </a:lnTo>
                <a:lnTo>
                  <a:pt x="29086" y="2372"/>
                </a:lnTo>
                <a:lnTo>
                  <a:pt x="29029" y="2314"/>
                </a:lnTo>
                <a:lnTo>
                  <a:pt x="28933" y="2295"/>
                </a:lnTo>
                <a:close/>
                <a:moveTo>
                  <a:pt x="20194" y="2639"/>
                </a:moveTo>
                <a:lnTo>
                  <a:pt x="20118" y="2658"/>
                </a:lnTo>
                <a:lnTo>
                  <a:pt x="19563" y="3022"/>
                </a:lnTo>
                <a:lnTo>
                  <a:pt x="19180" y="3289"/>
                </a:lnTo>
                <a:lnTo>
                  <a:pt x="19123" y="3347"/>
                </a:lnTo>
                <a:lnTo>
                  <a:pt x="19085" y="3423"/>
                </a:lnTo>
                <a:lnTo>
                  <a:pt x="19085" y="3500"/>
                </a:lnTo>
                <a:lnTo>
                  <a:pt x="19123" y="3595"/>
                </a:lnTo>
                <a:lnTo>
                  <a:pt x="19161" y="3634"/>
                </a:lnTo>
                <a:lnTo>
                  <a:pt x="19200" y="3653"/>
                </a:lnTo>
                <a:lnTo>
                  <a:pt x="19257" y="3672"/>
                </a:lnTo>
                <a:lnTo>
                  <a:pt x="19314" y="3691"/>
                </a:lnTo>
                <a:lnTo>
                  <a:pt x="19372" y="3672"/>
                </a:lnTo>
                <a:lnTo>
                  <a:pt x="19429" y="3653"/>
                </a:lnTo>
                <a:lnTo>
                  <a:pt x="19812" y="3385"/>
                </a:lnTo>
                <a:lnTo>
                  <a:pt x="20347" y="3041"/>
                </a:lnTo>
                <a:lnTo>
                  <a:pt x="20404" y="2983"/>
                </a:lnTo>
                <a:lnTo>
                  <a:pt x="20443" y="2907"/>
                </a:lnTo>
                <a:lnTo>
                  <a:pt x="20443" y="2811"/>
                </a:lnTo>
                <a:lnTo>
                  <a:pt x="20423" y="2735"/>
                </a:lnTo>
                <a:lnTo>
                  <a:pt x="20347" y="2658"/>
                </a:lnTo>
                <a:lnTo>
                  <a:pt x="20270" y="2639"/>
                </a:lnTo>
                <a:close/>
                <a:moveTo>
                  <a:pt x="93110" y="3041"/>
                </a:moveTo>
                <a:lnTo>
                  <a:pt x="92020" y="3309"/>
                </a:lnTo>
                <a:lnTo>
                  <a:pt x="91943" y="3347"/>
                </a:lnTo>
                <a:lnTo>
                  <a:pt x="91886" y="3404"/>
                </a:lnTo>
                <a:lnTo>
                  <a:pt x="91867" y="3481"/>
                </a:lnTo>
                <a:lnTo>
                  <a:pt x="91867" y="3576"/>
                </a:lnTo>
                <a:lnTo>
                  <a:pt x="91886" y="3634"/>
                </a:lnTo>
                <a:lnTo>
                  <a:pt x="91943" y="3691"/>
                </a:lnTo>
                <a:lnTo>
                  <a:pt x="92001" y="3729"/>
                </a:lnTo>
                <a:lnTo>
                  <a:pt x="92077" y="3748"/>
                </a:lnTo>
                <a:lnTo>
                  <a:pt x="92135" y="3729"/>
                </a:lnTo>
                <a:lnTo>
                  <a:pt x="93205" y="3481"/>
                </a:lnTo>
                <a:lnTo>
                  <a:pt x="93282" y="3442"/>
                </a:lnTo>
                <a:lnTo>
                  <a:pt x="93339" y="3385"/>
                </a:lnTo>
                <a:lnTo>
                  <a:pt x="93377" y="3309"/>
                </a:lnTo>
                <a:lnTo>
                  <a:pt x="93377" y="3213"/>
                </a:lnTo>
                <a:lnTo>
                  <a:pt x="93339" y="3136"/>
                </a:lnTo>
                <a:lnTo>
                  <a:pt x="93282" y="3079"/>
                </a:lnTo>
                <a:lnTo>
                  <a:pt x="93186" y="3041"/>
                </a:lnTo>
                <a:close/>
                <a:moveTo>
                  <a:pt x="90509" y="3672"/>
                </a:moveTo>
                <a:lnTo>
                  <a:pt x="89438" y="3959"/>
                </a:lnTo>
                <a:lnTo>
                  <a:pt x="89362" y="3997"/>
                </a:lnTo>
                <a:lnTo>
                  <a:pt x="89304" y="4054"/>
                </a:lnTo>
                <a:lnTo>
                  <a:pt x="89285" y="4131"/>
                </a:lnTo>
                <a:lnTo>
                  <a:pt x="89285" y="4226"/>
                </a:lnTo>
                <a:lnTo>
                  <a:pt x="89323" y="4284"/>
                </a:lnTo>
                <a:lnTo>
                  <a:pt x="89362" y="4341"/>
                </a:lnTo>
                <a:lnTo>
                  <a:pt x="89419" y="4379"/>
                </a:lnTo>
                <a:lnTo>
                  <a:pt x="89496" y="4399"/>
                </a:lnTo>
                <a:lnTo>
                  <a:pt x="89553" y="4379"/>
                </a:lnTo>
                <a:lnTo>
                  <a:pt x="90624" y="4112"/>
                </a:lnTo>
                <a:lnTo>
                  <a:pt x="90700" y="4073"/>
                </a:lnTo>
                <a:lnTo>
                  <a:pt x="90758" y="3997"/>
                </a:lnTo>
                <a:lnTo>
                  <a:pt x="90796" y="3920"/>
                </a:lnTo>
                <a:lnTo>
                  <a:pt x="90796" y="3844"/>
                </a:lnTo>
                <a:lnTo>
                  <a:pt x="90758" y="3748"/>
                </a:lnTo>
                <a:lnTo>
                  <a:pt x="90681" y="3691"/>
                </a:lnTo>
                <a:lnTo>
                  <a:pt x="90605" y="3672"/>
                </a:lnTo>
                <a:close/>
                <a:moveTo>
                  <a:pt x="87947" y="4360"/>
                </a:moveTo>
                <a:lnTo>
                  <a:pt x="86876" y="4666"/>
                </a:lnTo>
                <a:lnTo>
                  <a:pt x="86799" y="4705"/>
                </a:lnTo>
                <a:lnTo>
                  <a:pt x="86742" y="4762"/>
                </a:lnTo>
                <a:lnTo>
                  <a:pt x="86723" y="4838"/>
                </a:lnTo>
                <a:lnTo>
                  <a:pt x="86723" y="4934"/>
                </a:lnTo>
                <a:lnTo>
                  <a:pt x="86761" y="5010"/>
                </a:lnTo>
                <a:lnTo>
                  <a:pt x="86799" y="5049"/>
                </a:lnTo>
                <a:lnTo>
                  <a:pt x="86857" y="5087"/>
                </a:lnTo>
                <a:lnTo>
                  <a:pt x="86990" y="5087"/>
                </a:lnTo>
                <a:lnTo>
                  <a:pt x="88061" y="4781"/>
                </a:lnTo>
                <a:lnTo>
                  <a:pt x="88138" y="4743"/>
                </a:lnTo>
                <a:lnTo>
                  <a:pt x="88195" y="4685"/>
                </a:lnTo>
                <a:lnTo>
                  <a:pt x="88214" y="4609"/>
                </a:lnTo>
                <a:lnTo>
                  <a:pt x="88214" y="4513"/>
                </a:lnTo>
                <a:lnTo>
                  <a:pt x="88176" y="4437"/>
                </a:lnTo>
                <a:lnTo>
                  <a:pt x="88119" y="4379"/>
                </a:lnTo>
                <a:lnTo>
                  <a:pt x="88023" y="4360"/>
                </a:lnTo>
                <a:close/>
                <a:moveTo>
                  <a:pt x="17995" y="4131"/>
                </a:moveTo>
                <a:lnTo>
                  <a:pt x="17899" y="4169"/>
                </a:lnTo>
                <a:lnTo>
                  <a:pt x="17020" y="4838"/>
                </a:lnTo>
                <a:lnTo>
                  <a:pt x="16962" y="4896"/>
                </a:lnTo>
                <a:lnTo>
                  <a:pt x="16924" y="4991"/>
                </a:lnTo>
                <a:lnTo>
                  <a:pt x="16924" y="5068"/>
                </a:lnTo>
                <a:lnTo>
                  <a:pt x="16962" y="5144"/>
                </a:lnTo>
                <a:lnTo>
                  <a:pt x="17000" y="5183"/>
                </a:lnTo>
                <a:lnTo>
                  <a:pt x="17039" y="5221"/>
                </a:lnTo>
                <a:lnTo>
                  <a:pt x="17153" y="5240"/>
                </a:lnTo>
                <a:lnTo>
                  <a:pt x="17211" y="5221"/>
                </a:lnTo>
                <a:lnTo>
                  <a:pt x="17287" y="5183"/>
                </a:lnTo>
                <a:lnTo>
                  <a:pt x="18167" y="4532"/>
                </a:lnTo>
                <a:lnTo>
                  <a:pt x="18224" y="4475"/>
                </a:lnTo>
                <a:lnTo>
                  <a:pt x="18263" y="4399"/>
                </a:lnTo>
                <a:lnTo>
                  <a:pt x="18243" y="4303"/>
                </a:lnTo>
                <a:lnTo>
                  <a:pt x="18224" y="4226"/>
                </a:lnTo>
                <a:lnTo>
                  <a:pt x="18148" y="4169"/>
                </a:lnTo>
                <a:lnTo>
                  <a:pt x="18071" y="4131"/>
                </a:lnTo>
                <a:close/>
                <a:moveTo>
                  <a:pt x="85461" y="5087"/>
                </a:moveTo>
                <a:lnTo>
                  <a:pt x="85384" y="5106"/>
                </a:lnTo>
                <a:lnTo>
                  <a:pt x="84313" y="5431"/>
                </a:lnTo>
                <a:lnTo>
                  <a:pt x="84237" y="5469"/>
                </a:lnTo>
                <a:lnTo>
                  <a:pt x="84179" y="5527"/>
                </a:lnTo>
                <a:lnTo>
                  <a:pt x="84160" y="5622"/>
                </a:lnTo>
                <a:lnTo>
                  <a:pt x="84179" y="5699"/>
                </a:lnTo>
                <a:lnTo>
                  <a:pt x="84198" y="5756"/>
                </a:lnTo>
                <a:lnTo>
                  <a:pt x="84256" y="5814"/>
                </a:lnTo>
                <a:lnTo>
                  <a:pt x="84313" y="5852"/>
                </a:lnTo>
                <a:lnTo>
                  <a:pt x="84447" y="5852"/>
                </a:lnTo>
                <a:lnTo>
                  <a:pt x="85518" y="5527"/>
                </a:lnTo>
                <a:lnTo>
                  <a:pt x="85594" y="5489"/>
                </a:lnTo>
                <a:lnTo>
                  <a:pt x="85633" y="5412"/>
                </a:lnTo>
                <a:lnTo>
                  <a:pt x="85671" y="5336"/>
                </a:lnTo>
                <a:lnTo>
                  <a:pt x="85652" y="5240"/>
                </a:lnTo>
                <a:lnTo>
                  <a:pt x="85614" y="5163"/>
                </a:lnTo>
                <a:lnTo>
                  <a:pt x="85556" y="5125"/>
                </a:lnTo>
                <a:lnTo>
                  <a:pt x="85461" y="5087"/>
                </a:lnTo>
                <a:close/>
                <a:moveTo>
                  <a:pt x="29870" y="4724"/>
                </a:moveTo>
                <a:lnTo>
                  <a:pt x="29775" y="4743"/>
                </a:lnTo>
                <a:lnTo>
                  <a:pt x="29717" y="4800"/>
                </a:lnTo>
                <a:lnTo>
                  <a:pt x="29679" y="4877"/>
                </a:lnTo>
                <a:lnTo>
                  <a:pt x="29660" y="4953"/>
                </a:lnTo>
                <a:lnTo>
                  <a:pt x="29679" y="5316"/>
                </a:lnTo>
                <a:lnTo>
                  <a:pt x="29660" y="5661"/>
                </a:lnTo>
                <a:lnTo>
                  <a:pt x="29622" y="6024"/>
                </a:lnTo>
                <a:lnTo>
                  <a:pt x="29641" y="6120"/>
                </a:lnTo>
                <a:lnTo>
                  <a:pt x="29679" y="6177"/>
                </a:lnTo>
                <a:lnTo>
                  <a:pt x="29736" y="6234"/>
                </a:lnTo>
                <a:lnTo>
                  <a:pt x="29813" y="6273"/>
                </a:lnTo>
                <a:lnTo>
                  <a:pt x="29851" y="6273"/>
                </a:lnTo>
                <a:lnTo>
                  <a:pt x="29928" y="6253"/>
                </a:lnTo>
                <a:lnTo>
                  <a:pt x="29985" y="6215"/>
                </a:lnTo>
                <a:lnTo>
                  <a:pt x="30042" y="6158"/>
                </a:lnTo>
                <a:lnTo>
                  <a:pt x="30061" y="6081"/>
                </a:lnTo>
                <a:lnTo>
                  <a:pt x="30100" y="5699"/>
                </a:lnTo>
                <a:lnTo>
                  <a:pt x="30119" y="5316"/>
                </a:lnTo>
                <a:lnTo>
                  <a:pt x="30100" y="4934"/>
                </a:lnTo>
                <a:lnTo>
                  <a:pt x="30081" y="4838"/>
                </a:lnTo>
                <a:lnTo>
                  <a:pt x="30023" y="4781"/>
                </a:lnTo>
                <a:lnTo>
                  <a:pt x="29947" y="4743"/>
                </a:lnTo>
                <a:lnTo>
                  <a:pt x="29870" y="4724"/>
                </a:lnTo>
                <a:close/>
                <a:moveTo>
                  <a:pt x="82841" y="5890"/>
                </a:moveTo>
                <a:lnTo>
                  <a:pt x="81789" y="6234"/>
                </a:lnTo>
                <a:lnTo>
                  <a:pt x="81713" y="6292"/>
                </a:lnTo>
                <a:lnTo>
                  <a:pt x="81655" y="6349"/>
                </a:lnTo>
                <a:lnTo>
                  <a:pt x="81636" y="6426"/>
                </a:lnTo>
                <a:lnTo>
                  <a:pt x="81636" y="6521"/>
                </a:lnTo>
                <a:lnTo>
                  <a:pt x="81674" y="6579"/>
                </a:lnTo>
                <a:lnTo>
                  <a:pt x="81732" y="6636"/>
                </a:lnTo>
                <a:lnTo>
                  <a:pt x="81789" y="6655"/>
                </a:lnTo>
                <a:lnTo>
                  <a:pt x="81846" y="6674"/>
                </a:lnTo>
                <a:lnTo>
                  <a:pt x="81923" y="6655"/>
                </a:lnTo>
                <a:lnTo>
                  <a:pt x="82975" y="6311"/>
                </a:lnTo>
                <a:lnTo>
                  <a:pt x="83051" y="6273"/>
                </a:lnTo>
                <a:lnTo>
                  <a:pt x="83108" y="6215"/>
                </a:lnTo>
                <a:lnTo>
                  <a:pt x="83128" y="6120"/>
                </a:lnTo>
                <a:lnTo>
                  <a:pt x="83108" y="6043"/>
                </a:lnTo>
                <a:lnTo>
                  <a:pt x="83070" y="5967"/>
                </a:lnTo>
                <a:lnTo>
                  <a:pt x="83013" y="5909"/>
                </a:lnTo>
                <a:lnTo>
                  <a:pt x="82917" y="5890"/>
                </a:lnTo>
                <a:close/>
                <a:moveTo>
                  <a:pt x="15949" y="5737"/>
                </a:moveTo>
                <a:lnTo>
                  <a:pt x="15853" y="5756"/>
                </a:lnTo>
                <a:lnTo>
                  <a:pt x="15777" y="5795"/>
                </a:lnTo>
                <a:lnTo>
                  <a:pt x="14916" y="6502"/>
                </a:lnTo>
                <a:lnTo>
                  <a:pt x="14859" y="6559"/>
                </a:lnTo>
                <a:lnTo>
                  <a:pt x="14840" y="6636"/>
                </a:lnTo>
                <a:lnTo>
                  <a:pt x="14840" y="6732"/>
                </a:lnTo>
                <a:lnTo>
                  <a:pt x="14897" y="6808"/>
                </a:lnTo>
                <a:lnTo>
                  <a:pt x="14916" y="6846"/>
                </a:lnTo>
                <a:lnTo>
                  <a:pt x="14973" y="6865"/>
                </a:lnTo>
                <a:lnTo>
                  <a:pt x="15050" y="6885"/>
                </a:lnTo>
                <a:lnTo>
                  <a:pt x="15126" y="6865"/>
                </a:lnTo>
                <a:lnTo>
                  <a:pt x="15203" y="6827"/>
                </a:lnTo>
                <a:lnTo>
                  <a:pt x="16063" y="6139"/>
                </a:lnTo>
                <a:lnTo>
                  <a:pt x="16121" y="6062"/>
                </a:lnTo>
                <a:lnTo>
                  <a:pt x="16140" y="5986"/>
                </a:lnTo>
                <a:lnTo>
                  <a:pt x="16140" y="5909"/>
                </a:lnTo>
                <a:lnTo>
                  <a:pt x="16102" y="5833"/>
                </a:lnTo>
                <a:lnTo>
                  <a:pt x="16025" y="5775"/>
                </a:lnTo>
                <a:lnTo>
                  <a:pt x="15949" y="5737"/>
                </a:lnTo>
                <a:close/>
                <a:moveTo>
                  <a:pt x="80393" y="6732"/>
                </a:moveTo>
                <a:lnTo>
                  <a:pt x="80317" y="6751"/>
                </a:lnTo>
                <a:lnTo>
                  <a:pt x="79265" y="7114"/>
                </a:lnTo>
                <a:lnTo>
                  <a:pt x="79188" y="7152"/>
                </a:lnTo>
                <a:lnTo>
                  <a:pt x="79131" y="7229"/>
                </a:lnTo>
                <a:lnTo>
                  <a:pt x="79112" y="7305"/>
                </a:lnTo>
                <a:lnTo>
                  <a:pt x="79131" y="7401"/>
                </a:lnTo>
                <a:lnTo>
                  <a:pt x="79169" y="7458"/>
                </a:lnTo>
                <a:lnTo>
                  <a:pt x="79207" y="7496"/>
                </a:lnTo>
                <a:lnTo>
                  <a:pt x="79265" y="7535"/>
                </a:lnTo>
                <a:lnTo>
                  <a:pt x="79341" y="7554"/>
                </a:lnTo>
                <a:lnTo>
                  <a:pt x="79418" y="7535"/>
                </a:lnTo>
                <a:lnTo>
                  <a:pt x="80450" y="7171"/>
                </a:lnTo>
                <a:lnTo>
                  <a:pt x="80527" y="7114"/>
                </a:lnTo>
                <a:lnTo>
                  <a:pt x="80584" y="7057"/>
                </a:lnTo>
                <a:lnTo>
                  <a:pt x="80603" y="6961"/>
                </a:lnTo>
                <a:lnTo>
                  <a:pt x="80603" y="6885"/>
                </a:lnTo>
                <a:lnTo>
                  <a:pt x="80546" y="6808"/>
                </a:lnTo>
                <a:lnTo>
                  <a:pt x="80489" y="6751"/>
                </a:lnTo>
                <a:lnTo>
                  <a:pt x="80393" y="6732"/>
                </a:lnTo>
                <a:close/>
                <a:moveTo>
                  <a:pt x="77888" y="7630"/>
                </a:moveTo>
                <a:lnTo>
                  <a:pt x="77811" y="7649"/>
                </a:lnTo>
                <a:lnTo>
                  <a:pt x="76970" y="7975"/>
                </a:lnTo>
                <a:lnTo>
                  <a:pt x="76760" y="8051"/>
                </a:lnTo>
                <a:lnTo>
                  <a:pt x="76683" y="8089"/>
                </a:lnTo>
                <a:lnTo>
                  <a:pt x="76645" y="8166"/>
                </a:lnTo>
                <a:lnTo>
                  <a:pt x="76626" y="8242"/>
                </a:lnTo>
                <a:lnTo>
                  <a:pt x="76645" y="8338"/>
                </a:lnTo>
                <a:lnTo>
                  <a:pt x="76664" y="8395"/>
                </a:lnTo>
                <a:lnTo>
                  <a:pt x="76721" y="8434"/>
                </a:lnTo>
                <a:lnTo>
                  <a:pt x="76779" y="8453"/>
                </a:lnTo>
                <a:lnTo>
                  <a:pt x="76836" y="8472"/>
                </a:lnTo>
                <a:lnTo>
                  <a:pt x="76932" y="8453"/>
                </a:lnTo>
                <a:lnTo>
                  <a:pt x="77123" y="8376"/>
                </a:lnTo>
                <a:lnTo>
                  <a:pt x="77964" y="8070"/>
                </a:lnTo>
                <a:lnTo>
                  <a:pt x="78041" y="8013"/>
                </a:lnTo>
                <a:lnTo>
                  <a:pt x="78079" y="7955"/>
                </a:lnTo>
                <a:lnTo>
                  <a:pt x="78098" y="7860"/>
                </a:lnTo>
                <a:lnTo>
                  <a:pt x="78098" y="7783"/>
                </a:lnTo>
                <a:lnTo>
                  <a:pt x="78041" y="7707"/>
                </a:lnTo>
                <a:lnTo>
                  <a:pt x="77984" y="7649"/>
                </a:lnTo>
                <a:lnTo>
                  <a:pt x="77888" y="7630"/>
                </a:lnTo>
                <a:close/>
                <a:moveTo>
                  <a:pt x="13883" y="7439"/>
                </a:moveTo>
                <a:lnTo>
                  <a:pt x="13807" y="7458"/>
                </a:lnTo>
                <a:lnTo>
                  <a:pt x="13730" y="7496"/>
                </a:lnTo>
                <a:lnTo>
                  <a:pt x="12889" y="8223"/>
                </a:lnTo>
                <a:lnTo>
                  <a:pt x="12832" y="8300"/>
                </a:lnTo>
                <a:lnTo>
                  <a:pt x="12813" y="8376"/>
                </a:lnTo>
                <a:lnTo>
                  <a:pt x="12832" y="8472"/>
                </a:lnTo>
                <a:lnTo>
                  <a:pt x="12870" y="8548"/>
                </a:lnTo>
                <a:lnTo>
                  <a:pt x="12946" y="8606"/>
                </a:lnTo>
                <a:lnTo>
                  <a:pt x="13042" y="8625"/>
                </a:lnTo>
                <a:lnTo>
                  <a:pt x="13119" y="8606"/>
                </a:lnTo>
                <a:lnTo>
                  <a:pt x="13195" y="8567"/>
                </a:lnTo>
                <a:lnTo>
                  <a:pt x="14017" y="7841"/>
                </a:lnTo>
                <a:lnTo>
                  <a:pt x="14075" y="7764"/>
                </a:lnTo>
                <a:lnTo>
                  <a:pt x="14094" y="7688"/>
                </a:lnTo>
                <a:lnTo>
                  <a:pt x="14094" y="7592"/>
                </a:lnTo>
                <a:lnTo>
                  <a:pt x="14036" y="7516"/>
                </a:lnTo>
                <a:lnTo>
                  <a:pt x="13979" y="7458"/>
                </a:lnTo>
                <a:lnTo>
                  <a:pt x="13883" y="7439"/>
                </a:lnTo>
                <a:close/>
                <a:moveTo>
                  <a:pt x="29488" y="7343"/>
                </a:moveTo>
                <a:lnTo>
                  <a:pt x="29411" y="7363"/>
                </a:lnTo>
                <a:lnTo>
                  <a:pt x="29335" y="7420"/>
                </a:lnTo>
                <a:lnTo>
                  <a:pt x="29297" y="7496"/>
                </a:lnTo>
                <a:lnTo>
                  <a:pt x="29105" y="7994"/>
                </a:lnTo>
                <a:lnTo>
                  <a:pt x="28895" y="8491"/>
                </a:lnTo>
                <a:lnTo>
                  <a:pt x="28876" y="8586"/>
                </a:lnTo>
                <a:lnTo>
                  <a:pt x="28895" y="8663"/>
                </a:lnTo>
                <a:lnTo>
                  <a:pt x="28933" y="8739"/>
                </a:lnTo>
                <a:lnTo>
                  <a:pt x="29010" y="8797"/>
                </a:lnTo>
                <a:lnTo>
                  <a:pt x="29105" y="8816"/>
                </a:lnTo>
                <a:lnTo>
                  <a:pt x="29163" y="8797"/>
                </a:lnTo>
                <a:lnTo>
                  <a:pt x="29220" y="8778"/>
                </a:lnTo>
                <a:lnTo>
                  <a:pt x="29258" y="8739"/>
                </a:lnTo>
                <a:lnTo>
                  <a:pt x="29297" y="8682"/>
                </a:lnTo>
                <a:lnTo>
                  <a:pt x="29526" y="8166"/>
                </a:lnTo>
                <a:lnTo>
                  <a:pt x="29717" y="7630"/>
                </a:lnTo>
                <a:lnTo>
                  <a:pt x="29717" y="7535"/>
                </a:lnTo>
                <a:lnTo>
                  <a:pt x="29698" y="7458"/>
                </a:lnTo>
                <a:lnTo>
                  <a:pt x="29641" y="7401"/>
                </a:lnTo>
                <a:lnTo>
                  <a:pt x="29564" y="7343"/>
                </a:lnTo>
                <a:close/>
                <a:moveTo>
                  <a:pt x="75402" y="8586"/>
                </a:moveTo>
                <a:lnTo>
                  <a:pt x="75325" y="8606"/>
                </a:lnTo>
                <a:lnTo>
                  <a:pt x="74293" y="9026"/>
                </a:lnTo>
                <a:lnTo>
                  <a:pt x="74216" y="9065"/>
                </a:lnTo>
                <a:lnTo>
                  <a:pt x="74159" y="9141"/>
                </a:lnTo>
                <a:lnTo>
                  <a:pt x="74159" y="9218"/>
                </a:lnTo>
                <a:lnTo>
                  <a:pt x="74159" y="9313"/>
                </a:lnTo>
                <a:lnTo>
                  <a:pt x="74197" y="9371"/>
                </a:lnTo>
                <a:lnTo>
                  <a:pt x="74255" y="9409"/>
                </a:lnTo>
                <a:lnTo>
                  <a:pt x="74312" y="9447"/>
                </a:lnTo>
                <a:lnTo>
                  <a:pt x="74369" y="9447"/>
                </a:lnTo>
                <a:lnTo>
                  <a:pt x="74465" y="9428"/>
                </a:lnTo>
                <a:lnTo>
                  <a:pt x="75478" y="9026"/>
                </a:lnTo>
                <a:lnTo>
                  <a:pt x="75555" y="8969"/>
                </a:lnTo>
                <a:lnTo>
                  <a:pt x="75612" y="8892"/>
                </a:lnTo>
                <a:lnTo>
                  <a:pt x="75612" y="8816"/>
                </a:lnTo>
                <a:lnTo>
                  <a:pt x="75612" y="8739"/>
                </a:lnTo>
                <a:lnTo>
                  <a:pt x="75555" y="8663"/>
                </a:lnTo>
                <a:lnTo>
                  <a:pt x="75478" y="8606"/>
                </a:lnTo>
                <a:lnTo>
                  <a:pt x="75402" y="8586"/>
                </a:lnTo>
                <a:close/>
                <a:moveTo>
                  <a:pt x="11895" y="9218"/>
                </a:moveTo>
                <a:lnTo>
                  <a:pt x="11818" y="9237"/>
                </a:lnTo>
                <a:lnTo>
                  <a:pt x="11742" y="9275"/>
                </a:lnTo>
                <a:lnTo>
                  <a:pt x="10939" y="10040"/>
                </a:lnTo>
                <a:lnTo>
                  <a:pt x="10881" y="10116"/>
                </a:lnTo>
                <a:lnTo>
                  <a:pt x="10862" y="10193"/>
                </a:lnTo>
                <a:lnTo>
                  <a:pt x="10881" y="10288"/>
                </a:lnTo>
                <a:lnTo>
                  <a:pt x="10919" y="10346"/>
                </a:lnTo>
                <a:lnTo>
                  <a:pt x="10996" y="10403"/>
                </a:lnTo>
                <a:lnTo>
                  <a:pt x="11091" y="10422"/>
                </a:lnTo>
                <a:lnTo>
                  <a:pt x="11168" y="10403"/>
                </a:lnTo>
                <a:lnTo>
                  <a:pt x="11244" y="10365"/>
                </a:lnTo>
                <a:lnTo>
                  <a:pt x="12048" y="9600"/>
                </a:lnTo>
                <a:lnTo>
                  <a:pt x="12105" y="9543"/>
                </a:lnTo>
                <a:lnTo>
                  <a:pt x="12124" y="9447"/>
                </a:lnTo>
                <a:lnTo>
                  <a:pt x="12105" y="9371"/>
                </a:lnTo>
                <a:lnTo>
                  <a:pt x="12048" y="9294"/>
                </a:lnTo>
                <a:lnTo>
                  <a:pt x="11990" y="9237"/>
                </a:lnTo>
                <a:lnTo>
                  <a:pt x="11895" y="9218"/>
                </a:lnTo>
                <a:close/>
                <a:moveTo>
                  <a:pt x="72935" y="9600"/>
                </a:moveTo>
                <a:lnTo>
                  <a:pt x="72859" y="9619"/>
                </a:lnTo>
                <a:lnTo>
                  <a:pt x="71826" y="10059"/>
                </a:lnTo>
                <a:lnTo>
                  <a:pt x="71769" y="10116"/>
                </a:lnTo>
                <a:lnTo>
                  <a:pt x="71711" y="10174"/>
                </a:lnTo>
                <a:lnTo>
                  <a:pt x="71692" y="10269"/>
                </a:lnTo>
                <a:lnTo>
                  <a:pt x="71711" y="10346"/>
                </a:lnTo>
                <a:lnTo>
                  <a:pt x="71749" y="10403"/>
                </a:lnTo>
                <a:lnTo>
                  <a:pt x="71807" y="10441"/>
                </a:lnTo>
                <a:lnTo>
                  <a:pt x="71864" y="10480"/>
                </a:lnTo>
                <a:lnTo>
                  <a:pt x="71922" y="10480"/>
                </a:lnTo>
                <a:lnTo>
                  <a:pt x="72017" y="10461"/>
                </a:lnTo>
                <a:lnTo>
                  <a:pt x="73031" y="10021"/>
                </a:lnTo>
                <a:lnTo>
                  <a:pt x="73107" y="9982"/>
                </a:lnTo>
                <a:lnTo>
                  <a:pt x="73145" y="9906"/>
                </a:lnTo>
                <a:lnTo>
                  <a:pt x="73165" y="9829"/>
                </a:lnTo>
                <a:lnTo>
                  <a:pt x="73145" y="9734"/>
                </a:lnTo>
                <a:lnTo>
                  <a:pt x="73088" y="9657"/>
                </a:lnTo>
                <a:lnTo>
                  <a:pt x="73031" y="9619"/>
                </a:lnTo>
                <a:lnTo>
                  <a:pt x="72935" y="9600"/>
                </a:lnTo>
                <a:close/>
                <a:moveTo>
                  <a:pt x="28398" y="9734"/>
                </a:moveTo>
                <a:lnTo>
                  <a:pt x="28302" y="9753"/>
                </a:lnTo>
                <a:lnTo>
                  <a:pt x="28226" y="9772"/>
                </a:lnTo>
                <a:lnTo>
                  <a:pt x="28168" y="9849"/>
                </a:lnTo>
                <a:lnTo>
                  <a:pt x="27595" y="10786"/>
                </a:lnTo>
                <a:lnTo>
                  <a:pt x="27575" y="10881"/>
                </a:lnTo>
                <a:lnTo>
                  <a:pt x="27575" y="10958"/>
                </a:lnTo>
                <a:lnTo>
                  <a:pt x="27614" y="11034"/>
                </a:lnTo>
                <a:lnTo>
                  <a:pt x="27671" y="11092"/>
                </a:lnTo>
                <a:lnTo>
                  <a:pt x="27728" y="11130"/>
                </a:lnTo>
                <a:lnTo>
                  <a:pt x="27843" y="11130"/>
                </a:lnTo>
                <a:lnTo>
                  <a:pt x="27901" y="11111"/>
                </a:lnTo>
                <a:lnTo>
                  <a:pt x="27939" y="11072"/>
                </a:lnTo>
                <a:lnTo>
                  <a:pt x="27977" y="11015"/>
                </a:lnTo>
                <a:lnTo>
                  <a:pt x="28551" y="10078"/>
                </a:lnTo>
                <a:lnTo>
                  <a:pt x="28589" y="9982"/>
                </a:lnTo>
                <a:lnTo>
                  <a:pt x="28589" y="9906"/>
                </a:lnTo>
                <a:lnTo>
                  <a:pt x="28551" y="9829"/>
                </a:lnTo>
                <a:lnTo>
                  <a:pt x="28474" y="9772"/>
                </a:lnTo>
                <a:lnTo>
                  <a:pt x="28398" y="9734"/>
                </a:lnTo>
                <a:close/>
                <a:moveTo>
                  <a:pt x="70487" y="10671"/>
                </a:moveTo>
                <a:lnTo>
                  <a:pt x="70411" y="10690"/>
                </a:lnTo>
                <a:lnTo>
                  <a:pt x="69397" y="11149"/>
                </a:lnTo>
                <a:lnTo>
                  <a:pt x="69321" y="11187"/>
                </a:lnTo>
                <a:lnTo>
                  <a:pt x="69283" y="11264"/>
                </a:lnTo>
                <a:lnTo>
                  <a:pt x="69263" y="11359"/>
                </a:lnTo>
                <a:lnTo>
                  <a:pt x="69283" y="11436"/>
                </a:lnTo>
                <a:lnTo>
                  <a:pt x="69321" y="11493"/>
                </a:lnTo>
                <a:lnTo>
                  <a:pt x="69378" y="11531"/>
                </a:lnTo>
                <a:lnTo>
                  <a:pt x="69436" y="11551"/>
                </a:lnTo>
                <a:lnTo>
                  <a:pt x="69493" y="11570"/>
                </a:lnTo>
                <a:lnTo>
                  <a:pt x="69589" y="11551"/>
                </a:lnTo>
                <a:lnTo>
                  <a:pt x="70583" y="11092"/>
                </a:lnTo>
                <a:lnTo>
                  <a:pt x="70659" y="11034"/>
                </a:lnTo>
                <a:lnTo>
                  <a:pt x="70717" y="10958"/>
                </a:lnTo>
                <a:lnTo>
                  <a:pt x="70717" y="10881"/>
                </a:lnTo>
                <a:lnTo>
                  <a:pt x="70698" y="10805"/>
                </a:lnTo>
                <a:lnTo>
                  <a:pt x="70659" y="10728"/>
                </a:lnTo>
                <a:lnTo>
                  <a:pt x="70583" y="10671"/>
                </a:lnTo>
                <a:close/>
                <a:moveTo>
                  <a:pt x="9982" y="11053"/>
                </a:moveTo>
                <a:lnTo>
                  <a:pt x="9887" y="11072"/>
                </a:lnTo>
                <a:lnTo>
                  <a:pt x="9810" y="11130"/>
                </a:lnTo>
                <a:lnTo>
                  <a:pt x="9026" y="11914"/>
                </a:lnTo>
                <a:lnTo>
                  <a:pt x="8988" y="11990"/>
                </a:lnTo>
                <a:lnTo>
                  <a:pt x="8969" y="12067"/>
                </a:lnTo>
                <a:lnTo>
                  <a:pt x="8988" y="12143"/>
                </a:lnTo>
                <a:lnTo>
                  <a:pt x="9026" y="12220"/>
                </a:lnTo>
                <a:lnTo>
                  <a:pt x="9103" y="12277"/>
                </a:lnTo>
                <a:lnTo>
                  <a:pt x="9275" y="12277"/>
                </a:lnTo>
                <a:lnTo>
                  <a:pt x="9351" y="12220"/>
                </a:lnTo>
                <a:lnTo>
                  <a:pt x="10135" y="11436"/>
                </a:lnTo>
                <a:lnTo>
                  <a:pt x="10174" y="11359"/>
                </a:lnTo>
                <a:lnTo>
                  <a:pt x="10193" y="11283"/>
                </a:lnTo>
                <a:lnTo>
                  <a:pt x="10174" y="11206"/>
                </a:lnTo>
                <a:lnTo>
                  <a:pt x="10135" y="11130"/>
                </a:lnTo>
                <a:lnTo>
                  <a:pt x="10059" y="11072"/>
                </a:lnTo>
                <a:lnTo>
                  <a:pt x="9982" y="11053"/>
                </a:lnTo>
                <a:close/>
                <a:moveTo>
                  <a:pt x="68078" y="11780"/>
                </a:moveTo>
                <a:lnTo>
                  <a:pt x="67982" y="11799"/>
                </a:lnTo>
                <a:lnTo>
                  <a:pt x="66988" y="12277"/>
                </a:lnTo>
                <a:lnTo>
                  <a:pt x="66911" y="12335"/>
                </a:lnTo>
                <a:lnTo>
                  <a:pt x="66873" y="12411"/>
                </a:lnTo>
                <a:lnTo>
                  <a:pt x="66873" y="12488"/>
                </a:lnTo>
                <a:lnTo>
                  <a:pt x="66892" y="12583"/>
                </a:lnTo>
                <a:lnTo>
                  <a:pt x="66930" y="12641"/>
                </a:lnTo>
                <a:lnTo>
                  <a:pt x="66969" y="12679"/>
                </a:lnTo>
                <a:lnTo>
                  <a:pt x="67026" y="12698"/>
                </a:lnTo>
                <a:lnTo>
                  <a:pt x="67141" y="12698"/>
                </a:lnTo>
                <a:lnTo>
                  <a:pt x="67179" y="12679"/>
                </a:lnTo>
                <a:lnTo>
                  <a:pt x="68173" y="12201"/>
                </a:lnTo>
                <a:lnTo>
                  <a:pt x="68250" y="12143"/>
                </a:lnTo>
                <a:lnTo>
                  <a:pt x="68288" y="12086"/>
                </a:lnTo>
                <a:lnTo>
                  <a:pt x="68307" y="11990"/>
                </a:lnTo>
                <a:lnTo>
                  <a:pt x="68288" y="11914"/>
                </a:lnTo>
                <a:lnTo>
                  <a:pt x="68231" y="11837"/>
                </a:lnTo>
                <a:lnTo>
                  <a:pt x="68154" y="11799"/>
                </a:lnTo>
                <a:lnTo>
                  <a:pt x="68078" y="11780"/>
                </a:lnTo>
                <a:close/>
                <a:moveTo>
                  <a:pt x="27021" y="12010"/>
                </a:moveTo>
                <a:lnTo>
                  <a:pt x="26925" y="12029"/>
                </a:lnTo>
                <a:lnTo>
                  <a:pt x="26849" y="12067"/>
                </a:lnTo>
                <a:lnTo>
                  <a:pt x="26791" y="12124"/>
                </a:lnTo>
                <a:lnTo>
                  <a:pt x="26524" y="12641"/>
                </a:lnTo>
                <a:lnTo>
                  <a:pt x="26275" y="13119"/>
                </a:lnTo>
                <a:lnTo>
                  <a:pt x="26256" y="13214"/>
                </a:lnTo>
                <a:lnTo>
                  <a:pt x="26275" y="13291"/>
                </a:lnTo>
                <a:lnTo>
                  <a:pt x="26313" y="13367"/>
                </a:lnTo>
                <a:lnTo>
                  <a:pt x="26390" y="13425"/>
                </a:lnTo>
                <a:lnTo>
                  <a:pt x="26485" y="13444"/>
                </a:lnTo>
                <a:lnTo>
                  <a:pt x="26543" y="13425"/>
                </a:lnTo>
                <a:lnTo>
                  <a:pt x="26600" y="13405"/>
                </a:lnTo>
                <a:lnTo>
                  <a:pt x="26638" y="13367"/>
                </a:lnTo>
                <a:lnTo>
                  <a:pt x="26677" y="13310"/>
                </a:lnTo>
                <a:lnTo>
                  <a:pt x="26906" y="12851"/>
                </a:lnTo>
                <a:lnTo>
                  <a:pt x="27193" y="12354"/>
                </a:lnTo>
                <a:lnTo>
                  <a:pt x="27212" y="12258"/>
                </a:lnTo>
                <a:lnTo>
                  <a:pt x="27212" y="12182"/>
                </a:lnTo>
                <a:lnTo>
                  <a:pt x="27174" y="12105"/>
                </a:lnTo>
                <a:lnTo>
                  <a:pt x="27097" y="12048"/>
                </a:lnTo>
                <a:lnTo>
                  <a:pt x="27021" y="12010"/>
                </a:lnTo>
                <a:close/>
                <a:moveTo>
                  <a:pt x="65687" y="12947"/>
                </a:moveTo>
                <a:lnTo>
                  <a:pt x="65592" y="12966"/>
                </a:lnTo>
                <a:lnTo>
                  <a:pt x="64597" y="13482"/>
                </a:lnTo>
                <a:lnTo>
                  <a:pt x="64540" y="13520"/>
                </a:lnTo>
                <a:lnTo>
                  <a:pt x="64502" y="13597"/>
                </a:lnTo>
                <a:lnTo>
                  <a:pt x="64483" y="13692"/>
                </a:lnTo>
                <a:lnTo>
                  <a:pt x="64502" y="13769"/>
                </a:lnTo>
                <a:lnTo>
                  <a:pt x="64540" y="13826"/>
                </a:lnTo>
                <a:lnTo>
                  <a:pt x="64597" y="13864"/>
                </a:lnTo>
                <a:lnTo>
                  <a:pt x="64655" y="13884"/>
                </a:lnTo>
                <a:lnTo>
                  <a:pt x="64750" y="13884"/>
                </a:lnTo>
                <a:lnTo>
                  <a:pt x="64808" y="13864"/>
                </a:lnTo>
                <a:lnTo>
                  <a:pt x="65802" y="13367"/>
                </a:lnTo>
                <a:lnTo>
                  <a:pt x="65860" y="13310"/>
                </a:lnTo>
                <a:lnTo>
                  <a:pt x="65898" y="13233"/>
                </a:lnTo>
                <a:lnTo>
                  <a:pt x="65917" y="13157"/>
                </a:lnTo>
                <a:lnTo>
                  <a:pt x="65898" y="13061"/>
                </a:lnTo>
                <a:lnTo>
                  <a:pt x="65840" y="13004"/>
                </a:lnTo>
                <a:lnTo>
                  <a:pt x="65764" y="12966"/>
                </a:lnTo>
                <a:lnTo>
                  <a:pt x="65687" y="12947"/>
                </a:lnTo>
                <a:close/>
                <a:moveTo>
                  <a:pt x="8089" y="12947"/>
                </a:moveTo>
                <a:lnTo>
                  <a:pt x="8013" y="12966"/>
                </a:lnTo>
                <a:lnTo>
                  <a:pt x="7936" y="13023"/>
                </a:lnTo>
                <a:lnTo>
                  <a:pt x="7171" y="13826"/>
                </a:lnTo>
                <a:lnTo>
                  <a:pt x="7133" y="13903"/>
                </a:lnTo>
                <a:lnTo>
                  <a:pt x="7114" y="13979"/>
                </a:lnTo>
                <a:lnTo>
                  <a:pt x="7133" y="14056"/>
                </a:lnTo>
                <a:lnTo>
                  <a:pt x="7171" y="14132"/>
                </a:lnTo>
                <a:lnTo>
                  <a:pt x="7248" y="14190"/>
                </a:lnTo>
                <a:lnTo>
                  <a:pt x="7324" y="14190"/>
                </a:lnTo>
                <a:lnTo>
                  <a:pt x="7420" y="14170"/>
                </a:lnTo>
                <a:lnTo>
                  <a:pt x="7496" y="14132"/>
                </a:lnTo>
                <a:lnTo>
                  <a:pt x="8261" y="13329"/>
                </a:lnTo>
                <a:lnTo>
                  <a:pt x="8300" y="13253"/>
                </a:lnTo>
                <a:lnTo>
                  <a:pt x="8319" y="13176"/>
                </a:lnTo>
                <a:lnTo>
                  <a:pt x="8300" y="13080"/>
                </a:lnTo>
                <a:lnTo>
                  <a:pt x="8261" y="13023"/>
                </a:lnTo>
                <a:lnTo>
                  <a:pt x="8185" y="12966"/>
                </a:lnTo>
                <a:lnTo>
                  <a:pt x="8089" y="12947"/>
                </a:lnTo>
                <a:close/>
                <a:moveTo>
                  <a:pt x="63316" y="14170"/>
                </a:moveTo>
                <a:lnTo>
                  <a:pt x="63221" y="14190"/>
                </a:lnTo>
                <a:lnTo>
                  <a:pt x="62245" y="14725"/>
                </a:lnTo>
                <a:lnTo>
                  <a:pt x="62188" y="14763"/>
                </a:lnTo>
                <a:lnTo>
                  <a:pt x="62150" y="14840"/>
                </a:lnTo>
                <a:lnTo>
                  <a:pt x="62131" y="14935"/>
                </a:lnTo>
                <a:lnTo>
                  <a:pt x="62150" y="15012"/>
                </a:lnTo>
                <a:lnTo>
                  <a:pt x="62188" y="15069"/>
                </a:lnTo>
                <a:lnTo>
                  <a:pt x="62245" y="15107"/>
                </a:lnTo>
                <a:lnTo>
                  <a:pt x="62303" y="15127"/>
                </a:lnTo>
                <a:lnTo>
                  <a:pt x="62398" y="15127"/>
                </a:lnTo>
                <a:lnTo>
                  <a:pt x="62456" y="15107"/>
                </a:lnTo>
                <a:lnTo>
                  <a:pt x="63431" y="14591"/>
                </a:lnTo>
                <a:lnTo>
                  <a:pt x="63507" y="14534"/>
                </a:lnTo>
                <a:lnTo>
                  <a:pt x="63546" y="14457"/>
                </a:lnTo>
                <a:lnTo>
                  <a:pt x="63546" y="14362"/>
                </a:lnTo>
                <a:lnTo>
                  <a:pt x="63527" y="14285"/>
                </a:lnTo>
                <a:lnTo>
                  <a:pt x="63469" y="14209"/>
                </a:lnTo>
                <a:lnTo>
                  <a:pt x="63393" y="14170"/>
                </a:lnTo>
                <a:close/>
                <a:moveTo>
                  <a:pt x="25893" y="14438"/>
                </a:moveTo>
                <a:lnTo>
                  <a:pt x="25816" y="14476"/>
                </a:lnTo>
                <a:lnTo>
                  <a:pt x="25740" y="14515"/>
                </a:lnTo>
                <a:lnTo>
                  <a:pt x="25701" y="14610"/>
                </a:lnTo>
                <a:lnTo>
                  <a:pt x="25568" y="15146"/>
                </a:lnTo>
                <a:lnTo>
                  <a:pt x="25472" y="15719"/>
                </a:lnTo>
                <a:lnTo>
                  <a:pt x="25472" y="15796"/>
                </a:lnTo>
                <a:lnTo>
                  <a:pt x="25510" y="15872"/>
                </a:lnTo>
                <a:lnTo>
                  <a:pt x="25568" y="15930"/>
                </a:lnTo>
                <a:lnTo>
                  <a:pt x="25644" y="15968"/>
                </a:lnTo>
                <a:lnTo>
                  <a:pt x="25682" y="15968"/>
                </a:lnTo>
                <a:lnTo>
                  <a:pt x="25759" y="15949"/>
                </a:lnTo>
                <a:lnTo>
                  <a:pt x="25835" y="15911"/>
                </a:lnTo>
                <a:lnTo>
                  <a:pt x="25874" y="15853"/>
                </a:lnTo>
                <a:lnTo>
                  <a:pt x="25912" y="15777"/>
                </a:lnTo>
                <a:lnTo>
                  <a:pt x="25988" y="15241"/>
                </a:lnTo>
                <a:lnTo>
                  <a:pt x="26122" y="14725"/>
                </a:lnTo>
                <a:lnTo>
                  <a:pt x="26141" y="14629"/>
                </a:lnTo>
                <a:lnTo>
                  <a:pt x="26103" y="14553"/>
                </a:lnTo>
                <a:lnTo>
                  <a:pt x="26046" y="14496"/>
                </a:lnTo>
                <a:lnTo>
                  <a:pt x="25969" y="14457"/>
                </a:lnTo>
                <a:lnTo>
                  <a:pt x="25893" y="14438"/>
                </a:lnTo>
                <a:close/>
                <a:moveTo>
                  <a:pt x="6253" y="14878"/>
                </a:moveTo>
                <a:lnTo>
                  <a:pt x="6177" y="14897"/>
                </a:lnTo>
                <a:lnTo>
                  <a:pt x="6100" y="14954"/>
                </a:lnTo>
                <a:lnTo>
                  <a:pt x="5355" y="15777"/>
                </a:lnTo>
                <a:lnTo>
                  <a:pt x="5316" y="15853"/>
                </a:lnTo>
                <a:lnTo>
                  <a:pt x="5297" y="15930"/>
                </a:lnTo>
                <a:lnTo>
                  <a:pt x="5316" y="16006"/>
                </a:lnTo>
                <a:lnTo>
                  <a:pt x="5374" y="16083"/>
                </a:lnTo>
                <a:lnTo>
                  <a:pt x="5431" y="16121"/>
                </a:lnTo>
                <a:lnTo>
                  <a:pt x="5527" y="16140"/>
                </a:lnTo>
                <a:lnTo>
                  <a:pt x="5603" y="16121"/>
                </a:lnTo>
                <a:lnTo>
                  <a:pt x="5680" y="16064"/>
                </a:lnTo>
                <a:lnTo>
                  <a:pt x="6425" y="15260"/>
                </a:lnTo>
                <a:lnTo>
                  <a:pt x="6483" y="15184"/>
                </a:lnTo>
                <a:lnTo>
                  <a:pt x="6483" y="15088"/>
                </a:lnTo>
                <a:lnTo>
                  <a:pt x="6464" y="15012"/>
                </a:lnTo>
                <a:lnTo>
                  <a:pt x="6425" y="14935"/>
                </a:lnTo>
                <a:lnTo>
                  <a:pt x="6349" y="14897"/>
                </a:lnTo>
                <a:lnTo>
                  <a:pt x="6253" y="14878"/>
                </a:lnTo>
                <a:close/>
                <a:moveTo>
                  <a:pt x="60964" y="15433"/>
                </a:moveTo>
                <a:lnTo>
                  <a:pt x="60888" y="15471"/>
                </a:lnTo>
                <a:lnTo>
                  <a:pt x="59912" y="16006"/>
                </a:lnTo>
                <a:lnTo>
                  <a:pt x="59855" y="16064"/>
                </a:lnTo>
                <a:lnTo>
                  <a:pt x="59817" y="16140"/>
                </a:lnTo>
                <a:lnTo>
                  <a:pt x="59798" y="16236"/>
                </a:lnTo>
                <a:lnTo>
                  <a:pt x="59836" y="16312"/>
                </a:lnTo>
                <a:lnTo>
                  <a:pt x="59874" y="16350"/>
                </a:lnTo>
                <a:lnTo>
                  <a:pt x="59912" y="16389"/>
                </a:lnTo>
                <a:lnTo>
                  <a:pt x="59970" y="16408"/>
                </a:lnTo>
                <a:lnTo>
                  <a:pt x="60027" y="16427"/>
                </a:lnTo>
                <a:lnTo>
                  <a:pt x="60084" y="16408"/>
                </a:lnTo>
                <a:lnTo>
                  <a:pt x="60142" y="16389"/>
                </a:lnTo>
                <a:lnTo>
                  <a:pt x="61098" y="15853"/>
                </a:lnTo>
                <a:lnTo>
                  <a:pt x="61174" y="15796"/>
                </a:lnTo>
                <a:lnTo>
                  <a:pt x="61213" y="15719"/>
                </a:lnTo>
                <a:lnTo>
                  <a:pt x="61213" y="15624"/>
                </a:lnTo>
                <a:lnTo>
                  <a:pt x="61194" y="15547"/>
                </a:lnTo>
                <a:lnTo>
                  <a:pt x="61136" y="15490"/>
                </a:lnTo>
                <a:lnTo>
                  <a:pt x="61060" y="15452"/>
                </a:lnTo>
                <a:lnTo>
                  <a:pt x="60964" y="15433"/>
                </a:lnTo>
                <a:close/>
                <a:moveTo>
                  <a:pt x="58650" y="16752"/>
                </a:moveTo>
                <a:lnTo>
                  <a:pt x="58574" y="16790"/>
                </a:lnTo>
                <a:lnTo>
                  <a:pt x="57618" y="17345"/>
                </a:lnTo>
                <a:lnTo>
                  <a:pt x="57541" y="17402"/>
                </a:lnTo>
                <a:lnTo>
                  <a:pt x="57522" y="17479"/>
                </a:lnTo>
                <a:lnTo>
                  <a:pt x="57503" y="17574"/>
                </a:lnTo>
                <a:lnTo>
                  <a:pt x="57541" y="17651"/>
                </a:lnTo>
                <a:lnTo>
                  <a:pt x="57579" y="17708"/>
                </a:lnTo>
                <a:lnTo>
                  <a:pt x="57618" y="17727"/>
                </a:lnTo>
                <a:lnTo>
                  <a:pt x="57675" y="17746"/>
                </a:lnTo>
                <a:lnTo>
                  <a:pt x="57732" y="17766"/>
                </a:lnTo>
                <a:lnTo>
                  <a:pt x="57790" y="17746"/>
                </a:lnTo>
                <a:lnTo>
                  <a:pt x="57847" y="17727"/>
                </a:lnTo>
                <a:lnTo>
                  <a:pt x="58803" y="17173"/>
                </a:lnTo>
                <a:lnTo>
                  <a:pt x="58861" y="17115"/>
                </a:lnTo>
                <a:lnTo>
                  <a:pt x="58899" y="17039"/>
                </a:lnTo>
                <a:lnTo>
                  <a:pt x="58899" y="16943"/>
                </a:lnTo>
                <a:lnTo>
                  <a:pt x="58880" y="16867"/>
                </a:lnTo>
                <a:lnTo>
                  <a:pt x="58822" y="16790"/>
                </a:lnTo>
                <a:lnTo>
                  <a:pt x="58746" y="16771"/>
                </a:lnTo>
                <a:lnTo>
                  <a:pt x="58650" y="16752"/>
                </a:lnTo>
                <a:close/>
                <a:moveTo>
                  <a:pt x="4456" y="16848"/>
                </a:moveTo>
                <a:lnTo>
                  <a:pt x="4379" y="16867"/>
                </a:lnTo>
                <a:lnTo>
                  <a:pt x="4303" y="16924"/>
                </a:lnTo>
                <a:lnTo>
                  <a:pt x="3576" y="17746"/>
                </a:lnTo>
                <a:lnTo>
                  <a:pt x="3519" y="17823"/>
                </a:lnTo>
                <a:lnTo>
                  <a:pt x="3519" y="17899"/>
                </a:lnTo>
                <a:lnTo>
                  <a:pt x="3538" y="17995"/>
                </a:lnTo>
                <a:lnTo>
                  <a:pt x="3576" y="18052"/>
                </a:lnTo>
                <a:lnTo>
                  <a:pt x="3653" y="18091"/>
                </a:lnTo>
                <a:lnTo>
                  <a:pt x="3729" y="18110"/>
                </a:lnTo>
                <a:lnTo>
                  <a:pt x="3825" y="18091"/>
                </a:lnTo>
                <a:lnTo>
                  <a:pt x="3901" y="18033"/>
                </a:lnTo>
                <a:lnTo>
                  <a:pt x="4647" y="17211"/>
                </a:lnTo>
                <a:lnTo>
                  <a:pt x="4685" y="17134"/>
                </a:lnTo>
                <a:lnTo>
                  <a:pt x="4704" y="17058"/>
                </a:lnTo>
                <a:lnTo>
                  <a:pt x="4666" y="16981"/>
                </a:lnTo>
                <a:lnTo>
                  <a:pt x="4628" y="16905"/>
                </a:lnTo>
                <a:lnTo>
                  <a:pt x="4551" y="16867"/>
                </a:lnTo>
                <a:lnTo>
                  <a:pt x="4456" y="16848"/>
                </a:lnTo>
                <a:close/>
                <a:moveTo>
                  <a:pt x="25606" y="17077"/>
                </a:moveTo>
                <a:lnTo>
                  <a:pt x="25510" y="17096"/>
                </a:lnTo>
                <a:lnTo>
                  <a:pt x="25453" y="17154"/>
                </a:lnTo>
                <a:lnTo>
                  <a:pt x="25415" y="17211"/>
                </a:lnTo>
                <a:lnTo>
                  <a:pt x="25395" y="17307"/>
                </a:lnTo>
                <a:lnTo>
                  <a:pt x="25434" y="17861"/>
                </a:lnTo>
                <a:lnTo>
                  <a:pt x="25529" y="18435"/>
                </a:lnTo>
                <a:lnTo>
                  <a:pt x="25548" y="18511"/>
                </a:lnTo>
                <a:lnTo>
                  <a:pt x="25606" y="18569"/>
                </a:lnTo>
                <a:lnTo>
                  <a:pt x="25663" y="18607"/>
                </a:lnTo>
                <a:lnTo>
                  <a:pt x="25778" y="18607"/>
                </a:lnTo>
                <a:lnTo>
                  <a:pt x="25854" y="18588"/>
                </a:lnTo>
                <a:lnTo>
                  <a:pt x="25931" y="18530"/>
                </a:lnTo>
                <a:lnTo>
                  <a:pt x="25950" y="18435"/>
                </a:lnTo>
                <a:lnTo>
                  <a:pt x="25950" y="18358"/>
                </a:lnTo>
                <a:lnTo>
                  <a:pt x="25874" y="17823"/>
                </a:lnTo>
                <a:lnTo>
                  <a:pt x="25835" y="17287"/>
                </a:lnTo>
                <a:lnTo>
                  <a:pt x="25816" y="17192"/>
                </a:lnTo>
                <a:lnTo>
                  <a:pt x="25759" y="17134"/>
                </a:lnTo>
                <a:lnTo>
                  <a:pt x="25701" y="17077"/>
                </a:lnTo>
                <a:close/>
                <a:moveTo>
                  <a:pt x="56375" y="18148"/>
                </a:moveTo>
                <a:lnTo>
                  <a:pt x="56298" y="18167"/>
                </a:lnTo>
                <a:lnTo>
                  <a:pt x="55361" y="18779"/>
                </a:lnTo>
                <a:lnTo>
                  <a:pt x="55304" y="18856"/>
                </a:lnTo>
                <a:lnTo>
                  <a:pt x="55265" y="18932"/>
                </a:lnTo>
                <a:lnTo>
                  <a:pt x="55265" y="19009"/>
                </a:lnTo>
                <a:lnTo>
                  <a:pt x="55304" y="19085"/>
                </a:lnTo>
                <a:lnTo>
                  <a:pt x="55342" y="19142"/>
                </a:lnTo>
                <a:lnTo>
                  <a:pt x="55380" y="19162"/>
                </a:lnTo>
                <a:lnTo>
                  <a:pt x="55438" y="19181"/>
                </a:lnTo>
                <a:lnTo>
                  <a:pt x="55476" y="19200"/>
                </a:lnTo>
                <a:lnTo>
                  <a:pt x="55552" y="19181"/>
                </a:lnTo>
                <a:lnTo>
                  <a:pt x="55610" y="19162"/>
                </a:lnTo>
                <a:lnTo>
                  <a:pt x="56528" y="18550"/>
                </a:lnTo>
                <a:lnTo>
                  <a:pt x="56585" y="18492"/>
                </a:lnTo>
                <a:lnTo>
                  <a:pt x="56623" y="18416"/>
                </a:lnTo>
                <a:lnTo>
                  <a:pt x="56623" y="18320"/>
                </a:lnTo>
                <a:lnTo>
                  <a:pt x="56604" y="18244"/>
                </a:lnTo>
                <a:lnTo>
                  <a:pt x="56528" y="18167"/>
                </a:lnTo>
                <a:lnTo>
                  <a:pt x="56451" y="18148"/>
                </a:lnTo>
                <a:close/>
                <a:moveTo>
                  <a:pt x="2697" y="18836"/>
                </a:moveTo>
                <a:lnTo>
                  <a:pt x="2601" y="18856"/>
                </a:lnTo>
                <a:lnTo>
                  <a:pt x="2544" y="18913"/>
                </a:lnTo>
                <a:lnTo>
                  <a:pt x="1798" y="19735"/>
                </a:lnTo>
                <a:lnTo>
                  <a:pt x="1759" y="19812"/>
                </a:lnTo>
                <a:lnTo>
                  <a:pt x="1740" y="19888"/>
                </a:lnTo>
                <a:lnTo>
                  <a:pt x="1759" y="19984"/>
                </a:lnTo>
                <a:lnTo>
                  <a:pt x="1817" y="20041"/>
                </a:lnTo>
                <a:lnTo>
                  <a:pt x="1893" y="20099"/>
                </a:lnTo>
                <a:lnTo>
                  <a:pt x="1970" y="20099"/>
                </a:lnTo>
                <a:lnTo>
                  <a:pt x="2065" y="20079"/>
                </a:lnTo>
                <a:lnTo>
                  <a:pt x="2142" y="20022"/>
                </a:lnTo>
                <a:lnTo>
                  <a:pt x="2869" y="19200"/>
                </a:lnTo>
                <a:lnTo>
                  <a:pt x="2907" y="19123"/>
                </a:lnTo>
                <a:lnTo>
                  <a:pt x="2926" y="19047"/>
                </a:lnTo>
                <a:lnTo>
                  <a:pt x="2907" y="18951"/>
                </a:lnTo>
                <a:lnTo>
                  <a:pt x="2849" y="18894"/>
                </a:lnTo>
                <a:lnTo>
                  <a:pt x="2773" y="18836"/>
                </a:lnTo>
                <a:close/>
                <a:moveTo>
                  <a:pt x="54156" y="19620"/>
                </a:moveTo>
                <a:lnTo>
                  <a:pt x="54080" y="19659"/>
                </a:lnTo>
                <a:lnTo>
                  <a:pt x="53162" y="20309"/>
                </a:lnTo>
                <a:lnTo>
                  <a:pt x="53105" y="20366"/>
                </a:lnTo>
                <a:lnTo>
                  <a:pt x="53085" y="20443"/>
                </a:lnTo>
                <a:lnTo>
                  <a:pt x="53085" y="20538"/>
                </a:lnTo>
                <a:lnTo>
                  <a:pt x="53124" y="20615"/>
                </a:lnTo>
                <a:lnTo>
                  <a:pt x="53162" y="20653"/>
                </a:lnTo>
                <a:lnTo>
                  <a:pt x="53200" y="20672"/>
                </a:lnTo>
                <a:lnTo>
                  <a:pt x="53238" y="20691"/>
                </a:lnTo>
                <a:lnTo>
                  <a:pt x="53296" y="20710"/>
                </a:lnTo>
                <a:lnTo>
                  <a:pt x="53372" y="20691"/>
                </a:lnTo>
                <a:lnTo>
                  <a:pt x="53430" y="20672"/>
                </a:lnTo>
                <a:lnTo>
                  <a:pt x="54328" y="20022"/>
                </a:lnTo>
                <a:lnTo>
                  <a:pt x="54386" y="19965"/>
                </a:lnTo>
                <a:lnTo>
                  <a:pt x="54424" y="19888"/>
                </a:lnTo>
                <a:lnTo>
                  <a:pt x="54424" y="19793"/>
                </a:lnTo>
                <a:lnTo>
                  <a:pt x="54386" y="19716"/>
                </a:lnTo>
                <a:lnTo>
                  <a:pt x="54328" y="19659"/>
                </a:lnTo>
                <a:lnTo>
                  <a:pt x="54252" y="19620"/>
                </a:lnTo>
                <a:close/>
                <a:moveTo>
                  <a:pt x="26065" y="19678"/>
                </a:moveTo>
                <a:lnTo>
                  <a:pt x="25988" y="19735"/>
                </a:lnTo>
                <a:lnTo>
                  <a:pt x="25931" y="19793"/>
                </a:lnTo>
                <a:lnTo>
                  <a:pt x="25912" y="19888"/>
                </a:lnTo>
                <a:lnTo>
                  <a:pt x="25931" y="19965"/>
                </a:lnTo>
                <a:lnTo>
                  <a:pt x="26122" y="20500"/>
                </a:lnTo>
                <a:lnTo>
                  <a:pt x="26352" y="21016"/>
                </a:lnTo>
                <a:lnTo>
                  <a:pt x="26390" y="21074"/>
                </a:lnTo>
                <a:lnTo>
                  <a:pt x="26428" y="21112"/>
                </a:lnTo>
                <a:lnTo>
                  <a:pt x="26485" y="21131"/>
                </a:lnTo>
                <a:lnTo>
                  <a:pt x="26562" y="21131"/>
                </a:lnTo>
                <a:lnTo>
                  <a:pt x="26658" y="21112"/>
                </a:lnTo>
                <a:lnTo>
                  <a:pt x="26715" y="21074"/>
                </a:lnTo>
                <a:lnTo>
                  <a:pt x="26772" y="20997"/>
                </a:lnTo>
                <a:lnTo>
                  <a:pt x="26772" y="20902"/>
                </a:lnTo>
                <a:lnTo>
                  <a:pt x="26753" y="20825"/>
                </a:lnTo>
                <a:lnTo>
                  <a:pt x="26543" y="20328"/>
                </a:lnTo>
                <a:lnTo>
                  <a:pt x="26332" y="19812"/>
                </a:lnTo>
                <a:lnTo>
                  <a:pt x="26294" y="19754"/>
                </a:lnTo>
                <a:lnTo>
                  <a:pt x="26237" y="19697"/>
                </a:lnTo>
                <a:lnTo>
                  <a:pt x="26141" y="19678"/>
                </a:lnTo>
                <a:close/>
                <a:moveTo>
                  <a:pt x="937" y="20825"/>
                </a:moveTo>
                <a:lnTo>
                  <a:pt x="842" y="20844"/>
                </a:lnTo>
                <a:lnTo>
                  <a:pt x="784" y="20902"/>
                </a:lnTo>
                <a:lnTo>
                  <a:pt x="38" y="21743"/>
                </a:lnTo>
                <a:lnTo>
                  <a:pt x="0" y="21820"/>
                </a:lnTo>
                <a:lnTo>
                  <a:pt x="0" y="21896"/>
                </a:lnTo>
                <a:lnTo>
                  <a:pt x="19" y="21973"/>
                </a:lnTo>
                <a:lnTo>
                  <a:pt x="58" y="22049"/>
                </a:lnTo>
                <a:lnTo>
                  <a:pt x="134" y="22087"/>
                </a:lnTo>
                <a:lnTo>
                  <a:pt x="211" y="22106"/>
                </a:lnTo>
                <a:lnTo>
                  <a:pt x="306" y="22087"/>
                </a:lnTo>
                <a:lnTo>
                  <a:pt x="383" y="22030"/>
                </a:lnTo>
                <a:lnTo>
                  <a:pt x="1109" y="21189"/>
                </a:lnTo>
                <a:lnTo>
                  <a:pt x="1148" y="21112"/>
                </a:lnTo>
                <a:lnTo>
                  <a:pt x="1167" y="21036"/>
                </a:lnTo>
                <a:lnTo>
                  <a:pt x="1148" y="20959"/>
                </a:lnTo>
                <a:lnTo>
                  <a:pt x="1090" y="20883"/>
                </a:lnTo>
                <a:lnTo>
                  <a:pt x="1014" y="20844"/>
                </a:lnTo>
                <a:lnTo>
                  <a:pt x="937" y="20825"/>
                </a:lnTo>
                <a:close/>
                <a:moveTo>
                  <a:pt x="52072" y="21150"/>
                </a:moveTo>
                <a:lnTo>
                  <a:pt x="51976" y="21169"/>
                </a:lnTo>
                <a:lnTo>
                  <a:pt x="51900" y="21189"/>
                </a:lnTo>
                <a:lnTo>
                  <a:pt x="51001" y="21839"/>
                </a:lnTo>
                <a:lnTo>
                  <a:pt x="50925" y="21896"/>
                </a:lnTo>
                <a:lnTo>
                  <a:pt x="50905" y="21973"/>
                </a:lnTo>
                <a:lnTo>
                  <a:pt x="50905" y="22049"/>
                </a:lnTo>
                <a:lnTo>
                  <a:pt x="50944" y="22145"/>
                </a:lnTo>
                <a:lnTo>
                  <a:pt x="50982" y="22183"/>
                </a:lnTo>
                <a:lnTo>
                  <a:pt x="51020" y="22202"/>
                </a:lnTo>
                <a:lnTo>
                  <a:pt x="51078" y="22221"/>
                </a:lnTo>
                <a:lnTo>
                  <a:pt x="51116" y="22240"/>
                </a:lnTo>
                <a:lnTo>
                  <a:pt x="51192" y="22221"/>
                </a:lnTo>
                <a:lnTo>
                  <a:pt x="51250" y="22202"/>
                </a:lnTo>
                <a:lnTo>
                  <a:pt x="52148" y="21552"/>
                </a:lnTo>
                <a:lnTo>
                  <a:pt x="52225" y="21495"/>
                </a:lnTo>
                <a:lnTo>
                  <a:pt x="52244" y="21418"/>
                </a:lnTo>
                <a:lnTo>
                  <a:pt x="52244" y="21322"/>
                </a:lnTo>
                <a:lnTo>
                  <a:pt x="52206" y="21246"/>
                </a:lnTo>
                <a:lnTo>
                  <a:pt x="52148" y="21189"/>
                </a:lnTo>
                <a:lnTo>
                  <a:pt x="52072" y="21150"/>
                </a:lnTo>
                <a:close/>
                <a:moveTo>
                  <a:pt x="27289" y="22049"/>
                </a:moveTo>
                <a:lnTo>
                  <a:pt x="27193" y="22087"/>
                </a:lnTo>
                <a:lnTo>
                  <a:pt x="27136" y="22145"/>
                </a:lnTo>
                <a:lnTo>
                  <a:pt x="27097" y="22221"/>
                </a:lnTo>
                <a:lnTo>
                  <a:pt x="27097" y="22317"/>
                </a:lnTo>
                <a:lnTo>
                  <a:pt x="27136" y="22393"/>
                </a:lnTo>
                <a:lnTo>
                  <a:pt x="27461" y="22852"/>
                </a:lnTo>
                <a:lnTo>
                  <a:pt x="27824" y="23292"/>
                </a:lnTo>
                <a:lnTo>
                  <a:pt x="27901" y="23349"/>
                </a:lnTo>
                <a:lnTo>
                  <a:pt x="27977" y="23369"/>
                </a:lnTo>
                <a:lnTo>
                  <a:pt x="28054" y="23369"/>
                </a:lnTo>
                <a:lnTo>
                  <a:pt x="28130" y="23330"/>
                </a:lnTo>
                <a:lnTo>
                  <a:pt x="28187" y="23254"/>
                </a:lnTo>
                <a:lnTo>
                  <a:pt x="28207" y="23177"/>
                </a:lnTo>
                <a:lnTo>
                  <a:pt x="28207" y="23082"/>
                </a:lnTo>
                <a:lnTo>
                  <a:pt x="28149" y="23005"/>
                </a:lnTo>
                <a:lnTo>
                  <a:pt x="27824" y="22585"/>
                </a:lnTo>
                <a:lnTo>
                  <a:pt x="27499" y="22145"/>
                </a:lnTo>
                <a:lnTo>
                  <a:pt x="27442" y="22087"/>
                </a:lnTo>
                <a:lnTo>
                  <a:pt x="27365" y="22049"/>
                </a:lnTo>
                <a:close/>
                <a:moveTo>
                  <a:pt x="49796" y="22661"/>
                </a:moveTo>
                <a:lnTo>
                  <a:pt x="49720" y="22699"/>
                </a:lnTo>
                <a:lnTo>
                  <a:pt x="48783" y="23292"/>
                </a:lnTo>
                <a:lnTo>
                  <a:pt x="48725" y="23349"/>
                </a:lnTo>
                <a:lnTo>
                  <a:pt x="48687" y="23445"/>
                </a:lnTo>
                <a:lnTo>
                  <a:pt x="48687" y="23522"/>
                </a:lnTo>
                <a:lnTo>
                  <a:pt x="48725" y="23598"/>
                </a:lnTo>
                <a:lnTo>
                  <a:pt x="48764" y="23655"/>
                </a:lnTo>
                <a:lnTo>
                  <a:pt x="48802" y="23675"/>
                </a:lnTo>
                <a:lnTo>
                  <a:pt x="48859" y="23694"/>
                </a:lnTo>
                <a:lnTo>
                  <a:pt x="48898" y="23713"/>
                </a:lnTo>
                <a:lnTo>
                  <a:pt x="48974" y="23694"/>
                </a:lnTo>
                <a:lnTo>
                  <a:pt x="49031" y="23675"/>
                </a:lnTo>
                <a:lnTo>
                  <a:pt x="49968" y="23063"/>
                </a:lnTo>
                <a:lnTo>
                  <a:pt x="50026" y="23005"/>
                </a:lnTo>
                <a:lnTo>
                  <a:pt x="50064" y="22929"/>
                </a:lnTo>
                <a:lnTo>
                  <a:pt x="50064" y="22833"/>
                </a:lnTo>
                <a:lnTo>
                  <a:pt x="50026" y="22757"/>
                </a:lnTo>
                <a:lnTo>
                  <a:pt x="49968" y="22699"/>
                </a:lnTo>
                <a:lnTo>
                  <a:pt x="49873" y="22661"/>
                </a:lnTo>
                <a:close/>
                <a:moveTo>
                  <a:pt x="47559" y="24057"/>
                </a:moveTo>
                <a:lnTo>
                  <a:pt x="47463" y="24095"/>
                </a:lnTo>
                <a:lnTo>
                  <a:pt x="46507" y="24631"/>
                </a:lnTo>
                <a:lnTo>
                  <a:pt x="46431" y="24688"/>
                </a:lnTo>
                <a:lnTo>
                  <a:pt x="46392" y="24765"/>
                </a:lnTo>
                <a:lnTo>
                  <a:pt x="46392" y="24841"/>
                </a:lnTo>
                <a:lnTo>
                  <a:pt x="46412" y="24918"/>
                </a:lnTo>
                <a:lnTo>
                  <a:pt x="46450" y="24975"/>
                </a:lnTo>
                <a:lnTo>
                  <a:pt x="46488" y="25013"/>
                </a:lnTo>
                <a:lnTo>
                  <a:pt x="46545" y="25032"/>
                </a:lnTo>
                <a:lnTo>
                  <a:pt x="46603" y="25051"/>
                </a:lnTo>
                <a:lnTo>
                  <a:pt x="46660" y="25032"/>
                </a:lnTo>
                <a:lnTo>
                  <a:pt x="46718" y="25013"/>
                </a:lnTo>
                <a:lnTo>
                  <a:pt x="47693" y="24478"/>
                </a:lnTo>
                <a:lnTo>
                  <a:pt x="47750" y="24420"/>
                </a:lnTo>
                <a:lnTo>
                  <a:pt x="47788" y="24344"/>
                </a:lnTo>
                <a:lnTo>
                  <a:pt x="47808" y="24267"/>
                </a:lnTo>
                <a:lnTo>
                  <a:pt x="47769" y="24172"/>
                </a:lnTo>
                <a:lnTo>
                  <a:pt x="47712" y="24114"/>
                </a:lnTo>
                <a:lnTo>
                  <a:pt x="47635" y="24076"/>
                </a:lnTo>
                <a:lnTo>
                  <a:pt x="47559" y="24057"/>
                </a:lnTo>
                <a:close/>
                <a:moveTo>
                  <a:pt x="29048" y="24038"/>
                </a:moveTo>
                <a:lnTo>
                  <a:pt x="28971" y="24057"/>
                </a:lnTo>
                <a:lnTo>
                  <a:pt x="28895" y="24114"/>
                </a:lnTo>
                <a:lnTo>
                  <a:pt x="28857" y="24191"/>
                </a:lnTo>
                <a:lnTo>
                  <a:pt x="28838" y="24286"/>
                </a:lnTo>
                <a:lnTo>
                  <a:pt x="28857" y="24363"/>
                </a:lnTo>
                <a:lnTo>
                  <a:pt x="28914" y="24439"/>
                </a:lnTo>
                <a:lnTo>
                  <a:pt x="29354" y="24784"/>
                </a:lnTo>
                <a:lnTo>
                  <a:pt x="29794" y="25109"/>
                </a:lnTo>
                <a:lnTo>
                  <a:pt x="29813" y="25128"/>
                </a:lnTo>
                <a:lnTo>
                  <a:pt x="29870" y="25166"/>
                </a:lnTo>
                <a:lnTo>
                  <a:pt x="29985" y="25166"/>
                </a:lnTo>
                <a:lnTo>
                  <a:pt x="30042" y="25147"/>
                </a:lnTo>
                <a:lnTo>
                  <a:pt x="30081" y="25128"/>
                </a:lnTo>
                <a:lnTo>
                  <a:pt x="30119" y="25071"/>
                </a:lnTo>
                <a:lnTo>
                  <a:pt x="30157" y="24994"/>
                </a:lnTo>
                <a:lnTo>
                  <a:pt x="30157" y="24918"/>
                </a:lnTo>
                <a:lnTo>
                  <a:pt x="30119" y="24841"/>
                </a:lnTo>
                <a:lnTo>
                  <a:pt x="30061" y="24765"/>
                </a:lnTo>
                <a:lnTo>
                  <a:pt x="30042" y="24745"/>
                </a:lnTo>
                <a:lnTo>
                  <a:pt x="29622" y="24439"/>
                </a:lnTo>
                <a:lnTo>
                  <a:pt x="29220" y="24095"/>
                </a:lnTo>
                <a:lnTo>
                  <a:pt x="29144" y="24057"/>
                </a:lnTo>
                <a:lnTo>
                  <a:pt x="29048" y="24038"/>
                </a:lnTo>
                <a:close/>
                <a:moveTo>
                  <a:pt x="45207" y="25281"/>
                </a:moveTo>
                <a:lnTo>
                  <a:pt x="45130" y="25300"/>
                </a:lnTo>
                <a:lnTo>
                  <a:pt x="44614" y="25510"/>
                </a:lnTo>
                <a:lnTo>
                  <a:pt x="44117" y="25721"/>
                </a:lnTo>
                <a:lnTo>
                  <a:pt x="44040" y="25778"/>
                </a:lnTo>
                <a:lnTo>
                  <a:pt x="43983" y="25835"/>
                </a:lnTo>
                <a:lnTo>
                  <a:pt x="43964" y="25931"/>
                </a:lnTo>
                <a:lnTo>
                  <a:pt x="43983" y="26008"/>
                </a:lnTo>
                <a:lnTo>
                  <a:pt x="44021" y="26065"/>
                </a:lnTo>
                <a:lnTo>
                  <a:pt x="44079" y="26122"/>
                </a:lnTo>
                <a:lnTo>
                  <a:pt x="44136" y="26141"/>
                </a:lnTo>
                <a:lnTo>
                  <a:pt x="44193" y="26161"/>
                </a:lnTo>
                <a:lnTo>
                  <a:pt x="44270" y="26141"/>
                </a:lnTo>
                <a:lnTo>
                  <a:pt x="44786" y="25931"/>
                </a:lnTo>
                <a:lnTo>
                  <a:pt x="45302" y="25702"/>
                </a:lnTo>
                <a:lnTo>
                  <a:pt x="45379" y="25644"/>
                </a:lnTo>
                <a:lnTo>
                  <a:pt x="45417" y="25587"/>
                </a:lnTo>
                <a:lnTo>
                  <a:pt x="45436" y="25491"/>
                </a:lnTo>
                <a:lnTo>
                  <a:pt x="45417" y="25415"/>
                </a:lnTo>
                <a:lnTo>
                  <a:pt x="45360" y="25338"/>
                </a:lnTo>
                <a:lnTo>
                  <a:pt x="45302" y="25300"/>
                </a:lnTo>
                <a:lnTo>
                  <a:pt x="45207" y="25281"/>
                </a:lnTo>
                <a:close/>
                <a:moveTo>
                  <a:pt x="31190" y="25529"/>
                </a:moveTo>
                <a:lnTo>
                  <a:pt x="31132" y="25587"/>
                </a:lnTo>
                <a:lnTo>
                  <a:pt x="31075" y="25644"/>
                </a:lnTo>
                <a:lnTo>
                  <a:pt x="31037" y="25740"/>
                </a:lnTo>
                <a:lnTo>
                  <a:pt x="31056" y="25816"/>
                </a:lnTo>
                <a:lnTo>
                  <a:pt x="31094" y="25893"/>
                </a:lnTo>
                <a:lnTo>
                  <a:pt x="31171" y="25950"/>
                </a:lnTo>
                <a:lnTo>
                  <a:pt x="31668" y="26180"/>
                </a:lnTo>
                <a:lnTo>
                  <a:pt x="32184" y="26409"/>
                </a:lnTo>
                <a:lnTo>
                  <a:pt x="32280" y="26428"/>
                </a:lnTo>
                <a:lnTo>
                  <a:pt x="32337" y="26409"/>
                </a:lnTo>
                <a:lnTo>
                  <a:pt x="32394" y="26390"/>
                </a:lnTo>
                <a:lnTo>
                  <a:pt x="32452" y="26352"/>
                </a:lnTo>
                <a:lnTo>
                  <a:pt x="32490" y="26294"/>
                </a:lnTo>
                <a:lnTo>
                  <a:pt x="32490" y="26199"/>
                </a:lnTo>
                <a:lnTo>
                  <a:pt x="32471" y="26122"/>
                </a:lnTo>
                <a:lnTo>
                  <a:pt x="32433" y="26046"/>
                </a:lnTo>
                <a:lnTo>
                  <a:pt x="32356" y="26008"/>
                </a:lnTo>
                <a:lnTo>
                  <a:pt x="31859" y="25778"/>
                </a:lnTo>
                <a:lnTo>
                  <a:pt x="31362" y="25549"/>
                </a:lnTo>
                <a:lnTo>
                  <a:pt x="31285" y="25529"/>
                </a:lnTo>
                <a:close/>
                <a:moveTo>
                  <a:pt x="42663" y="26218"/>
                </a:moveTo>
                <a:lnTo>
                  <a:pt x="42128" y="26371"/>
                </a:lnTo>
                <a:lnTo>
                  <a:pt x="41612" y="26505"/>
                </a:lnTo>
                <a:lnTo>
                  <a:pt x="41516" y="26524"/>
                </a:lnTo>
                <a:lnTo>
                  <a:pt x="41459" y="26600"/>
                </a:lnTo>
                <a:lnTo>
                  <a:pt x="41440" y="26677"/>
                </a:lnTo>
                <a:lnTo>
                  <a:pt x="41440" y="26753"/>
                </a:lnTo>
                <a:lnTo>
                  <a:pt x="41459" y="26830"/>
                </a:lnTo>
                <a:lnTo>
                  <a:pt x="41516" y="26887"/>
                </a:lnTo>
                <a:lnTo>
                  <a:pt x="41573" y="26925"/>
                </a:lnTo>
                <a:lnTo>
                  <a:pt x="41707" y="26925"/>
                </a:lnTo>
                <a:lnTo>
                  <a:pt x="42243" y="26792"/>
                </a:lnTo>
                <a:lnTo>
                  <a:pt x="42797" y="26639"/>
                </a:lnTo>
                <a:lnTo>
                  <a:pt x="42874" y="26600"/>
                </a:lnTo>
                <a:lnTo>
                  <a:pt x="42912" y="26543"/>
                </a:lnTo>
                <a:lnTo>
                  <a:pt x="42950" y="26447"/>
                </a:lnTo>
                <a:lnTo>
                  <a:pt x="42931" y="26371"/>
                </a:lnTo>
                <a:lnTo>
                  <a:pt x="42893" y="26294"/>
                </a:lnTo>
                <a:lnTo>
                  <a:pt x="42836" y="26237"/>
                </a:lnTo>
                <a:lnTo>
                  <a:pt x="42759" y="26218"/>
                </a:lnTo>
                <a:close/>
                <a:moveTo>
                  <a:pt x="33714" y="26467"/>
                </a:moveTo>
                <a:lnTo>
                  <a:pt x="33637" y="26505"/>
                </a:lnTo>
                <a:lnTo>
                  <a:pt x="33580" y="26543"/>
                </a:lnTo>
                <a:lnTo>
                  <a:pt x="33542" y="26639"/>
                </a:lnTo>
                <a:lnTo>
                  <a:pt x="33523" y="26715"/>
                </a:lnTo>
                <a:lnTo>
                  <a:pt x="33561" y="26792"/>
                </a:lnTo>
                <a:lnTo>
                  <a:pt x="33618" y="26868"/>
                </a:lnTo>
                <a:lnTo>
                  <a:pt x="33695" y="26906"/>
                </a:lnTo>
                <a:lnTo>
                  <a:pt x="34230" y="27040"/>
                </a:lnTo>
                <a:lnTo>
                  <a:pt x="34785" y="27136"/>
                </a:lnTo>
                <a:lnTo>
                  <a:pt x="34823" y="27155"/>
                </a:lnTo>
                <a:lnTo>
                  <a:pt x="34900" y="27136"/>
                </a:lnTo>
                <a:lnTo>
                  <a:pt x="34976" y="27098"/>
                </a:lnTo>
                <a:lnTo>
                  <a:pt x="35014" y="27040"/>
                </a:lnTo>
                <a:lnTo>
                  <a:pt x="35053" y="26964"/>
                </a:lnTo>
                <a:lnTo>
                  <a:pt x="35053" y="26887"/>
                </a:lnTo>
                <a:lnTo>
                  <a:pt x="35014" y="26792"/>
                </a:lnTo>
                <a:lnTo>
                  <a:pt x="34957" y="26734"/>
                </a:lnTo>
                <a:lnTo>
                  <a:pt x="34861" y="26715"/>
                </a:lnTo>
                <a:lnTo>
                  <a:pt x="34326" y="26600"/>
                </a:lnTo>
                <a:lnTo>
                  <a:pt x="33810" y="26467"/>
                </a:lnTo>
                <a:close/>
                <a:moveTo>
                  <a:pt x="40101" y="26772"/>
                </a:moveTo>
                <a:lnTo>
                  <a:pt x="39546" y="26830"/>
                </a:lnTo>
                <a:lnTo>
                  <a:pt x="39011" y="26887"/>
                </a:lnTo>
                <a:lnTo>
                  <a:pt x="38915" y="26906"/>
                </a:lnTo>
                <a:lnTo>
                  <a:pt x="38858" y="26964"/>
                </a:lnTo>
                <a:lnTo>
                  <a:pt x="38820" y="27040"/>
                </a:lnTo>
                <a:lnTo>
                  <a:pt x="38801" y="27136"/>
                </a:lnTo>
                <a:lnTo>
                  <a:pt x="38820" y="27212"/>
                </a:lnTo>
                <a:lnTo>
                  <a:pt x="38877" y="27270"/>
                </a:lnTo>
                <a:lnTo>
                  <a:pt x="38954" y="27308"/>
                </a:lnTo>
                <a:lnTo>
                  <a:pt x="39030" y="27327"/>
                </a:lnTo>
                <a:lnTo>
                  <a:pt x="39049" y="27327"/>
                </a:lnTo>
                <a:lnTo>
                  <a:pt x="39604" y="27270"/>
                </a:lnTo>
                <a:lnTo>
                  <a:pt x="40158" y="27212"/>
                </a:lnTo>
                <a:lnTo>
                  <a:pt x="40235" y="27174"/>
                </a:lnTo>
                <a:lnTo>
                  <a:pt x="40311" y="27117"/>
                </a:lnTo>
                <a:lnTo>
                  <a:pt x="40350" y="27040"/>
                </a:lnTo>
                <a:lnTo>
                  <a:pt x="40350" y="26964"/>
                </a:lnTo>
                <a:lnTo>
                  <a:pt x="40311" y="26868"/>
                </a:lnTo>
                <a:lnTo>
                  <a:pt x="40254" y="26811"/>
                </a:lnTo>
                <a:lnTo>
                  <a:pt x="40177" y="26772"/>
                </a:lnTo>
                <a:close/>
                <a:moveTo>
                  <a:pt x="36296" y="26906"/>
                </a:moveTo>
                <a:lnTo>
                  <a:pt x="36219" y="26945"/>
                </a:lnTo>
                <a:lnTo>
                  <a:pt x="36181" y="27021"/>
                </a:lnTo>
                <a:lnTo>
                  <a:pt x="36143" y="27098"/>
                </a:lnTo>
                <a:lnTo>
                  <a:pt x="36162" y="27193"/>
                </a:lnTo>
                <a:lnTo>
                  <a:pt x="36200" y="27270"/>
                </a:lnTo>
                <a:lnTo>
                  <a:pt x="36276" y="27327"/>
                </a:lnTo>
                <a:lnTo>
                  <a:pt x="36353" y="27346"/>
                </a:lnTo>
                <a:lnTo>
                  <a:pt x="36907" y="27365"/>
                </a:lnTo>
                <a:lnTo>
                  <a:pt x="37481" y="27384"/>
                </a:lnTo>
                <a:lnTo>
                  <a:pt x="37558" y="27365"/>
                </a:lnTo>
                <a:lnTo>
                  <a:pt x="37634" y="27327"/>
                </a:lnTo>
                <a:lnTo>
                  <a:pt x="37672" y="27251"/>
                </a:lnTo>
                <a:lnTo>
                  <a:pt x="37691" y="27174"/>
                </a:lnTo>
                <a:lnTo>
                  <a:pt x="37672" y="27078"/>
                </a:lnTo>
                <a:lnTo>
                  <a:pt x="37634" y="27021"/>
                </a:lnTo>
                <a:lnTo>
                  <a:pt x="37558" y="26964"/>
                </a:lnTo>
                <a:lnTo>
                  <a:pt x="37481" y="26945"/>
                </a:lnTo>
                <a:lnTo>
                  <a:pt x="36927" y="26925"/>
                </a:lnTo>
                <a:lnTo>
                  <a:pt x="36391" y="269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1" name="Google Shape;111;p4"/>
          <p:cNvGrpSpPr/>
          <p:nvPr/>
        </p:nvGrpSpPr>
        <p:grpSpPr>
          <a:xfrm flipH="1">
            <a:off x="11223267" y="5913367"/>
            <a:ext cx="836333" cy="782800"/>
            <a:chOff x="1313500" y="4889775"/>
            <a:chExt cx="627250" cy="587100"/>
          </a:xfrm>
        </p:grpSpPr>
        <p:sp>
          <p:nvSpPr>
            <p:cNvPr id="112" name="Google Shape;112;p4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" name="Google Shape;117;p4"/>
          <p:cNvGrpSpPr/>
          <p:nvPr/>
        </p:nvGrpSpPr>
        <p:grpSpPr>
          <a:xfrm flipH="1">
            <a:off x="8757285" y="-791512"/>
            <a:ext cx="4990843" cy="3488101"/>
            <a:chOff x="-228590" y="-381000"/>
            <a:chExt cx="3743132" cy="2616076"/>
          </a:xfrm>
        </p:grpSpPr>
        <p:sp>
          <p:nvSpPr>
            <p:cNvPr id="118" name="Google Shape;118;p4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extrusionOk="0">
                  <a:moveTo>
                    <a:pt x="1" y="0"/>
                  </a:moveTo>
                  <a:lnTo>
                    <a:pt x="1" y="51957"/>
                  </a:lnTo>
                  <a:lnTo>
                    <a:pt x="173" y="51709"/>
                  </a:lnTo>
                  <a:lnTo>
                    <a:pt x="345" y="51422"/>
                  </a:lnTo>
                  <a:lnTo>
                    <a:pt x="498" y="51135"/>
                  </a:lnTo>
                  <a:lnTo>
                    <a:pt x="632" y="50810"/>
                  </a:lnTo>
                  <a:lnTo>
                    <a:pt x="900" y="50141"/>
                  </a:lnTo>
                  <a:lnTo>
                    <a:pt x="1148" y="49452"/>
                  </a:lnTo>
                  <a:lnTo>
                    <a:pt x="1588" y="48133"/>
                  </a:lnTo>
                  <a:lnTo>
                    <a:pt x="1799" y="47578"/>
                  </a:lnTo>
                  <a:lnTo>
                    <a:pt x="1894" y="47330"/>
                  </a:lnTo>
                  <a:lnTo>
                    <a:pt x="2009" y="47119"/>
                  </a:lnTo>
                  <a:lnTo>
                    <a:pt x="2334" y="46526"/>
                  </a:lnTo>
                  <a:lnTo>
                    <a:pt x="2697" y="45953"/>
                  </a:lnTo>
                  <a:lnTo>
                    <a:pt x="3099" y="45398"/>
                  </a:lnTo>
                  <a:lnTo>
                    <a:pt x="3520" y="44844"/>
                  </a:lnTo>
                  <a:lnTo>
                    <a:pt x="3959" y="44308"/>
                  </a:lnTo>
                  <a:lnTo>
                    <a:pt x="4437" y="43792"/>
                  </a:lnTo>
                  <a:lnTo>
                    <a:pt x="4916" y="43276"/>
                  </a:lnTo>
                  <a:lnTo>
                    <a:pt x="5413" y="42778"/>
                  </a:lnTo>
                  <a:lnTo>
                    <a:pt x="5929" y="42300"/>
                  </a:lnTo>
                  <a:lnTo>
                    <a:pt x="6445" y="41841"/>
                  </a:lnTo>
                  <a:lnTo>
                    <a:pt x="6981" y="41401"/>
                  </a:lnTo>
                  <a:lnTo>
                    <a:pt x="7497" y="40962"/>
                  </a:lnTo>
                  <a:lnTo>
                    <a:pt x="8549" y="40158"/>
                  </a:lnTo>
                  <a:lnTo>
                    <a:pt x="9562" y="39413"/>
                  </a:lnTo>
                  <a:lnTo>
                    <a:pt x="10098" y="39049"/>
                  </a:lnTo>
                  <a:lnTo>
                    <a:pt x="10633" y="38686"/>
                  </a:lnTo>
                  <a:lnTo>
                    <a:pt x="11188" y="38342"/>
                  </a:lnTo>
                  <a:lnTo>
                    <a:pt x="11742" y="37998"/>
                  </a:lnTo>
                  <a:lnTo>
                    <a:pt x="12316" y="37672"/>
                  </a:lnTo>
                  <a:lnTo>
                    <a:pt x="12871" y="37367"/>
                  </a:lnTo>
                  <a:lnTo>
                    <a:pt x="13444" y="37080"/>
                  </a:lnTo>
                  <a:lnTo>
                    <a:pt x="14037" y="36812"/>
                  </a:lnTo>
                  <a:lnTo>
                    <a:pt x="14611" y="36544"/>
                  </a:lnTo>
                  <a:lnTo>
                    <a:pt x="15204" y="36296"/>
                  </a:lnTo>
                  <a:lnTo>
                    <a:pt x="15797" y="36066"/>
                  </a:lnTo>
                  <a:lnTo>
                    <a:pt x="16389" y="35837"/>
                  </a:lnTo>
                  <a:lnTo>
                    <a:pt x="16982" y="35626"/>
                  </a:lnTo>
                  <a:lnTo>
                    <a:pt x="17594" y="35435"/>
                  </a:lnTo>
                  <a:lnTo>
                    <a:pt x="18206" y="35263"/>
                  </a:lnTo>
                  <a:lnTo>
                    <a:pt x="18818" y="35110"/>
                  </a:lnTo>
                  <a:lnTo>
                    <a:pt x="19430" y="34957"/>
                  </a:lnTo>
                  <a:lnTo>
                    <a:pt x="20042" y="34842"/>
                  </a:lnTo>
                  <a:lnTo>
                    <a:pt x="20654" y="34728"/>
                  </a:lnTo>
                  <a:lnTo>
                    <a:pt x="21266" y="34632"/>
                  </a:lnTo>
                  <a:lnTo>
                    <a:pt x="21897" y="34536"/>
                  </a:lnTo>
                  <a:lnTo>
                    <a:pt x="22509" y="34479"/>
                  </a:lnTo>
                  <a:lnTo>
                    <a:pt x="23140" y="34422"/>
                  </a:lnTo>
                  <a:lnTo>
                    <a:pt x="23752" y="34402"/>
                  </a:lnTo>
                  <a:lnTo>
                    <a:pt x="24383" y="34383"/>
                  </a:lnTo>
                  <a:lnTo>
                    <a:pt x="24995" y="34383"/>
                  </a:lnTo>
                  <a:lnTo>
                    <a:pt x="25626" y="34402"/>
                  </a:lnTo>
                  <a:lnTo>
                    <a:pt x="26238" y="34422"/>
                  </a:lnTo>
                  <a:lnTo>
                    <a:pt x="26869" y="34479"/>
                  </a:lnTo>
                  <a:lnTo>
                    <a:pt x="27481" y="34555"/>
                  </a:lnTo>
                  <a:lnTo>
                    <a:pt x="28112" y="34632"/>
                  </a:lnTo>
                  <a:lnTo>
                    <a:pt x="28724" y="34747"/>
                  </a:lnTo>
                  <a:lnTo>
                    <a:pt x="29737" y="34938"/>
                  </a:lnTo>
                  <a:lnTo>
                    <a:pt x="30732" y="35167"/>
                  </a:lnTo>
                  <a:lnTo>
                    <a:pt x="31745" y="35378"/>
                  </a:lnTo>
                  <a:lnTo>
                    <a:pt x="32759" y="35588"/>
                  </a:lnTo>
                  <a:lnTo>
                    <a:pt x="33275" y="35684"/>
                  </a:lnTo>
                  <a:lnTo>
                    <a:pt x="33772" y="35760"/>
                  </a:lnTo>
                  <a:lnTo>
                    <a:pt x="34269" y="35837"/>
                  </a:lnTo>
                  <a:lnTo>
                    <a:pt x="34786" y="35894"/>
                  </a:lnTo>
                  <a:lnTo>
                    <a:pt x="35283" y="35913"/>
                  </a:lnTo>
                  <a:lnTo>
                    <a:pt x="35780" y="35932"/>
                  </a:lnTo>
                  <a:lnTo>
                    <a:pt x="36277" y="35932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6871" y="25013"/>
                  </a:lnTo>
                  <a:lnTo>
                    <a:pt x="47541" y="23751"/>
                  </a:lnTo>
                  <a:lnTo>
                    <a:pt x="47885" y="23139"/>
                  </a:lnTo>
                  <a:lnTo>
                    <a:pt x="48229" y="22546"/>
                  </a:lnTo>
                  <a:lnTo>
                    <a:pt x="48688" y="21800"/>
                  </a:lnTo>
                  <a:lnTo>
                    <a:pt x="49166" y="21074"/>
                  </a:lnTo>
                  <a:lnTo>
                    <a:pt x="49682" y="20366"/>
                  </a:lnTo>
                  <a:lnTo>
                    <a:pt x="50199" y="19678"/>
                  </a:lnTo>
                  <a:lnTo>
                    <a:pt x="50734" y="19008"/>
                  </a:lnTo>
                  <a:lnTo>
                    <a:pt x="51289" y="18358"/>
                  </a:lnTo>
                  <a:lnTo>
                    <a:pt x="51843" y="17746"/>
                  </a:lnTo>
                  <a:lnTo>
                    <a:pt x="52436" y="17134"/>
                  </a:lnTo>
                  <a:lnTo>
                    <a:pt x="53029" y="16561"/>
                  </a:lnTo>
                  <a:lnTo>
                    <a:pt x="53641" y="15987"/>
                  </a:lnTo>
                  <a:lnTo>
                    <a:pt x="54272" y="15452"/>
                  </a:lnTo>
                  <a:lnTo>
                    <a:pt x="54922" y="14916"/>
                  </a:lnTo>
                  <a:lnTo>
                    <a:pt x="55572" y="14419"/>
                  </a:lnTo>
                  <a:lnTo>
                    <a:pt x="56222" y="13922"/>
                  </a:lnTo>
                  <a:lnTo>
                    <a:pt x="56892" y="13444"/>
                  </a:lnTo>
                  <a:lnTo>
                    <a:pt x="57580" y="12985"/>
                  </a:lnTo>
                  <a:lnTo>
                    <a:pt x="58269" y="12545"/>
                  </a:lnTo>
                  <a:lnTo>
                    <a:pt x="58976" y="12105"/>
                  </a:lnTo>
                  <a:lnTo>
                    <a:pt x="59684" y="11703"/>
                  </a:lnTo>
                  <a:lnTo>
                    <a:pt x="60391" y="11302"/>
                  </a:lnTo>
                  <a:lnTo>
                    <a:pt x="61118" y="10919"/>
                  </a:lnTo>
                  <a:lnTo>
                    <a:pt x="61845" y="10537"/>
                  </a:lnTo>
                  <a:lnTo>
                    <a:pt x="62590" y="10174"/>
                  </a:lnTo>
                  <a:lnTo>
                    <a:pt x="63317" y="9829"/>
                  </a:lnTo>
                  <a:lnTo>
                    <a:pt x="64063" y="9504"/>
                  </a:lnTo>
                  <a:lnTo>
                    <a:pt x="64809" y="9179"/>
                  </a:lnTo>
                  <a:lnTo>
                    <a:pt x="66319" y="8567"/>
                  </a:lnTo>
                  <a:lnTo>
                    <a:pt x="67830" y="7994"/>
                  </a:lnTo>
                  <a:lnTo>
                    <a:pt x="69322" y="7458"/>
                  </a:lnTo>
                  <a:lnTo>
                    <a:pt x="70603" y="7018"/>
                  </a:lnTo>
                  <a:lnTo>
                    <a:pt x="71865" y="6617"/>
                  </a:lnTo>
                  <a:lnTo>
                    <a:pt x="74427" y="5794"/>
                  </a:lnTo>
                  <a:lnTo>
                    <a:pt x="76990" y="4991"/>
                  </a:lnTo>
                  <a:lnTo>
                    <a:pt x="78252" y="4590"/>
                  </a:lnTo>
                  <a:lnTo>
                    <a:pt x="79533" y="4150"/>
                  </a:lnTo>
                  <a:lnTo>
                    <a:pt x="80795" y="3729"/>
                  </a:lnTo>
                  <a:lnTo>
                    <a:pt x="82058" y="3270"/>
                  </a:lnTo>
                  <a:lnTo>
                    <a:pt x="83320" y="2792"/>
                  </a:lnTo>
                  <a:lnTo>
                    <a:pt x="84563" y="2295"/>
                  </a:lnTo>
                  <a:lnTo>
                    <a:pt x="85806" y="1779"/>
                  </a:lnTo>
                  <a:lnTo>
                    <a:pt x="87029" y="1224"/>
                  </a:lnTo>
                  <a:lnTo>
                    <a:pt x="88234" y="631"/>
                  </a:lnTo>
                  <a:lnTo>
                    <a:pt x="894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857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fill="none" extrusionOk="0">
                  <a:moveTo>
                    <a:pt x="89439" y="0"/>
                  </a:moveTo>
                  <a:lnTo>
                    <a:pt x="89439" y="0"/>
                  </a:lnTo>
                  <a:lnTo>
                    <a:pt x="88234" y="631"/>
                  </a:lnTo>
                  <a:lnTo>
                    <a:pt x="87029" y="1224"/>
                  </a:lnTo>
                  <a:lnTo>
                    <a:pt x="85806" y="1779"/>
                  </a:lnTo>
                  <a:lnTo>
                    <a:pt x="84563" y="2295"/>
                  </a:lnTo>
                  <a:lnTo>
                    <a:pt x="83320" y="2792"/>
                  </a:lnTo>
                  <a:lnTo>
                    <a:pt x="82058" y="3270"/>
                  </a:lnTo>
                  <a:lnTo>
                    <a:pt x="80795" y="3729"/>
                  </a:lnTo>
                  <a:lnTo>
                    <a:pt x="79533" y="4150"/>
                  </a:lnTo>
                  <a:lnTo>
                    <a:pt x="78252" y="4590"/>
                  </a:lnTo>
                  <a:lnTo>
                    <a:pt x="76990" y="4991"/>
                  </a:lnTo>
                  <a:lnTo>
                    <a:pt x="74427" y="5794"/>
                  </a:lnTo>
                  <a:lnTo>
                    <a:pt x="71865" y="6617"/>
                  </a:lnTo>
                  <a:lnTo>
                    <a:pt x="70603" y="7018"/>
                  </a:lnTo>
                  <a:lnTo>
                    <a:pt x="69322" y="7458"/>
                  </a:lnTo>
                  <a:lnTo>
                    <a:pt x="69322" y="7458"/>
                  </a:lnTo>
                  <a:lnTo>
                    <a:pt x="67830" y="7994"/>
                  </a:lnTo>
                  <a:lnTo>
                    <a:pt x="66319" y="8567"/>
                  </a:lnTo>
                  <a:lnTo>
                    <a:pt x="64809" y="9179"/>
                  </a:lnTo>
                  <a:lnTo>
                    <a:pt x="64063" y="9504"/>
                  </a:lnTo>
                  <a:lnTo>
                    <a:pt x="63317" y="9829"/>
                  </a:lnTo>
                  <a:lnTo>
                    <a:pt x="62590" y="10174"/>
                  </a:lnTo>
                  <a:lnTo>
                    <a:pt x="61845" y="10537"/>
                  </a:lnTo>
                  <a:lnTo>
                    <a:pt x="61118" y="10919"/>
                  </a:lnTo>
                  <a:lnTo>
                    <a:pt x="60391" y="11302"/>
                  </a:lnTo>
                  <a:lnTo>
                    <a:pt x="59684" y="11703"/>
                  </a:lnTo>
                  <a:lnTo>
                    <a:pt x="58976" y="12105"/>
                  </a:lnTo>
                  <a:lnTo>
                    <a:pt x="58269" y="12545"/>
                  </a:lnTo>
                  <a:lnTo>
                    <a:pt x="57580" y="12985"/>
                  </a:lnTo>
                  <a:lnTo>
                    <a:pt x="56892" y="13444"/>
                  </a:lnTo>
                  <a:lnTo>
                    <a:pt x="56222" y="13922"/>
                  </a:lnTo>
                  <a:lnTo>
                    <a:pt x="55572" y="14419"/>
                  </a:lnTo>
                  <a:lnTo>
                    <a:pt x="54922" y="14916"/>
                  </a:lnTo>
                  <a:lnTo>
                    <a:pt x="54272" y="15452"/>
                  </a:lnTo>
                  <a:lnTo>
                    <a:pt x="53641" y="15987"/>
                  </a:lnTo>
                  <a:lnTo>
                    <a:pt x="53029" y="16561"/>
                  </a:lnTo>
                  <a:lnTo>
                    <a:pt x="52436" y="17134"/>
                  </a:lnTo>
                  <a:lnTo>
                    <a:pt x="51843" y="17746"/>
                  </a:lnTo>
                  <a:lnTo>
                    <a:pt x="51289" y="18358"/>
                  </a:lnTo>
                  <a:lnTo>
                    <a:pt x="50734" y="19008"/>
                  </a:lnTo>
                  <a:lnTo>
                    <a:pt x="50199" y="19678"/>
                  </a:lnTo>
                  <a:lnTo>
                    <a:pt x="49682" y="20366"/>
                  </a:lnTo>
                  <a:lnTo>
                    <a:pt x="49166" y="21074"/>
                  </a:lnTo>
                  <a:lnTo>
                    <a:pt x="48688" y="21800"/>
                  </a:lnTo>
                  <a:lnTo>
                    <a:pt x="48229" y="22546"/>
                  </a:lnTo>
                  <a:lnTo>
                    <a:pt x="48229" y="22546"/>
                  </a:lnTo>
                  <a:lnTo>
                    <a:pt x="47885" y="23139"/>
                  </a:lnTo>
                  <a:lnTo>
                    <a:pt x="47541" y="23751"/>
                  </a:lnTo>
                  <a:lnTo>
                    <a:pt x="46871" y="25013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4921" y="28799"/>
                  </a:lnTo>
                  <a:lnTo>
                    <a:pt x="44596" y="29411"/>
                  </a:lnTo>
                  <a:lnTo>
                    <a:pt x="44251" y="30004"/>
                  </a:lnTo>
                  <a:lnTo>
                    <a:pt x="43907" y="30578"/>
                  </a:lnTo>
                  <a:lnTo>
                    <a:pt x="43544" y="31132"/>
                  </a:lnTo>
                  <a:lnTo>
                    <a:pt x="43181" y="31687"/>
                  </a:lnTo>
                  <a:lnTo>
                    <a:pt x="42798" y="32203"/>
                  </a:lnTo>
                  <a:lnTo>
                    <a:pt x="42397" y="32700"/>
                  </a:lnTo>
                  <a:lnTo>
                    <a:pt x="41976" y="33179"/>
                  </a:lnTo>
                  <a:lnTo>
                    <a:pt x="41536" y="33618"/>
                  </a:lnTo>
                  <a:lnTo>
                    <a:pt x="41077" y="34020"/>
                  </a:lnTo>
                  <a:lnTo>
                    <a:pt x="40618" y="34402"/>
                  </a:lnTo>
                  <a:lnTo>
                    <a:pt x="40121" y="34747"/>
                  </a:lnTo>
                  <a:lnTo>
                    <a:pt x="39853" y="34900"/>
                  </a:lnTo>
                  <a:lnTo>
                    <a:pt x="39585" y="35053"/>
                  </a:lnTo>
                  <a:lnTo>
                    <a:pt x="39318" y="3518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8763" y="35416"/>
                  </a:lnTo>
                  <a:lnTo>
                    <a:pt x="38476" y="35531"/>
                  </a:lnTo>
                  <a:lnTo>
                    <a:pt x="38209" y="35607"/>
                  </a:lnTo>
                  <a:lnTo>
                    <a:pt x="37922" y="35684"/>
                  </a:lnTo>
                  <a:lnTo>
                    <a:pt x="37348" y="35818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6277" y="35932"/>
                  </a:lnTo>
                  <a:lnTo>
                    <a:pt x="35780" y="35932"/>
                  </a:lnTo>
                  <a:lnTo>
                    <a:pt x="35283" y="35913"/>
                  </a:lnTo>
                  <a:lnTo>
                    <a:pt x="34786" y="35894"/>
                  </a:lnTo>
                  <a:lnTo>
                    <a:pt x="34269" y="35837"/>
                  </a:lnTo>
                  <a:lnTo>
                    <a:pt x="33772" y="35760"/>
                  </a:lnTo>
                  <a:lnTo>
                    <a:pt x="33275" y="35684"/>
                  </a:lnTo>
                  <a:lnTo>
                    <a:pt x="32759" y="35588"/>
                  </a:lnTo>
                  <a:lnTo>
                    <a:pt x="31745" y="35378"/>
                  </a:lnTo>
                  <a:lnTo>
                    <a:pt x="30732" y="35167"/>
                  </a:lnTo>
                  <a:lnTo>
                    <a:pt x="29737" y="34938"/>
                  </a:lnTo>
                  <a:lnTo>
                    <a:pt x="28724" y="34747"/>
                  </a:lnTo>
                  <a:lnTo>
                    <a:pt x="28724" y="34747"/>
                  </a:lnTo>
                  <a:lnTo>
                    <a:pt x="28112" y="34632"/>
                  </a:lnTo>
                  <a:lnTo>
                    <a:pt x="27481" y="34555"/>
                  </a:lnTo>
                  <a:lnTo>
                    <a:pt x="26869" y="34479"/>
                  </a:lnTo>
                  <a:lnTo>
                    <a:pt x="26238" y="34422"/>
                  </a:lnTo>
                  <a:lnTo>
                    <a:pt x="25626" y="34402"/>
                  </a:lnTo>
                  <a:lnTo>
                    <a:pt x="24995" y="34383"/>
                  </a:lnTo>
                  <a:lnTo>
                    <a:pt x="24383" y="34383"/>
                  </a:lnTo>
                  <a:lnTo>
                    <a:pt x="23752" y="34402"/>
                  </a:lnTo>
                  <a:lnTo>
                    <a:pt x="23140" y="34422"/>
                  </a:lnTo>
                  <a:lnTo>
                    <a:pt x="22509" y="34479"/>
                  </a:lnTo>
                  <a:lnTo>
                    <a:pt x="21897" y="34536"/>
                  </a:lnTo>
                  <a:lnTo>
                    <a:pt x="21266" y="34632"/>
                  </a:lnTo>
                  <a:lnTo>
                    <a:pt x="20654" y="34728"/>
                  </a:lnTo>
                  <a:lnTo>
                    <a:pt x="20042" y="34842"/>
                  </a:lnTo>
                  <a:lnTo>
                    <a:pt x="19430" y="34957"/>
                  </a:lnTo>
                  <a:lnTo>
                    <a:pt x="18818" y="35110"/>
                  </a:lnTo>
                  <a:lnTo>
                    <a:pt x="18206" y="35263"/>
                  </a:lnTo>
                  <a:lnTo>
                    <a:pt x="17594" y="35435"/>
                  </a:lnTo>
                  <a:lnTo>
                    <a:pt x="16982" y="35626"/>
                  </a:lnTo>
                  <a:lnTo>
                    <a:pt x="16389" y="35837"/>
                  </a:lnTo>
                  <a:lnTo>
                    <a:pt x="15797" y="36066"/>
                  </a:lnTo>
                  <a:lnTo>
                    <a:pt x="15204" y="36296"/>
                  </a:lnTo>
                  <a:lnTo>
                    <a:pt x="14611" y="36544"/>
                  </a:lnTo>
                  <a:lnTo>
                    <a:pt x="14037" y="36812"/>
                  </a:lnTo>
                  <a:lnTo>
                    <a:pt x="13444" y="37080"/>
                  </a:lnTo>
                  <a:lnTo>
                    <a:pt x="12871" y="37367"/>
                  </a:lnTo>
                  <a:lnTo>
                    <a:pt x="12316" y="37672"/>
                  </a:lnTo>
                  <a:lnTo>
                    <a:pt x="11742" y="37998"/>
                  </a:lnTo>
                  <a:lnTo>
                    <a:pt x="11188" y="38342"/>
                  </a:lnTo>
                  <a:lnTo>
                    <a:pt x="10633" y="38686"/>
                  </a:lnTo>
                  <a:lnTo>
                    <a:pt x="10098" y="39049"/>
                  </a:lnTo>
                  <a:lnTo>
                    <a:pt x="9562" y="39413"/>
                  </a:lnTo>
                  <a:lnTo>
                    <a:pt x="9562" y="39413"/>
                  </a:lnTo>
                  <a:lnTo>
                    <a:pt x="8549" y="40158"/>
                  </a:lnTo>
                  <a:lnTo>
                    <a:pt x="7497" y="40962"/>
                  </a:lnTo>
                  <a:lnTo>
                    <a:pt x="6981" y="41401"/>
                  </a:lnTo>
                  <a:lnTo>
                    <a:pt x="6445" y="41841"/>
                  </a:lnTo>
                  <a:lnTo>
                    <a:pt x="5929" y="42300"/>
                  </a:lnTo>
                  <a:lnTo>
                    <a:pt x="5413" y="42778"/>
                  </a:lnTo>
                  <a:lnTo>
                    <a:pt x="4916" y="43276"/>
                  </a:lnTo>
                  <a:lnTo>
                    <a:pt x="4437" y="43792"/>
                  </a:lnTo>
                  <a:lnTo>
                    <a:pt x="3959" y="44308"/>
                  </a:lnTo>
                  <a:lnTo>
                    <a:pt x="3520" y="44844"/>
                  </a:lnTo>
                  <a:lnTo>
                    <a:pt x="3099" y="45398"/>
                  </a:lnTo>
                  <a:lnTo>
                    <a:pt x="2697" y="45953"/>
                  </a:lnTo>
                  <a:lnTo>
                    <a:pt x="2334" y="46526"/>
                  </a:lnTo>
                  <a:lnTo>
                    <a:pt x="2009" y="47119"/>
                  </a:lnTo>
                  <a:lnTo>
                    <a:pt x="2009" y="47119"/>
                  </a:lnTo>
                  <a:lnTo>
                    <a:pt x="1894" y="47330"/>
                  </a:lnTo>
                  <a:lnTo>
                    <a:pt x="1799" y="47578"/>
                  </a:lnTo>
                  <a:lnTo>
                    <a:pt x="1588" y="48133"/>
                  </a:lnTo>
                  <a:lnTo>
                    <a:pt x="1148" y="49452"/>
                  </a:lnTo>
                  <a:lnTo>
                    <a:pt x="900" y="50141"/>
                  </a:lnTo>
                  <a:lnTo>
                    <a:pt x="632" y="50810"/>
                  </a:lnTo>
                  <a:lnTo>
                    <a:pt x="498" y="51135"/>
                  </a:lnTo>
                  <a:lnTo>
                    <a:pt x="345" y="51422"/>
                  </a:lnTo>
                  <a:lnTo>
                    <a:pt x="173" y="51709"/>
                  </a:lnTo>
                  <a:lnTo>
                    <a:pt x="1" y="51957"/>
                  </a:lnTo>
                  <a:lnTo>
                    <a:pt x="1" y="0"/>
                  </a:lnTo>
                  <a:lnTo>
                    <a:pt x="894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extrusionOk="0">
                  <a:moveTo>
                    <a:pt x="43085" y="0"/>
                  </a:move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fill="none" extrusionOk="0">
                  <a:moveTo>
                    <a:pt x="60296" y="0"/>
                  </a:moveTo>
                  <a:lnTo>
                    <a:pt x="43085" y="0"/>
                  </a:lnTo>
                  <a:lnTo>
                    <a:pt x="43085" y="0"/>
                  </a:ln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2547" y="19257"/>
                  </a:lnTo>
                  <a:lnTo>
                    <a:pt x="22547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374" y="10460"/>
                  </a:lnTo>
                  <a:lnTo>
                    <a:pt x="12374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520" y="12411"/>
                  </a:lnTo>
                  <a:lnTo>
                    <a:pt x="20520" y="12411"/>
                  </a:lnTo>
                  <a:lnTo>
                    <a:pt x="20654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515" y="4150"/>
                  </a:lnTo>
                  <a:lnTo>
                    <a:pt x="14515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3" name="Google Shape;123;p4"/>
          <p:cNvGrpSpPr/>
          <p:nvPr/>
        </p:nvGrpSpPr>
        <p:grpSpPr>
          <a:xfrm rot="10800000" flipH="1">
            <a:off x="-1946512" y="4295850"/>
            <a:ext cx="4990843" cy="3488101"/>
            <a:chOff x="-228590" y="-381000"/>
            <a:chExt cx="3743132" cy="2616076"/>
          </a:xfrm>
        </p:grpSpPr>
        <p:sp>
          <p:nvSpPr>
            <p:cNvPr id="124" name="Google Shape;124;p4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extrusionOk="0">
                  <a:moveTo>
                    <a:pt x="1" y="0"/>
                  </a:moveTo>
                  <a:lnTo>
                    <a:pt x="1" y="51957"/>
                  </a:lnTo>
                  <a:lnTo>
                    <a:pt x="173" y="51709"/>
                  </a:lnTo>
                  <a:lnTo>
                    <a:pt x="345" y="51422"/>
                  </a:lnTo>
                  <a:lnTo>
                    <a:pt x="498" y="51135"/>
                  </a:lnTo>
                  <a:lnTo>
                    <a:pt x="632" y="50810"/>
                  </a:lnTo>
                  <a:lnTo>
                    <a:pt x="900" y="50141"/>
                  </a:lnTo>
                  <a:lnTo>
                    <a:pt x="1148" y="49452"/>
                  </a:lnTo>
                  <a:lnTo>
                    <a:pt x="1588" y="48133"/>
                  </a:lnTo>
                  <a:lnTo>
                    <a:pt x="1799" y="47578"/>
                  </a:lnTo>
                  <a:lnTo>
                    <a:pt x="1894" y="47330"/>
                  </a:lnTo>
                  <a:lnTo>
                    <a:pt x="2009" y="47119"/>
                  </a:lnTo>
                  <a:lnTo>
                    <a:pt x="2334" y="46526"/>
                  </a:lnTo>
                  <a:lnTo>
                    <a:pt x="2697" y="45953"/>
                  </a:lnTo>
                  <a:lnTo>
                    <a:pt x="3099" y="45398"/>
                  </a:lnTo>
                  <a:lnTo>
                    <a:pt x="3520" y="44844"/>
                  </a:lnTo>
                  <a:lnTo>
                    <a:pt x="3959" y="44308"/>
                  </a:lnTo>
                  <a:lnTo>
                    <a:pt x="4437" y="43792"/>
                  </a:lnTo>
                  <a:lnTo>
                    <a:pt x="4916" y="43276"/>
                  </a:lnTo>
                  <a:lnTo>
                    <a:pt x="5413" y="42778"/>
                  </a:lnTo>
                  <a:lnTo>
                    <a:pt x="5929" y="42300"/>
                  </a:lnTo>
                  <a:lnTo>
                    <a:pt x="6445" y="41841"/>
                  </a:lnTo>
                  <a:lnTo>
                    <a:pt x="6981" y="41401"/>
                  </a:lnTo>
                  <a:lnTo>
                    <a:pt x="7497" y="40962"/>
                  </a:lnTo>
                  <a:lnTo>
                    <a:pt x="8549" y="40158"/>
                  </a:lnTo>
                  <a:lnTo>
                    <a:pt x="9562" y="39413"/>
                  </a:lnTo>
                  <a:lnTo>
                    <a:pt x="10098" y="39049"/>
                  </a:lnTo>
                  <a:lnTo>
                    <a:pt x="10633" y="38686"/>
                  </a:lnTo>
                  <a:lnTo>
                    <a:pt x="11188" y="38342"/>
                  </a:lnTo>
                  <a:lnTo>
                    <a:pt x="11742" y="37998"/>
                  </a:lnTo>
                  <a:lnTo>
                    <a:pt x="12316" y="37672"/>
                  </a:lnTo>
                  <a:lnTo>
                    <a:pt x="12871" y="37367"/>
                  </a:lnTo>
                  <a:lnTo>
                    <a:pt x="13444" y="37080"/>
                  </a:lnTo>
                  <a:lnTo>
                    <a:pt x="14037" y="36812"/>
                  </a:lnTo>
                  <a:lnTo>
                    <a:pt x="14611" y="36544"/>
                  </a:lnTo>
                  <a:lnTo>
                    <a:pt x="15204" y="36296"/>
                  </a:lnTo>
                  <a:lnTo>
                    <a:pt x="15797" y="36066"/>
                  </a:lnTo>
                  <a:lnTo>
                    <a:pt x="16389" y="35837"/>
                  </a:lnTo>
                  <a:lnTo>
                    <a:pt x="16982" y="35626"/>
                  </a:lnTo>
                  <a:lnTo>
                    <a:pt x="17594" y="35435"/>
                  </a:lnTo>
                  <a:lnTo>
                    <a:pt x="18206" y="35263"/>
                  </a:lnTo>
                  <a:lnTo>
                    <a:pt x="18818" y="35110"/>
                  </a:lnTo>
                  <a:lnTo>
                    <a:pt x="19430" y="34957"/>
                  </a:lnTo>
                  <a:lnTo>
                    <a:pt x="20042" y="34842"/>
                  </a:lnTo>
                  <a:lnTo>
                    <a:pt x="20654" y="34728"/>
                  </a:lnTo>
                  <a:lnTo>
                    <a:pt x="21266" y="34632"/>
                  </a:lnTo>
                  <a:lnTo>
                    <a:pt x="21897" y="34536"/>
                  </a:lnTo>
                  <a:lnTo>
                    <a:pt x="22509" y="34479"/>
                  </a:lnTo>
                  <a:lnTo>
                    <a:pt x="23140" y="34422"/>
                  </a:lnTo>
                  <a:lnTo>
                    <a:pt x="23752" y="34402"/>
                  </a:lnTo>
                  <a:lnTo>
                    <a:pt x="24383" y="34383"/>
                  </a:lnTo>
                  <a:lnTo>
                    <a:pt x="24995" y="34383"/>
                  </a:lnTo>
                  <a:lnTo>
                    <a:pt x="25626" y="34402"/>
                  </a:lnTo>
                  <a:lnTo>
                    <a:pt x="26238" y="34422"/>
                  </a:lnTo>
                  <a:lnTo>
                    <a:pt x="26869" y="34479"/>
                  </a:lnTo>
                  <a:lnTo>
                    <a:pt x="27481" y="34555"/>
                  </a:lnTo>
                  <a:lnTo>
                    <a:pt x="28112" y="34632"/>
                  </a:lnTo>
                  <a:lnTo>
                    <a:pt x="28724" y="34747"/>
                  </a:lnTo>
                  <a:lnTo>
                    <a:pt x="29737" y="34938"/>
                  </a:lnTo>
                  <a:lnTo>
                    <a:pt x="30732" y="35167"/>
                  </a:lnTo>
                  <a:lnTo>
                    <a:pt x="31745" y="35378"/>
                  </a:lnTo>
                  <a:lnTo>
                    <a:pt x="32759" y="35588"/>
                  </a:lnTo>
                  <a:lnTo>
                    <a:pt x="33275" y="35684"/>
                  </a:lnTo>
                  <a:lnTo>
                    <a:pt x="33772" y="35760"/>
                  </a:lnTo>
                  <a:lnTo>
                    <a:pt x="34269" y="35837"/>
                  </a:lnTo>
                  <a:lnTo>
                    <a:pt x="34786" y="35894"/>
                  </a:lnTo>
                  <a:lnTo>
                    <a:pt x="35283" y="35913"/>
                  </a:lnTo>
                  <a:lnTo>
                    <a:pt x="35780" y="35932"/>
                  </a:lnTo>
                  <a:lnTo>
                    <a:pt x="36277" y="35932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6871" y="25013"/>
                  </a:lnTo>
                  <a:lnTo>
                    <a:pt x="47541" y="23751"/>
                  </a:lnTo>
                  <a:lnTo>
                    <a:pt x="47885" y="23139"/>
                  </a:lnTo>
                  <a:lnTo>
                    <a:pt x="48229" y="22546"/>
                  </a:lnTo>
                  <a:lnTo>
                    <a:pt x="48688" y="21800"/>
                  </a:lnTo>
                  <a:lnTo>
                    <a:pt x="49166" y="21074"/>
                  </a:lnTo>
                  <a:lnTo>
                    <a:pt x="49682" y="20366"/>
                  </a:lnTo>
                  <a:lnTo>
                    <a:pt x="50199" y="19678"/>
                  </a:lnTo>
                  <a:lnTo>
                    <a:pt x="50734" y="19008"/>
                  </a:lnTo>
                  <a:lnTo>
                    <a:pt x="51289" y="18358"/>
                  </a:lnTo>
                  <a:lnTo>
                    <a:pt x="51843" y="17746"/>
                  </a:lnTo>
                  <a:lnTo>
                    <a:pt x="52436" y="17134"/>
                  </a:lnTo>
                  <a:lnTo>
                    <a:pt x="53029" y="16561"/>
                  </a:lnTo>
                  <a:lnTo>
                    <a:pt x="53641" y="15987"/>
                  </a:lnTo>
                  <a:lnTo>
                    <a:pt x="54272" y="15452"/>
                  </a:lnTo>
                  <a:lnTo>
                    <a:pt x="54922" y="14916"/>
                  </a:lnTo>
                  <a:lnTo>
                    <a:pt x="55572" y="14419"/>
                  </a:lnTo>
                  <a:lnTo>
                    <a:pt x="56222" y="13922"/>
                  </a:lnTo>
                  <a:lnTo>
                    <a:pt x="56892" y="13444"/>
                  </a:lnTo>
                  <a:lnTo>
                    <a:pt x="57580" y="12985"/>
                  </a:lnTo>
                  <a:lnTo>
                    <a:pt x="58269" y="12545"/>
                  </a:lnTo>
                  <a:lnTo>
                    <a:pt x="58976" y="12105"/>
                  </a:lnTo>
                  <a:lnTo>
                    <a:pt x="59684" y="11703"/>
                  </a:lnTo>
                  <a:lnTo>
                    <a:pt x="60391" y="11302"/>
                  </a:lnTo>
                  <a:lnTo>
                    <a:pt x="61118" y="10919"/>
                  </a:lnTo>
                  <a:lnTo>
                    <a:pt x="61845" y="10537"/>
                  </a:lnTo>
                  <a:lnTo>
                    <a:pt x="62590" y="10174"/>
                  </a:lnTo>
                  <a:lnTo>
                    <a:pt x="63317" y="9829"/>
                  </a:lnTo>
                  <a:lnTo>
                    <a:pt x="64063" y="9504"/>
                  </a:lnTo>
                  <a:lnTo>
                    <a:pt x="64809" y="9179"/>
                  </a:lnTo>
                  <a:lnTo>
                    <a:pt x="66319" y="8567"/>
                  </a:lnTo>
                  <a:lnTo>
                    <a:pt x="67830" y="7994"/>
                  </a:lnTo>
                  <a:lnTo>
                    <a:pt x="69322" y="7458"/>
                  </a:lnTo>
                  <a:lnTo>
                    <a:pt x="70603" y="7018"/>
                  </a:lnTo>
                  <a:lnTo>
                    <a:pt x="71865" y="6617"/>
                  </a:lnTo>
                  <a:lnTo>
                    <a:pt x="74427" y="5794"/>
                  </a:lnTo>
                  <a:lnTo>
                    <a:pt x="76990" y="4991"/>
                  </a:lnTo>
                  <a:lnTo>
                    <a:pt x="78252" y="4590"/>
                  </a:lnTo>
                  <a:lnTo>
                    <a:pt x="79533" y="4150"/>
                  </a:lnTo>
                  <a:lnTo>
                    <a:pt x="80795" y="3729"/>
                  </a:lnTo>
                  <a:lnTo>
                    <a:pt x="82058" y="3270"/>
                  </a:lnTo>
                  <a:lnTo>
                    <a:pt x="83320" y="2792"/>
                  </a:lnTo>
                  <a:lnTo>
                    <a:pt x="84563" y="2295"/>
                  </a:lnTo>
                  <a:lnTo>
                    <a:pt x="85806" y="1779"/>
                  </a:lnTo>
                  <a:lnTo>
                    <a:pt x="87029" y="1224"/>
                  </a:lnTo>
                  <a:lnTo>
                    <a:pt x="88234" y="631"/>
                  </a:lnTo>
                  <a:lnTo>
                    <a:pt x="894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762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fill="none" extrusionOk="0">
                  <a:moveTo>
                    <a:pt x="89439" y="0"/>
                  </a:moveTo>
                  <a:lnTo>
                    <a:pt x="89439" y="0"/>
                  </a:lnTo>
                  <a:lnTo>
                    <a:pt x="88234" y="631"/>
                  </a:lnTo>
                  <a:lnTo>
                    <a:pt x="87029" y="1224"/>
                  </a:lnTo>
                  <a:lnTo>
                    <a:pt x="85806" y="1779"/>
                  </a:lnTo>
                  <a:lnTo>
                    <a:pt x="84563" y="2295"/>
                  </a:lnTo>
                  <a:lnTo>
                    <a:pt x="83320" y="2792"/>
                  </a:lnTo>
                  <a:lnTo>
                    <a:pt x="82058" y="3270"/>
                  </a:lnTo>
                  <a:lnTo>
                    <a:pt x="80795" y="3729"/>
                  </a:lnTo>
                  <a:lnTo>
                    <a:pt x="79533" y="4150"/>
                  </a:lnTo>
                  <a:lnTo>
                    <a:pt x="78252" y="4590"/>
                  </a:lnTo>
                  <a:lnTo>
                    <a:pt x="76990" y="4991"/>
                  </a:lnTo>
                  <a:lnTo>
                    <a:pt x="74427" y="5794"/>
                  </a:lnTo>
                  <a:lnTo>
                    <a:pt x="71865" y="6617"/>
                  </a:lnTo>
                  <a:lnTo>
                    <a:pt x="70603" y="7018"/>
                  </a:lnTo>
                  <a:lnTo>
                    <a:pt x="69322" y="7458"/>
                  </a:lnTo>
                  <a:lnTo>
                    <a:pt x="69322" y="7458"/>
                  </a:lnTo>
                  <a:lnTo>
                    <a:pt x="67830" y="7994"/>
                  </a:lnTo>
                  <a:lnTo>
                    <a:pt x="66319" y="8567"/>
                  </a:lnTo>
                  <a:lnTo>
                    <a:pt x="64809" y="9179"/>
                  </a:lnTo>
                  <a:lnTo>
                    <a:pt x="64063" y="9504"/>
                  </a:lnTo>
                  <a:lnTo>
                    <a:pt x="63317" y="9829"/>
                  </a:lnTo>
                  <a:lnTo>
                    <a:pt x="62590" y="10174"/>
                  </a:lnTo>
                  <a:lnTo>
                    <a:pt x="61845" y="10537"/>
                  </a:lnTo>
                  <a:lnTo>
                    <a:pt x="61118" y="10919"/>
                  </a:lnTo>
                  <a:lnTo>
                    <a:pt x="60391" y="11302"/>
                  </a:lnTo>
                  <a:lnTo>
                    <a:pt x="59684" y="11703"/>
                  </a:lnTo>
                  <a:lnTo>
                    <a:pt x="58976" y="12105"/>
                  </a:lnTo>
                  <a:lnTo>
                    <a:pt x="58269" y="12545"/>
                  </a:lnTo>
                  <a:lnTo>
                    <a:pt x="57580" y="12985"/>
                  </a:lnTo>
                  <a:lnTo>
                    <a:pt x="56892" y="13444"/>
                  </a:lnTo>
                  <a:lnTo>
                    <a:pt x="56222" y="13922"/>
                  </a:lnTo>
                  <a:lnTo>
                    <a:pt x="55572" y="14419"/>
                  </a:lnTo>
                  <a:lnTo>
                    <a:pt x="54922" y="14916"/>
                  </a:lnTo>
                  <a:lnTo>
                    <a:pt x="54272" y="15452"/>
                  </a:lnTo>
                  <a:lnTo>
                    <a:pt x="53641" y="15987"/>
                  </a:lnTo>
                  <a:lnTo>
                    <a:pt x="53029" y="16561"/>
                  </a:lnTo>
                  <a:lnTo>
                    <a:pt x="52436" y="17134"/>
                  </a:lnTo>
                  <a:lnTo>
                    <a:pt x="51843" y="17746"/>
                  </a:lnTo>
                  <a:lnTo>
                    <a:pt x="51289" y="18358"/>
                  </a:lnTo>
                  <a:lnTo>
                    <a:pt x="50734" y="19008"/>
                  </a:lnTo>
                  <a:lnTo>
                    <a:pt x="50199" y="19678"/>
                  </a:lnTo>
                  <a:lnTo>
                    <a:pt x="49682" y="20366"/>
                  </a:lnTo>
                  <a:lnTo>
                    <a:pt x="49166" y="21074"/>
                  </a:lnTo>
                  <a:lnTo>
                    <a:pt x="48688" y="21800"/>
                  </a:lnTo>
                  <a:lnTo>
                    <a:pt x="48229" y="22546"/>
                  </a:lnTo>
                  <a:lnTo>
                    <a:pt x="48229" y="22546"/>
                  </a:lnTo>
                  <a:lnTo>
                    <a:pt x="47885" y="23139"/>
                  </a:lnTo>
                  <a:lnTo>
                    <a:pt x="47541" y="23751"/>
                  </a:lnTo>
                  <a:lnTo>
                    <a:pt x="46871" y="25013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4921" y="28799"/>
                  </a:lnTo>
                  <a:lnTo>
                    <a:pt x="44596" y="29411"/>
                  </a:lnTo>
                  <a:lnTo>
                    <a:pt x="44251" y="30004"/>
                  </a:lnTo>
                  <a:lnTo>
                    <a:pt x="43907" y="30578"/>
                  </a:lnTo>
                  <a:lnTo>
                    <a:pt x="43544" y="31132"/>
                  </a:lnTo>
                  <a:lnTo>
                    <a:pt x="43181" y="31687"/>
                  </a:lnTo>
                  <a:lnTo>
                    <a:pt x="42798" y="32203"/>
                  </a:lnTo>
                  <a:lnTo>
                    <a:pt x="42397" y="32700"/>
                  </a:lnTo>
                  <a:lnTo>
                    <a:pt x="41976" y="33179"/>
                  </a:lnTo>
                  <a:lnTo>
                    <a:pt x="41536" y="33618"/>
                  </a:lnTo>
                  <a:lnTo>
                    <a:pt x="41077" y="34020"/>
                  </a:lnTo>
                  <a:lnTo>
                    <a:pt x="40618" y="34402"/>
                  </a:lnTo>
                  <a:lnTo>
                    <a:pt x="40121" y="34747"/>
                  </a:lnTo>
                  <a:lnTo>
                    <a:pt x="39853" y="34900"/>
                  </a:lnTo>
                  <a:lnTo>
                    <a:pt x="39585" y="35053"/>
                  </a:lnTo>
                  <a:lnTo>
                    <a:pt x="39318" y="3518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8763" y="35416"/>
                  </a:lnTo>
                  <a:lnTo>
                    <a:pt x="38476" y="35531"/>
                  </a:lnTo>
                  <a:lnTo>
                    <a:pt x="38209" y="35607"/>
                  </a:lnTo>
                  <a:lnTo>
                    <a:pt x="37922" y="35684"/>
                  </a:lnTo>
                  <a:lnTo>
                    <a:pt x="37348" y="35818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6277" y="35932"/>
                  </a:lnTo>
                  <a:lnTo>
                    <a:pt x="35780" y="35932"/>
                  </a:lnTo>
                  <a:lnTo>
                    <a:pt x="35283" y="35913"/>
                  </a:lnTo>
                  <a:lnTo>
                    <a:pt x="34786" y="35894"/>
                  </a:lnTo>
                  <a:lnTo>
                    <a:pt x="34269" y="35837"/>
                  </a:lnTo>
                  <a:lnTo>
                    <a:pt x="33772" y="35760"/>
                  </a:lnTo>
                  <a:lnTo>
                    <a:pt x="33275" y="35684"/>
                  </a:lnTo>
                  <a:lnTo>
                    <a:pt x="32759" y="35588"/>
                  </a:lnTo>
                  <a:lnTo>
                    <a:pt x="31745" y="35378"/>
                  </a:lnTo>
                  <a:lnTo>
                    <a:pt x="30732" y="35167"/>
                  </a:lnTo>
                  <a:lnTo>
                    <a:pt x="29737" y="34938"/>
                  </a:lnTo>
                  <a:lnTo>
                    <a:pt x="28724" y="34747"/>
                  </a:lnTo>
                  <a:lnTo>
                    <a:pt x="28724" y="34747"/>
                  </a:lnTo>
                  <a:lnTo>
                    <a:pt x="28112" y="34632"/>
                  </a:lnTo>
                  <a:lnTo>
                    <a:pt x="27481" y="34555"/>
                  </a:lnTo>
                  <a:lnTo>
                    <a:pt x="26869" y="34479"/>
                  </a:lnTo>
                  <a:lnTo>
                    <a:pt x="26238" y="34422"/>
                  </a:lnTo>
                  <a:lnTo>
                    <a:pt x="25626" y="34402"/>
                  </a:lnTo>
                  <a:lnTo>
                    <a:pt x="24995" y="34383"/>
                  </a:lnTo>
                  <a:lnTo>
                    <a:pt x="24383" y="34383"/>
                  </a:lnTo>
                  <a:lnTo>
                    <a:pt x="23752" y="34402"/>
                  </a:lnTo>
                  <a:lnTo>
                    <a:pt x="23140" y="34422"/>
                  </a:lnTo>
                  <a:lnTo>
                    <a:pt x="22509" y="34479"/>
                  </a:lnTo>
                  <a:lnTo>
                    <a:pt x="21897" y="34536"/>
                  </a:lnTo>
                  <a:lnTo>
                    <a:pt x="21266" y="34632"/>
                  </a:lnTo>
                  <a:lnTo>
                    <a:pt x="20654" y="34728"/>
                  </a:lnTo>
                  <a:lnTo>
                    <a:pt x="20042" y="34842"/>
                  </a:lnTo>
                  <a:lnTo>
                    <a:pt x="19430" y="34957"/>
                  </a:lnTo>
                  <a:lnTo>
                    <a:pt x="18818" y="35110"/>
                  </a:lnTo>
                  <a:lnTo>
                    <a:pt x="18206" y="35263"/>
                  </a:lnTo>
                  <a:lnTo>
                    <a:pt x="17594" y="35435"/>
                  </a:lnTo>
                  <a:lnTo>
                    <a:pt x="16982" y="35626"/>
                  </a:lnTo>
                  <a:lnTo>
                    <a:pt x="16389" y="35837"/>
                  </a:lnTo>
                  <a:lnTo>
                    <a:pt x="15797" y="36066"/>
                  </a:lnTo>
                  <a:lnTo>
                    <a:pt x="15204" y="36296"/>
                  </a:lnTo>
                  <a:lnTo>
                    <a:pt x="14611" y="36544"/>
                  </a:lnTo>
                  <a:lnTo>
                    <a:pt x="14037" y="36812"/>
                  </a:lnTo>
                  <a:lnTo>
                    <a:pt x="13444" y="37080"/>
                  </a:lnTo>
                  <a:lnTo>
                    <a:pt x="12871" y="37367"/>
                  </a:lnTo>
                  <a:lnTo>
                    <a:pt x="12316" y="37672"/>
                  </a:lnTo>
                  <a:lnTo>
                    <a:pt x="11742" y="37998"/>
                  </a:lnTo>
                  <a:lnTo>
                    <a:pt x="11188" y="38342"/>
                  </a:lnTo>
                  <a:lnTo>
                    <a:pt x="10633" y="38686"/>
                  </a:lnTo>
                  <a:lnTo>
                    <a:pt x="10098" y="39049"/>
                  </a:lnTo>
                  <a:lnTo>
                    <a:pt x="9562" y="39413"/>
                  </a:lnTo>
                  <a:lnTo>
                    <a:pt x="9562" y="39413"/>
                  </a:lnTo>
                  <a:lnTo>
                    <a:pt x="8549" y="40158"/>
                  </a:lnTo>
                  <a:lnTo>
                    <a:pt x="7497" y="40962"/>
                  </a:lnTo>
                  <a:lnTo>
                    <a:pt x="6981" y="41401"/>
                  </a:lnTo>
                  <a:lnTo>
                    <a:pt x="6445" y="41841"/>
                  </a:lnTo>
                  <a:lnTo>
                    <a:pt x="5929" y="42300"/>
                  </a:lnTo>
                  <a:lnTo>
                    <a:pt x="5413" y="42778"/>
                  </a:lnTo>
                  <a:lnTo>
                    <a:pt x="4916" y="43276"/>
                  </a:lnTo>
                  <a:lnTo>
                    <a:pt x="4437" y="43792"/>
                  </a:lnTo>
                  <a:lnTo>
                    <a:pt x="3959" y="44308"/>
                  </a:lnTo>
                  <a:lnTo>
                    <a:pt x="3520" y="44844"/>
                  </a:lnTo>
                  <a:lnTo>
                    <a:pt x="3099" y="45398"/>
                  </a:lnTo>
                  <a:lnTo>
                    <a:pt x="2697" y="45953"/>
                  </a:lnTo>
                  <a:lnTo>
                    <a:pt x="2334" y="46526"/>
                  </a:lnTo>
                  <a:lnTo>
                    <a:pt x="2009" y="47119"/>
                  </a:lnTo>
                  <a:lnTo>
                    <a:pt x="2009" y="47119"/>
                  </a:lnTo>
                  <a:lnTo>
                    <a:pt x="1894" y="47330"/>
                  </a:lnTo>
                  <a:lnTo>
                    <a:pt x="1799" y="47578"/>
                  </a:lnTo>
                  <a:lnTo>
                    <a:pt x="1588" y="48133"/>
                  </a:lnTo>
                  <a:lnTo>
                    <a:pt x="1148" y="49452"/>
                  </a:lnTo>
                  <a:lnTo>
                    <a:pt x="900" y="50141"/>
                  </a:lnTo>
                  <a:lnTo>
                    <a:pt x="632" y="50810"/>
                  </a:lnTo>
                  <a:lnTo>
                    <a:pt x="498" y="51135"/>
                  </a:lnTo>
                  <a:lnTo>
                    <a:pt x="345" y="51422"/>
                  </a:lnTo>
                  <a:lnTo>
                    <a:pt x="173" y="51709"/>
                  </a:lnTo>
                  <a:lnTo>
                    <a:pt x="1" y="51957"/>
                  </a:lnTo>
                  <a:lnTo>
                    <a:pt x="1" y="0"/>
                  </a:lnTo>
                  <a:lnTo>
                    <a:pt x="89439" y="0"/>
                  </a:lnTo>
                </a:path>
              </a:pathLst>
            </a:custGeom>
            <a:noFill/>
            <a:ln>
              <a:noFill/>
            </a:ln>
            <a:effectLst>
              <a:outerShdw dist="85725" dir="5220000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extrusionOk="0">
                  <a:moveTo>
                    <a:pt x="43085" y="0"/>
                  </a:move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fill="none" extrusionOk="0">
                  <a:moveTo>
                    <a:pt x="60296" y="0"/>
                  </a:moveTo>
                  <a:lnTo>
                    <a:pt x="43085" y="0"/>
                  </a:lnTo>
                  <a:lnTo>
                    <a:pt x="43085" y="0"/>
                  </a:ln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2547" y="19257"/>
                  </a:lnTo>
                  <a:lnTo>
                    <a:pt x="22547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374" y="10460"/>
                  </a:lnTo>
                  <a:lnTo>
                    <a:pt x="12374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520" y="12411"/>
                  </a:lnTo>
                  <a:lnTo>
                    <a:pt x="20520" y="12411"/>
                  </a:lnTo>
                  <a:lnTo>
                    <a:pt x="20654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515" y="4150"/>
                  </a:lnTo>
                  <a:lnTo>
                    <a:pt x="14515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9" name="Google Shape;129;p4"/>
          <p:cNvSpPr/>
          <p:nvPr/>
        </p:nvSpPr>
        <p:spPr>
          <a:xfrm rot="3213470" flipH="1">
            <a:off x="9032206" y="1491306"/>
            <a:ext cx="5971575" cy="1749213"/>
          </a:xfrm>
          <a:custGeom>
            <a:avLst/>
            <a:gdLst/>
            <a:ahLst/>
            <a:cxnLst/>
            <a:rect l="l" t="t" r="r" b="b"/>
            <a:pathLst>
              <a:path w="115293" h="33772" extrusionOk="0">
                <a:moveTo>
                  <a:pt x="104450" y="0"/>
                </a:moveTo>
                <a:lnTo>
                  <a:pt x="104373" y="19"/>
                </a:lnTo>
                <a:lnTo>
                  <a:pt x="104297" y="77"/>
                </a:lnTo>
                <a:lnTo>
                  <a:pt x="104259" y="134"/>
                </a:lnTo>
                <a:lnTo>
                  <a:pt x="104239" y="230"/>
                </a:lnTo>
                <a:lnTo>
                  <a:pt x="104259" y="306"/>
                </a:lnTo>
                <a:lnTo>
                  <a:pt x="104297" y="383"/>
                </a:lnTo>
                <a:lnTo>
                  <a:pt x="104373" y="440"/>
                </a:lnTo>
                <a:lnTo>
                  <a:pt x="104756" y="440"/>
                </a:lnTo>
                <a:lnTo>
                  <a:pt x="105559" y="459"/>
                </a:lnTo>
                <a:lnTo>
                  <a:pt x="105578" y="459"/>
                </a:lnTo>
                <a:lnTo>
                  <a:pt x="105655" y="440"/>
                </a:lnTo>
                <a:lnTo>
                  <a:pt x="105731" y="383"/>
                </a:lnTo>
                <a:lnTo>
                  <a:pt x="105769" y="325"/>
                </a:lnTo>
                <a:lnTo>
                  <a:pt x="105788" y="230"/>
                </a:lnTo>
                <a:lnTo>
                  <a:pt x="105769" y="153"/>
                </a:lnTo>
                <a:lnTo>
                  <a:pt x="105731" y="77"/>
                </a:lnTo>
                <a:lnTo>
                  <a:pt x="105655" y="38"/>
                </a:lnTo>
                <a:lnTo>
                  <a:pt x="105578" y="19"/>
                </a:lnTo>
                <a:lnTo>
                  <a:pt x="104756" y="0"/>
                </a:lnTo>
                <a:close/>
                <a:moveTo>
                  <a:pt x="102901" y="38"/>
                </a:moveTo>
                <a:lnTo>
                  <a:pt x="101792" y="115"/>
                </a:lnTo>
                <a:lnTo>
                  <a:pt x="101696" y="134"/>
                </a:lnTo>
                <a:lnTo>
                  <a:pt x="101639" y="172"/>
                </a:lnTo>
                <a:lnTo>
                  <a:pt x="101600" y="249"/>
                </a:lnTo>
                <a:lnTo>
                  <a:pt x="101581" y="344"/>
                </a:lnTo>
                <a:lnTo>
                  <a:pt x="101600" y="421"/>
                </a:lnTo>
                <a:lnTo>
                  <a:pt x="101658" y="497"/>
                </a:lnTo>
                <a:lnTo>
                  <a:pt x="101715" y="536"/>
                </a:lnTo>
                <a:lnTo>
                  <a:pt x="101811" y="555"/>
                </a:lnTo>
                <a:lnTo>
                  <a:pt x="102920" y="478"/>
                </a:lnTo>
                <a:lnTo>
                  <a:pt x="102996" y="459"/>
                </a:lnTo>
                <a:lnTo>
                  <a:pt x="103073" y="421"/>
                </a:lnTo>
                <a:lnTo>
                  <a:pt x="103111" y="344"/>
                </a:lnTo>
                <a:lnTo>
                  <a:pt x="103130" y="249"/>
                </a:lnTo>
                <a:lnTo>
                  <a:pt x="103111" y="172"/>
                </a:lnTo>
                <a:lnTo>
                  <a:pt x="103054" y="96"/>
                </a:lnTo>
                <a:lnTo>
                  <a:pt x="102996" y="58"/>
                </a:lnTo>
                <a:lnTo>
                  <a:pt x="102901" y="38"/>
                </a:lnTo>
                <a:close/>
                <a:moveTo>
                  <a:pt x="107051" y="77"/>
                </a:moveTo>
                <a:lnTo>
                  <a:pt x="106974" y="134"/>
                </a:lnTo>
                <a:lnTo>
                  <a:pt x="106917" y="191"/>
                </a:lnTo>
                <a:lnTo>
                  <a:pt x="106898" y="287"/>
                </a:lnTo>
                <a:lnTo>
                  <a:pt x="106917" y="364"/>
                </a:lnTo>
                <a:lnTo>
                  <a:pt x="106955" y="440"/>
                </a:lnTo>
                <a:lnTo>
                  <a:pt x="107031" y="497"/>
                </a:lnTo>
                <a:lnTo>
                  <a:pt x="107108" y="517"/>
                </a:lnTo>
                <a:lnTo>
                  <a:pt x="108198" y="593"/>
                </a:lnTo>
                <a:lnTo>
                  <a:pt x="108217" y="593"/>
                </a:lnTo>
                <a:lnTo>
                  <a:pt x="108313" y="574"/>
                </a:lnTo>
                <a:lnTo>
                  <a:pt x="108370" y="536"/>
                </a:lnTo>
                <a:lnTo>
                  <a:pt x="108427" y="459"/>
                </a:lnTo>
                <a:lnTo>
                  <a:pt x="108447" y="383"/>
                </a:lnTo>
                <a:lnTo>
                  <a:pt x="108427" y="287"/>
                </a:lnTo>
                <a:lnTo>
                  <a:pt x="108389" y="230"/>
                </a:lnTo>
                <a:lnTo>
                  <a:pt x="108332" y="172"/>
                </a:lnTo>
                <a:lnTo>
                  <a:pt x="108236" y="153"/>
                </a:lnTo>
                <a:lnTo>
                  <a:pt x="107127" y="77"/>
                </a:lnTo>
                <a:close/>
                <a:moveTo>
                  <a:pt x="100243" y="230"/>
                </a:moveTo>
                <a:lnTo>
                  <a:pt x="99134" y="364"/>
                </a:lnTo>
                <a:lnTo>
                  <a:pt x="99038" y="402"/>
                </a:lnTo>
                <a:lnTo>
                  <a:pt x="98981" y="459"/>
                </a:lnTo>
                <a:lnTo>
                  <a:pt x="98942" y="536"/>
                </a:lnTo>
                <a:lnTo>
                  <a:pt x="98942" y="612"/>
                </a:lnTo>
                <a:lnTo>
                  <a:pt x="98962" y="689"/>
                </a:lnTo>
                <a:lnTo>
                  <a:pt x="99000" y="746"/>
                </a:lnTo>
                <a:lnTo>
                  <a:pt x="99076" y="784"/>
                </a:lnTo>
                <a:lnTo>
                  <a:pt x="99153" y="803"/>
                </a:lnTo>
                <a:lnTo>
                  <a:pt x="99191" y="803"/>
                </a:lnTo>
                <a:lnTo>
                  <a:pt x="100281" y="689"/>
                </a:lnTo>
                <a:lnTo>
                  <a:pt x="100358" y="650"/>
                </a:lnTo>
                <a:lnTo>
                  <a:pt x="100434" y="593"/>
                </a:lnTo>
                <a:lnTo>
                  <a:pt x="100472" y="517"/>
                </a:lnTo>
                <a:lnTo>
                  <a:pt x="100472" y="440"/>
                </a:lnTo>
                <a:lnTo>
                  <a:pt x="100453" y="344"/>
                </a:lnTo>
                <a:lnTo>
                  <a:pt x="100396" y="287"/>
                </a:lnTo>
                <a:lnTo>
                  <a:pt x="100319" y="249"/>
                </a:lnTo>
                <a:lnTo>
                  <a:pt x="100243" y="230"/>
                </a:lnTo>
                <a:close/>
                <a:moveTo>
                  <a:pt x="109709" y="306"/>
                </a:moveTo>
                <a:lnTo>
                  <a:pt x="109632" y="344"/>
                </a:lnTo>
                <a:lnTo>
                  <a:pt x="109575" y="402"/>
                </a:lnTo>
                <a:lnTo>
                  <a:pt x="109556" y="497"/>
                </a:lnTo>
                <a:lnTo>
                  <a:pt x="109556" y="574"/>
                </a:lnTo>
                <a:lnTo>
                  <a:pt x="109594" y="650"/>
                </a:lnTo>
                <a:lnTo>
                  <a:pt x="109651" y="708"/>
                </a:lnTo>
                <a:lnTo>
                  <a:pt x="109747" y="746"/>
                </a:lnTo>
                <a:lnTo>
                  <a:pt x="110837" y="880"/>
                </a:lnTo>
                <a:lnTo>
                  <a:pt x="110952" y="880"/>
                </a:lnTo>
                <a:lnTo>
                  <a:pt x="111009" y="823"/>
                </a:lnTo>
                <a:lnTo>
                  <a:pt x="111066" y="765"/>
                </a:lnTo>
                <a:lnTo>
                  <a:pt x="111085" y="689"/>
                </a:lnTo>
                <a:lnTo>
                  <a:pt x="111085" y="612"/>
                </a:lnTo>
                <a:lnTo>
                  <a:pt x="111047" y="536"/>
                </a:lnTo>
                <a:lnTo>
                  <a:pt x="110990" y="478"/>
                </a:lnTo>
                <a:lnTo>
                  <a:pt x="110894" y="440"/>
                </a:lnTo>
                <a:lnTo>
                  <a:pt x="109804" y="306"/>
                </a:lnTo>
                <a:close/>
                <a:moveTo>
                  <a:pt x="97585" y="593"/>
                </a:moveTo>
                <a:lnTo>
                  <a:pt x="96495" y="784"/>
                </a:lnTo>
                <a:lnTo>
                  <a:pt x="96399" y="823"/>
                </a:lnTo>
                <a:lnTo>
                  <a:pt x="96342" y="880"/>
                </a:lnTo>
                <a:lnTo>
                  <a:pt x="96303" y="956"/>
                </a:lnTo>
                <a:lnTo>
                  <a:pt x="96303" y="1052"/>
                </a:lnTo>
                <a:lnTo>
                  <a:pt x="96342" y="1109"/>
                </a:lnTo>
                <a:lnTo>
                  <a:pt x="96380" y="1167"/>
                </a:lnTo>
                <a:lnTo>
                  <a:pt x="96456" y="1205"/>
                </a:lnTo>
                <a:lnTo>
                  <a:pt x="96533" y="1224"/>
                </a:lnTo>
                <a:lnTo>
                  <a:pt x="96571" y="1224"/>
                </a:lnTo>
                <a:lnTo>
                  <a:pt x="97661" y="1033"/>
                </a:lnTo>
                <a:lnTo>
                  <a:pt x="97738" y="995"/>
                </a:lnTo>
                <a:lnTo>
                  <a:pt x="97795" y="937"/>
                </a:lnTo>
                <a:lnTo>
                  <a:pt x="97833" y="861"/>
                </a:lnTo>
                <a:lnTo>
                  <a:pt x="97833" y="765"/>
                </a:lnTo>
                <a:lnTo>
                  <a:pt x="97814" y="689"/>
                </a:lnTo>
                <a:lnTo>
                  <a:pt x="97757" y="631"/>
                </a:lnTo>
                <a:lnTo>
                  <a:pt x="97680" y="593"/>
                </a:lnTo>
                <a:close/>
                <a:moveTo>
                  <a:pt x="112348" y="689"/>
                </a:moveTo>
                <a:lnTo>
                  <a:pt x="112271" y="727"/>
                </a:lnTo>
                <a:lnTo>
                  <a:pt x="112214" y="784"/>
                </a:lnTo>
                <a:lnTo>
                  <a:pt x="112175" y="880"/>
                </a:lnTo>
                <a:lnTo>
                  <a:pt x="112175" y="956"/>
                </a:lnTo>
                <a:lnTo>
                  <a:pt x="112214" y="1033"/>
                </a:lnTo>
                <a:lnTo>
                  <a:pt x="112271" y="1090"/>
                </a:lnTo>
                <a:lnTo>
                  <a:pt x="112367" y="1128"/>
                </a:lnTo>
                <a:lnTo>
                  <a:pt x="113438" y="1339"/>
                </a:lnTo>
                <a:lnTo>
                  <a:pt x="113495" y="1358"/>
                </a:lnTo>
                <a:lnTo>
                  <a:pt x="113552" y="1339"/>
                </a:lnTo>
                <a:lnTo>
                  <a:pt x="113629" y="1301"/>
                </a:lnTo>
                <a:lnTo>
                  <a:pt x="113667" y="1243"/>
                </a:lnTo>
                <a:lnTo>
                  <a:pt x="113705" y="1167"/>
                </a:lnTo>
                <a:lnTo>
                  <a:pt x="113705" y="1090"/>
                </a:lnTo>
                <a:lnTo>
                  <a:pt x="113667" y="1014"/>
                </a:lnTo>
                <a:lnTo>
                  <a:pt x="113610" y="956"/>
                </a:lnTo>
                <a:lnTo>
                  <a:pt x="113533" y="918"/>
                </a:lnTo>
                <a:lnTo>
                  <a:pt x="112443" y="689"/>
                </a:lnTo>
                <a:close/>
                <a:moveTo>
                  <a:pt x="114967" y="1262"/>
                </a:moveTo>
                <a:lnTo>
                  <a:pt x="114891" y="1281"/>
                </a:lnTo>
                <a:lnTo>
                  <a:pt x="114814" y="1339"/>
                </a:lnTo>
                <a:lnTo>
                  <a:pt x="114776" y="1415"/>
                </a:lnTo>
                <a:lnTo>
                  <a:pt x="114776" y="1511"/>
                </a:lnTo>
                <a:lnTo>
                  <a:pt x="114814" y="1587"/>
                </a:lnTo>
                <a:lnTo>
                  <a:pt x="114872" y="1664"/>
                </a:lnTo>
                <a:lnTo>
                  <a:pt x="114948" y="1702"/>
                </a:lnTo>
                <a:lnTo>
                  <a:pt x="115006" y="1702"/>
                </a:lnTo>
                <a:lnTo>
                  <a:pt x="115063" y="1721"/>
                </a:lnTo>
                <a:lnTo>
                  <a:pt x="115140" y="1702"/>
                </a:lnTo>
                <a:lnTo>
                  <a:pt x="115197" y="1664"/>
                </a:lnTo>
                <a:lnTo>
                  <a:pt x="115254" y="1626"/>
                </a:lnTo>
                <a:lnTo>
                  <a:pt x="115273" y="1549"/>
                </a:lnTo>
                <a:lnTo>
                  <a:pt x="115293" y="1473"/>
                </a:lnTo>
                <a:lnTo>
                  <a:pt x="115254" y="1377"/>
                </a:lnTo>
                <a:lnTo>
                  <a:pt x="115197" y="1320"/>
                </a:lnTo>
                <a:lnTo>
                  <a:pt x="115120" y="1281"/>
                </a:lnTo>
                <a:lnTo>
                  <a:pt x="115044" y="1262"/>
                </a:lnTo>
                <a:close/>
                <a:moveTo>
                  <a:pt x="95041" y="1090"/>
                </a:moveTo>
                <a:lnTo>
                  <a:pt x="94965" y="1109"/>
                </a:lnTo>
                <a:lnTo>
                  <a:pt x="93875" y="1358"/>
                </a:lnTo>
                <a:lnTo>
                  <a:pt x="93798" y="1396"/>
                </a:lnTo>
                <a:lnTo>
                  <a:pt x="93741" y="1454"/>
                </a:lnTo>
                <a:lnTo>
                  <a:pt x="93703" y="1549"/>
                </a:lnTo>
                <a:lnTo>
                  <a:pt x="93722" y="1626"/>
                </a:lnTo>
                <a:lnTo>
                  <a:pt x="93741" y="1702"/>
                </a:lnTo>
                <a:lnTo>
                  <a:pt x="93798" y="1740"/>
                </a:lnTo>
                <a:lnTo>
                  <a:pt x="93856" y="1779"/>
                </a:lnTo>
                <a:lnTo>
                  <a:pt x="93932" y="1798"/>
                </a:lnTo>
                <a:lnTo>
                  <a:pt x="93990" y="1798"/>
                </a:lnTo>
                <a:lnTo>
                  <a:pt x="95060" y="1530"/>
                </a:lnTo>
                <a:lnTo>
                  <a:pt x="95137" y="1492"/>
                </a:lnTo>
                <a:lnTo>
                  <a:pt x="95194" y="1434"/>
                </a:lnTo>
                <a:lnTo>
                  <a:pt x="95233" y="1358"/>
                </a:lnTo>
                <a:lnTo>
                  <a:pt x="95233" y="1262"/>
                </a:lnTo>
                <a:lnTo>
                  <a:pt x="95194" y="1186"/>
                </a:lnTo>
                <a:lnTo>
                  <a:pt x="95118" y="1128"/>
                </a:lnTo>
                <a:lnTo>
                  <a:pt x="95041" y="1090"/>
                </a:lnTo>
                <a:close/>
                <a:moveTo>
                  <a:pt x="92364" y="1760"/>
                </a:moveTo>
                <a:lnTo>
                  <a:pt x="91312" y="2085"/>
                </a:lnTo>
                <a:lnTo>
                  <a:pt x="91236" y="2123"/>
                </a:lnTo>
                <a:lnTo>
                  <a:pt x="91178" y="2199"/>
                </a:lnTo>
                <a:lnTo>
                  <a:pt x="91159" y="2276"/>
                </a:lnTo>
                <a:lnTo>
                  <a:pt x="91159" y="2371"/>
                </a:lnTo>
                <a:lnTo>
                  <a:pt x="91198" y="2429"/>
                </a:lnTo>
                <a:lnTo>
                  <a:pt x="91236" y="2486"/>
                </a:lnTo>
                <a:lnTo>
                  <a:pt x="91293" y="2505"/>
                </a:lnTo>
                <a:lnTo>
                  <a:pt x="91370" y="2524"/>
                </a:lnTo>
                <a:lnTo>
                  <a:pt x="91446" y="2505"/>
                </a:lnTo>
                <a:lnTo>
                  <a:pt x="92498" y="2199"/>
                </a:lnTo>
                <a:lnTo>
                  <a:pt x="92574" y="2142"/>
                </a:lnTo>
                <a:lnTo>
                  <a:pt x="92632" y="2085"/>
                </a:lnTo>
                <a:lnTo>
                  <a:pt x="92651" y="2008"/>
                </a:lnTo>
                <a:lnTo>
                  <a:pt x="92651" y="1913"/>
                </a:lnTo>
                <a:lnTo>
                  <a:pt x="92613" y="1836"/>
                </a:lnTo>
                <a:lnTo>
                  <a:pt x="92536" y="1779"/>
                </a:lnTo>
                <a:lnTo>
                  <a:pt x="92460" y="1760"/>
                </a:lnTo>
                <a:close/>
                <a:moveTo>
                  <a:pt x="89916" y="2563"/>
                </a:moveTo>
                <a:lnTo>
                  <a:pt x="89821" y="2582"/>
                </a:lnTo>
                <a:lnTo>
                  <a:pt x="88788" y="2964"/>
                </a:lnTo>
                <a:lnTo>
                  <a:pt x="88712" y="3022"/>
                </a:lnTo>
                <a:lnTo>
                  <a:pt x="88654" y="3079"/>
                </a:lnTo>
                <a:lnTo>
                  <a:pt x="88635" y="3156"/>
                </a:lnTo>
                <a:lnTo>
                  <a:pt x="88654" y="3251"/>
                </a:lnTo>
                <a:lnTo>
                  <a:pt x="88693" y="3309"/>
                </a:lnTo>
                <a:lnTo>
                  <a:pt x="88731" y="3366"/>
                </a:lnTo>
                <a:lnTo>
                  <a:pt x="88788" y="3385"/>
                </a:lnTo>
                <a:lnTo>
                  <a:pt x="88865" y="3404"/>
                </a:lnTo>
                <a:lnTo>
                  <a:pt x="88941" y="3385"/>
                </a:lnTo>
                <a:lnTo>
                  <a:pt x="89974" y="3003"/>
                </a:lnTo>
                <a:lnTo>
                  <a:pt x="90050" y="2945"/>
                </a:lnTo>
                <a:lnTo>
                  <a:pt x="90108" y="2888"/>
                </a:lnTo>
                <a:lnTo>
                  <a:pt x="90127" y="2811"/>
                </a:lnTo>
                <a:lnTo>
                  <a:pt x="90108" y="2716"/>
                </a:lnTo>
                <a:lnTo>
                  <a:pt x="90069" y="2639"/>
                </a:lnTo>
                <a:lnTo>
                  <a:pt x="89993" y="2582"/>
                </a:lnTo>
                <a:lnTo>
                  <a:pt x="89916" y="2563"/>
                </a:lnTo>
                <a:close/>
                <a:moveTo>
                  <a:pt x="87335" y="3538"/>
                </a:moveTo>
                <a:lnTo>
                  <a:pt x="86321" y="3997"/>
                </a:lnTo>
                <a:lnTo>
                  <a:pt x="86245" y="4054"/>
                </a:lnTo>
                <a:lnTo>
                  <a:pt x="86207" y="4112"/>
                </a:lnTo>
                <a:lnTo>
                  <a:pt x="86187" y="4207"/>
                </a:lnTo>
                <a:lnTo>
                  <a:pt x="86207" y="4284"/>
                </a:lnTo>
                <a:lnTo>
                  <a:pt x="86245" y="4341"/>
                </a:lnTo>
                <a:lnTo>
                  <a:pt x="86283" y="4379"/>
                </a:lnTo>
                <a:lnTo>
                  <a:pt x="86340" y="4418"/>
                </a:lnTo>
                <a:lnTo>
                  <a:pt x="86398" y="4418"/>
                </a:lnTo>
                <a:lnTo>
                  <a:pt x="86493" y="4399"/>
                </a:lnTo>
                <a:lnTo>
                  <a:pt x="87507" y="3959"/>
                </a:lnTo>
                <a:lnTo>
                  <a:pt x="87583" y="3901"/>
                </a:lnTo>
                <a:lnTo>
                  <a:pt x="87622" y="3844"/>
                </a:lnTo>
                <a:lnTo>
                  <a:pt x="87641" y="3748"/>
                </a:lnTo>
                <a:lnTo>
                  <a:pt x="87622" y="3672"/>
                </a:lnTo>
                <a:lnTo>
                  <a:pt x="87583" y="3595"/>
                </a:lnTo>
                <a:lnTo>
                  <a:pt x="87507" y="3538"/>
                </a:lnTo>
                <a:close/>
                <a:moveTo>
                  <a:pt x="84983" y="4647"/>
                </a:moveTo>
                <a:lnTo>
                  <a:pt x="84906" y="4666"/>
                </a:lnTo>
                <a:lnTo>
                  <a:pt x="83912" y="5163"/>
                </a:lnTo>
                <a:lnTo>
                  <a:pt x="83835" y="5221"/>
                </a:lnTo>
                <a:lnTo>
                  <a:pt x="83797" y="5297"/>
                </a:lnTo>
                <a:lnTo>
                  <a:pt x="83797" y="5374"/>
                </a:lnTo>
                <a:lnTo>
                  <a:pt x="83816" y="5469"/>
                </a:lnTo>
                <a:lnTo>
                  <a:pt x="83854" y="5527"/>
                </a:lnTo>
                <a:lnTo>
                  <a:pt x="83912" y="5546"/>
                </a:lnTo>
                <a:lnTo>
                  <a:pt x="83950" y="5584"/>
                </a:lnTo>
                <a:lnTo>
                  <a:pt x="84065" y="5584"/>
                </a:lnTo>
                <a:lnTo>
                  <a:pt x="84122" y="5565"/>
                </a:lnTo>
                <a:lnTo>
                  <a:pt x="85097" y="5049"/>
                </a:lnTo>
                <a:lnTo>
                  <a:pt x="85174" y="5010"/>
                </a:lnTo>
                <a:lnTo>
                  <a:pt x="85212" y="4934"/>
                </a:lnTo>
                <a:lnTo>
                  <a:pt x="85231" y="4838"/>
                </a:lnTo>
                <a:lnTo>
                  <a:pt x="85193" y="4762"/>
                </a:lnTo>
                <a:lnTo>
                  <a:pt x="85155" y="4685"/>
                </a:lnTo>
                <a:lnTo>
                  <a:pt x="85078" y="4647"/>
                </a:lnTo>
                <a:close/>
                <a:moveTo>
                  <a:pt x="82631" y="5890"/>
                </a:moveTo>
                <a:lnTo>
                  <a:pt x="82554" y="5928"/>
                </a:lnTo>
                <a:lnTo>
                  <a:pt x="81579" y="6483"/>
                </a:lnTo>
                <a:lnTo>
                  <a:pt x="81521" y="6540"/>
                </a:lnTo>
                <a:lnTo>
                  <a:pt x="81483" y="6617"/>
                </a:lnTo>
                <a:lnTo>
                  <a:pt x="81483" y="6712"/>
                </a:lnTo>
                <a:lnTo>
                  <a:pt x="81521" y="6789"/>
                </a:lnTo>
                <a:lnTo>
                  <a:pt x="81541" y="6846"/>
                </a:lnTo>
                <a:lnTo>
                  <a:pt x="81598" y="6865"/>
                </a:lnTo>
                <a:lnTo>
                  <a:pt x="81655" y="6885"/>
                </a:lnTo>
                <a:lnTo>
                  <a:pt x="81694" y="6904"/>
                </a:lnTo>
                <a:lnTo>
                  <a:pt x="81770" y="6885"/>
                </a:lnTo>
                <a:lnTo>
                  <a:pt x="81808" y="6865"/>
                </a:lnTo>
                <a:lnTo>
                  <a:pt x="82764" y="6311"/>
                </a:lnTo>
                <a:lnTo>
                  <a:pt x="82841" y="6253"/>
                </a:lnTo>
                <a:lnTo>
                  <a:pt x="82879" y="6177"/>
                </a:lnTo>
                <a:lnTo>
                  <a:pt x="82879" y="6081"/>
                </a:lnTo>
                <a:lnTo>
                  <a:pt x="82841" y="6005"/>
                </a:lnTo>
                <a:lnTo>
                  <a:pt x="82784" y="5928"/>
                </a:lnTo>
                <a:lnTo>
                  <a:pt x="82707" y="5890"/>
                </a:lnTo>
                <a:close/>
                <a:moveTo>
                  <a:pt x="80355" y="7286"/>
                </a:moveTo>
                <a:lnTo>
                  <a:pt x="80278" y="7324"/>
                </a:lnTo>
                <a:lnTo>
                  <a:pt x="79341" y="7955"/>
                </a:lnTo>
                <a:lnTo>
                  <a:pt x="79284" y="8013"/>
                </a:lnTo>
                <a:lnTo>
                  <a:pt x="79265" y="8089"/>
                </a:lnTo>
                <a:lnTo>
                  <a:pt x="79265" y="8185"/>
                </a:lnTo>
                <a:lnTo>
                  <a:pt x="79284" y="8261"/>
                </a:lnTo>
                <a:lnTo>
                  <a:pt x="79322" y="8300"/>
                </a:lnTo>
                <a:lnTo>
                  <a:pt x="79380" y="8319"/>
                </a:lnTo>
                <a:lnTo>
                  <a:pt x="79418" y="8338"/>
                </a:lnTo>
                <a:lnTo>
                  <a:pt x="79475" y="8357"/>
                </a:lnTo>
                <a:lnTo>
                  <a:pt x="79533" y="8338"/>
                </a:lnTo>
                <a:lnTo>
                  <a:pt x="79609" y="8319"/>
                </a:lnTo>
                <a:lnTo>
                  <a:pt x="80508" y="7688"/>
                </a:lnTo>
                <a:lnTo>
                  <a:pt x="80584" y="7630"/>
                </a:lnTo>
                <a:lnTo>
                  <a:pt x="80603" y="7554"/>
                </a:lnTo>
                <a:lnTo>
                  <a:pt x="80603" y="7458"/>
                </a:lnTo>
                <a:lnTo>
                  <a:pt x="80584" y="7382"/>
                </a:lnTo>
                <a:lnTo>
                  <a:pt x="80508" y="7324"/>
                </a:lnTo>
                <a:lnTo>
                  <a:pt x="80431" y="7286"/>
                </a:lnTo>
                <a:close/>
                <a:moveTo>
                  <a:pt x="78251" y="8816"/>
                </a:moveTo>
                <a:lnTo>
                  <a:pt x="78156" y="8835"/>
                </a:lnTo>
                <a:lnTo>
                  <a:pt x="78079" y="8873"/>
                </a:lnTo>
                <a:lnTo>
                  <a:pt x="77200" y="9543"/>
                </a:lnTo>
                <a:lnTo>
                  <a:pt x="77142" y="9619"/>
                </a:lnTo>
                <a:lnTo>
                  <a:pt x="77123" y="9696"/>
                </a:lnTo>
                <a:lnTo>
                  <a:pt x="77123" y="9791"/>
                </a:lnTo>
                <a:lnTo>
                  <a:pt x="77161" y="9868"/>
                </a:lnTo>
                <a:lnTo>
                  <a:pt x="77200" y="9906"/>
                </a:lnTo>
                <a:lnTo>
                  <a:pt x="77257" y="9925"/>
                </a:lnTo>
                <a:lnTo>
                  <a:pt x="77353" y="9944"/>
                </a:lnTo>
                <a:lnTo>
                  <a:pt x="77410" y="9925"/>
                </a:lnTo>
                <a:lnTo>
                  <a:pt x="77486" y="9887"/>
                </a:lnTo>
                <a:lnTo>
                  <a:pt x="78347" y="9218"/>
                </a:lnTo>
                <a:lnTo>
                  <a:pt x="78404" y="9160"/>
                </a:lnTo>
                <a:lnTo>
                  <a:pt x="78443" y="9065"/>
                </a:lnTo>
                <a:lnTo>
                  <a:pt x="78443" y="8988"/>
                </a:lnTo>
                <a:lnTo>
                  <a:pt x="78404" y="8912"/>
                </a:lnTo>
                <a:lnTo>
                  <a:pt x="78328" y="8854"/>
                </a:lnTo>
                <a:lnTo>
                  <a:pt x="78251" y="8816"/>
                </a:lnTo>
                <a:close/>
                <a:moveTo>
                  <a:pt x="76090" y="10499"/>
                </a:moveTo>
                <a:lnTo>
                  <a:pt x="76014" y="10537"/>
                </a:lnTo>
                <a:lnTo>
                  <a:pt x="75173" y="11283"/>
                </a:lnTo>
                <a:lnTo>
                  <a:pt x="75115" y="11359"/>
                </a:lnTo>
                <a:lnTo>
                  <a:pt x="75096" y="11436"/>
                </a:lnTo>
                <a:lnTo>
                  <a:pt x="75115" y="11531"/>
                </a:lnTo>
                <a:lnTo>
                  <a:pt x="75153" y="11589"/>
                </a:lnTo>
                <a:lnTo>
                  <a:pt x="75230" y="11646"/>
                </a:lnTo>
                <a:lnTo>
                  <a:pt x="75326" y="11665"/>
                </a:lnTo>
                <a:lnTo>
                  <a:pt x="75402" y="11665"/>
                </a:lnTo>
                <a:lnTo>
                  <a:pt x="75479" y="11608"/>
                </a:lnTo>
                <a:lnTo>
                  <a:pt x="76301" y="10881"/>
                </a:lnTo>
                <a:lnTo>
                  <a:pt x="76358" y="10805"/>
                </a:lnTo>
                <a:lnTo>
                  <a:pt x="76377" y="10728"/>
                </a:lnTo>
                <a:lnTo>
                  <a:pt x="76358" y="10652"/>
                </a:lnTo>
                <a:lnTo>
                  <a:pt x="76320" y="10575"/>
                </a:lnTo>
                <a:lnTo>
                  <a:pt x="76243" y="10518"/>
                </a:lnTo>
                <a:lnTo>
                  <a:pt x="76167" y="10499"/>
                </a:lnTo>
                <a:close/>
                <a:moveTo>
                  <a:pt x="74102" y="12296"/>
                </a:moveTo>
                <a:lnTo>
                  <a:pt x="74044" y="12354"/>
                </a:lnTo>
                <a:lnTo>
                  <a:pt x="73241" y="13138"/>
                </a:lnTo>
                <a:lnTo>
                  <a:pt x="73203" y="13214"/>
                </a:lnTo>
                <a:lnTo>
                  <a:pt x="73184" y="13291"/>
                </a:lnTo>
                <a:lnTo>
                  <a:pt x="73203" y="13367"/>
                </a:lnTo>
                <a:lnTo>
                  <a:pt x="73241" y="13444"/>
                </a:lnTo>
                <a:lnTo>
                  <a:pt x="73318" y="13501"/>
                </a:lnTo>
                <a:lnTo>
                  <a:pt x="73490" y="13501"/>
                </a:lnTo>
                <a:lnTo>
                  <a:pt x="73547" y="13444"/>
                </a:lnTo>
                <a:lnTo>
                  <a:pt x="74350" y="12679"/>
                </a:lnTo>
                <a:lnTo>
                  <a:pt x="74389" y="12602"/>
                </a:lnTo>
                <a:lnTo>
                  <a:pt x="74408" y="12507"/>
                </a:lnTo>
                <a:lnTo>
                  <a:pt x="74389" y="12430"/>
                </a:lnTo>
                <a:lnTo>
                  <a:pt x="74350" y="12354"/>
                </a:lnTo>
                <a:lnTo>
                  <a:pt x="74274" y="12315"/>
                </a:lnTo>
                <a:lnTo>
                  <a:pt x="74197" y="12296"/>
                </a:lnTo>
                <a:close/>
                <a:moveTo>
                  <a:pt x="72304" y="14170"/>
                </a:moveTo>
                <a:lnTo>
                  <a:pt x="72228" y="14190"/>
                </a:lnTo>
                <a:lnTo>
                  <a:pt x="72151" y="14247"/>
                </a:lnTo>
                <a:lnTo>
                  <a:pt x="71367" y="15031"/>
                </a:lnTo>
                <a:lnTo>
                  <a:pt x="71329" y="15107"/>
                </a:lnTo>
                <a:lnTo>
                  <a:pt x="71310" y="15184"/>
                </a:lnTo>
                <a:lnTo>
                  <a:pt x="71329" y="15280"/>
                </a:lnTo>
                <a:lnTo>
                  <a:pt x="71386" y="15356"/>
                </a:lnTo>
                <a:lnTo>
                  <a:pt x="71444" y="15394"/>
                </a:lnTo>
                <a:lnTo>
                  <a:pt x="71539" y="15413"/>
                </a:lnTo>
                <a:lnTo>
                  <a:pt x="71616" y="15394"/>
                </a:lnTo>
                <a:lnTo>
                  <a:pt x="71692" y="15337"/>
                </a:lnTo>
                <a:lnTo>
                  <a:pt x="72457" y="14553"/>
                </a:lnTo>
                <a:lnTo>
                  <a:pt x="72514" y="14476"/>
                </a:lnTo>
                <a:lnTo>
                  <a:pt x="72534" y="14381"/>
                </a:lnTo>
                <a:lnTo>
                  <a:pt x="72514" y="14304"/>
                </a:lnTo>
                <a:lnTo>
                  <a:pt x="72457" y="14228"/>
                </a:lnTo>
                <a:lnTo>
                  <a:pt x="72381" y="14190"/>
                </a:lnTo>
                <a:lnTo>
                  <a:pt x="72304" y="14170"/>
                </a:lnTo>
                <a:close/>
                <a:moveTo>
                  <a:pt x="70449" y="16083"/>
                </a:moveTo>
                <a:lnTo>
                  <a:pt x="70373" y="16102"/>
                </a:lnTo>
                <a:lnTo>
                  <a:pt x="70296" y="16140"/>
                </a:lnTo>
                <a:lnTo>
                  <a:pt x="69512" y="16943"/>
                </a:lnTo>
                <a:lnTo>
                  <a:pt x="69474" y="17020"/>
                </a:lnTo>
                <a:lnTo>
                  <a:pt x="69455" y="17096"/>
                </a:lnTo>
                <a:lnTo>
                  <a:pt x="69474" y="17173"/>
                </a:lnTo>
                <a:lnTo>
                  <a:pt x="69512" y="17249"/>
                </a:lnTo>
                <a:lnTo>
                  <a:pt x="69589" y="17307"/>
                </a:lnTo>
                <a:lnTo>
                  <a:pt x="69761" y="17307"/>
                </a:lnTo>
                <a:lnTo>
                  <a:pt x="69837" y="17249"/>
                </a:lnTo>
                <a:lnTo>
                  <a:pt x="70621" y="16465"/>
                </a:lnTo>
                <a:lnTo>
                  <a:pt x="70660" y="16389"/>
                </a:lnTo>
                <a:lnTo>
                  <a:pt x="70679" y="16293"/>
                </a:lnTo>
                <a:lnTo>
                  <a:pt x="70660" y="16217"/>
                </a:lnTo>
                <a:lnTo>
                  <a:pt x="70602" y="16140"/>
                </a:lnTo>
                <a:lnTo>
                  <a:pt x="70526" y="16102"/>
                </a:lnTo>
                <a:lnTo>
                  <a:pt x="70449" y="16083"/>
                </a:lnTo>
                <a:close/>
                <a:moveTo>
                  <a:pt x="68575" y="17957"/>
                </a:moveTo>
                <a:lnTo>
                  <a:pt x="68499" y="17976"/>
                </a:lnTo>
                <a:lnTo>
                  <a:pt x="68422" y="18033"/>
                </a:lnTo>
                <a:lnTo>
                  <a:pt x="67619" y="18798"/>
                </a:lnTo>
                <a:lnTo>
                  <a:pt x="67581" y="18856"/>
                </a:lnTo>
                <a:lnTo>
                  <a:pt x="67562" y="18951"/>
                </a:lnTo>
                <a:lnTo>
                  <a:pt x="67562" y="19028"/>
                </a:lnTo>
                <a:lnTo>
                  <a:pt x="67619" y="19104"/>
                </a:lnTo>
                <a:lnTo>
                  <a:pt x="67696" y="19162"/>
                </a:lnTo>
                <a:lnTo>
                  <a:pt x="67772" y="19181"/>
                </a:lnTo>
                <a:lnTo>
                  <a:pt x="67848" y="19162"/>
                </a:lnTo>
                <a:lnTo>
                  <a:pt x="67925" y="19123"/>
                </a:lnTo>
                <a:lnTo>
                  <a:pt x="68728" y="18339"/>
                </a:lnTo>
                <a:lnTo>
                  <a:pt x="68786" y="18282"/>
                </a:lnTo>
                <a:lnTo>
                  <a:pt x="68805" y="18186"/>
                </a:lnTo>
                <a:lnTo>
                  <a:pt x="68786" y="18110"/>
                </a:lnTo>
                <a:lnTo>
                  <a:pt x="68728" y="18033"/>
                </a:lnTo>
                <a:lnTo>
                  <a:pt x="68671" y="17976"/>
                </a:lnTo>
                <a:lnTo>
                  <a:pt x="68575" y="17957"/>
                </a:lnTo>
                <a:close/>
                <a:moveTo>
                  <a:pt x="26180" y="19754"/>
                </a:moveTo>
                <a:lnTo>
                  <a:pt x="25070" y="19793"/>
                </a:lnTo>
                <a:lnTo>
                  <a:pt x="24975" y="19831"/>
                </a:lnTo>
                <a:lnTo>
                  <a:pt x="24917" y="19869"/>
                </a:lnTo>
                <a:lnTo>
                  <a:pt x="24860" y="19946"/>
                </a:lnTo>
                <a:lnTo>
                  <a:pt x="24860" y="20041"/>
                </a:lnTo>
                <a:lnTo>
                  <a:pt x="24879" y="20118"/>
                </a:lnTo>
                <a:lnTo>
                  <a:pt x="24917" y="20175"/>
                </a:lnTo>
                <a:lnTo>
                  <a:pt x="24994" y="20232"/>
                </a:lnTo>
                <a:lnTo>
                  <a:pt x="25070" y="20252"/>
                </a:lnTo>
                <a:lnTo>
                  <a:pt x="25090" y="20252"/>
                </a:lnTo>
                <a:lnTo>
                  <a:pt x="26180" y="20213"/>
                </a:lnTo>
                <a:lnTo>
                  <a:pt x="26275" y="20194"/>
                </a:lnTo>
                <a:lnTo>
                  <a:pt x="26333" y="20137"/>
                </a:lnTo>
                <a:lnTo>
                  <a:pt x="26390" y="20060"/>
                </a:lnTo>
                <a:lnTo>
                  <a:pt x="26409" y="19984"/>
                </a:lnTo>
                <a:lnTo>
                  <a:pt x="26390" y="19888"/>
                </a:lnTo>
                <a:lnTo>
                  <a:pt x="26333" y="19831"/>
                </a:lnTo>
                <a:lnTo>
                  <a:pt x="26256" y="19773"/>
                </a:lnTo>
                <a:lnTo>
                  <a:pt x="26180" y="19754"/>
                </a:lnTo>
                <a:close/>
                <a:moveTo>
                  <a:pt x="27748" y="19773"/>
                </a:moveTo>
                <a:lnTo>
                  <a:pt x="27652" y="19793"/>
                </a:lnTo>
                <a:lnTo>
                  <a:pt x="27576" y="19831"/>
                </a:lnTo>
                <a:lnTo>
                  <a:pt x="27537" y="19907"/>
                </a:lnTo>
                <a:lnTo>
                  <a:pt x="27518" y="19984"/>
                </a:lnTo>
                <a:lnTo>
                  <a:pt x="27518" y="20079"/>
                </a:lnTo>
                <a:lnTo>
                  <a:pt x="27576" y="20156"/>
                </a:lnTo>
                <a:lnTo>
                  <a:pt x="27633" y="20194"/>
                </a:lnTo>
                <a:lnTo>
                  <a:pt x="27729" y="20213"/>
                </a:lnTo>
                <a:lnTo>
                  <a:pt x="28819" y="20271"/>
                </a:lnTo>
                <a:lnTo>
                  <a:pt x="28838" y="20271"/>
                </a:lnTo>
                <a:lnTo>
                  <a:pt x="28914" y="20252"/>
                </a:lnTo>
                <a:lnTo>
                  <a:pt x="28991" y="20213"/>
                </a:lnTo>
                <a:lnTo>
                  <a:pt x="29029" y="20156"/>
                </a:lnTo>
                <a:lnTo>
                  <a:pt x="29067" y="20079"/>
                </a:lnTo>
                <a:lnTo>
                  <a:pt x="29048" y="19984"/>
                </a:lnTo>
                <a:lnTo>
                  <a:pt x="29010" y="19907"/>
                </a:lnTo>
                <a:lnTo>
                  <a:pt x="28933" y="19850"/>
                </a:lnTo>
                <a:lnTo>
                  <a:pt x="28857" y="19831"/>
                </a:lnTo>
                <a:lnTo>
                  <a:pt x="27748" y="19773"/>
                </a:lnTo>
                <a:close/>
                <a:moveTo>
                  <a:pt x="23502" y="19926"/>
                </a:moveTo>
                <a:lnTo>
                  <a:pt x="22393" y="20060"/>
                </a:lnTo>
                <a:lnTo>
                  <a:pt x="22317" y="20079"/>
                </a:lnTo>
                <a:lnTo>
                  <a:pt x="22240" y="20137"/>
                </a:lnTo>
                <a:lnTo>
                  <a:pt x="22202" y="20213"/>
                </a:lnTo>
                <a:lnTo>
                  <a:pt x="22202" y="20309"/>
                </a:lnTo>
                <a:lnTo>
                  <a:pt x="22240" y="20385"/>
                </a:lnTo>
                <a:lnTo>
                  <a:pt x="22279" y="20443"/>
                </a:lnTo>
                <a:lnTo>
                  <a:pt x="22355" y="20481"/>
                </a:lnTo>
                <a:lnTo>
                  <a:pt x="22432" y="20500"/>
                </a:lnTo>
                <a:lnTo>
                  <a:pt x="22451" y="20481"/>
                </a:lnTo>
                <a:lnTo>
                  <a:pt x="23541" y="20366"/>
                </a:lnTo>
                <a:lnTo>
                  <a:pt x="23636" y="20328"/>
                </a:lnTo>
                <a:lnTo>
                  <a:pt x="23694" y="20271"/>
                </a:lnTo>
                <a:lnTo>
                  <a:pt x="23732" y="20213"/>
                </a:lnTo>
                <a:lnTo>
                  <a:pt x="23751" y="20118"/>
                </a:lnTo>
                <a:lnTo>
                  <a:pt x="23713" y="20041"/>
                </a:lnTo>
                <a:lnTo>
                  <a:pt x="23675" y="19965"/>
                </a:lnTo>
                <a:lnTo>
                  <a:pt x="23598" y="19926"/>
                </a:lnTo>
                <a:close/>
                <a:moveTo>
                  <a:pt x="30329" y="19984"/>
                </a:moveTo>
                <a:lnTo>
                  <a:pt x="30253" y="20022"/>
                </a:lnTo>
                <a:lnTo>
                  <a:pt x="30195" y="20099"/>
                </a:lnTo>
                <a:lnTo>
                  <a:pt x="30157" y="20175"/>
                </a:lnTo>
                <a:lnTo>
                  <a:pt x="30176" y="20271"/>
                </a:lnTo>
                <a:lnTo>
                  <a:pt x="30215" y="20347"/>
                </a:lnTo>
                <a:lnTo>
                  <a:pt x="30272" y="20404"/>
                </a:lnTo>
                <a:lnTo>
                  <a:pt x="30348" y="20424"/>
                </a:lnTo>
                <a:lnTo>
                  <a:pt x="31438" y="20577"/>
                </a:lnTo>
                <a:lnTo>
                  <a:pt x="31553" y="20577"/>
                </a:lnTo>
                <a:lnTo>
                  <a:pt x="31630" y="20538"/>
                </a:lnTo>
                <a:lnTo>
                  <a:pt x="31668" y="20462"/>
                </a:lnTo>
                <a:lnTo>
                  <a:pt x="31706" y="20385"/>
                </a:lnTo>
                <a:lnTo>
                  <a:pt x="31687" y="20309"/>
                </a:lnTo>
                <a:lnTo>
                  <a:pt x="31668" y="20232"/>
                </a:lnTo>
                <a:lnTo>
                  <a:pt x="31591" y="20175"/>
                </a:lnTo>
                <a:lnTo>
                  <a:pt x="31515" y="20137"/>
                </a:lnTo>
                <a:lnTo>
                  <a:pt x="30406" y="19984"/>
                </a:lnTo>
                <a:close/>
                <a:moveTo>
                  <a:pt x="66644" y="19773"/>
                </a:moveTo>
                <a:lnTo>
                  <a:pt x="66567" y="19793"/>
                </a:lnTo>
                <a:lnTo>
                  <a:pt x="66491" y="19831"/>
                </a:lnTo>
                <a:lnTo>
                  <a:pt x="65649" y="20538"/>
                </a:lnTo>
                <a:lnTo>
                  <a:pt x="65592" y="20615"/>
                </a:lnTo>
                <a:lnTo>
                  <a:pt x="65573" y="20691"/>
                </a:lnTo>
                <a:lnTo>
                  <a:pt x="65573" y="20787"/>
                </a:lnTo>
                <a:lnTo>
                  <a:pt x="65611" y="20863"/>
                </a:lnTo>
                <a:lnTo>
                  <a:pt x="65688" y="20921"/>
                </a:lnTo>
                <a:lnTo>
                  <a:pt x="65783" y="20940"/>
                </a:lnTo>
                <a:lnTo>
                  <a:pt x="65860" y="20921"/>
                </a:lnTo>
                <a:lnTo>
                  <a:pt x="65936" y="20883"/>
                </a:lnTo>
                <a:lnTo>
                  <a:pt x="66778" y="20156"/>
                </a:lnTo>
                <a:lnTo>
                  <a:pt x="66835" y="20099"/>
                </a:lnTo>
                <a:lnTo>
                  <a:pt x="66854" y="20022"/>
                </a:lnTo>
                <a:lnTo>
                  <a:pt x="66835" y="19926"/>
                </a:lnTo>
                <a:lnTo>
                  <a:pt x="66797" y="19850"/>
                </a:lnTo>
                <a:lnTo>
                  <a:pt x="66720" y="19793"/>
                </a:lnTo>
                <a:lnTo>
                  <a:pt x="66644" y="19773"/>
                </a:lnTo>
                <a:close/>
                <a:moveTo>
                  <a:pt x="20844" y="20290"/>
                </a:moveTo>
                <a:lnTo>
                  <a:pt x="19754" y="20519"/>
                </a:lnTo>
                <a:lnTo>
                  <a:pt x="19678" y="20557"/>
                </a:lnTo>
                <a:lnTo>
                  <a:pt x="19620" y="20615"/>
                </a:lnTo>
                <a:lnTo>
                  <a:pt x="19582" y="20691"/>
                </a:lnTo>
                <a:lnTo>
                  <a:pt x="19582" y="20787"/>
                </a:lnTo>
                <a:lnTo>
                  <a:pt x="19620" y="20863"/>
                </a:lnTo>
                <a:lnTo>
                  <a:pt x="19678" y="20902"/>
                </a:lnTo>
                <a:lnTo>
                  <a:pt x="19735" y="20940"/>
                </a:lnTo>
                <a:lnTo>
                  <a:pt x="19812" y="20959"/>
                </a:lnTo>
                <a:lnTo>
                  <a:pt x="19850" y="20959"/>
                </a:lnTo>
                <a:lnTo>
                  <a:pt x="20940" y="20730"/>
                </a:lnTo>
                <a:lnTo>
                  <a:pt x="21016" y="20710"/>
                </a:lnTo>
                <a:lnTo>
                  <a:pt x="21074" y="20634"/>
                </a:lnTo>
                <a:lnTo>
                  <a:pt x="21112" y="20557"/>
                </a:lnTo>
                <a:lnTo>
                  <a:pt x="21112" y="20481"/>
                </a:lnTo>
                <a:lnTo>
                  <a:pt x="21074" y="20385"/>
                </a:lnTo>
                <a:lnTo>
                  <a:pt x="21016" y="20328"/>
                </a:lnTo>
                <a:lnTo>
                  <a:pt x="20940" y="20309"/>
                </a:lnTo>
                <a:lnTo>
                  <a:pt x="20844" y="20290"/>
                </a:lnTo>
                <a:close/>
                <a:moveTo>
                  <a:pt x="32968" y="20424"/>
                </a:moveTo>
                <a:lnTo>
                  <a:pt x="32892" y="20462"/>
                </a:lnTo>
                <a:lnTo>
                  <a:pt x="32815" y="20519"/>
                </a:lnTo>
                <a:lnTo>
                  <a:pt x="32796" y="20596"/>
                </a:lnTo>
                <a:lnTo>
                  <a:pt x="32796" y="20691"/>
                </a:lnTo>
                <a:lnTo>
                  <a:pt x="32815" y="20768"/>
                </a:lnTo>
                <a:lnTo>
                  <a:pt x="32873" y="20825"/>
                </a:lnTo>
                <a:lnTo>
                  <a:pt x="32968" y="20863"/>
                </a:lnTo>
                <a:lnTo>
                  <a:pt x="34039" y="21093"/>
                </a:lnTo>
                <a:lnTo>
                  <a:pt x="34097" y="21112"/>
                </a:lnTo>
                <a:lnTo>
                  <a:pt x="34154" y="21093"/>
                </a:lnTo>
                <a:lnTo>
                  <a:pt x="34230" y="21055"/>
                </a:lnTo>
                <a:lnTo>
                  <a:pt x="34269" y="20997"/>
                </a:lnTo>
                <a:lnTo>
                  <a:pt x="34307" y="20940"/>
                </a:lnTo>
                <a:lnTo>
                  <a:pt x="34307" y="20844"/>
                </a:lnTo>
                <a:lnTo>
                  <a:pt x="34269" y="20768"/>
                </a:lnTo>
                <a:lnTo>
                  <a:pt x="34211" y="20710"/>
                </a:lnTo>
                <a:lnTo>
                  <a:pt x="34135" y="20672"/>
                </a:lnTo>
                <a:lnTo>
                  <a:pt x="33045" y="20424"/>
                </a:lnTo>
                <a:close/>
                <a:moveTo>
                  <a:pt x="18244" y="20883"/>
                </a:moveTo>
                <a:lnTo>
                  <a:pt x="17173" y="21208"/>
                </a:lnTo>
                <a:lnTo>
                  <a:pt x="17096" y="21246"/>
                </a:lnTo>
                <a:lnTo>
                  <a:pt x="17039" y="21303"/>
                </a:lnTo>
                <a:lnTo>
                  <a:pt x="17020" y="21380"/>
                </a:lnTo>
                <a:lnTo>
                  <a:pt x="17020" y="21475"/>
                </a:lnTo>
                <a:lnTo>
                  <a:pt x="17058" y="21533"/>
                </a:lnTo>
                <a:lnTo>
                  <a:pt x="17096" y="21590"/>
                </a:lnTo>
                <a:lnTo>
                  <a:pt x="17173" y="21628"/>
                </a:lnTo>
                <a:lnTo>
                  <a:pt x="17307" y="21628"/>
                </a:lnTo>
                <a:lnTo>
                  <a:pt x="18358" y="21322"/>
                </a:lnTo>
                <a:lnTo>
                  <a:pt x="18435" y="21284"/>
                </a:lnTo>
                <a:lnTo>
                  <a:pt x="18492" y="21208"/>
                </a:lnTo>
                <a:lnTo>
                  <a:pt x="18511" y="21131"/>
                </a:lnTo>
                <a:lnTo>
                  <a:pt x="18511" y="21055"/>
                </a:lnTo>
                <a:lnTo>
                  <a:pt x="18473" y="20978"/>
                </a:lnTo>
                <a:lnTo>
                  <a:pt x="18416" y="20921"/>
                </a:lnTo>
                <a:lnTo>
                  <a:pt x="18339" y="20883"/>
                </a:lnTo>
                <a:close/>
                <a:moveTo>
                  <a:pt x="35569" y="21055"/>
                </a:moveTo>
                <a:lnTo>
                  <a:pt x="35473" y="21074"/>
                </a:lnTo>
                <a:lnTo>
                  <a:pt x="35416" y="21131"/>
                </a:lnTo>
                <a:lnTo>
                  <a:pt x="35378" y="21208"/>
                </a:lnTo>
                <a:lnTo>
                  <a:pt x="35378" y="21303"/>
                </a:lnTo>
                <a:lnTo>
                  <a:pt x="35397" y="21380"/>
                </a:lnTo>
                <a:lnTo>
                  <a:pt x="35454" y="21437"/>
                </a:lnTo>
                <a:lnTo>
                  <a:pt x="35531" y="21475"/>
                </a:lnTo>
                <a:lnTo>
                  <a:pt x="36602" y="21781"/>
                </a:lnTo>
                <a:lnTo>
                  <a:pt x="36735" y="21781"/>
                </a:lnTo>
                <a:lnTo>
                  <a:pt x="36793" y="21743"/>
                </a:lnTo>
                <a:lnTo>
                  <a:pt x="36850" y="21686"/>
                </a:lnTo>
                <a:lnTo>
                  <a:pt x="36869" y="21628"/>
                </a:lnTo>
                <a:lnTo>
                  <a:pt x="36888" y="21533"/>
                </a:lnTo>
                <a:lnTo>
                  <a:pt x="36850" y="21456"/>
                </a:lnTo>
                <a:lnTo>
                  <a:pt x="36793" y="21399"/>
                </a:lnTo>
                <a:lnTo>
                  <a:pt x="36716" y="21361"/>
                </a:lnTo>
                <a:lnTo>
                  <a:pt x="35645" y="21055"/>
                </a:lnTo>
                <a:close/>
                <a:moveTo>
                  <a:pt x="15681" y="21686"/>
                </a:moveTo>
                <a:lnTo>
                  <a:pt x="14648" y="22087"/>
                </a:lnTo>
                <a:lnTo>
                  <a:pt x="14572" y="22126"/>
                </a:lnTo>
                <a:lnTo>
                  <a:pt x="14515" y="22202"/>
                </a:lnTo>
                <a:lnTo>
                  <a:pt x="14495" y="22279"/>
                </a:lnTo>
                <a:lnTo>
                  <a:pt x="14515" y="22374"/>
                </a:lnTo>
                <a:lnTo>
                  <a:pt x="14553" y="22432"/>
                </a:lnTo>
                <a:lnTo>
                  <a:pt x="14591" y="22470"/>
                </a:lnTo>
                <a:lnTo>
                  <a:pt x="14668" y="22508"/>
                </a:lnTo>
                <a:lnTo>
                  <a:pt x="14725" y="22508"/>
                </a:lnTo>
                <a:lnTo>
                  <a:pt x="14801" y="22489"/>
                </a:lnTo>
                <a:lnTo>
                  <a:pt x="15834" y="22106"/>
                </a:lnTo>
                <a:lnTo>
                  <a:pt x="15911" y="22068"/>
                </a:lnTo>
                <a:lnTo>
                  <a:pt x="15968" y="21992"/>
                </a:lnTo>
                <a:lnTo>
                  <a:pt x="15987" y="21915"/>
                </a:lnTo>
                <a:lnTo>
                  <a:pt x="15968" y="21820"/>
                </a:lnTo>
                <a:lnTo>
                  <a:pt x="15930" y="21743"/>
                </a:lnTo>
                <a:lnTo>
                  <a:pt x="15853" y="21705"/>
                </a:lnTo>
                <a:lnTo>
                  <a:pt x="15777" y="21686"/>
                </a:lnTo>
                <a:close/>
                <a:moveTo>
                  <a:pt x="64521" y="21456"/>
                </a:moveTo>
                <a:lnTo>
                  <a:pt x="64425" y="21495"/>
                </a:lnTo>
                <a:lnTo>
                  <a:pt x="63986" y="21820"/>
                </a:lnTo>
                <a:lnTo>
                  <a:pt x="63546" y="22126"/>
                </a:lnTo>
                <a:lnTo>
                  <a:pt x="63469" y="22183"/>
                </a:lnTo>
                <a:lnTo>
                  <a:pt x="63450" y="22259"/>
                </a:lnTo>
                <a:lnTo>
                  <a:pt x="63450" y="22355"/>
                </a:lnTo>
                <a:lnTo>
                  <a:pt x="63469" y="22432"/>
                </a:lnTo>
                <a:lnTo>
                  <a:pt x="63508" y="22470"/>
                </a:lnTo>
                <a:lnTo>
                  <a:pt x="63565" y="22508"/>
                </a:lnTo>
                <a:lnTo>
                  <a:pt x="63603" y="22527"/>
                </a:lnTo>
                <a:lnTo>
                  <a:pt x="63718" y="22527"/>
                </a:lnTo>
                <a:lnTo>
                  <a:pt x="63794" y="22489"/>
                </a:lnTo>
                <a:lnTo>
                  <a:pt x="64234" y="22183"/>
                </a:lnTo>
                <a:lnTo>
                  <a:pt x="64693" y="21858"/>
                </a:lnTo>
                <a:lnTo>
                  <a:pt x="64751" y="21781"/>
                </a:lnTo>
                <a:lnTo>
                  <a:pt x="64789" y="21705"/>
                </a:lnTo>
                <a:lnTo>
                  <a:pt x="64789" y="21628"/>
                </a:lnTo>
                <a:lnTo>
                  <a:pt x="64751" y="21533"/>
                </a:lnTo>
                <a:lnTo>
                  <a:pt x="64674" y="21475"/>
                </a:lnTo>
                <a:lnTo>
                  <a:pt x="64598" y="21456"/>
                </a:lnTo>
                <a:close/>
                <a:moveTo>
                  <a:pt x="38131" y="21781"/>
                </a:moveTo>
                <a:lnTo>
                  <a:pt x="38036" y="21820"/>
                </a:lnTo>
                <a:lnTo>
                  <a:pt x="37978" y="21858"/>
                </a:lnTo>
                <a:lnTo>
                  <a:pt x="37940" y="21934"/>
                </a:lnTo>
                <a:lnTo>
                  <a:pt x="37921" y="22030"/>
                </a:lnTo>
                <a:lnTo>
                  <a:pt x="37959" y="22106"/>
                </a:lnTo>
                <a:lnTo>
                  <a:pt x="37998" y="22183"/>
                </a:lnTo>
                <a:lnTo>
                  <a:pt x="38074" y="22221"/>
                </a:lnTo>
                <a:lnTo>
                  <a:pt x="39145" y="22546"/>
                </a:lnTo>
                <a:lnTo>
                  <a:pt x="39202" y="22565"/>
                </a:lnTo>
                <a:lnTo>
                  <a:pt x="39279" y="22546"/>
                </a:lnTo>
                <a:lnTo>
                  <a:pt x="39336" y="22508"/>
                </a:lnTo>
                <a:lnTo>
                  <a:pt x="39374" y="22470"/>
                </a:lnTo>
                <a:lnTo>
                  <a:pt x="39413" y="22412"/>
                </a:lnTo>
                <a:lnTo>
                  <a:pt x="39432" y="22317"/>
                </a:lnTo>
                <a:lnTo>
                  <a:pt x="39394" y="22240"/>
                </a:lnTo>
                <a:lnTo>
                  <a:pt x="39355" y="22164"/>
                </a:lnTo>
                <a:lnTo>
                  <a:pt x="39279" y="22126"/>
                </a:lnTo>
                <a:lnTo>
                  <a:pt x="38208" y="21800"/>
                </a:lnTo>
                <a:lnTo>
                  <a:pt x="38131" y="21781"/>
                </a:lnTo>
                <a:close/>
                <a:moveTo>
                  <a:pt x="40656" y="22585"/>
                </a:moveTo>
                <a:lnTo>
                  <a:pt x="40579" y="22604"/>
                </a:lnTo>
                <a:lnTo>
                  <a:pt x="40522" y="22661"/>
                </a:lnTo>
                <a:lnTo>
                  <a:pt x="40464" y="22738"/>
                </a:lnTo>
                <a:lnTo>
                  <a:pt x="40464" y="22833"/>
                </a:lnTo>
                <a:lnTo>
                  <a:pt x="40484" y="22910"/>
                </a:lnTo>
                <a:lnTo>
                  <a:pt x="40541" y="22967"/>
                </a:lnTo>
                <a:lnTo>
                  <a:pt x="40617" y="23024"/>
                </a:lnTo>
                <a:lnTo>
                  <a:pt x="41669" y="23349"/>
                </a:lnTo>
                <a:lnTo>
                  <a:pt x="41746" y="23369"/>
                </a:lnTo>
                <a:lnTo>
                  <a:pt x="41803" y="23349"/>
                </a:lnTo>
                <a:lnTo>
                  <a:pt x="41880" y="23311"/>
                </a:lnTo>
                <a:lnTo>
                  <a:pt x="41918" y="23273"/>
                </a:lnTo>
                <a:lnTo>
                  <a:pt x="41956" y="23196"/>
                </a:lnTo>
                <a:lnTo>
                  <a:pt x="41956" y="23120"/>
                </a:lnTo>
                <a:lnTo>
                  <a:pt x="41937" y="23043"/>
                </a:lnTo>
                <a:lnTo>
                  <a:pt x="41880" y="22967"/>
                </a:lnTo>
                <a:lnTo>
                  <a:pt x="41803" y="22929"/>
                </a:lnTo>
                <a:lnTo>
                  <a:pt x="40751" y="22604"/>
                </a:lnTo>
                <a:lnTo>
                  <a:pt x="40656" y="22585"/>
                </a:lnTo>
                <a:close/>
                <a:moveTo>
                  <a:pt x="13291" y="22680"/>
                </a:moveTo>
                <a:lnTo>
                  <a:pt x="13195" y="22699"/>
                </a:lnTo>
                <a:lnTo>
                  <a:pt x="12201" y="23158"/>
                </a:lnTo>
                <a:lnTo>
                  <a:pt x="12124" y="23216"/>
                </a:lnTo>
                <a:lnTo>
                  <a:pt x="12086" y="23292"/>
                </a:lnTo>
                <a:lnTo>
                  <a:pt x="12067" y="23369"/>
                </a:lnTo>
                <a:lnTo>
                  <a:pt x="12086" y="23464"/>
                </a:lnTo>
                <a:lnTo>
                  <a:pt x="12124" y="23522"/>
                </a:lnTo>
                <a:lnTo>
                  <a:pt x="12182" y="23560"/>
                </a:lnTo>
                <a:lnTo>
                  <a:pt x="12239" y="23579"/>
                </a:lnTo>
                <a:lnTo>
                  <a:pt x="12335" y="23579"/>
                </a:lnTo>
                <a:lnTo>
                  <a:pt x="12392" y="23560"/>
                </a:lnTo>
                <a:lnTo>
                  <a:pt x="13386" y="23101"/>
                </a:lnTo>
                <a:lnTo>
                  <a:pt x="13463" y="23043"/>
                </a:lnTo>
                <a:lnTo>
                  <a:pt x="13501" y="22967"/>
                </a:lnTo>
                <a:lnTo>
                  <a:pt x="13520" y="22890"/>
                </a:lnTo>
                <a:lnTo>
                  <a:pt x="13501" y="22795"/>
                </a:lnTo>
                <a:lnTo>
                  <a:pt x="13444" y="22738"/>
                </a:lnTo>
                <a:lnTo>
                  <a:pt x="13367" y="22680"/>
                </a:lnTo>
                <a:close/>
                <a:moveTo>
                  <a:pt x="62322" y="22910"/>
                </a:moveTo>
                <a:lnTo>
                  <a:pt x="62226" y="22948"/>
                </a:lnTo>
                <a:lnTo>
                  <a:pt x="61748" y="23196"/>
                </a:lnTo>
                <a:lnTo>
                  <a:pt x="61270" y="23464"/>
                </a:lnTo>
                <a:lnTo>
                  <a:pt x="61194" y="23502"/>
                </a:lnTo>
                <a:lnTo>
                  <a:pt x="61155" y="23579"/>
                </a:lnTo>
                <a:lnTo>
                  <a:pt x="61155" y="23675"/>
                </a:lnTo>
                <a:lnTo>
                  <a:pt x="61175" y="23751"/>
                </a:lnTo>
                <a:lnTo>
                  <a:pt x="61213" y="23808"/>
                </a:lnTo>
                <a:lnTo>
                  <a:pt x="61251" y="23847"/>
                </a:lnTo>
                <a:lnTo>
                  <a:pt x="61308" y="23866"/>
                </a:lnTo>
                <a:lnTo>
                  <a:pt x="61423" y="23866"/>
                </a:lnTo>
                <a:lnTo>
                  <a:pt x="61461" y="23847"/>
                </a:lnTo>
                <a:lnTo>
                  <a:pt x="61959" y="23598"/>
                </a:lnTo>
                <a:lnTo>
                  <a:pt x="62456" y="23330"/>
                </a:lnTo>
                <a:lnTo>
                  <a:pt x="62513" y="23273"/>
                </a:lnTo>
                <a:lnTo>
                  <a:pt x="62551" y="23196"/>
                </a:lnTo>
                <a:lnTo>
                  <a:pt x="62571" y="23101"/>
                </a:lnTo>
                <a:lnTo>
                  <a:pt x="62532" y="23024"/>
                </a:lnTo>
                <a:lnTo>
                  <a:pt x="62475" y="22948"/>
                </a:lnTo>
                <a:lnTo>
                  <a:pt x="62398" y="22910"/>
                </a:lnTo>
                <a:close/>
                <a:moveTo>
                  <a:pt x="43199" y="23369"/>
                </a:moveTo>
                <a:lnTo>
                  <a:pt x="43123" y="23407"/>
                </a:lnTo>
                <a:lnTo>
                  <a:pt x="43046" y="23464"/>
                </a:lnTo>
                <a:lnTo>
                  <a:pt x="43008" y="23541"/>
                </a:lnTo>
                <a:lnTo>
                  <a:pt x="43008" y="23617"/>
                </a:lnTo>
                <a:lnTo>
                  <a:pt x="43027" y="23694"/>
                </a:lnTo>
                <a:lnTo>
                  <a:pt x="43084" y="23770"/>
                </a:lnTo>
                <a:lnTo>
                  <a:pt x="43161" y="23808"/>
                </a:lnTo>
                <a:lnTo>
                  <a:pt x="44232" y="24114"/>
                </a:lnTo>
                <a:lnTo>
                  <a:pt x="44289" y="24133"/>
                </a:lnTo>
                <a:lnTo>
                  <a:pt x="44366" y="24114"/>
                </a:lnTo>
                <a:lnTo>
                  <a:pt x="44423" y="24095"/>
                </a:lnTo>
                <a:lnTo>
                  <a:pt x="44461" y="24038"/>
                </a:lnTo>
                <a:lnTo>
                  <a:pt x="44499" y="23961"/>
                </a:lnTo>
                <a:lnTo>
                  <a:pt x="44499" y="23885"/>
                </a:lnTo>
                <a:lnTo>
                  <a:pt x="44480" y="23808"/>
                </a:lnTo>
                <a:lnTo>
                  <a:pt x="44423" y="23732"/>
                </a:lnTo>
                <a:lnTo>
                  <a:pt x="44346" y="23694"/>
                </a:lnTo>
                <a:lnTo>
                  <a:pt x="43295" y="23388"/>
                </a:lnTo>
                <a:lnTo>
                  <a:pt x="43199" y="23369"/>
                </a:lnTo>
                <a:close/>
                <a:moveTo>
                  <a:pt x="45742" y="24095"/>
                </a:moveTo>
                <a:lnTo>
                  <a:pt x="45666" y="24133"/>
                </a:lnTo>
                <a:lnTo>
                  <a:pt x="45609" y="24191"/>
                </a:lnTo>
                <a:lnTo>
                  <a:pt x="45570" y="24267"/>
                </a:lnTo>
                <a:lnTo>
                  <a:pt x="45570" y="24344"/>
                </a:lnTo>
                <a:lnTo>
                  <a:pt x="45589" y="24439"/>
                </a:lnTo>
                <a:lnTo>
                  <a:pt x="45647" y="24497"/>
                </a:lnTo>
                <a:lnTo>
                  <a:pt x="45723" y="24535"/>
                </a:lnTo>
                <a:lnTo>
                  <a:pt x="46813" y="24803"/>
                </a:lnTo>
                <a:lnTo>
                  <a:pt x="46852" y="24803"/>
                </a:lnTo>
                <a:lnTo>
                  <a:pt x="46928" y="24784"/>
                </a:lnTo>
                <a:lnTo>
                  <a:pt x="47004" y="24765"/>
                </a:lnTo>
                <a:lnTo>
                  <a:pt x="47043" y="24707"/>
                </a:lnTo>
                <a:lnTo>
                  <a:pt x="47081" y="24631"/>
                </a:lnTo>
                <a:lnTo>
                  <a:pt x="47081" y="24554"/>
                </a:lnTo>
                <a:lnTo>
                  <a:pt x="47043" y="24459"/>
                </a:lnTo>
                <a:lnTo>
                  <a:pt x="46985" y="24401"/>
                </a:lnTo>
                <a:lnTo>
                  <a:pt x="46909" y="24363"/>
                </a:lnTo>
                <a:lnTo>
                  <a:pt x="45838" y="24095"/>
                </a:lnTo>
                <a:close/>
                <a:moveTo>
                  <a:pt x="10881" y="23866"/>
                </a:moveTo>
                <a:lnTo>
                  <a:pt x="10805" y="23885"/>
                </a:lnTo>
                <a:lnTo>
                  <a:pt x="9829" y="24439"/>
                </a:lnTo>
                <a:lnTo>
                  <a:pt x="9772" y="24497"/>
                </a:lnTo>
                <a:lnTo>
                  <a:pt x="9734" y="24573"/>
                </a:lnTo>
                <a:lnTo>
                  <a:pt x="9734" y="24650"/>
                </a:lnTo>
                <a:lnTo>
                  <a:pt x="9753" y="24745"/>
                </a:lnTo>
                <a:lnTo>
                  <a:pt x="9791" y="24784"/>
                </a:lnTo>
                <a:lnTo>
                  <a:pt x="9849" y="24822"/>
                </a:lnTo>
                <a:lnTo>
                  <a:pt x="9887" y="24841"/>
                </a:lnTo>
                <a:lnTo>
                  <a:pt x="10002" y="24841"/>
                </a:lnTo>
                <a:lnTo>
                  <a:pt x="10059" y="24822"/>
                </a:lnTo>
                <a:lnTo>
                  <a:pt x="11015" y="24267"/>
                </a:lnTo>
                <a:lnTo>
                  <a:pt x="11092" y="24210"/>
                </a:lnTo>
                <a:lnTo>
                  <a:pt x="11130" y="24133"/>
                </a:lnTo>
                <a:lnTo>
                  <a:pt x="11130" y="24057"/>
                </a:lnTo>
                <a:lnTo>
                  <a:pt x="11111" y="23981"/>
                </a:lnTo>
                <a:lnTo>
                  <a:pt x="11053" y="23904"/>
                </a:lnTo>
                <a:lnTo>
                  <a:pt x="10977" y="23866"/>
                </a:lnTo>
                <a:close/>
                <a:moveTo>
                  <a:pt x="59951" y="24057"/>
                </a:moveTo>
                <a:lnTo>
                  <a:pt x="59874" y="24076"/>
                </a:lnTo>
                <a:lnTo>
                  <a:pt x="59358" y="24267"/>
                </a:lnTo>
                <a:lnTo>
                  <a:pt x="58842" y="24439"/>
                </a:lnTo>
                <a:lnTo>
                  <a:pt x="58765" y="24478"/>
                </a:lnTo>
                <a:lnTo>
                  <a:pt x="58708" y="24554"/>
                </a:lnTo>
                <a:lnTo>
                  <a:pt x="58689" y="24631"/>
                </a:lnTo>
                <a:lnTo>
                  <a:pt x="58689" y="24726"/>
                </a:lnTo>
                <a:lnTo>
                  <a:pt x="58727" y="24784"/>
                </a:lnTo>
                <a:lnTo>
                  <a:pt x="58784" y="24822"/>
                </a:lnTo>
                <a:lnTo>
                  <a:pt x="58842" y="24860"/>
                </a:lnTo>
                <a:lnTo>
                  <a:pt x="58899" y="24879"/>
                </a:lnTo>
                <a:lnTo>
                  <a:pt x="58975" y="24860"/>
                </a:lnTo>
                <a:lnTo>
                  <a:pt x="59511" y="24688"/>
                </a:lnTo>
                <a:lnTo>
                  <a:pt x="60027" y="24497"/>
                </a:lnTo>
                <a:lnTo>
                  <a:pt x="60104" y="24439"/>
                </a:lnTo>
                <a:lnTo>
                  <a:pt x="60161" y="24363"/>
                </a:lnTo>
                <a:lnTo>
                  <a:pt x="60180" y="24286"/>
                </a:lnTo>
                <a:lnTo>
                  <a:pt x="60161" y="24210"/>
                </a:lnTo>
                <a:lnTo>
                  <a:pt x="60104" y="24133"/>
                </a:lnTo>
                <a:lnTo>
                  <a:pt x="60046" y="24076"/>
                </a:lnTo>
                <a:lnTo>
                  <a:pt x="59951" y="24057"/>
                </a:lnTo>
                <a:close/>
                <a:moveTo>
                  <a:pt x="48324" y="24688"/>
                </a:moveTo>
                <a:lnTo>
                  <a:pt x="48247" y="24726"/>
                </a:lnTo>
                <a:lnTo>
                  <a:pt x="48190" y="24784"/>
                </a:lnTo>
                <a:lnTo>
                  <a:pt x="48152" y="24860"/>
                </a:lnTo>
                <a:lnTo>
                  <a:pt x="48152" y="24956"/>
                </a:lnTo>
                <a:lnTo>
                  <a:pt x="48190" y="25032"/>
                </a:lnTo>
                <a:lnTo>
                  <a:pt x="48247" y="25090"/>
                </a:lnTo>
                <a:lnTo>
                  <a:pt x="48343" y="25128"/>
                </a:lnTo>
                <a:lnTo>
                  <a:pt x="49433" y="25319"/>
                </a:lnTo>
                <a:lnTo>
                  <a:pt x="49471" y="25319"/>
                </a:lnTo>
                <a:lnTo>
                  <a:pt x="49548" y="25300"/>
                </a:lnTo>
                <a:lnTo>
                  <a:pt x="49605" y="25262"/>
                </a:lnTo>
                <a:lnTo>
                  <a:pt x="49663" y="25204"/>
                </a:lnTo>
                <a:lnTo>
                  <a:pt x="49682" y="25128"/>
                </a:lnTo>
                <a:lnTo>
                  <a:pt x="49682" y="25032"/>
                </a:lnTo>
                <a:lnTo>
                  <a:pt x="49643" y="24956"/>
                </a:lnTo>
                <a:lnTo>
                  <a:pt x="49586" y="24898"/>
                </a:lnTo>
                <a:lnTo>
                  <a:pt x="49510" y="24879"/>
                </a:lnTo>
                <a:lnTo>
                  <a:pt x="48420" y="24688"/>
                </a:lnTo>
                <a:close/>
                <a:moveTo>
                  <a:pt x="57369" y="24822"/>
                </a:moveTo>
                <a:lnTo>
                  <a:pt x="56834" y="24937"/>
                </a:lnTo>
                <a:lnTo>
                  <a:pt x="56279" y="25013"/>
                </a:lnTo>
                <a:lnTo>
                  <a:pt x="56203" y="25051"/>
                </a:lnTo>
                <a:lnTo>
                  <a:pt x="56145" y="25109"/>
                </a:lnTo>
                <a:lnTo>
                  <a:pt x="56107" y="25185"/>
                </a:lnTo>
                <a:lnTo>
                  <a:pt x="56088" y="25262"/>
                </a:lnTo>
                <a:lnTo>
                  <a:pt x="56126" y="25338"/>
                </a:lnTo>
                <a:lnTo>
                  <a:pt x="56164" y="25396"/>
                </a:lnTo>
                <a:lnTo>
                  <a:pt x="56241" y="25453"/>
                </a:lnTo>
                <a:lnTo>
                  <a:pt x="56356" y="25453"/>
                </a:lnTo>
                <a:lnTo>
                  <a:pt x="56910" y="25357"/>
                </a:lnTo>
                <a:lnTo>
                  <a:pt x="57446" y="25262"/>
                </a:lnTo>
                <a:lnTo>
                  <a:pt x="57541" y="25223"/>
                </a:lnTo>
                <a:lnTo>
                  <a:pt x="57599" y="25166"/>
                </a:lnTo>
                <a:lnTo>
                  <a:pt x="57618" y="25090"/>
                </a:lnTo>
                <a:lnTo>
                  <a:pt x="57618" y="24994"/>
                </a:lnTo>
                <a:lnTo>
                  <a:pt x="57579" y="24918"/>
                </a:lnTo>
                <a:lnTo>
                  <a:pt x="57522" y="24860"/>
                </a:lnTo>
                <a:lnTo>
                  <a:pt x="57446" y="24822"/>
                </a:lnTo>
                <a:close/>
                <a:moveTo>
                  <a:pt x="51039" y="25071"/>
                </a:moveTo>
                <a:lnTo>
                  <a:pt x="50944" y="25090"/>
                </a:lnTo>
                <a:lnTo>
                  <a:pt x="50867" y="25128"/>
                </a:lnTo>
                <a:lnTo>
                  <a:pt x="50810" y="25185"/>
                </a:lnTo>
                <a:lnTo>
                  <a:pt x="50791" y="25281"/>
                </a:lnTo>
                <a:lnTo>
                  <a:pt x="50791" y="25357"/>
                </a:lnTo>
                <a:lnTo>
                  <a:pt x="50829" y="25434"/>
                </a:lnTo>
                <a:lnTo>
                  <a:pt x="50906" y="25491"/>
                </a:lnTo>
                <a:lnTo>
                  <a:pt x="50982" y="25510"/>
                </a:lnTo>
                <a:lnTo>
                  <a:pt x="51556" y="25568"/>
                </a:lnTo>
                <a:lnTo>
                  <a:pt x="52091" y="25606"/>
                </a:lnTo>
                <a:lnTo>
                  <a:pt x="52110" y="25606"/>
                </a:lnTo>
                <a:lnTo>
                  <a:pt x="52187" y="25587"/>
                </a:lnTo>
                <a:lnTo>
                  <a:pt x="52263" y="25549"/>
                </a:lnTo>
                <a:lnTo>
                  <a:pt x="52321" y="25491"/>
                </a:lnTo>
                <a:lnTo>
                  <a:pt x="52340" y="25396"/>
                </a:lnTo>
                <a:lnTo>
                  <a:pt x="52321" y="25319"/>
                </a:lnTo>
                <a:lnTo>
                  <a:pt x="52282" y="25243"/>
                </a:lnTo>
                <a:lnTo>
                  <a:pt x="52206" y="25185"/>
                </a:lnTo>
                <a:lnTo>
                  <a:pt x="52129" y="25166"/>
                </a:lnTo>
                <a:lnTo>
                  <a:pt x="51575" y="25128"/>
                </a:lnTo>
                <a:lnTo>
                  <a:pt x="51039" y="25071"/>
                </a:lnTo>
                <a:close/>
                <a:moveTo>
                  <a:pt x="54749" y="25166"/>
                </a:moveTo>
                <a:lnTo>
                  <a:pt x="54214" y="25204"/>
                </a:lnTo>
                <a:lnTo>
                  <a:pt x="53659" y="25204"/>
                </a:lnTo>
                <a:lnTo>
                  <a:pt x="53583" y="25223"/>
                </a:lnTo>
                <a:lnTo>
                  <a:pt x="53506" y="25281"/>
                </a:lnTo>
                <a:lnTo>
                  <a:pt x="53468" y="25338"/>
                </a:lnTo>
                <a:lnTo>
                  <a:pt x="53449" y="25434"/>
                </a:lnTo>
                <a:lnTo>
                  <a:pt x="53468" y="25510"/>
                </a:lnTo>
                <a:lnTo>
                  <a:pt x="53506" y="25587"/>
                </a:lnTo>
                <a:lnTo>
                  <a:pt x="53583" y="25644"/>
                </a:lnTo>
                <a:lnTo>
                  <a:pt x="54233" y="25644"/>
                </a:lnTo>
                <a:lnTo>
                  <a:pt x="54788" y="25606"/>
                </a:lnTo>
                <a:lnTo>
                  <a:pt x="54864" y="25587"/>
                </a:lnTo>
                <a:lnTo>
                  <a:pt x="54941" y="25549"/>
                </a:lnTo>
                <a:lnTo>
                  <a:pt x="54979" y="25472"/>
                </a:lnTo>
                <a:lnTo>
                  <a:pt x="54998" y="25376"/>
                </a:lnTo>
                <a:lnTo>
                  <a:pt x="54979" y="25300"/>
                </a:lnTo>
                <a:lnTo>
                  <a:pt x="54921" y="25223"/>
                </a:lnTo>
                <a:lnTo>
                  <a:pt x="54845" y="25185"/>
                </a:lnTo>
                <a:lnTo>
                  <a:pt x="54749" y="25166"/>
                </a:lnTo>
                <a:close/>
                <a:moveTo>
                  <a:pt x="8587" y="25223"/>
                </a:moveTo>
                <a:lnTo>
                  <a:pt x="8510" y="25262"/>
                </a:lnTo>
                <a:lnTo>
                  <a:pt x="7592" y="25893"/>
                </a:lnTo>
                <a:lnTo>
                  <a:pt x="7535" y="25950"/>
                </a:lnTo>
                <a:lnTo>
                  <a:pt x="7496" y="26027"/>
                </a:lnTo>
                <a:lnTo>
                  <a:pt x="7496" y="26122"/>
                </a:lnTo>
                <a:lnTo>
                  <a:pt x="7535" y="26199"/>
                </a:lnTo>
                <a:lnTo>
                  <a:pt x="7573" y="26237"/>
                </a:lnTo>
                <a:lnTo>
                  <a:pt x="7611" y="26275"/>
                </a:lnTo>
                <a:lnTo>
                  <a:pt x="7669" y="26294"/>
                </a:lnTo>
                <a:lnTo>
                  <a:pt x="7726" y="26294"/>
                </a:lnTo>
                <a:lnTo>
                  <a:pt x="7783" y="26275"/>
                </a:lnTo>
                <a:lnTo>
                  <a:pt x="7841" y="26256"/>
                </a:lnTo>
                <a:lnTo>
                  <a:pt x="8759" y="25625"/>
                </a:lnTo>
                <a:lnTo>
                  <a:pt x="8816" y="25568"/>
                </a:lnTo>
                <a:lnTo>
                  <a:pt x="8854" y="25491"/>
                </a:lnTo>
                <a:lnTo>
                  <a:pt x="8854" y="25415"/>
                </a:lnTo>
                <a:lnTo>
                  <a:pt x="8816" y="25319"/>
                </a:lnTo>
                <a:lnTo>
                  <a:pt x="8759" y="25262"/>
                </a:lnTo>
                <a:lnTo>
                  <a:pt x="8682" y="25223"/>
                </a:lnTo>
                <a:close/>
                <a:moveTo>
                  <a:pt x="6502" y="26772"/>
                </a:moveTo>
                <a:lnTo>
                  <a:pt x="6406" y="26792"/>
                </a:lnTo>
                <a:lnTo>
                  <a:pt x="6330" y="26830"/>
                </a:lnTo>
                <a:lnTo>
                  <a:pt x="5469" y="27518"/>
                </a:lnTo>
                <a:lnTo>
                  <a:pt x="5412" y="27595"/>
                </a:lnTo>
                <a:lnTo>
                  <a:pt x="5393" y="27671"/>
                </a:lnTo>
                <a:lnTo>
                  <a:pt x="5393" y="27767"/>
                </a:lnTo>
                <a:lnTo>
                  <a:pt x="5450" y="27843"/>
                </a:lnTo>
                <a:lnTo>
                  <a:pt x="5527" y="27901"/>
                </a:lnTo>
                <a:lnTo>
                  <a:pt x="5603" y="27920"/>
                </a:lnTo>
                <a:lnTo>
                  <a:pt x="5680" y="27901"/>
                </a:lnTo>
                <a:lnTo>
                  <a:pt x="5756" y="27862"/>
                </a:lnTo>
                <a:lnTo>
                  <a:pt x="6617" y="27174"/>
                </a:lnTo>
                <a:lnTo>
                  <a:pt x="6674" y="27098"/>
                </a:lnTo>
                <a:lnTo>
                  <a:pt x="6693" y="27021"/>
                </a:lnTo>
                <a:lnTo>
                  <a:pt x="6693" y="26945"/>
                </a:lnTo>
                <a:lnTo>
                  <a:pt x="6655" y="26868"/>
                </a:lnTo>
                <a:lnTo>
                  <a:pt x="6579" y="26811"/>
                </a:lnTo>
                <a:lnTo>
                  <a:pt x="6502" y="26772"/>
                </a:lnTo>
                <a:close/>
                <a:moveTo>
                  <a:pt x="4456" y="28494"/>
                </a:moveTo>
                <a:lnTo>
                  <a:pt x="4379" y="28513"/>
                </a:lnTo>
                <a:lnTo>
                  <a:pt x="4303" y="28551"/>
                </a:lnTo>
                <a:lnTo>
                  <a:pt x="3500" y="29335"/>
                </a:lnTo>
                <a:lnTo>
                  <a:pt x="3442" y="29411"/>
                </a:lnTo>
                <a:lnTo>
                  <a:pt x="3423" y="29488"/>
                </a:lnTo>
                <a:lnTo>
                  <a:pt x="3442" y="29564"/>
                </a:lnTo>
                <a:lnTo>
                  <a:pt x="3500" y="29641"/>
                </a:lnTo>
                <a:lnTo>
                  <a:pt x="3557" y="29698"/>
                </a:lnTo>
                <a:lnTo>
                  <a:pt x="3653" y="29717"/>
                </a:lnTo>
                <a:lnTo>
                  <a:pt x="3729" y="29698"/>
                </a:lnTo>
                <a:lnTo>
                  <a:pt x="3806" y="29641"/>
                </a:lnTo>
                <a:lnTo>
                  <a:pt x="4590" y="28876"/>
                </a:lnTo>
                <a:lnTo>
                  <a:pt x="4647" y="28819"/>
                </a:lnTo>
                <a:lnTo>
                  <a:pt x="4666" y="28723"/>
                </a:lnTo>
                <a:lnTo>
                  <a:pt x="4647" y="28647"/>
                </a:lnTo>
                <a:lnTo>
                  <a:pt x="4609" y="28570"/>
                </a:lnTo>
                <a:lnTo>
                  <a:pt x="4532" y="28513"/>
                </a:lnTo>
                <a:lnTo>
                  <a:pt x="4456" y="28494"/>
                </a:lnTo>
                <a:close/>
                <a:moveTo>
                  <a:pt x="2563" y="30387"/>
                </a:moveTo>
                <a:lnTo>
                  <a:pt x="2486" y="30406"/>
                </a:lnTo>
                <a:lnTo>
                  <a:pt x="2410" y="30463"/>
                </a:lnTo>
                <a:lnTo>
                  <a:pt x="1683" y="31305"/>
                </a:lnTo>
                <a:lnTo>
                  <a:pt x="1626" y="31381"/>
                </a:lnTo>
                <a:lnTo>
                  <a:pt x="1626" y="31458"/>
                </a:lnTo>
                <a:lnTo>
                  <a:pt x="1645" y="31534"/>
                </a:lnTo>
                <a:lnTo>
                  <a:pt x="1702" y="31611"/>
                </a:lnTo>
                <a:lnTo>
                  <a:pt x="1779" y="31649"/>
                </a:lnTo>
                <a:lnTo>
                  <a:pt x="1836" y="31668"/>
                </a:lnTo>
                <a:lnTo>
                  <a:pt x="1932" y="31649"/>
                </a:lnTo>
                <a:lnTo>
                  <a:pt x="2008" y="31591"/>
                </a:lnTo>
                <a:lnTo>
                  <a:pt x="2735" y="30750"/>
                </a:lnTo>
                <a:lnTo>
                  <a:pt x="2792" y="30674"/>
                </a:lnTo>
                <a:lnTo>
                  <a:pt x="2792" y="30597"/>
                </a:lnTo>
                <a:lnTo>
                  <a:pt x="2773" y="30521"/>
                </a:lnTo>
                <a:lnTo>
                  <a:pt x="2716" y="30444"/>
                </a:lnTo>
                <a:lnTo>
                  <a:pt x="2639" y="30406"/>
                </a:lnTo>
                <a:lnTo>
                  <a:pt x="2563" y="30387"/>
                </a:lnTo>
                <a:close/>
                <a:moveTo>
                  <a:pt x="842" y="32433"/>
                </a:moveTo>
                <a:lnTo>
                  <a:pt x="765" y="32452"/>
                </a:lnTo>
                <a:lnTo>
                  <a:pt x="689" y="32509"/>
                </a:lnTo>
                <a:lnTo>
                  <a:pt x="39" y="33427"/>
                </a:lnTo>
                <a:lnTo>
                  <a:pt x="0" y="33504"/>
                </a:lnTo>
                <a:lnTo>
                  <a:pt x="0" y="33580"/>
                </a:lnTo>
                <a:lnTo>
                  <a:pt x="39" y="33657"/>
                </a:lnTo>
                <a:lnTo>
                  <a:pt x="96" y="33733"/>
                </a:lnTo>
                <a:lnTo>
                  <a:pt x="153" y="33752"/>
                </a:lnTo>
                <a:lnTo>
                  <a:pt x="211" y="33771"/>
                </a:lnTo>
                <a:lnTo>
                  <a:pt x="268" y="33771"/>
                </a:lnTo>
                <a:lnTo>
                  <a:pt x="325" y="33752"/>
                </a:lnTo>
                <a:lnTo>
                  <a:pt x="364" y="33714"/>
                </a:lnTo>
                <a:lnTo>
                  <a:pt x="402" y="33676"/>
                </a:lnTo>
                <a:lnTo>
                  <a:pt x="1052" y="32777"/>
                </a:lnTo>
                <a:lnTo>
                  <a:pt x="1090" y="32701"/>
                </a:lnTo>
                <a:lnTo>
                  <a:pt x="1090" y="32624"/>
                </a:lnTo>
                <a:lnTo>
                  <a:pt x="1071" y="32548"/>
                </a:lnTo>
                <a:lnTo>
                  <a:pt x="1014" y="32471"/>
                </a:lnTo>
                <a:lnTo>
                  <a:pt x="937" y="324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801373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0047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25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601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769839" y="3692900"/>
            <a:ext cx="41056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933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 idx="2"/>
          </p:nvPr>
        </p:nvSpPr>
        <p:spPr>
          <a:xfrm>
            <a:off x="6316961" y="3692900"/>
            <a:ext cx="41056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933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subTitle" idx="1"/>
          </p:nvPr>
        </p:nvSpPr>
        <p:spPr>
          <a:xfrm>
            <a:off x="6316961" y="3981733"/>
            <a:ext cx="41056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subTitle" idx="3"/>
          </p:nvPr>
        </p:nvSpPr>
        <p:spPr>
          <a:xfrm>
            <a:off x="1769439" y="3981733"/>
            <a:ext cx="41064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title" idx="4"/>
          </p:nvPr>
        </p:nvSpPr>
        <p:spPr>
          <a:xfrm>
            <a:off x="960000" y="512064"/>
            <a:ext cx="10272000" cy="60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7714070" y="14"/>
            <a:ext cx="4477933" cy="2556685"/>
          </a:xfrm>
          <a:custGeom>
            <a:avLst/>
            <a:gdLst/>
            <a:ahLst/>
            <a:cxnLst/>
            <a:rect l="l" t="t" r="r" b="b"/>
            <a:pathLst>
              <a:path w="192186" h="109729" extrusionOk="0">
                <a:moveTo>
                  <a:pt x="180846" y="0"/>
                </a:moveTo>
                <a:lnTo>
                  <a:pt x="180215" y="19"/>
                </a:lnTo>
                <a:lnTo>
                  <a:pt x="179584" y="77"/>
                </a:lnTo>
                <a:lnTo>
                  <a:pt x="178952" y="134"/>
                </a:lnTo>
                <a:lnTo>
                  <a:pt x="178321" y="230"/>
                </a:lnTo>
                <a:lnTo>
                  <a:pt x="177671" y="325"/>
                </a:lnTo>
                <a:lnTo>
                  <a:pt x="177040" y="440"/>
                </a:lnTo>
                <a:lnTo>
                  <a:pt x="176409" y="593"/>
                </a:lnTo>
                <a:lnTo>
                  <a:pt x="175759" y="746"/>
                </a:lnTo>
                <a:lnTo>
                  <a:pt x="175128" y="918"/>
                </a:lnTo>
                <a:lnTo>
                  <a:pt x="174497" y="1109"/>
                </a:lnTo>
                <a:lnTo>
                  <a:pt x="173885" y="1301"/>
                </a:lnTo>
                <a:lnTo>
                  <a:pt x="173254" y="1511"/>
                </a:lnTo>
                <a:lnTo>
                  <a:pt x="172642" y="1740"/>
                </a:lnTo>
                <a:lnTo>
                  <a:pt x="172049" y="1970"/>
                </a:lnTo>
                <a:lnTo>
                  <a:pt x="171456" y="2219"/>
                </a:lnTo>
                <a:lnTo>
                  <a:pt x="170863" y="2467"/>
                </a:lnTo>
                <a:lnTo>
                  <a:pt x="170290" y="2735"/>
                </a:lnTo>
                <a:lnTo>
                  <a:pt x="169735" y="3003"/>
                </a:lnTo>
                <a:lnTo>
                  <a:pt x="168932" y="3404"/>
                </a:lnTo>
                <a:lnTo>
                  <a:pt x="168129" y="3806"/>
                </a:lnTo>
                <a:lnTo>
                  <a:pt x="167345" y="4226"/>
                </a:lnTo>
                <a:lnTo>
                  <a:pt x="166561" y="4666"/>
                </a:lnTo>
                <a:lnTo>
                  <a:pt x="165777" y="5106"/>
                </a:lnTo>
                <a:lnTo>
                  <a:pt x="165012" y="5546"/>
                </a:lnTo>
                <a:lnTo>
                  <a:pt x="164266" y="6005"/>
                </a:lnTo>
                <a:lnTo>
                  <a:pt x="163501" y="6483"/>
                </a:lnTo>
                <a:lnTo>
                  <a:pt x="162755" y="6961"/>
                </a:lnTo>
                <a:lnTo>
                  <a:pt x="162029" y="7439"/>
                </a:lnTo>
                <a:lnTo>
                  <a:pt x="161302" y="7955"/>
                </a:lnTo>
                <a:lnTo>
                  <a:pt x="160575" y="8453"/>
                </a:lnTo>
                <a:lnTo>
                  <a:pt x="159868" y="8969"/>
                </a:lnTo>
                <a:lnTo>
                  <a:pt x="159160" y="9485"/>
                </a:lnTo>
                <a:lnTo>
                  <a:pt x="158472" y="10021"/>
                </a:lnTo>
                <a:lnTo>
                  <a:pt x="157783" y="10575"/>
                </a:lnTo>
                <a:lnTo>
                  <a:pt x="157114" y="11130"/>
                </a:lnTo>
                <a:lnTo>
                  <a:pt x="156445" y="11684"/>
                </a:lnTo>
                <a:lnTo>
                  <a:pt x="155775" y="12239"/>
                </a:lnTo>
                <a:lnTo>
                  <a:pt x="155125" y="12832"/>
                </a:lnTo>
                <a:lnTo>
                  <a:pt x="154494" y="13405"/>
                </a:lnTo>
                <a:lnTo>
                  <a:pt x="153863" y="13998"/>
                </a:lnTo>
                <a:lnTo>
                  <a:pt x="153251" y="14610"/>
                </a:lnTo>
                <a:lnTo>
                  <a:pt x="152639" y="15203"/>
                </a:lnTo>
                <a:lnTo>
                  <a:pt x="152027" y="15815"/>
                </a:lnTo>
                <a:lnTo>
                  <a:pt x="151435" y="16446"/>
                </a:lnTo>
                <a:lnTo>
                  <a:pt x="150861" y="17077"/>
                </a:lnTo>
                <a:lnTo>
                  <a:pt x="150287" y="17708"/>
                </a:lnTo>
                <a:lnTo>
                  <a:pt x="149733" y="18358"/>
                </a:lnTo>
                <a:lnTo>
                  <a:pt x="149197" y="19009"/>
                </a:lnTo>
                <a:lnTo>
                  <a:pt x="148662" y="19678"/>
                </a:lnTo>
                <a:lnTo>
                  <a:pt x="148126" y="20328"/>
                </a:lnTo>
                <a:lnTo>
                  <a:pt x="147228" y="21514"/>
                </a:lnTo>
                <a:lnTo>
                  <a:pt x="146329" y="22718"/>
                </a:lnTo>
                <a:lnTo>
                  <a:pt x="145411" y="23942"/>
                </a:lnTo>
                <a:lnTo>
                  <a:pt x="144455" y="25166"/>
                </a:lnTo>
                <a:lnTo>
                  <a:pt x="143499" y="26371"/>
                </a:lnTo>
                <a:lnTo>
                  <a:pt x="143001" y="26983"/>
                </a:lnTo>
                <a:lnTo>
                  <a:pt x="142504" y="27576"/>
                </a:lnTo>
                <a:lnTo>
                  <a:pt x="141988" y="28149"/>
                </a:lnTo>
                <a:lnTo>
                  <a:pt x="141472" y="28723"/>
                </a:lnTo>
                <a:lnTo>
                  <a:pt x="140936" y="29278"/>
                </a:lnTo>
                <a:lnTo>
                  <a:pt x="140382" y="29832"/>
                </a:lnTo>
                <a:lnTo>
                  <a:pt x="139827" y="30368"/>
                </a:lnTo>
                <a:lnTo>
                  <a:pt x="139253" y="30884"/>
                </a:lnTo>
                <a:lnTo>
                  <a:pt x="138680" y="31381"/>
                </a:lnTo>
                <a:lnTo>
                  <a:pt x="138068" y="31859"/>
                </a:lnTo>
                <a:lnTo>
                  <a:pt x="137456" y="32299"/>
                </a:lnTo>
                <a:lnTo>
                  <a:pt x="136825" y="32739"/>
                </a:lnTo>
                <a:lnTo>
                  <a:pt x="136174" y="33140"/>
                </a:lnTo>
                <a:lnTo>
                  <a:pt x="135505" y="33523"/>
                </a:lnTo>
                <a:lnTo>
                  <a:pt x="134836" y="33867"/>
                </a:lnTo>
                <a:lnTo>
                  <a:pt x="134128" y="34192"/>
                </a:lnTo>
                <a:lnTo>
                  <a:pt x="133402" y="34479"/>
                </a:lnTo>
                <a:lnTo>
                  <a:pt x="132656" y="34747"/>
                </a:lnTo>
                <a:lnTo>
                  <a:pt x="131872" y="34957"/>
                </a:lnTo>
                <a:lnTo>
                  <a:pt x="131088" y="35148"/>
                </a:lnTo>
                <a:lnTo>
                  <a:pt x="130285" y="35301"/>
                </a:lnTo>
                <a:lnTo>
                  <a:pt x="129443" y="35397"/>
                </a:lnTo>
                <a:lnTo>
                  <a:pt x="128525" y="35473"/>
                </a:lnTo>
                <a:lnTo>
                  <a:pt x="127627" y="35512"/>
                </a:lnTo>
                <a:lnTo>
                  <a:pt x="126709" y="35512"/>
                </a:lnTo>
                <a:lnTo>
                  <a:pt x="125810" y="35473"/>
                </a:lnTo>
                <a:lnTo>
                  <a:pt x="124911" y="35416"/>
                </a:lnTo>
                <a:lnTo>
                  <a:pt x="123993" y="35301"/>
                </a:lnTo>
                <a:lnTo>
                  <a:pt x="123094" y="35187"/>
                </a:lnTo>
                <a:lnTo>
                  <a:pt x="122196" y="35034"/>
                </a:lnTo>
                <a:lnTo>
                  <a:pt x="121297" y="34842"/>
                </a:lnTo>
                <a:lnTo>
                  <a:pt x="120417" y="34651"/>
                </a:lnTo>
                <a:lnTo>
                  <a:pt x="119518" y="34441"/>
                </a:lnTo>
                <a:lnTo>
                  <a:pt x="118639" y="34192"/>
                </a:lnTo>
                <a:lnTo>
                  <a:pt x="117759" y="33944"/>
                </a:lnTo>
                <a:lnTo>
                  <a:pt x="116899" y="33676"/>
                </a:lnTo>
                <a:lnTo>
                  <a:pt x="116019" y="33389"/>
                </a:lnTo>
                <a:lnTo>
                  <a:pt x="115158" y="33102"/>
                </a:lnTo>
                <a:lnTo>
                  <a:pt x="113456" y="32509"/>
                </a:lnTo>
                <a:lnTo>
                  <a:pt x="111754" y="31897"/>
                </a:lnTo>
                <a:lnTo>
                  <a:pt x="110033" y="31285"/>
                </a:lnTo>
                <a:lnTo>
                  <a:pt x="108331" y="30693"/>
                </a:lnTo>
                <a:lnTo>
                  <a:pt x="106610" y="30119"/>
                </a:lnTo>
                <a:lnTo>
                  <a:pt x="105750" y="29851"/>
                </a:lnTo>
                <a:lnTo>
                  <a:pt x="104870" y="29603"/>
                </a:lnTo>
                <a:lnTo>
                  <a:pt x="104010" y="29373"/>
                </a:lnTo>
                <a:lnTo>
                  <a:pt x="103130" y="29144"/>
                </a:lnTo>
                <a:lnTo>
                  <a:pt x="102231" y="28952"/>
                </a:lnTo>
                <a:lnTo>
                  <a:pt x="101352" y="28780"/>
                </a:lnTo>
                <a:lnTo>
                  <a:pt x="100587" y="28647"/>
                </a:lnTo>
                <a:lnTo>
                  <a:pt x="99841" y="28532"/>
                </a:lnTo>
                <a:lnTo>
                  <a:pt x="99095" y="28436"/>
                </a:lnTo>
                <a:lnTo>
                  <a:pt x="98330" y="28360"/>
                </a:lnTo>
                <a:lnTo>
                  <a:pt x="97584" y="28302"/>
                </a:lnTo>
                <a:lnTo>
                  <a:pt x="96819" y="28245"/>
                </a:lnTo>
                <a:lnTo>
                  <a:pt x="96055" y="28226"/>
                </a:lnTo>
                <a:lnTo>
                  <a:pt x="95290" y="28207"/>
                </a:lnTo>
                <a:lnTo>
                  <a:pt x="94544" y="28226"/>
                </a:lnTo>
                <a:lnTo>
                  <a:pt x="93779" y="28245"/>
                </a:lnTo>
                <a:lnTo>
                  <a:pt x="93014" y="28283"/>
                </a:lnTo>
                <a:lnTo>
                  <a:pt x="92268" y="28341"/>
                </a:lnTo>
                <a:lnTo>
                  <a:pt x="91503" y="28417"/>
                </a:lnTo>
                <a:lnTo>
                  <a:pt x="90757" y="28494"/>
                </a:lnTo>
                <a:lnTo>
                  <a:pt x="89993" y="28608"/>
                </a:lnTo>
                <a:lnTo>
                  <a:pt x="89247" y="28723"/>
                </a:lnTo>
                <a:lnTo>
                  <a:pt x="88501" y="28876"/>
                </a:lnTo>
                <a:lnTo>
                  <a:pt x="87755" y="29029"/>
                </a:lnTo>
                <a:lnTo>
                  <a:pt x="87029" y="29201"/>
                </a:lnTo>
                <a:lnTo>
                  <a:pt x="86283" y="29373"/>
                </a:lnTo>
                <a:lnTo>
                  <a:pt x="85556" y="29584"/>
                </a:lnTo>
                <a:lnTo>
                  <a:pt x="84829" y="29794"/>
                </a:lnTo>
                <a:lnTo>
                  <a:pt x="84122" y="30042"/>
                </a:lnTo>
                <a:lnTo>
                  <a:pt x="83414" y="30291"/>
                </a:lnTo>
                <a:lnTo>
                  <a:pt x="82707" y="30559"/>
                </a:lnTo>
                <a:lnTo>
                  <a:pt x="81999" y="30827"/>
                </a:lnTo>
                <a:lnTo>
                  <a:pt x="81311" y="31132"/>
                </a:lnTo>
                <a:lnTo>
                  <a:pt x="80641" y="31438"/>
                </a:lnTo>
                <a:lnTo>
                  <a:pt x="79972" y="31764"/>
                </a:lnTo>
                <a:lnTo>
                  <a:pt x="79303" y="32108"/>
                </a:lnTo>
                <a:lnTo>
                  <a:pt x="78653" y="32471"/>
                </a:lnTo>
                <a:lnTo>
                  <a:pt x="78002" y="32834"/>
                </a:lnTo>
                <a:lnTo>
                  <a:pt x="77486" y="33160"/>
                </a:lnTo>
                <a:lnTo>
                  <a:pt x="76970" y="33485"/>
                </a:lnTo>
                <a:lnTo>
                  <a:pt x="76454" y="33829"/>
                </a:lnTo>
                <a:lnTo>
                  <a:pt x="75956" y="34192"/>
                </a:lnTo>
                <a:lnTo>
                  <a:pt x="75478" y="34556"/>
                </a:lnTo>
                <a:lnTo>
                  <a:pt x="75000" y="34919"/>
                </a:lnTo>
                <a:lnTo>
                  <a:pt x="74541" y="35320"/>
                </a:lnTo>
                <a:lnTo>
                  <a:pt x="74082" y="35722"/>
                </a:lnTo>
                <a:lnTo>
                  <a:pt x="73662" y="36143"/>
                </a:lnTo>
                <a:lnTo>
                  <a:pt x="73241" y="36563"/>
                </a:lnTo>
                <a:lnTo>
                  <a:pt x="72839" y="37003"/>
                </a:lnTo>
                <a:lnTo>
                  <a:pt x="72476" y="37462"/>
                </a:lnTo>
                <a:lnTo>
                  <a:pt x="72113" y="37940"/>
                </a:lnTo>
                <a:lnTo>
                  <a:pt x="71788" y="38418"/>
                </a:lnTo>
                <a:lnTo>
                  <a:pt x="71462" y="38916"/>
                </a:lnTo>
                <a:lnTo>
                  <a:pt x="71176" y="39432"/>
                </a:lnTo>
                <a:lnTo>
                  <a:pt x="70927" y="39948"/>
                </a:lnTo>
                <a:lnTo>
                  <a:pt x="70698" y="40503"/>
                </a:lnTo>
                <a:lnTo>
                  <a:pt x="70506" y="41038"/>
                </a:lnTo>
                <a:lnTo>
                  <a:pt x="70353" y="41612"/>
                </a:lnTo>
                <a:lnTo>
                  <a:pt x="70219" y="42186"/>
                </a:lnTo>
                <a:lnTo>
                  <a:pt x="70124" y="42759"/>
                </a:lnTo>
                <a:lnTo>
                  <a:pt x="70066" y="43333"/>
                </a:lnTo>
                <a:lnTo>
                  <a:pt x="70047" y="43907"/>
                </a:lnTo>
                <a:lnTo>
                  <a:pt x="70066" y="44480"/>
                </a:lnTo>
                <a:lnTo>
                  <a:pt x="70124" y="45054"/>
                </a:lnTo>
                <a:lnTo>
                  <a:pt x="70219" y="45609"/>
                </a:lnTo>
                <a:lnTo>
                  <a:pt x="70372" y="46182"/>
                </a:lnTo>
                <a:lnTo>
                  <a:pt x="70545" y="46718"/>
                </a:lnTo>
                <a:lnTo>
                  <a:pt x="70774" y="47253"/>
                </a:lnTo>
                <a:lnTo>
                  <a:pt x="70889" y="47502"/>
                </a:lnTo>
                <a:lnTo>
                  <a:pt x="71023" y="47770"/>
                </a:lnTo>
                <a:lnTo>
                  <a:pt x="71176" y="48018"/>
                </a:lnTo>
                <a:lnTo>
                  <a:pt x="71348" y="48267"/>
                </a:lnTo>
                <a:lnTo>
                  <a:pt x="71596" y="48630"/>
                </a:lnTo>
                <a:lnTo>
                  <a:pt x="71883" y="48974"/>
                </a:lnTo>
                <a:lnTo>
                  <a:pt x="72189" y="49299"/>
                </a:lnTo>
                <a:lnTo>
                  <a:pt x="72495" y="49605"/>
                </a:lnTo>
                <a:lnTo>
                  <a:pt x="72839" y="49911"/>
                </a:lnTo>
                <a:lnTo>
                  <a:pt x="73183" y="50179"/>
                </a:lnTo>
                <a:lnTo>
                  <a:pt x="73528" y="50447"/>
                </a:lnTo>
                <a:lnTo>
                  <a:pt x="73910" y="50676"/>
                </a:lnTo>
                <a:lnTo>
                  <a:pt x="74293" y="50925"/>
                </a:lnTo>
                <a:lnTo>
                  <a:pt x="74694" y="51135"/>
                </a:lnTo>
                <a:lnTo>
                  <a:pt x="75096" y="51346"/>
                </a:lnTo>
                <a:lnTo>
                  <a:pt x="75516" y="51537"/>
                </a:lnTo>
                <a:lnTo>
                  <a:pt x="75956" y="51709"/>
                </a:lnTo>
                <a:lnTo>
                  <a:pt x="76377" y="51881"/>
                </a:lnTo>
                <a:lnTo>
                  <a:pt x="76836" y="52034"/>
                </a:lnTo>
                <a:lnTo>
                  <a:pt x="77276" y="52168"/>
                </a:lnTo>
                <a:lnTo>
                  <a:pt x="78213" y="52436"/>
                </a:lnTo>
                <a:lnTo>
                  <a:pt x="79150" y="52665"/>
                </a:lnTo>
                <a:lnTo>
                  <a:pt x="80125" y="52875"/>
                </a:lnTo>
                <a:lnTo>
                  <a:pt x="81100" y="53047"/>
                </a:lnTo>
                <a:lnTo>
                  <a:pt x="82076" y="53200"/>
                </a:lnTo>
                <a:lnTo>
                  <a:pt x="83051" y="53353"/>
                </a:lnTo>
                <a:lnTo>
                  <a:pt x="84982" y="53621"/>
                </a:lnTo>
                <a:lnTo>
                  <a:pt x="85900" y="53774"/>
                </a:lnTo>
                <a:lnTo>
                  <a:pt x="86818" y="53946"/>
                </a:lnTo>
                <a:lnTo>
                  <a:pt x="87698" y="54176"/>
                </a:lnTo>
                <a:lnTo>
                  <a:pt x="88577" y="54443"/>
                </a:lnTo>
                <a:lnTo>
                  <a:pt x="89419" y="54730"/>
                </a:lnTo>
                <a:lnTo>
                  <a:pt x="90241" y="55055"/>
                </a:lnTo>
                <a:lnTo>
                  <a:pt x="91044" y="55419"/>
                </a:lnTo>
                <a:lnTo>
                  <a:pt x="91828" y="55820"/>
                </a:lnTo>
                <a:lnTo>
                  <a:pt x="92574" y="56241"/>
                </a:lnTo>
                <a:lnTo>
                  <a:pt x="93301" y="56700"/>
                </a:lnTo>
                <a:lnTo>
                  <a:pt x="94008" y="57178"/>
                </a:lnTo>
                <a:lnTo>
                  <a:pt x="94678" y="57694"/>
                </a:lnTo>
                <a:lnTo>
                  <a:pt x="95328" y="58230"/>
                </a:lnTo>
                <a:lnTo>
                  <a:pt x="95959" y="58784"/>
                </a:lnTo>
                <a:lnTo>
                  <a:pt x="96552" y="59377"/>
                </a:lnTo>
                <a:lnTo>
                  <a:pt x="97106" y="59989"/>
                </a:lnTo>
                <a:lnTo>
                  <a:pt x="97661" y="60639"/>
                </a:lnTo>
                <a:lnTo>
                  <a:pt x="98158" y="61289"/>
                </a:lnTo>
                <a:lnTo>
                  <a:pt x="98636" y="61978"/>
                </a:lnTo>
                <a:lnTo>
                  <a:pt x="99076" y="62685"/>
                </a:lnTo>
                <a:lnTo>
                  <a:pt x="99497" y="63412"/>
                </a:lnTo>
                <a:lnTo>
                  <a:pt x="99879" y="64139"/>
                </a:lnTo>
                <a:lnTo>
                  <a:pt x="100223" y="64904"/>
                </a:lnTo>
                <a:lnTo>
                  <a:pt x="100529" y="65688"/>
                </a:lnTo>
                <a:lnTo>
                  <a:pt x="100816" y="66472"/>
                </a:lnTo>
                <a:lnTo>
                  <a:pt x="101046" y="67275"/>
                </a:lnTo>
                <a:lnTo>
                  <a:pt x="101256" y="68097"/>
                </a:lnTo>
                <a:lnTo>
                  <a:pt x="101428" y="68939"/>
                </a:lnTo>
                <a:lnTo>
                  <a:pt x="101562" y="69780"/>
                </a:lnTo>
                <a:lnTo>
                  <a:pt x="101658" y="70641"/>
                </a:lnTo>
                <a:lnTo>
                  <a:pt x="101715" y="71501"/>
                </a:lnTo>
                <a:lnTo>
                  <a:pt x="101734" y="72381"/>
                </a:lnTo>
                <a:lnTo>
                  <a:pt x="101715" y="73088"/>
                </a:lnTo>
                <a:lnTo>
                  <a:pt x="101677" y="73815"/>
                </a:lnTo>
                <a:lnTo>
                  <a:pt x="101581" y="74523"/>
                </a:lnTo>
                <a:lnTo>
                  <a:pt x="101466" y="75230"/>
                </a:lnTo>
                <a:lnTo>
                  <a:pt x="101313" y="75919"/>
                </a:lnTo>
                <a:lnTo>
                  <a:pt x="101122" y="76607"/>
                </a:lnTo>
                <a:lnTo>
                  <a:pt x="100912" y="77276"/>
                </a:lnTo>
                <a:lnTo>
                  <a:pt x="100663" y="77965"/>
                </a:lnTo>
                <a:lnTo>
                  <a:pt x="100395" y="78615"/>
                </a:lnTo>
                <a:lnTo>
                  <a:pt x="100089" y="79284"/>
                </a:lnTo>
                <a:lnTo>
                  <a:pt x="99764" y="79915"/>
                </a:lnTo>
                <a:lnTo>
                  <a:pt x="99401" y="80546"/>
                </a:lnTo>
                <a:lnTo>
                  <a:pt x="99019" y="81177"/>
                </a:lnTo>
                <a:lnTo>
                  <a:pt x="98617" y="81789"/>
                </a:lnTo>
                <a:lnTo>
                  <a:pt x="98177" y="82382"/>
                </a:lnTo>
                <a:lnTo>
                  <a:pt x="97718" y="82975"/>
                </a:lnTo>
                <a:lnTo>
                  <a:pt x="97259" y="83530"/>
                </a:lnTo>
                <a:lnTo>
                  <a:pt x="96762" y="84103"/>
                </a:lnTo>
                <a:lnTo>
                  <a:pt x="96227" y="84639"/>
                </a:lnTo>
                <a:lnTo>
                  <a:pt x="95691" y="85155"/>
                </a:lnTo>
                <a:lnTo>
                  <a:pt x="95137" y="85671"/>
                </a:lnTo>
                <a:lnTo>
                  <a:pt x="94563" y="86169"/>
                </a:lnTo>
                <a:lnTo>
                  <a:pt x="93970" y="86647"/>
                </a:lnTo>
                <a:lnTo>
                  <a:pt x="93358" y="87106"/>
                </a:lnTo>
                <a:lnTo>
                  <a:pt x="92727" y="87545"/>
                </a:lnTo>
                <a:lnTo>
                  <a:pt x="92096" y="87966"/>
                </a:lnTo>
                <a:lnTo>
                  <a:pt x="91446" y="88368"/>
                </a:lnTo>
                <a:lnTo>
                  <a:pt x="90777" y="88750"/>
                </a:lnTo>
                <a:lnTo>
                  <a:pt x="90088" y="89113"/>
                </a:lnTo>
                <a:lnTo>
                  <a:pt x="89400" y="89458"/>
                </a:lnTo>
                <a:lnTo>
                  <a:pt x="88692" y="89783"/>
                </a:lnTo>
                <a:lnTo>
                  <a:pt x="87985" y="90070"/>
                </a:lnTo>
                <a:lnTo>
                  <a:pt x="86933" y="90471"/>
                </a:lnTo>
                <a:lnTo>
                  <a:pt x="85862" y="90815"/>
                </a:lnTo>
                <a:lnTo>
                  <a:pt x="84772" y="91141"/>
                </a:lnTo>
                <a:lnTo>
                  <a:pt x="83644" y="91427"/>
                </a:lnTo>
                <a:lnTo>
                  <a:pt x="82496" y="91676"/>
                </a:lnTo>
                <a:lnTo>
                  <a:pt x="81330" y="91886"/>
                </a:lnTo>
                <a:lnTo>
                  <a:pt x="80163" y="92039"/>
                </a:lnTo>
                <a:lnTo>
                  <a:pt x="78959" y="92173"/>
                </a:lnTo>
                <a:lnTo>
                  <a:pt x="77773" y="92269"/>
                </a:lnTo>
                <a:lnTo>
                  <a:pt x="76549" y="92326"/>
                </a:lnTo>
                <a:lnTo>
                  <a:pt x="75344" y="92326"/>
                </a:lnTo>
                <a:lnTo>
                  <a:pt x="74140" y="92307"/>
                </a:lnTo>
                <a:lnTo>
                  <a:pt x="72916" y="92231"/>
                </a:lnTo>
                <a:lnTo>
                  <a:pt x="71711" y="92135"/>
                </a:lnTo>
                <a:lnTo>
                  <a:pt x="70506" y="91982"/>
                </a:lnTo>
                <a:lnTo>
                  <a:pt x="69302" y="91791"/>
                </a:lnTo>
                <a:lnTo>
                  <a:pt x="68135" y="91542"/>
                </a:lnTo>
                <a:lnTo>
                  <a:pt x="66969" y="91274"/>
                </a:lnTo>
                <a:lnTo>
                  <a:pt x="66376" y="91121"/>
                </a:lnTo>
                <a:lnTo>
                  <a:pt x="65802" y="90949"/>
                </a:lnTo>
                <a:lnTo>
                  <a:pt x="65247" y="90777"/>
                </a:lnTo>
                <a:lnTo>
                  <a:pt x="64674" y="90586"/>
                </a:lnTo>
                <a:lnTo>
                  <a:pt x="64119" y="90395"/>
                </a:lnTo>
                <a:lnTo>
                  <a:pt x="63565" y="90184"/>
                </a:lnTo>
                <a:lnTo>
                  <a:pt x="63029" y="89974"/>
                </a:lnTo>
                <a:lnTo>
                  <a:pt x="62494" y="89745"/>
                </a:lnTo>
                <a:lnTo>
                  <a:pt x="61958" y="89496"/>
                </a:lnTo>
                <a:lnTo>
                  <a:pt x="61423" y="89247"/>
                </a:lnTo>
                <a:lnTo>
                  <a:pt x="60907" y="88980"/>
                </a:lnTo>
                <a:lnTo>
                  <a:pt x="60409" y="88712"/>
                </a:lnTo>
                <a:lnTo>
                  <a:pt x="59912" y="88425"/>
                </a:lnTo>
                <a:lnTo>
                  <a:pt x="59415" y="88119"/>
                </a:lnTo>
                <a:lnTo>
                  <a:pt x="58937" y="87813"/>
                </a:lnTo>
                <a:lnTo>
                  <a:pt x="58459" y="87488"/>
                </a:lnTo>
                <a:lnTo>
                  <a:pt x="58000" y="87163"/>
                </a:lnTo>
                <a:lnTo>
                  <a:pt x="57541" y="86819"/>
                </a:lnTo>
                <a:lnTo>
                  <a:pt x="57101" y="86455"/>
                </a:lnTo>
                <a:lnTo>
                  <a:pt x="56661" y="86092"/>
                </a:lnTo>
                <a:lnTo>
                  <a:pt x="56241" y="85710"/>
                </a:lnTo>
                <a:lnTo>
                  <a:pt x="55839" y="85327"/>
                </a:lnTo>
                <a:lnTo>
                  <a:pt x="55437" y="84926"/>
                </a:lnTo>
                <a:lnTo>
                  <a:pt x="55036" y="84505"/>
                </a:lnTo>
                <a:lnTo>
                  <a:pt x="54672" y="84084"/>
                </a:lnTo>
                <a:lnTo>
                  <a:pt x="54309" y="83644"/>
                </a:lnTo>
                <a:lnTo>
                  <a:pt x="53965" y="83204"/>
                </a:lnTo>
                <a:lnTo>
                  <a:pt x="53621" y="82746"/>
                </a:lnTo>
                <a:lnTo>
                  <a:pt x="53257" y="82191"/>
                </a:lnTo>
                <a:lnTo>
                  <a:pt x="52913" y="81636"/>
                </a:lnTo>
                <a:lnTo>
                  <a:pt x="52588" y="81063"/>
                </a:lnTo>
                <a:lnTo>
                  <a:pt x="52282" y="80489"/>
                </a:lnTo>
                <a:lnTo>
                  <a:pt x="52014" y="79915"/>
                </a:lnTo>
                <a:lnTo>
                  <a:pt x="51747" y="79322"/>
                </a:lnTo>
                <a:lnTo>
                  <a:pt x="51498" y="78730"/>
                </a:lnTo>
                <a:lnTo>
                  <a:pt x="51269" y="78137"/>
                </a:lnTo>
                <a:lnTo>
                  <a:pt x="51058" y="77544"/>
                </a:lnTo>
                <a:lnTo>
                  <a:pt x="50848" y="76932"/>
                </a:lnTo>
                <a:lnTo>
                  <a:pt x="50465" y="75727"/>
                </a:lnTo>
                <a:lnTo>
                  <a:pt x="50102" y="74504"/>
                </a:lnTo>
                <a:lnTo>
                  <a:pt x="49739" y="73280"/>
                </a:lnTo>
                <a:lnTo>
                  <a:pt x="49375" y="72075"/>
                </a:lnTo>
                <a:lnTo>
                  <a:pt x="48993" y="70851"/>
                </a:lnTo>
                <a:lnTo>
                  <a:pt x="48591" y="69646"/>
                </a:lnTo>
                <a:lnTo>
                  <a:pt x="48362" y="69053"/>
                </a:lnTo>
                <a:lnTo>
                  <a:pt x="48113" y="68461"/>
                </a:lnTo>
                <a:lnTo>
                  <a:pt x="47865" y="67868"/>
                </a:lnTo>
                <a:lnTo>
                  <a:pt x="47597" y="67294"/>
                </a:lnTo>
                <a:lnTo>
                  <a:pt x="47310" y="66720"/>
                </a:lnTo>
                <a:lnTo>
                  <a:pt x="46985" y="66147"/>
                </a:lnTo>
                <a:lnTo>
                  <a:pt x="46660" y="65573"/>
                </a:lnTo>
                <a:lnTo>
                  <a:pt x="46297" y="65018"/>
                </a:lnTo>
                <a:lnTo>
                  <a:pt x="45914" y="64483"/>
                </a:lnTo>
                <a:lnTo>
                  <a:pt x="45493" y="63948"/>
                </a:lnTo>
                <a:lnTo>
                  <a:pt x="44958" y="63297"/>
                </a:lnTo>
                <a:lnTo>
                  <a:pt x="44365" y="62666"/>
                </a:lnTo>
                <a:lnTo>
                  <a:pt x="43753" y="62054"/>
                </a:lnTo>
                <a:lnTo>
                  <a:pt x="43122" y="61481"/>
                </a:lnTo>
                <a:lnTo>
                  <a:pt x="42453" y="60926"/>
                </a:lnTo>
                <a:lnTo>
                  <a:pt x="41745" y="60391"/>
                </a:lnTo>
                <a:lnTo>
                  <a:pt x="41019" y="59894"/>
                </a:lnTo>
                <a:lnTo>
                  <a:pt x="40273" y="59435"/>
                </a:lnTo>
                <a:lnTo>
                  <a:pt x="39489" y="59014"/>
                </a:lnTo>
                <a:lnTo>
                  <a:pt x="38686" y="58631"/>
                </a:lnTo>
                <a:lnTo>
                  <a:pt x="37863" y="58268"/>
                </a:lnTo>
                <a:lnTo>
                  <a:pt x="37443" y="58115"/>
                </a:lnTo>
                <a:lnTo>
                  <a:pt x="37022" y="57962"/>
                </a:lnTo>
                <a:lnTo>
                  <a:pt x="36601" y="57828"/>
                </a:lnTo>
                <a:lnTo>
                  <a:pt x="36161" y="57694"/>
                </a:lnTo>
                <a:lnTo>
                  <a:pt x="35722" y="57580"/>
                </a:lnTo>
                <a:lnTo>
                  <a:pt x="35282" y="57465"/>
                </a:lnTo>
                <a:lnTo>
                  <a:pt x="34842" y="57369"/>
                </a:lnTo>
                <a:lnTo>
                  <a:pt x="34402" y="57293"/>
                </a:lnTo>
                <a:lnTo>
                  <a:pt x="33943" y="57235"/>
                </a:lnTo>
                <a:lnTo>
                  <a:pt x="33484" y="57178"/>
                </a:lnTo>
                <a:lnTo>
                  <a:pt x="32815" y="57102"/>
                </a:lnTo>
                <a:lnTo>
                  <a:pt x="32184" y="57063"/>
                </a:lnTo>
                <a:lnTo>
                  <a:pt x="31553" y="57044"/>
                </a:lnTo>
                <a:lnTo>
                  <a:pt x="30960" y="57063"/>
                </a:lnTo>
                <a:lnTo>
                  <a:pt x="30367" y="57082"/>
                </a:lnTo>
                <a:lnTo>
                  <a:pt x="29813" y="57140"/>
                </a:lnTo>
                <a:lnTo>
                  <a:pt x="29258" y="57216"/>
                </a:lnTo>
                <a:lnTo>
                  <a:pt x="28742" y="57293"/>
                </a:lnTo>
                <a:lnTo>
                  <a:pt x="28225" y="57408"/>
                </a:lnTo>
                <a:lnTo>
                  <a:pt x="27728" y="57541"/>
                </a:lnTo>
                <a:lnTo>
                  <a:pt x="27250" y="57694"/>
                </a:lnTo>
                <a:lnTo>
                  <a:pt x="26791" y="57847"/>
                </a:lnTo>
                <a:lnTo>
                  <a:pt x="26332" y="58039"/>
                </a:lnTo>
                <a:lnTo>
                  <a:pt x="25912" y="58249"/>
                </a:lnTo>
                <a:lnTo>
                  <a:pt x="25491" y="58459"/>
                </a:lnTo>
                <a:lnTo>
                  <a:pt x="25089" y="58689"/>
                </a:lnTo>
                <a:lnTo>
                  <a:pt x="24707" y="58937"/>
                </a:lnTo>
                <a:lnTo>
                  <a:pt x="24344" y="59205"/>
                </a:lnTo>
                <a:lnTo>
                  <a:pt x="23980" y="59492"/>
                </a:lnTo>
                <a:lnTo>
                  <a:pt x="23636" y="59779"/>
                </a:lnTo>
                <a:lnTo>
                  <a:pt x="23292" y="60085"/>
                </a:lnTo>
                <a:lnTo>
                  <a:pt x="22986" y="60410"/>
                </a:lnTo>
                <a:lnTo>
                  <a:pt x="22680" y="60754"/>
                </a:lnTo>
                <a:lnTo>
                  <a:pt x="22374" y="61098"/>
                </a:lnTo>
                <a:lnTo>
                  <a:pt x="22106" y="61462"/>
                </a:lnTo>
                <a:lnTo>
                  <a:pt x="21838" y="61825"/>
                </a:lnTo>
                <a:lnTo>
                  <a:pt x="21571" y="62207"/>
                </a:lnTo>
                <a:lnTo>
                  <a:pt x="21322" y="62590"/>
                </a:lnTo>
                <a:lnTo>
                  <a:pt x="21073" y="62991"/>
                </a:lnTo>
                <a:lnTo>
                  <a:pt x="20863" y="63393"/>
                </a:lnTo>
                <a:lnTo>
                  <a:pt x="20634" y="63814"/>
                </a:lnTo>
                <a:lnTo>
                  <a:pt x="20423" y="64234"/>
                </a:lnTo>
                <a:lnTo>
                  <a:pt x="20041" y="65114"/>
                </a:lnTo>
                <a:lnTo>
                  <a:pt x="19678" y="66013"/>
                </a:lnTo>
                <a:lnTo>
                  <a:pt x="19352" y="66931"/>
                </a:lnTo>
                <a:lnTo>
                  <a:pt x="19046" y="67868"/>
                </a:lnTo>
                <a:lnTo>
                  <a:pt x="18760" y="68824"/>
                </a:lnTo>
                <a:lnTo>
                  <a:pt x="18511" y="69780"/>
                </a:lnTo>
                <a:lnTo>
                  <a:pt x="18282" y="70736"/>
                </a:lnTo>
                <a:lnTo>
                  <a:pt x="18052" y="71712"/>
                </a:lnTo>
                <a:lnTo>
                  <a:pt x="17650" y="73624"/>
                </a:lnTo>
                <a:lnTo>
                  <a:pt x="17287" y="75517"/>
                </a:lnTo>
                <a:lnTo>
                  <a:pt x="16943" y="77315"/>
                </a:lnTo>
                <a:lnTo>
                  <a:pt x="16752" y="78175"/>
                </a:lnTo>
                <a:lnTo>
                  <a:pt x="16560" y="78997"/>
                </a:lnTo>
                <a:lnTo>
                  <a:pt x="16312" y="80049"/>
                </a:lnTo>
                <a:lnTo>
                  <a:pt x="16025" y="81101"/>
                </a:lnTo>
                <a:lnTo>
                  <a:pt x="15738" y="82134"/>
                </a:lnTo>
                <a:lnTo>
                  <a:pt x="15432" y="83166"/>
                </a:lnTo>
                <a:lnTo>
                  <a:pt x="15107" y="84199"/>
                </a:lnTo>
                <a:lnTo>
                  <a:pt x="14763" y="85212"/>
                </a:lnTo>
                <a:lnTo>
                  <a:pt x="14400" y="86245"/>
                </a:lnTo>
                <a:lnTo>
                  <a:pt x="14017" y="87259"/>
                </a:lnTo>
                <a:lnTo>
                  <a:pt x="13616" y="88272"/>
                </a:lnTo>
                <a:lnTo>
                  <a:pt x="13195" y="89286"/>
                </a:lnTo>
                <a:lnTo>
                  <a:pt x="12774" y="90280"/>
                </a:lnTo>
                <a:lnTo>
                  <a:pt x="12315" y="91274"/>
                </a:lnTo>
                <a:lnTo>
                  <a:pt x="11856" y="92269"/>
                </a:lnTo>
                <a:lnTo>
                  <a:pt x="11378" y="93244"/>
                </a:lnTo>
                <a:lnTo>
                  <a:pt x="10862" y="94238"/>
                </a:lnTo>
                <a:lnTo>
                  <a:pt x="10365" y="95195"/>
                </a:lnTo>
                <a:lnTo>
                  <a:pt x="9829" y="96170"/>
                </a:lnTo>
                <a:lnTo>
                  <a:pt x="9275" y="97126"/>
                </a:lnTo>
                <a:lnTo>
                  <a:pt x="8720" y="98082"/>
                </a:lnTo>
                <a:lnTo>
                  <a:pt x="8127" y="99019"/>
                </a:lnTo>
                <a:lnTo>
                  <a:pt x="7534" y="99956"/>
                </a:lnTo>
                <a:lnTo>
                  <a:pt x="6923" y="100893"/>
                </a:lnTo>
                <a:lnTo>
                  <a:pt x="6311" y="101811"/>
                </a:lnTo>
                <a:lnTo>
                  <a:pt x="5660" y="102729"/>
                </a:lnTo>
                <a:lnTo>
                  <a:pt x="5010" y="103628"/>
                </a:lnTo>
                <a:lnTo>
                  <a:pt x="4341" y="104527"/>
                </a:lnTo>
                <a:lnTo>
                  <a:pt x="3652" y="105406"/>
                </a:lnTo>
                <a:lnTo>
                  <a:pt x="2945" y="106286"/>
                </a:lnTo>
                <a:lnTo>
                  <a:pt x="2237" y="107166"/>
                </a:lnTo>
                <a:lnTo>
                  <a:pt x="1511" y="108026"/>
                </a:lnTo>
                <a:lnTo>
                  <a:pt x="765" y="108887"/>
                </a:lnTo>
                <a:lnTo>
                  <a:pt x="0" y="109728"/>
                </a:lnTo>
                <a:lnTo>
                  <a:pt x="192186" y="109728"/>
                </a:lnTo>
                <a:lnTo>
                  <a:pt x="192186" y="9619"/>
                </a:lnTo>
                <a:lnTo>
                  <a:pt x="191975" y="8606"/>
                </a:lnTo>
                <a:lnTo>
                  <a:pt x="191841" y="8108"/>
                </a:lnTo>
                <a:lnTo>
                  <a:pt x="191707" y="7611"/>
                </a:lnTo>
                <a:lnTo>
                  <a:pt x="191555" y="7133"/>
                </a:lnTo>
                <a:lnTo>
                  <a:pt x="191382" y="6655"/>
                </a:lnTo>
                <a:lnTo>
                  <a:pt x="191210" y="6177"/>
                </a:lnTo>
                <a:lnTo>
                  <a:pt x="191000" y="5699"/>
                </a:lnTo>
                <a:lnTo>
                  <a:pt x="190790" y="5259"/>
                </a:lnTo>
                <a:lnTo>
                  <a:pt x="190541" y="4800"/>
                </a:lnTo>
                <a:lnTo>
                  <a:pt x="190292" y="4379"/>
                </a:lnTo>
                <a:lnTo>
                  <a:pt x="190006" y="3959"/>
                </a:lnTo>
                <a:lnTo>
                  <a:pt x="189680" y="3538"/>
                </a:lnTo>
                <a:lnTo>
                  <a:pt x="189355" y="3156"/>
                </a:lnTo>
                <a:lnTo>
                  <a:pt x="188992" y="2773"/>
                </a:lnTo>
                <a:lnTo>
                  <a:pt x="188590" y="2410"/>
                </a:lnTo>
                <a:lnTo>
                  <a:pt x="188131" y="2046"/>
                </a:lnTo>
                <a:lnTo>
                  <a:pt x="187653" y="1702"/>
                </a:lnTo>
                <a:lnTo>
                  <a:pt x="187175" y="1415"/>
                </a:lnTo>
                <a:lnTo>
                  <a:pt x="186659" y="1128"/>
                </a:lnTo>
                <a:lnTo>
                  <a:pt x="186124" y="899"/>
                </a:lnTo>
                <a:lnTo>
                  <a:pt x="185588" y="689"/>
                </a:lnTo>
                <a:lnTo>
                  <a:pt x="185034" y="517"/>
                </a:lnTo>
                <a:lnTo>
                  <a:pt x="184460" y="364"/>
                </a:lnTo>
                <a:lnTo>
                  <a:pt x="183886" y="230"/>
                </a:lnTo>
                <a:lnTo>
                  <a:pt x="183293" y="134"/>
                </a:lnTo>
                <a:lnTo>
                  <a:pt x="182701" y="58"/>
                </a:lnTo>
                <a:lnTo>
                  <a:pt x="182089" y="19"/>
                </a:lnTo>
                <a:lnTo>
                  <a:pt x="181477" y="0"/>
                </a:lnTo>
                <a:close/>
              </a:path>
            </a:pathLst>
          </a:custGeom>
          <a:solidFill>
            <a:srgbClr val="000000">
              <a:alpha val="101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5"/>
          <p:cNvSpPr/>
          <p:nvPr/>
        </p:nvSpPr>
        <p:spPr>
          <a:xfrm rot="10800000">
            <a:off x="3" y="14"/>
            <a:ext cx="4477933" cy="2556685"/>
          </a:xfrm>
          <a:custGeom>
            <a:avLst/>
            <a:gdLst/>
            <a:ahLst/>
            <a:cxnLst/>
            <a:rect l="l" t="t" r="r" b="b"/>
            <a:pathLst>
              <a:path w="192186" h="109729" extrusionOk="0">
                <a:moveTo>
                  <a:pt x="180846" y="0"/>
                </a:moveTo>
                <a:lnTo>
                  <a:pt x="180215" y="19"/>
                </a:lnTo>
                <a:lnTo>
                  <a:pt x="179584" y="77"/>
                </a:lnTo>
                <a:lnTo>
                  <a:pt x="178952" y="134"/>
                </a:lnTo>
                <a:lnTo>
                  <a:pt x="178321" y="230"/>
                </a:lnTo>
                <a:lnTo>
                  <a:pt x="177671" y="325"/>
                </a:lnTo>
                <a:lnTo>
                  <a:pt x="177040" y="440"/>
                </a:lnTo>
                <a:lnTo>
                  <a:pt x="176409" y="593"/>
                </a:lnTo>
                <a:lnTo>
                  <a:pt x="175759" y="746"/>
                </a:lnTo>
                <a:lnTo>
                  <a:pt x="175128" y="918"/>
                </a:lnTo>
                <a:lnTo>
                  <a:pt x="174497" y="1109"/>
                </a:lnTo>
                <a:lnTo>
                  <a:pt x="173885" y="1301"/>
                </a:lnTo>
                <a:lnTo>
                  <a:pt x="173254" y="1511"/>
                </a:lnTo>
                <a:lnTo>
                  <a:pt x="172642" y="1740"/>
                </a:lnTo>
                <a:lnTo>
                  <a:pt x="172049" y="1970"/>
                </a:lnTo>
                <a:lnTo>
                  <a:pt x="171456" y="2219"/>
                </a:lnTo>
                <a:lnTo>
                  <a:pt x="170863" y="2467"/>
                </a:lnTo>
                <a:lnTo>
                  <a:pt x="170290" y="2735"/>
                </a:lnTo>
                <a:lnTo>
                  <a:pt x="169735" y="3003"/>
                </a:lnTo>
                <a:lnTo>
                  <a:pt x="168932" y="3404"/>
                </a:lnTo>
                <a:lnTo>
                  <a:pt x="168129" y="3806"/>
                </a:lnTo>
                <a:lnTo>
                  <a:pt x="167345" y="4226"/>
                </a:lnTo>
                <a:lnTo>
                  <a:pt x="166561" y="4666"/>
                </a:lnTo>
                <a:lnTo>
                  <a:pt x="165777" y="5106"/>
                </a:lnTo>
                <a:lnTo>
                  <a:pt x="165012" y="5546"/>
                </a:lnTo>
                <a:lnTo>
                  <a:pt x="164266" y="6005"/>
                </a:lnTo>
                <a:lnTo>
                  <a:pt x="163501" y="6483"/>
                </a:lnTo>
                <a:lnTo>
                  <a:pt x="162755" y="6961"/>
                </a:lnTo>
                <a:lnTo>
                  <a:pt x="162029" y="7439"/>
                </a:lnTo>
                <a:lnTo>
                  <a:pt x="161302" y="7955"/>
                </a:lnTo>
                <a:lnTo>
                  <a:pt x="160575" y="8453"/>
                </a:lnTo>
                <a:lnTo>
                  <a:pt x="159868" y="8969"/>
                </a:lnTo>
                <a:lnTo>
                  <a:pt x="159160" y="9485"/>
                </a:lnTo>
                <a:lnTo>
                  <a:pt x="158472" y="10021"/>
                </a:lnTo>
                <a:lnTo>
                  <a:pt x="157783" y="10575"/>
                </a:lnTo>
                <a:lnTo>
                  <a:pt x="157114" y="11130"/>
                </a:lnTo>
                <a:lnTo>
                  <a:pt x="156445" y="11684"/>
                </a:lnTo>
                <a:lnTo>
                  <a:pt x="155775" y="12239"/>
                </a:lnTo>
                <a:lnTo>
                  <a:pt x="155125" y="12832"/>
                </a:lnTo>
                <a:lnTo>
                  <a:pt x="154494" y="13405"/>
                </a:lnTo>
                <a:lnTo>
                  <a:pt x="153863" y="13998"/>
                </a:lnTo>
                <a:lnTo>
                  <a:pt x="153251" y="14610"/>
                </a:lnTo>
                <a:lnTo>
                  <a:pt x="152639" y="15203"/>
                </a:lnTo>
                <a:lnTo>
                  <a:pt x="152027" y="15815"/>
                </a:lnTo>
                <a:lnTo>
                  <a:pt x="151435" y="16446"/>
                </a:lnTo>
                <a:lnTo>
                  <a:pt x="150861" y="17077"/>
                </a:lnTo>
                <a:lnTo>
                  <a:pt x="150287" y="17708"/>
                </a:lnTo>
                <a:lnTo>
                  <a:pt x="149733" y="18358"/>
                </a:lnTo>
                <a:lnTo>
                  <a:pt x="149197" y="19009"/>
                </a:lnTo>
                <a:lnTo>
                  <a:pt x="148662" y="19678"/>
                </a:lnTo>
                <a:lnTo>
                  <a:pt x="148126" y="20328"/>
                </a:lnTo>
                <a:lnTo>
                  <a:pt x="147228" y="21514"/>
                </a:lnTo>
                <a:lnTo>
                  <a:pt x="146329" y="22718"/>
                </a:lnTo>
                <a:lnTo>
                  <a:pt x="145411" y="23942"/>
                </a:lnTo>
                <a:lnTo>
                  <a:pt x="144455" y="25166"/>
                </a:lnTo>
                <a:lnTo>
                  <a:pt x="143499" y="26371"/>
                </a:lnTo>
                <a:lnTo>
                  <a:pt x="143001" y="26983"/>
                </a:lnTo>
                <a:lnTo>
                  <a:pt x="142504" y="27576"/>
                </a:lnTo>
                <a:lnTo>
                  <a:pt x="141988" y="28149"/>
                </a:lnTo>
                <a:lnTo>
                  <a:pt x="141472" y="28723"/>
                </a:lnTo>
                <a:lnTo>
                  <a:pt x="140936" y="29278"/>
                </a:lnTo>
                <a:lnTo>
                  <a:pt x="140382" y="29832"/>
                </a:lnTo>
                <a:lnTo>
                  <a:pt x="139827" y="30368"/>
                </a:lnTo>
                <a:lnTo>
                  <a:pt x="139253" y="30884"/>
                </a:lnTo>
                <a:lnTo>
                  <a:pt x="138680" y="31381"/>
                </a:lnTo>
                <a:lnTo>
                  <a:pt x="138068" y="31859"/>
                </a:lnTo>
                <a:lnTo>
                  <a:pt x="137456" y="32299"/>
                </a:lnTo>
                <a:lnTo>
                  <a:pt x="136825" y="32739"/>
                </a:lnTo>
                <a:lnTo>
                  <a:pt x="136174" y="33140"/>
                </a:lnTo>
                <a:lnTo>
                  <a:pt x="135505" y="33523"/>
                </a:lnTo>
                <a:lnTo>
                  <a:pt x="134836" y="33867"/>
                </a:lnTo>
                <a:lnTo>
                  <a:pt x="134128" y="34192"/>
                </a:lnTo>
                <a:lnTo>
                  <a:pt x="133402" y="34479"/>
                </a:lnTo>
                <a:lnTo>
                  <a:pt x="132656" y="34747"/>
                </a:lnTo>
                <a:lnTo>
                  <a:pt x="131872" y="34957"/>
                </a:lnTo>
                <a:lnTo>
                  <a:pt x="131088" y="35148"/>
                </a:lnTo>
                <a:lnTo>
                  <a:pt x="130285" y="35301"/>
                </a:lnTo>
                <a:lnTo>
                  <a:pt x="129443" y="35397"/>
                </a:lnTo>
                <a:lnTo>
                  <a:pt x="128525" y="35473"/>
                </a:lnTo>
                <a:lnTo>
                  <a:pt x="127627" y="35512"/>
                </a:lnTo>
                <a:lnTo>
                  <a:pt x="126709" y="35512"/>
                </a:lnTo>
                <a:lnTo>
                  <a:pt x="125810" y="35473"/>
                </a:lnTo>
                <a:lnTo>
                  <a:pt x="124911" y="35416"/>
                </a:lnTo>
                <a:lnTo>
                  <a:pt x="123993" y="35301"/>
                </a:lnTo>
                <a:lnTo>
                  <a:pt x="123094" y="35187"/>
                </a:lnTo>
                <a:lnTo>
                  <a:pt x="122196" y="35034"/>
                </a:lnTo>
                <a:lnTo>
                  <a:pt x="121297" y="34842"/>
                </a:lnTo>
                <a:lnTo>
                  <a:pt x="120417" y="34651"/>
                </a:lnTo>
                <a:lnTo>
                  <a:pt x="119518" y="34441"/>
                </a:lnTo>
                <a:lnTo>
                  <a:pt x="118639" y="34192"/>
                </a:lnTo>
                <a:lnTo>
                  <a:pt x="117759" y="33944"/>
                </a:lnTo>
                <a:lnTo>
                  <a:pt x="116899" y="33676"/>
                </a:lnTo>
                <a:lnTo>
                  <a:pt x="116019" y="33389"/>
                </a:lnTo>
                <a:lnTo>
                  <a:pt x="115158" y="33102"/>
                </a:lnTo>
                <a:lnTo>
                  <a:pt x="113456" y="32509"/>
                </a:lnTo>
                <a:lnTo>
                  <a:pt x="111754" y="31897"/>
                </a:lnTo>
                <a:lnTo>
                  <a:pt x="110033" y="31285"/>
                </a:lnTo>
                <a:lnTo>
                  <a:pt x="108331" y="30693"/>
                </a:lnTo>
                <a:lnTo>
                  <a:pt x="106610" y="30119"/>
                </a:lnTo>
                <a:lnTo>
                  <a:pt x="105750" y="29851"/>
                </a:lnTo>
                <a:lnTo>
                  <a:pt x="104870" y="29603"/>
                </a:lnTo>
                <a:lnTo>
                  <a:pt x="104010" y="29373"/>
                </a:lnTo>
                <a:lnTo>
                  <a:pt x="103130" y="29144"/>
                </a:lnTo>
                <a:lnTo>
                  <a:pt x="102231" y="28952"/>
                </a:lnTo>
                <a:lnTo>
                  <a:pt x="101352" y="28780"/>
                </a:lnTo>
                <a:lnTo>
                  <a:pt x="100587" y="28647"/>
                </a:lnTo>
                <a:lnTo>
                  <a:pt x="99841" y="28532"/>
                </a:lnTo>
                <a:lnTo>
                  <a:pt x="99095" y="28436"/>
                </a:lnTo>
                <a:lnTo>
                  <a:pt x="98330" y="28360"/>
                </a:lnTo>
                <a:lnTo>
                  <a:pt x="97584" y="28302"/>
                </a:lnTo>
                <a:lnTo>
                  <a:pt x="96819" y="28245"/>
                </a:lnTo>
                <a:lnTo>
                  <a:pt x="96055" y="28226"/>
                </a:lnTo>
                <a:lnTo>
                  <a:pt x="95290" y="28207"/>
                </a:lnTo>
                <a:lnTo>
                  <a:pt x="94544" y="28226"/>
                </a:lnTo>
                <a:lnTo>
                  <a:pt x="93779" y="28245"/>
                </a:lnTo>
                <a:lnTo>
                  <a:pt x="93014" y="28283"/>
                </a:lnTo>
                <a:lnTo>
                  <a:pt x="92268" y="28341"/>
                </a:lnTo>
                <a:lnTo>
                  <a:pt x="91503" y="28417"/>
                </a:lnTo>
                <a:lnTo>
                  <a:pt x="90757" y="28494"/>
                </a:lnTo>
                <a:lnTo>
                  <a:pt x="89993" y="28608"/>
                </a:lnTo>
                <a:lnTo>
                  <a:pt x="89247" y="28723"/>
                </a:lnTo>
                <a:lnTo>
                  <a:pt x="88501" y="28876"/>
                </a:lnTo>
                <a:lnTo>
                  <a:pt x="87755" y="29029"/>
                </a:lnTo>
                <a:lnTo>
                  <a:pt x="87029" y="29201"/>
                </a:lnTo>
                <a:lnTo>
                  <a:pt x="86283" y="29373"/>
                </a:lnTo>
                <a:lnTo>
                  <a:pt x="85556" y="29584"/>
                </a:lnTo>
                <a:lnTo>
                  <a:pt x="84829" y="29794"/>
                </a:lnTo>
                <a:lnTo>
                  <a:pt x="84122" y="30042"/>
                </a:lnTo>
                <a:lnTo>
                  <a:pt x="83414" y="30291"/>
                </a:lnTo>
                <a:lnTo>
                  <a:pt x="82707" y="30559"/>
                </a:lnTo>
                <a:lnTo>
                  <a:pt x="81999" y="30827"/>
                </a:lnTo>
                <a:lnTo>
                  <a:pt x="81311" y="31132"/>
                </a:lnTo>
                <a:lnTo>
                  <a:pt x="80641" y="31438"/>
                </a:lnTo>
                <a:lnTo>
                  <a:pt x="79972" y="31764"/>
                </a:lnTo>
                <a:lnTo>
                  <a:pt x="79303" y="32108"/>
                </a:lnTo>
                <a:lnTo>
                  <a:pt x="78653" y="32471"/>
                </a:lnTo>
                <a:lnTo>
                  <a:pt x="78002" y="32834"/>
                </a:lnTo>
                <a:lnTo>
                  <a:pt x="77486" y="33160"/>
                </a:lnTo>
                <a:lnTo>
                  <a:pt x="76970" y="33485"/>
                </a:lnTo>
                <a:lnTo>
                  <a:pt x="76454" y="33829"/>
                </a:lnTo>
                <a:lnTo>
                  <a:pt x="75956" y="34192"/>
                </a:lnTo>
                <a:lnTo>
                  <a:pt x="75478" y="34556"/>
                </a:lnTo>
                <a:lnTo>
                  <a:pt x="75000" y="34919"/>
                </a:lnTo>
                <a:lnTo>
                  <a:pt x="74541" y="35320"/>
                </a:lnTo>
                <a:lnTo>
                  <a:pt x="74082" y="35722"/>
                </a:lnTo>
                <a:lnTo>
                  <a:pt x="73662" y="36143"/>
                </a:lnTo>
                <a:lnTo>
                  <a:pt x="73241" y="36563"/>
                </a:lnTo>
                <a:lnTo>
                  <a:pt x="72839" y="37003"/>
                </a:lnTo>
                <a:lnTo>
                  <a:pt x="72476" y="37462"/>
                </a:lnTo>
                <a:lnTo>
                  <a:pt x="72113" y="37940"/>
                </a:lnTo>
                <a:lnTo>
                  <a:pt x="71788" y="38418"/>
                </a:lnTo>
                <a:lnTo>
                  <a:pt x="71462" y="38916"/>
                </a:lnTo>
                <a:lnTo>
                  <a:pt x="71176" y="39432"/>
                </a:lnTo>
                <a:lnTo>
                  <a:pt x="70927" y="39948"/>
                </a:lnTo>
                <a:lnTo>
                  <a:pt x="70698" y="40503"/>
                </a:lnTo>
                <a:lnTo>
                  <a:pt x="70506" y="41038"/>
                </a:lnTo>
                <a:lnTo>
                  <a:pt x="70353" y="41612"/>
                </a:lnTo>
                <a:lnTo>
                  <a:pt x="70219" y="42186"/>
                </a:lnTo>
                <a:lnTo>
                  <a:pt x="70124" y="42759"/>
                </a:lnTo>
                <a:lnTo>
                  <a:pt x="70066" y="43333"/>
                </a:lnTo>
                <a:lnTo>
                  <a:pt x="70047" y="43907"/>
                </a:lnTo>
                <a:lnTo>
                  <a:pt x="70066" y="44480"/>
                </a:lnTo>
                <a:lnTo>
                  <a:pt x="70124" y="45054"/>
                </a:lnTo>
                <a:lnTo>
                  <a:pt x="70219" y="45609"/>
                </a:lnTo>
                <a:lnTo>
                  <a:pt x="70372" y="46182"/>
                </a:lnTo>
                <a:lnTo>
                  <a:pt x="70545" y="46718"/>
                </a:lnTo>
                <a:lnTo>
                  <a:pt x="70774" y="47253"/>
                </a:lnTo>
                <a:lnTo>
                  <a:pt x="70889" y="47502"/>
                </a:lnTo>
                <a:lnTo>
                  <a:pt x="71023" y="47770"/>
                </a:lnTo>
                <a:lnTo>
                  <a:pt x="71176" y="48018"/>
                </a:lnTo>
                <a:lnTo>
                  <a:pt x="71348" y="48267"/>
                </a:lnTo>
                <a:lnTo>
                  <a:pt x="71596" y="48630"/>
                </a:lnTo>
                <a:lnTo>
                  <a:pt x="71883" y="48974"/>
                </a:lnTo>
                <a:lnTo>
                  <a:pt x="72189" y="49299"/>
                </a:lnTo>
                <a:lnTo>
                  <a:pt x="72495" y="49605"/>
                </a:lnTo>
                <a:lnTo>
                  <a:pt x="72839" y="49911"/>
                </a:lnTo>
                <a:lnTo>
                  <a:pt x="73183" y="50179"/>
                </a:lnTo>
                <a:lnTo>
                  <a:pt x="73528" y="50447"/>
                </a:lnTo>
                <a:lnTo>
                  <a:pt x="73910" y="50676"/>
                </a:lnTo>
                <a:lnTo>
                  <a:pt x="74293" y="50925"/>
                </a:lnTo>
                <a:lnTo>
                  <a:pt x="74694" y="51135"/>
                </a:lnTo>
                <a:lnTo>
                  <a:pt x="75096" y="51346"/>
                </a:lnTo>
                <a:lnTo>
                  <a:pt x="75516" y="51537"/>
                </a:lnTo>
                <a:lnTo>
                  <a:pt x="75956" y="51709"/>
                </a:lnTo>
                <a:lnTo>
                  <a:pt x="76377" y="51881"/>
                </a:lnTo>
                <a:lnTo>
                  <a:pt x="76836" y="52034"/>
                </a:lnTo>
                <a:lnTo>
                  <a:pt x="77276" y="52168"/>
                </a:lnTo>
                <a:lnTo>
                  <a:pt x="78213" y="52436"/>
                </a:lnTo>
                <a:lnTo>
                  <a:pt x="79150" y="52665"/>
                </a:lnTo>
                <a:lnTo>
                  <a:pt x="80125" y="52875"/>
                </a:lnTo>
                <a:lnTo>
                  <a:pt x="81100" y="53047"/>
                </a:lnTo>
                <a:lnTo>
                  <a:pt x="82076" y="53200"/>
                </a:lnTo>
                <a:lnTo>
                  <a:pt x="83051" y="53353"/>
                </a:lnTo>
                <a:lnTo>
                  <a:pt x="84982" y="53621"/>
                </a:lnTo>
                <a:lnTo>
                  <a:pt x="85900" y="53774"/>
                </a:lnTo>
                <a:lnTo>
                  <a:pt x="86818" y="53946"/>
                </a:lnTo>
                <a:lnTo>
                  <a:pt x="87698" y="54176"/>
                </a:lnTo>
                <a:lnTo>
                  <a:pt x="88577" y="54443"/>
                </a:lnTo>
                <a:lnTo>
                  <a:pt x="89419" y="54730"/>
                </a:lnTo>
                <a:lnTo>
                  <a:pt x="90241" y="55055"/>
                </a:lnTo>
                <a:lnTo>
                  <a:pt x="91044" y="55419"/>
                </a:lnTo>
                <a:lnTo>
                  <a:pt x="91828" y="55820"/>
                </a:lnTo>
                <a:lnTo>
                  <a:pt x="92574" y="56241"/>
                </a:lnTo>
                <a:lnTo>
                  <a:pt x="93301" y="56700"/>
                </a:lnTo>
                <a:lnTo>
                  <a:pt x="94008" y="57178"/>
                </a:lnTo>
                <a:lnTo>
                  <a:pt x="94678" y="57694"/>
                </a:lnTo>
                <a:lnTo>
                  <a:pt x="95328" y="58230"/>
                </a:lnTo>
                <a:lnTo>
                  <a:pt x="95959" y="58784"/>
                </a:lnTo>
                <a:lnTo>
                  <a:pt x="96552" y="59377"/>
                </a:lnTo>
                <a:lnTo>
                  <a:pt x="97106" y="59989"/>
                </a:lnTo>
                <a:lnTo>
                  <a:pt x="97661" y="60639"/>
                </a:lnTo>
                <a:lnTo>
                  <a:pt x="98158" y="61289"/>
                </a:lnTo>
                <a:lnTo>
                  <a:pt x="98636" y="61978"/>
                </a:lnTo>
                <a:lnTo>
                  <a:pt x="99076" y="62685"/>
                </a:lnTo>
                <a:lnTo>
                  <a:pt x="99497" y="63412"/>
                </a:lnTo>
                <a:lnTo>
                  <a:pt x="99879" y="64139"/>
                </a:lnTo>
                <a:lnTo>
                  <a:pt x="100223" y="64904"/>
                </a:lnTo>
                <a:lnTo>
                  <a:pt x="100529" y="65688"/>
                </a:lnTo>
                <a:lnTo>
                  <a:pt x="100816" y="66472"/>
                </a:lnTo>
                <a:lnTo>
                  <a:pt x="101046" y="67275"/>
                </a:lnTo>
                <a:lnTo>
                  <a:pt x="101256" y="68097"/>
                </a:lnTo>
                <a:lnTo>
                  <a:pt x="101428" y="68939"/>
                </a:lnTo>
                <a:lnTo>
                  <a:pt x="101562" y="69780"/>
                </a:lnTo>
                <a:lnTo>
                  <a:pt x="101658" y="70641"/>
                </a:lnTo>
                <a:lnTo>
                  <a:pt x="101715" y="71501"/>
                </a:lnTo>
                <a:lnTo>
                  <a:pt x="101734" y="72381"/>
                </a:lnTo>
                <a:lnTo>
                  <a:pt x="101715" y="73088"/>
                </a:lnTo>
                <a:lnTo>
                  <a:pt x="101677" y="73815"/>
                </a:lnTo>
                <a:lnTo>
                  <a:pt x="101581" y="74523"/>
                </a:lnTo>
                <a:lnTo>
                  <a:pt x="101466" y="75230"/>
                </a:lnTo>
                <a:lnTo>
                  <a:pt x="101313" y="75919"/>
                </a:lnTo>
                <a:lnTo>
                  <a:pt x="101122" y="76607"/>
                </a:lnTo>
                <a:lnTo>
                  <a:pt x="100912" y="77276"/>
                </a:lnTo>
                <a:lnTo>
                  <a:pt x="100663" y="77965"/>
                </a:lnTo>
                <a:lnTo>
                  <a:pt x="100395" y="78615"/>
                </a:lnTo>
                <a:lnTo>
                  <a:pt x="100089" y="79284"/>
                </a:lnTo>
                <a:lnTo>
                  <a:pt x="99764" y="79915"/>
                </a:lnTo>
                <a:lnTo>
                  <a:pt x="99401" y="80546"/>
                </a:lnTo>
                <a:lnTo>
                  <a:pt x="99019" y="81177"/>
                </a:lnTo>
                <a:lnTo>
                  <a:pt x="98617" y="81789"/>
                </a:lnTo>
                <a:lnTo>
                  <a:pt x="98177" y="82382"/>
                </a:lnTo>
                <a:lnTo>
                  <a:pt x="97718" y="82975"/>
                </a:lnTo>
                <a:lnTo>
                  <a:pt x="97259" y="83530"/>
                </a:lnTo>
                <a:lnTo>
                  <a:pt x="96762" y="84103"/>
                </a:lnTo>
                <a:lnTo>
                  <a:pt x="96227" y="84639"/>
                </a:lnTo>
                <a:lnTo>
                  <a:pt x="95691" y="85155"/>
                </a:lnTo>
                <a:lnTo>
                  <a:pt x="95137" y="85671"/>
                </a:lnTo>
                <a:lnTo>
                  <a:pt x="94563" y="86169"/>
                </a:lnTo>
                <a:lnTo>
                  <a:pt x="93970" y="86647"/>
                </a:lnTo>
                <a:lnTo>
                  <a:pt x="93358" y="87106"/>
                </a:lnTo>
                <a:lnTo>
                  <a:pt x="92727" y="87545"/>
                </a:lnTo>
                <a:lnTo>
                  <a:pt x="92096" y="87966"/>
                </a:lnTo>
                <a:lnTo>
                  <a:pt x="91446" y="88368"/>
                </a:lnTo>
                <a:lnTo>
                  <a:pt x="90777" y="88750"/>
                </a:lnTo>
                <a:lnTo>
                  <a:pt x="90088" y="89113"/>
                </a:lnTo>
                <a:lnTo>
                  <a:pt x="89400" y="89458"/>
                </a:lnTo>
                <a:lnTo>
                  <a:pt x="88692" y="89783"/>
                </a:lnTo>
                <a:lnTo>
                  <a:pt x="87985" y="90070"/>
                </a:lnTo>
                <a:lnTo>
                  <a:pt x="86933" y="90471"/>
                </a:lnTo>
                <a:lnTo>
                  <a:pt x="85862" y="90815"/>
                </a:lnTo>
                <a:lnTo>
                  <a:pt x="84772" y="91141"/>
                </a:lnTo>
                <a:lnTo>
                  <a:pt x="83644" y="91427"/>
                </a:lnTo>
                <a:lnTo>
                  <a:pt x="82496" y="91676"/>
                </a:lnTo>
                <a:lnTo>
                  <a:pt x="81330" y="91886"/>
                </a:lnTo>
                <a:lnTo>
                  <a:pt x="80163" y="92039"/>
                </a:lnTo>
                <a:lnTo>
                  <a:pt x="78959" y="92173"/>
                </a:lnTo>
                <a:lnTo>
                  <a:pt x="77773" y="92269"/>
                </a:lnTo>
                <a:lnTo>
                  <a:pt x="76549" y="92326"/>
                </a:lnTo>
                <a:lnTo>
                  <a:pt x="75344" y="92326"/>
                </a:lnTo>
                <a:lnTo>
                  <a:pt x="74140" y="92307"/>
                </a:lnTo>
                <a:lnTo>
                  <a:pt x="72916" y="92231"/>
                </a:lnTo>
                <a:lnTo>
                  <a:pt x="71711" y="92135"/>
                </a:lnTo>
                <a:lnTo>
                  <a:pt x="70506" y="91982"/>
                </a:lnTo>
                <a:lnTo>
                  <a:pt x="69302" y="91791"/>
                </a:lnTo>
                <a:lnTo>
                  <a:pt x="68135" y="91542"/>
                </a:lnTo>
                <a:lnTo>
                  <a:pt x="66969" y="91274"/>
                </a:lnTo>
                <a:lnTo>
                  <a:pt x="66376" y="91121"/>
                </a:lnTo>
                <a:lnTo>
                  <a:pt x="65802" y="90949"/>
                </a:lnTo>
                <a:lnTo>
                  <a:pt x="65247" y="90777"/>
                </a:lnTo>
                <a:lnTo>
                  <a:pt x="64674" y="90586"/>
                </a:lnTo>
                <a:lnTo>
                  <a:pt x="64119" y="90395"/>
                </a:lnTo>
                <a:lnTo>
                  <a:pt x="63565" y="90184"/>
                </a:lnTo>
                <a:lnTo>
                  <a:pt x="63029" y="89974"/>
                </a:lnTo>
                <a:lnTo>
                  <a:pt x="62494" y="89745"/>
                </a:lnTo>
                <a:lnTo>
                  <a:pt x="61958" y="89496"/>
                </a:lnTo>
                <a:lnTo>
                  <a:pt x="61423" y="89247"/>
                </a:lnTo>
                <a:lnTo>
                  <a:pt x="60907" y="88980"/>
                </a:lnTo>
                <a:lnTo>
                  <a:pt x="60409" y="88712"/>
                </a:lnTo>
                <a:lnTo>
                  <a:pt x="59912" y="88425"/>
                </a:lnTo>
                <a:lnTo>
                  <a:pt x="59415" y="88119"/>
                </a:lnTo>
                <a:lnTo>
                  <a:pt x="58937" y="87813"/>
                </a:lnTo>
                <a:lnTo>
                  <a:pt x="58459" y="87488"/>
                </a:lnTo>
                <a:lnTo>
                  <a:pt x="58000" y="87163"/>
                </a:lnTo>
                <a:lnTo>
                  <a:pt x="57541" y="86819"/>
                </a:lnTo>
                <a:lnTo>
                  <a:pt x="57101" y="86455"/>
                </a:lnTo>
                <a:lnTo>
                  <a:pt x="56661" y="86092"/>
                </a:lnTo>
                <a:lnTo>
                  <a:pt x="56241" y="85710"/>
                </a:lnTo>
                <a:lnTo>
                  <a:pt x="55839" y="85327"/>
                </a:lnTo>
                <a:lnTo>
                  <a:pt x="55437" y="84926"/>
                </a:lnTo>
                <a:lnTo>
                  <a:pt x="55036" y="84505"/>
                </a:lnTo>
                <a:lnTo>
                  <a:pt x="54672" y="84084"/>
                </a:lnTo>
                <a:lnTo>
                  <a:pt x="54309" y="83644"/>
                </a:lnTo>
                <a:lnTo>
                  <a:pt x="53965" y="83204"/>
                </a:lnTo>
                <a:lnTo>
                  <a:pt x="53621" y="82746"/>
                </a:lnTo>
                <a:lnTo>
                  <a:pt x="53257" y="82191"/>
                </a:lnTo>
                <a:lnTo>
                  <a:pt x="52913" y="81636"/>
                </a:lnTo>
                <a:lnTo>
                  <a:pt x="52588" y="81063"/>
                </a:lnTo>
                <a:lnTo>
                  <a:pt x="52282" y="80489"/>
                </a:lnTo>
                <a:lnTo>
                  <a:pt x="52014" y="79915"/>
                </a:lnTo>
                <a:lnTo>
                  <a:pt x="51747" y="79322"/>
                </a:lnTo>
                <a:lnTo>
                  <a:pt x="51498" y="78730"/>
                </a:lnTo>
                <a:lnTo>
                  <a:pt x="51269" y="78137"/>
                </a:lnTo>
                <a:lnTo>
                  <a:pt x="51058" y="77544"/>
                </a:lnTo>
                <a:lnTo>
                  <a:pt x="50848" y="76932"/>
                </a:lnTo>
                <a:lnTo>
                  <a:pt x="50465" y="75727"/>
                </a:lnTo>
                <a:lnTo>
                  <a:pt x="50102" y="74504"/>
                </a:lnTo>
                <a:lnTo>
                  <a:pt x="49739" y="73280"/>
                </a:lnTo>
                <a:lnTo>
                  <a:pt x="49375" y="72075"/>
                </a:lnTo>
                <a:lnTo>
                  <a:pt x="48993" y="70851"/>
                </a:lnTo>
                <a:lnTo>
                  <a:pt x="48591" y="69646"/>
                </a:lnTo>
                <a:lnTo>
                  <a:pt x="48362" y="69053"/>
                </a:lnTo>
                <a:lnTo>
                  <a:pt x="48113" y="68461"/>
                </a:lnTo>
                <a:lnTo>
                  <a:pt x="47865" y="67868"/>
                </a:lnTo>
                <a:lnTo>
                  <a:pt x="47597" y="67294"/>
                </a:lnTo>
                <a:lnTo>
                  <a:pt x="47310" y="66720"/>
                </a:lnTo>
                <a:lnTo>
                  <a:pt x="46985" y="66147"/>
                </a:lnTo>
                <a:lnTo>
                  <a:pt x="46660" y="65573"/>
                </a:lnTo>
                <a:lnTo>
                  <a:pt x="46297" y="65018"/>
                </a:lnTo>
                <a:lnTo>
                  <a:pt x="45914" y="64483"/>
                </a:lnTo>
                <a:lnTo>
                  <a:pt x="45493" y="63948"/>
                </a:lnTo>
                <a:lnTo>
                  <a:pt x="44958" y="63297"/>
                </a:lnTo>
                <a:lnTo>
                  <a:pt x="44365" y="62666"/>
                </a:lnTo>
                <a:lnTo>
                  <a:pt x="43753" y="62054"/>
                </a:lnTo>
                <a:lnTo>
                  <a:pt x="43122" y="61481"/>
                </a:lnTo>
                <a:lnTo>
                  <a:pt x="42453" y="60926"/>
                </a:lnTo>
                <a:lnTo>
                  <a:pt x="41745" y="60391"/>
                </a:lnTo>
                <a:lnTo>
                  <a:pt x="41019" y="59894"/>
                </a:lnTo>
                <a:lnTo>
                  <a:pt x="40273" y="59435"/>
                </a:lnTo>
                <a:lnTo>
                  <a:pt x="39489" y="59014"/>
                </a:lnTo>
                <a:lnTo>
                  <a:pt x="38686" y="58631"/>
                </a:lnTo>
                <a:lnTo>
                  <a:pt x="37863" y="58268"/>
                </a:lnTo>
                <a:lnTo>
                  <a:pt x="37443" y="58115"/>
                </a:lnTo>
                <a:lnTo>
                  <a:pt x="37022" y="57962"/>
                </a:lnTo>
                <a:lnTo>
                  <a:pt x="36601" y="57828"/>
                </a:lnTo>
                <a:lnTo>
                  <a:pt x="36161" y="57694"/>
                </a:lnTo>
                <a:lnTo>
                  <a:pt x="35722" y="57580"/>
                </a:lnTo>
                <a:lnTo>
                  <a:pt x="35282" y="57465"/>
                </a:lnTo>
                <a:lnTo>
                  <a:pt x="34842" y="57369"/>
                </a:lnTo>
                <a:lnTo>
                  <a:pt x="34402" y="57293"/>
                </a:lnTo>
                <a:lnTo>
                  <a:pt x="33943" y="57235"/>
                </a:lnTo>
                <a:lnTo>
                  <a:pt x="33484" y="57178"/>
                </a:lnTo>
                <a:lnTo>
                  <a:pt x="32815" y="57102"/>
                </a:lnTo>
                <a:lnTo>
                  <a:pt x="32184" y="57063"/>
                </a:lnTo>
                <a:lnTo>
                  <a:pt x="31553" y="57044"/>
                </a:lnTo>
                <a:lnTo>
                  <a:pt x="30960" y="57063"/>
                </a:lnTo>
                <a:lnTo>
                  <a:pt x="30367" y="57082"/>
                </a:lnTo>
                <a:lnTo>
                  <a:pt x="29813" y="57140"/>
                </a:lnTo>
                <a:lnTo>
                  <a:pt x="29258" y="57216"/>
                </a:lnTo>
                <a:lnTo>
                  <a:pt x="28742" y="57293"/>
                </a:lnTo>
                <a:lnTo>
                  <a:pt x="28225" y="57408"/>
                </a:lnTo>
                <a:lnTo>
                  <a:pt x="27728" y="57541"/>
                </a:lnTo>
                <a:lnTo>
                  <a:pt x="27250" y="57694"/>
                </a:lnTo>
                <a:lnTo>
                  <a:pt x="26791" y="57847"/>
                </a:lnTo>
                <a:lnTo>
                  <a:pt x="26332" y="58039"/>
                </a:lnTo>
                <a:lnTo>
                  <a:pt x="25912" y="58249"/>
                </a:lnTo>
                <a:lnTo>
                  <a:pt x="25491" y="58459"/>
                </a:lnTo>
                <a:lnTo>
                  <a:pt x="25089" y="58689"/>
                </a:lnTo>
                <a:lnTo>
                  <a:pt x="24707" y="58937"/>
                </a:lnTo>
                <a:lnTo>
                  <a:pt x="24344" y="59205"/>
                </a:lnTo>
                <a:lnTo>
                  <a:pt x="23980" y="59492"/>
                </a:lnTo>
                <a:lnTo>
                  <a:pt x="23636" y="59779"/>
                </a:lnTo>
                <a:lnTo>
                  <a:pt x="23292" y="60085"/>
                </a:lnTo>
                <a:lnTo>
                  <a:pt x="22986" y="60410"/>
                </a:lnTo>
                <a:lnTo>
                  <a:pt x="22680" y="60754"/>
                </a:lnTo>
                <a:lnTo>
                  <a:pt x="22374" y="61098"/>
                </a:lnTo>
                <a:lnTo>
                  <a:pt x="22106" y="61462"/>
                </a:lnTo>
                <a:lnTo>
                  <a:pt x="21838" y="61825"/>
                </a:lnTo>
                <a:lnTo>
                  <a:pt x="21571" y="62207"/>
                </a:lnTo>
                <a:lnTo>
                  <a:pt x="21322" y="62590"/>
                </a:lnTo>
                <a:lnTo>
                  <a:pt x="21073" y="62991"/>
                </a:lnTo>
                <a:lnTo>
                  <a:pt x="20863" y="63393"/>
                </a:lnTo>
                <a:lnTo>
                  <a:pt x="20634" y="63814"/>
                </a:lnTo>
                <a:lnTo>
                  <a:pt x="20423" y="64234"/>
                </a:lnTo>
                <a:lnTo>
                  <a:pt x="20041" y="65114"/>
                </a:lnTo>
                <a:lnTo>
                  <a:pt x="19678" y="66013"/>
                </a:lnTo>
                <a:lnTo>
                  <a:pt x="19352" y="66931"/>
                </a:lnTo>
                <a:lnTo>
                  <a:pt x="19046" y="67868"/>
                </a:lnTo>
                <a:lnTo>
                  <a:pt x="18760" y="68824"/>
                </a:lnTo>
                <a:lnTo>
                  <a:pt x="18511" y="69780"/>
                </a:lnTo>
                <a:lnTo>
                  <a:pt x="18282" y="70736"/>
                </a:lnTo>
                <a:lnTo>
                  <a:pt x="18052" y="71712"/>
                </a:lnTo>
                <a:lnTo>
                  <a:pt x="17650" y="73624"/>
                </a:lnTo>
                <a:lnTo>
                  <a:pt x="17287" y="75517"/>
                </a:lnTo>
                <a:lnTo>
                  <a:pt x="16943" y="77315"/>
                </a:lnTo>
                <a:lnTo>
                  <a:pt x="16752" y="78175"/>
                </a:lnTo>
                <a:lnTo>
                  <a:pt x="16560" y="78997"/>
                </a:lnTo>
                <a:lnTo>
                  <a:pt x="16312" y="80049"/>
                </a:lnTo>
                <a:lnTo>
                  <a:pt x="16025" y="81101"/>
                </a:lnTo>
                <a:lnTo>
                  <a:pt x="15738" y="82134"/>
                </a:lnTo>
                <a:lnTo>
                  <a:pt x="15432" y="83166"/>
                </a:lnTo>
                <a:lnTo>
                  <a:pt x="15107" y="84199"/>
                </a:lnTo>
                <a:lnTo>
                  <a:pt x="14763" y="85212"/>
                </a:lnTo>
                <a:lnTo>
                  <a:pt x="14400" y="86245"/>
                </a:lnTo>
                <a:lnTo>
                  <a:pt x="14017" y="87259"/>
                </a:lnTo>
                <a:lnTo>
                  <a:pt x="13616" y="88272"/>
                </a:lnTo>
                <a:lnTo>
                  <a:pt x="13195" y="89286"/>
                </a:lnTo>
                <a:lnTo>
                  <a:pt x="12774" y="90280"/>
                </a:lnTo>
                <a:lnTo>
                  <a:pt x="12315" y="91274"/>
                </a:lnTo>
                <a:lnTo>
                  <a:pt x="11856" y="92269"/>
                </a:lnTo>
                <a:lnTo>
                  <a:pt x="11378" y="93244"/>
                </a:lnTo>
                <a:lnTo>
                  <a:pt x="10862" y="94238"/>
                </a:lnTo>
                <a:lnTo>
                  <a:pt x="10365" y="95195"/>
                </a:lnTo>
                <a:lnTo>
                  <a:pt x="9829" y="96170"/>
                </a:lnTo>
                <a:lnTo>
                  <a:pt x="9275" y="97126"/>
                </a:lnTo>
                <a:lnTo>
                  <a:pt x="8720" y="98082"/>
                </a:lnTo>
                <a:lnTo>
                  <a:pt x="8127" y="99019"/>
                </a:lnTo>
                <a:lnTo>
                  <a:pt x="7534" y="99956"/>
                </a:lnTo>
                <a:lnTo>
                  <a:pt x="6923" y="100893"/>
                </a:lnTo>
                <a:lnTo>
                  <a:pt x="6311" y="101811"/>
                </a:lnTo>
                <a:lnTo>
                  <a:pt x="5660" y="102729"/>
                </a:lnTo>
                <a:lnTo>
                  <a:pt x="5010" y="103628"/>
                </a:lnTo>
                <a:lnTo>
                  <a:pt x="4341" y="104527"/>
                </a:lnTo>
                <a:lnTo>
                  <a:pt x="3652" y="105406"/>
                </a:lnTo>
                <a:lnTo>
                  <a:pt x="2945" y="106286"/>
                </a:lnTo>
                <a:lnTo>
                  <a:pt x="2237" y="107166"/>
                </a:lnTo>
                <a:lnTo>
                  <a:pt x="1511" y="108026"/>
                </a:lnTo>
                <a:lnTo>
                  <a:pt x="765" y="108887"/>
                </a:lnTo>
                <a:lnTo>
                  <a:pt x="0" y="109728"/>
                </a:lnTo>
                <a:lnTo>
                  <a:pt x="192186" y="109728"/>
                </a:lnTo>
                <a:lnTo>
                  <a:pt x="192186" y="9619"/>
                </a:lnTo>
                <a:lnTo>
                  <a:pt x="191975" y="8606"/>
                </a:lnTo>
                <a:lnTo>
                  <a:pt x="191841" y="8108"/>
                </a:lnTo>
                <a:lnTo>
                  <a:pt x="191707" y="7611"/>
                </a:lnTo>
                <a:lnTo>
                  <a:pt x="191555" y="7133"/>
                </a:lnTo>
                <a:lnTo>
                  <a:pt x="191382" y="6655"/>
                </a:lnTo>
                <a:lnTo>
                  <a:pt x="191210" y="6177"/>
                </a:lnTo>
                <a:lnTo>
                  <a:pt x="191000" y="5699"/>
                </a:lnTo>
                <a:lnTo>
                  <a:pt x="190790" y="5259"/>
                </a:lnTo>
                <a:lnTo>
                  <a:pt x="190541" y="4800"/>
                </a:lnTo>
                <a:lnTo>
                  <a:pt x="190292" y="4379"/>
                </a:lnTo>
                <a:lnTo>
                  <a:pt x="190006" y="3959"/>
                </a:lnTo>
                <a:lnTo>
                  <a:pt x="189680" y="3538"/>
                </a:lnTo>
                <a:lnTo>
                  <a:pt x="189355" y="3156"/>
                </a:lnTo>
                <a:lnTo>
                  <a:pt x="188992" y="2773"/>
                </a:lnTo>
                <a:lnTo>
                  <a:pt x="188590" y="2410"/>
                </a:lnTo>
                <a:lnTo>
                  <a:pt x="188131" y="2046"/>
                </a:lnTo>
                <a:lnTo>
                  <a:pt x="187653" y="1702"/>
                </a:lnTo>
                <a:lnTo>
                  <a:pt x="187175" y="1415"/>
                </a:lnTo>
                <a:lnTo>
                  <a:pt x="186659" y="1128"/>
                </a:lnTo>
                <a:lnTo>
                  <a:pt x="186124" y="899"/>
                </a:lnTo>
                <a:lnTo>
                  <a:pt x="185588" y="689"/>
                </a:lnTo>
                <a:lnTo>
                  <a:pt x="185034" y="517"/>
                </a:lnTo>
                <a:lnTo>
                  <a:pt x="184460" y="364"/>
                </a:lnTo>
                <a:lnTo>
                  <a:pt x="183886" y="230"/>
                </a:lnTo>
                <a:lnTo>
                  <a:pt x="183293" y="134"/>
                </a:lnTo>
                <a:lnTo>
                  <a:pt x="182701" y="58"/>
                </a:lnTo>
                <a:lnTo>
                  <a:pt x="182089" y="19"/>
                </a:lnTo>
                <a:lnTo>
                  <a:pt x="181477" y="0"/>
                </a:lnTo>
                <a:close/>
              </a:path>
            </a:pathLst>
          </a:custGeom>
          <a:solidFill>
            <a:srgbClr val="000000">
              <a:alpha val="101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8" name="Google Shape;138;p5"/>
          <p:cNvGrpSpPr/>
          <p:nvPr/>
        </p:nvGrpSpPr>
        <p:grpSpPr>
          <a:xfrm>
            <a:off x="166667" y="2857267"/>
            <a:ext cx="836333" cy="782800"/>
            <a:chOff x="1313500" y="4889775"/>
            <a:chExt cx="627250" cy="587100"/>
          </a:xfrm>
        </p:grpSpPr>
        <p:sp>
          <p:nvSpPr>
            <p:cNvPr id="139" name="Google Shape;139;p5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4" name="Google Shape;144;p5"/>
          <p:cNvGrpSpPr/>
          <p:nvPr/>
        </p:nvGrpSpPr>
        <p:grpSpPr>
          <a:xfrm rot="10800000" flipH="1">
            <a:off x="6460243" y="-1061658"/>
            <a:ext cx="5884732" cy="3781727"/>
            <a:chOff x="-8625473" y="-220767"/>
            <a:chExt cx="7248397" cy="4658063"/>
          </a:xfrm>
        </p:grpSpPr>
        <p:sp>
          <p:nvSpPr>
            <p:cNvPr id="145" name="Google Shape;145;p5"/>
            <p:cNvSpPr/>
            <p:nvPr/>
          </p:nvSpPr>
          <p:spPr>
            <a:xfrm>
              <a:off x="-8136573" y="2349343"/>
              <a:ext cx="6758292" cy="1902434"/>
            </a:xfrm>
            <a:custGeom>
              <a:avLst/>
              <a:gdLst/>
              <a:ahLst/>
              <a:cxnLst/>
              <a:rect l="l" t="t" r="r" b="b"/>
              <a:pathLst>
                <a:path w="173981" h="48975" extrusionOk="0">
                  <a:moveTo>
                    <a:pt x="117396" y="0"/>
                  </a:moveTo>
                  <a:lnTo>
                    <a:pt x="116325" y="39"/>
                  </a:lnTo>
                  <a:lnTo>
                    <a:pt x="115254" y="96"/>
                  </a:lnTo>
                  <a:lnTo>
                    <a:pt x="114183" y="173"/>
                  </a:lnTo>
                  <a:lnTo>
                    <a:pt x="113132" y="268"/>
                  </a:lnTo>
                  <a:lnTo>
                    <a:pt x="112061" y="402"/>
                  </a:lnTo>
                  <a:lnTo>
                    <a:pt x="110990" y="536"/>
                  </a:lnTo>
                  <a:lnTo>
                    <a:pt x="109938" y="708"/>
                  </a:lnTo>
                  <a:lnTo>
                    <a:pt x="108886" y="899"/>
                  </a:lnTo>
                  <a:lnTo>
                    <a:pt x="107835" y="1110"/>
                  </a:lnTo>
                  <a:lnTo>
                    <a:pt x="106783" y="1339"/>
                  </a:lnTo>
                  <a:lnTo>
                    <a:pt x="105731" y="1588"/>
                  </a:lnTo>
                  <a:lnTo>
                    <a:pt x="104698" y="1855"/>
                  </a:lnTo>
                  <a:lnTo>
                    <a:pt x="103666" y="2142"/>
                  </a:lnTo>
                  <a:lnTo>
                    <a:pt x="102633" y="2448"/>
                  </a:lnTo>
                  <a:lnTo>
                    <a:pt x="101620" y="2754"/>
                  </a:lnTo>
                  <a:lnTo>
                    <a:pt x="100606" y="3098"/>
                  </a:lnTo>
                  <a:lnTo>
                    <a:pt x="99593" y="3443"/>
                  </a:lnTo>
                  <a:lnTo>
                    <a:pt x="98579" y="3806"/>
                  </a:lnTo>
                  <a:lnTo>
                    <a:pt x="97585" y="4188"/>
                  </a:lnTo>
                  <a:lnTo>
                    <a:pt x="96609" y="4590"/>
                  </a:lnTo>
                  <a:lnTo>
                    <a:pt x="95634" y="4992"/>
                  </a:lnTo>
                  <a:lnTo>
                    <a:pt x="94659" y="5412"/>
                  </a:lnTo>
                  <a:lnTo>
                    <a:pt x="93703" y="5833"/>
                  </a:lnTo>
                  <a:lnTo>
                    <a:pt x="92747" y="6292"/>
                  </a:lnTo>
                  <a:lnTo>
                    <a:pt x="91809" y="6732"/>
                  </a:lnTo>
                  <a:lnTo>
                    <a:pt x="90872" y="7191"/>
                  </a:lnTo>
                  <a:lnTo>
                    <a:pt x="89037" y="8147"/>
                  </a:lnTo>
                  <a:lnTo>
                    <a:pt x="87220" y="9141"/>
                  </a:lnTo>
                  <a:lnTo>
                    <a:pt x="85422" y="10155"/>
                  </a:lnTo>
                  <a:lnTo>
                    <a:pt x="83644" y="11187"/>
                  </a:lnTo>
                  <a:lnTo>
                    <a:pt x="81866" y="12258"/>
                  </a:lnTo>
                  <a:lnTo>
                    <a:pt x="80125" y="13348"/>
                  </a:lnTo>
                  <a:lnTo>
                    <a:pt x="78385" y="14438"/>
                  </a:lnTo>
                  <a:lnTo>
                    <a:pt x="74943" y="16676"/>
                  </a:lnTo>
                  <a:lnTo>
                    <a:pt x="71501" y="18913"/>
                  </a:lnTo>
                  <a:lnTo>
                    <a:pt x="68059" y="21150"/>
                  </a:lnTo>
                  <a:lnTo>
                    <a:pt x="66338" y="22260"/>
                  </a:lnTo>
                  <a:lnTo>
                    <a:pt x="64578" y="23350"/>
                  </a:lnTo>
                  <a:lnTo>
                    <a:pt x="62762" y="24459"/>
                  </a:lnTo>
                  <a:lnTo>
                    <a:pt x="60926" y="25549"/>
                  </a:lnTo>
                  <a:lnTo>
                    <a:pt x="59071" y="26620"/>
                  </a:lnTo>
                  <a:lnTo>
                    <a:pt x="57197" y="27671"/>
                  </a:lnTo>
                  <a:lnTo>
                    <a:pt x="55323" y="28723"/>
                  </a:lnTo>
                  <a:lnTo>
                    <a:pt x="53430" y="29737"/>
                  </a:lnTo>
                  <a:lnTo>
                    <a:pt x="51517" y="30731"/>
                  </a:lnTo>
                  <a:lnTo>
                    <a:pt x="49586" y="31706"/>
                  </a:lnTo>
                  <a:lnTo>
                    <a:pt x="47635" y="32663"/>
                  </a:lnTo>
                  <a:lnTo>
                    <a:pt x="45685" y="33600"/>
                  </a:lnTo>
                  <a:lnTo>
                    <a:pt x="43734" y="34517"/>
                  </a:lnTo>
                  <a:lnTo>
                    <a:pt x="41746" y="35416"/>
                  </a:lnTo>
                  <a:lnTo>
                    <a:pt x="39757" y="36296"/>
                  </a:lnTo>
                  <a:lnTo>
                    <a:pt x="37749" y="37137"/>
                  </a:lnTo>
                  <a:lnTo>
                    <a:pt x="35741" y="37979"/>
                  </a:lnTo>
                  <a:lnTo>
                    <a:pt x="33714" y="38801"/>
                  </a:lnTo>
                  <a:lnTo>
                    <a:pt x="31687" y="39585"/>
                  </a:lnTo>
                  <a:lnTo>
                    <a:pt x="29641" y="40369"/>
                  </a:lnTo>
                  <a:lnTo>
                    <a:pt x="27576" y="41115"/>
                  </a:lnTo>
                  <a:lnTo>
                    <a:pt x="25510" y="41861"/>
                  </a:lnTo>
                  <a:lnTo>
                    <a:pt x="23426" y="42568"/>
                  </a:lnTo>
                  <a:lnTo>
                    <a:pt x="21341" y="43257"/>
                  </a:lnTo>
                  <a:lnTo>
                    <a:pt x="19238" y="43926"/>
                  </a:lnTo>
                  <a:lnTo>
                    <a:pt x="17134" y="44576"/>
                  </a:lnTo>
                  <a:lnTo>
                    <a:pt x="15031" y="45207"/>
                  </a:lnTo>
                  <a:lnTo>
                    <a:pt x="12908" y="45800"/>
                  </a:lnTo>
                  <a:lnTo>
                    <a:pt x="10766" y="46393"/>
                  </a:lnTo>
                  <a:lnTo>
                    <a:pt x="8625" y="46947"/>
                  </a:lnTo>
                  <a:lnTo>
                    <a:pt x="6483" y="47483"/>
                  </a:lnTo>
                  <a:lnTo>
                    <a:pt x="4322" y="48018"/>
                  </a:lnTo>
                  <a:lnTo>
                    <a:pt x="2161" y="48496"/>
                  </a:lnTo>
                  <a:lnTo>
                    <a:pt x="0" y="48974"/>
                  </a:lnTo>
                  <a:lnTo>
                    <a:pt x="173981" y="48974"/>
                  </a:lnTo>
                  <a:lnTo>
                    <a:pt x="173981" y="8778"/>
                  </a:lnTo>
                  <a:lnTo>
                    <a:pt x="173197" y="8931"/>
                  </a:lnTo>
                  <a:lnTo>
                    <a:pt x="172413" y="9122"/>
                  </a:lnTo>
                  <a:lnTo>
                    <a:pt x="171648" y="9332"/>
                  </a:lnTo>
                  <a:lnTo>
                    <a:pt x="170883" y="9581"/>
                  </a:lnTo>
                  <a:lnTo>
                    <a:pt x="170118" y="9849"/>
                  </a:lnTo>
                  <a:lnTo>
                    <a:pt x="169372" y="10136"/>
                  </a:lnTo>
                  <a:lnTo>
                    <a:pt x="168645" y="10442"/>
                  </a:lnTo>
                  <a:lnTo>
                    <a:pt x="167919" y="10767"/>
                  </a:lnTo>
                  <a:lnTo>
                    <a:pt x="167192" y="11130"/>
                  </a:lnTo>
                  <a:lnTo>
                    <a:pt x="166485" y="11493"/>
                  </a:lnTo>
                  <a:lnTo>
                    <a:pt x="165796" y="11876"/>
                  </a:lnTo>
                  <a:lnTo>
                    <a:pt x="165108" y="12277"/>
                  </a:lnTo>
                  <a:lnTo>
                    <a:pt x="164419" y="12679"/>
                  </a:lnTo>
                  <a:lnTo>
                    <a:pt x="163750" y="13100"/>
                  </a:lnTo>
                  <a:lnTo>
                    <a:pt x="163100" y="13520"/>
                  </a:lnTo>
                  <a:lnTo>
                    <a:pt x="162469" y="13960"/>
                  </a:lnTo>
                  <a:lnTo>
                    <a:pt x="161646" y="14553"/>
                  </a:lnTo>
                  <a:lnTo>
                    <a:pt x="160824" y="15146"/>
                  </a:lnTo>
                  <a:lnTo>
                    <a:pt x="159237" y="16351"/>
                  </a:lnTo>
                  <a:lnTo>
                    <a:pt x="156063" y="18798"/>
                  </a:lnTo>
                  <a:lnTo>
                    <a:pt x="154475" y="20003"/>
                  </a:lnTo>
                  <a:lnTo>
                    <a:pt x="153653" y="20596"/>
                  </a:lnTo>
                  <a:lnTo>
                    <a:pt x="152831" y="21170"/>
                  </a:lnTo>
                  <a:lnTo>
                    <a:pt x="152009" y="21743"/>
                  </a:lnTo>
                  <a:lnTo>
                    <a:pt x="151148" y="22279"/>
                  </a:lnTo>
                  <a:lnTo>
                    <a:pt x="150287" y="22814"/>
                  </a:lnTo>
                  <a:lnTo>
                    <a:pt x="149408" y="23311"/>
                  </a:lnTo>
                  <a:lnTo>
                    <a:pt x="148968" y="23541"/>
                  </a:lnTo>
                  <a:lnTo>
                    <a:pt x="148528" y="23770"/>
                  </a:lnTo>
                  <a:lnTo>
                    <a:pt x="148088" y="23981"/>
                  </a:lnTo>
                  <a:lnTo>
                    <a:pt x="147610" y="24172"/>
                  </a:lnTo>
                  <a:lnTo>
                    <a:pt x="147151" y="24344"/>
                  </a:lnTo>
                  <a:lnTo>
                    <a:pt x="146654" y="24497"/>
                  </a:lnTo>
                  <a:lnTo>
                    <a:pt x="146176" y="24631"/>
                  </a:lnTo>
                  <a:lnTo>
                    <a:pt x="145698" y="24726"/>
                  </a:lnTo>
                  <a:lnTo>
                    <a:pt x="145201" y="24803"/>
                  </a:lnTo>
                  <a:lnTo>
                    <a:pt x="144723" y="24860"/>
                  </a:lnTo>
                  <a:lnTo>
                    <a:pt x="144245" y="24860"/>
                  </a:lnTo>
                  <a:lnTo>
                    <a:pt x="143767" y="24841"/>
                  </a:lnTo>
                  <a:lnTo>
                    <a:pt x="143308" y="24765"/>
                  </a:lnTo>
                  <a:lnTo>
                    <a:pt x="143078" y="24726"/>
                  </a:lnTo>
                  <a:lnTo>
                    <a:pt x="142849" y="24650"/>
                  </a:lnTo>
                  <a:lnTo>
                    <a:pt x="142619" y="24593"/>
                  </a:lnTo>
                  <a:lnTo>
                    <a:pt x="142409" y="24497"/>
                  </a:lnTo>
                  <a:lnTo>
                    <a:pt x="142198" y="24401"/>
                  </a:lnTo>
                  <a:lnTo>
                    <a:pt x="141988" y="24287"/>
                  </a:lnTo>
                  <a:lnTo>
                    <a:pt x="141663" y="24095"/>
                  </a:lnTo>
                  <a:lnTo>
                    <a:pt x="141395" y="23885"/>
                  </a:lnTo>
                  <a:lnTo>
                    <a:pt x="141128" y="23636"/>
                  </a:lnTo>
                  <a:lnTo>
                    <a:pt x="140898" y="23388"/>
                  </a:lnTo>
                  <a:lnTo>
                    <a:pt x="140688" y="23101"/>
                  </a:lnTo>
                  <a:lnTo>
                    <a:pt x="140516" y="22814"/>
                  </a:lnTo>
                  <a:lnTo>
                    <a:pt x="140344" y="22527"/>
                  </a:lnTo>
                  <a:lnTo>
                    <a:pt x="140210" y="22202"/>
                  </a:lnTo>
                  <a:lnTo>
                    <a:pt x="140114" y="21877"/>
                  </a:lnTo>
                  <a:lnTo>
                    <a:pt x="140018" y="21552"/>
                  </a:lnTo>
                  <a:lnTo>
                    <a:pt x="139942" y="21227"/>
                  </a:lnTo>
                  <a:lnTo>
                    <a:pt x="139904" y="20883"/>
                  </a:lnTo>
                  <a:lnTo>
                    <a:pt x="139865" y="20539"/>
                  </a:lnTo>
                  <a:lnTo>
                    <a:pt x="139865" y="20194"/>
                  </a:lnTo>
                  <a:lnTo>
                    <a:pt x="139865" y="19850"/>
                  </a:lnTo>
                  <a:lnTo>
                    <a:pt x="139904" y="19525"/>
                  </a:lnTo>
                  <a:lnTo>
                    <a:pt x="139942" y="19181"/>
                  </a:lnTo>
                  <a:lnTo>
                    <a:pt x="139980" y="18856"/>
                  </a:lnTo>
                  <a:lnTo>
                    <a:pt x="140114" y="18186"/>
                  </a:lnTo>
                  <a:lnTo>
                    <a:pt x="140286" y="17536"/>
                  </a:lnTo>
                  <a:lnTo>
                    <a:pt x="140439" y="16886"/>
                  </a:lnTo>
                  <a:lnTo>
                    <a:pt x="140611" y="16217"/>
                  </a:lnTo>
                  <a:lnTo>
                    <a:pt x="140764" y="15567"/>
                  </a:lnTo>
                  <a:lnTo>
                    <a:pt x="140879" y="14916"/>
                  </a:lnTo>
                  <a:lnTo>
                    <a:pt x="140936" y="14572"/>
                  </a:lnTo>
                  <a:lnTo>
                    <a:pt x="140975" y="14247"/>
                  </a:lnTo>
                  <a:lnTo>
                    <a:pt x="140994" y="13922"/>
                  </a:lnTo>
                  <a:lnTo>
                    <a:pt x="140994" y="13616"/>
                  </a:lnTo>
                  <a:lnTo>
                    <a:pt x="140994" y="13291"/>
                  </a:lnTo>
                  <a:lnTo>
                    <a:pt x="140975" y="12985"/>
                  </a:lnTo>
                  <a:lnTo>
                    <a:pt x="140955" y="12679"/>
                  </a:lnTo>
                  <a:lnTo>
                    <a:pt x="140917" y="12373"/>
                  </a:lnTo>
                  <a:lnTo>
                    <a:pt x="140802" y="11780"/>
                  </a:lnTo>
                  <a:lnTo>
                    <a:pt x="140649" y="11187"/>
                  </a:lnTo>
                  <a:lnTo>
                    <a:pt x="140458" y="10595"/>
                  </a:lnTo>
                  <a:lnTo>
                    <a:pt x="140229" y="10040"/>
                  </a:lnTo>
                  <a:lnTo>
                    <a:pt x="139961" y="9485"/>
                  </a:lnTo>
                  <a:lnTo>
                    <a:pt x="139636" y="8931"/>
                  </a:lnTo>
                  <a:lnTo>
                    <a:pt x="139292" y="8395"/>
                  </a:lnTo>
                  <a:lnTo>
                    <a:pt x="138909" y="7879"/>
                  </a:lnTo>
                  <a:lnTo>
                    <a:pt x="138508" y="7382"/>
                  </a:lnTo>
                  <a:lnTo>
                    <a:pt x="138049" y="6885"/>
                  </a:lnTo>
                  <a:lnTo>
                    <a:pt x="137590" y="6407"/>
                  </a:lnTo>
                  <a:lnTo>
                    <a:pt x="137093" y="5948"/>
                  </a:lnTo>
                  <a:lnTo>
                    <a:pt x="136557" y="5489"/>
                  </a:lnTo>
                  <a:lnTo>
                    <a:pt x="136003" y="5068"/>
                  </a:lnTo>
                  <a:lnTo>
                    <a:pt x="135429" y="4647"/>
                  </a:lnTo>
                  <a:lnTo>
                    <a:pt x="134836" y="4246"/>
                  </a:lnTo>
                  <a:lnTo>
                    <a:pt x="134224" y="3863"/>
                  </a:lnTo>
                  <a:lnTo>
                    <a:pt x="133593" y="3500"/>
                  </a:lnTo>
                  <a:lnTo>
                    <a:pt x="132943" y="3137"/>
                  </a:lnTo>
                  <a:lnTo>
                    <a:pt x="132274" y="2811"/>
                  </a:lnTo>
                  <a:lnTo>
                    <a:pt x="131604" y="2506"/>
                  </a:lnTo>
                  <a:lnTo>
                    <a:pt x="130916" y="2200"/>
                  </a:lnTo>
                  <a:lnTo>
                    <a:pt x="130208" y="1932"/>
                  </a:lnTo>
                  <a:lnTo>
                    <a:pt x="129501" y="1683"/>
                  </a:lnTo>
                  <a:lnTo>
                    <a:pt x="128793" y="1435"/>
                  </a:lnTo>
                  <a:lnTo>
                    <a:pt x="128067" y="1224"/>
                  </a:lnTo>
                  <a:lnTo>
                    <a:pt x="127340" y="1033"/>
                  </a:lnTo>
                  <a:lnTo>
                    <a:pt x="126613" y="861"/>
                  </a:lnTo>
                  <a:lnTo>
                    <a:pt x="125887" y="708"/>
                  </a:lnTo>
                  <a:lnTo>
                    <a:pt x="124835" y="536"/>
                  </a:lnTo>
                  <a:lnTo>
                    <a:pt x="123783" y="364"/>
                  </a:lnTo>
                  <a:lnTo>
                    <a:pt x="122712" y="249"/>
                  </a:lnTo>
                  <a:lnTo>
                    <a:pt x="121660" y="134"/>
                  </a:lnTo>
                  <a:lnTo>
                    <a:pt x="120590" y="58"/>
                  </a:lnTo>
                  <a:lnTo>
                    <a:pt x="119519" y="20"/>
                  </a:lnTo>
                  <a:lnTo>
                    <a:pt x="1184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-2897003" y="-220767"/>
              <a:ext cx="1433691" cy="1054875"/>
            </a:xfrm>
            <a:custGeom>
              <a:avLst/>
              <a:gdLst/>
              <a:ahLst/>
              <a:cxnLst/>
              <a:rect l="l" t="t" r="r" b="b"/>
              <a:pathLst>
                <a:path w="36908" h="27156" extrusionOk="0">
                  <a:moveTo>
                    <a:pt x="36908" y="1"/>
                  </a:moveTo>
                  <a:lnTo>
                    <a:pt x="36277" y="20"/>
                  </a:lnTo>
                  <a:lnTo>
                    <a:pt x="35665" y="58"/>
                  </a:lnTo>
                  <a:lnTo>
                    <a:pt x="34422" y="154"/>
                  </a:lnTo>
                  <a:lnTo>
                    <a:pt x="33141" y="307"/>
                  </a:lnTo>
                  <a:lnTo>
                    <a:pt x="31859" y="460"/>
                  </a:lnTo>
                  <a:lnTo>
                    <a:pt x="30578" y="651"/>
                  </a:lnTo>
                  <a:lnTo>
                    <a:pt x="29316" y="880"/>
                  </a:lnTo>
                  <a:lnTo>
                    <a:pt x="28054" y="1129"/>
                  </a:lnTo>
                  <a:lnTo>
                    <a:pt x="26792" y="1416"/>
                  </a:lnTo>
                  <a:lnTo>
                    <a:pt x="25549" y="1741"/>
                  </a:lnTo>
                  <a:lnTo>
                    <a:pt x="24306" y="2085"/>
                  </a:lnTo>
                  <a:lnTo>
                    <a:pt x="23082" y="2468"/>
                  </a:lnTo>
                  <a:lnTo>
                    <a:pt x="21858" y="2888"/>
                  </a:lnTo>
                  <a:lnTo>
                    <a:pt x="20653" y="3328"/>
                  </a:lnTo>
                  <a:lnTo>
                    <a:pt x="19468" y="3825"/>
                  </a:lnTo>
                  <a:lnTo>
                    <a:pt x="18301" y="4342"/>
                  </a:lnTo>
                  <a:lnTo>
                    <a:pt x="17135" y="4896"/>
                  </a:lnTo>
                  <a:lnTo>
                    <a:pt x="16007" y="5489"/>
                  </a:lnTo>
                  <a:lnTo>
                    <a:pt x="14878" y="6120"/>
                  </a:lnTo>
                  <a:lnTo>
                    <a:pt x="14343" y="6445"/>
                  </a:lnTo>
                  <a:lnTo>
                    <a:pt x="13788" y="6789"/>
                  </a:lnTo>
                  <a:lnTo>
                    <a:pt x="13215" y="7172"/>
                  </a:lnTo>
                  <a:lnTo>
                    <a:pt x="12641" y="7573"/>
                  </a:lnTo>
                  <a:lnTo>
                    <a:pt x="12029" y="7994"/>
                  </a:lnTo>
                  <a:lnTo>
                    <a:pt x="11417" y="8434"/>
                  </a:lnTo>
                  <a:lnTo>
                    <a:pt x="10805" y="8893"/>
                  </a:lnTo>
                  <a:lnTo>
                    <a:pt x="10193" y="9390"/>
                  </a:lnTo>
                  <a:lnTo>
                    <a:pt x="9562" y="9887"/>
                  </a:lnTo>
                  <a:lnTo>
                    <a:pt x="8931" y="10423"/>
                  </a:lnTo>
                  <a:lnTo>
                    <a:pt x="8300" y="10958"/>
                  </a:lnTo>
                  <a:lnTo>
                    <a:pt x="7688" y="11513"/>
                  </a:lnTo>
                  <a:lnTo>
                    <a:pt x="7076" y="12087"/>
                  </a:lnTo>
                  <a:lnTo>
                    <a:pt x="6483" y="12679"/>
                  </a:lnTo>
                  <a:lnTo>
                    <a:pt x="5891" y="13291"/>
                  </a:lnTo>
                  <a:lnTo>
                    <a:pt x="5317" y="13903"/>
                  </a:lnTo>
                  <a:lnTo>
                    <a:pt x="4743" y="14534"/>
                  </a:lnTo>
                  <a:lnTo>
                    <a:pt x="4208" y="15165"/>
                  </a:lnTo>
                  <a:lnTo>
                    <a:pt x="3691" y="15816"/>
                  </a:lnTo>
                  <a:lnTo>
                    <a:pt x="3194" y="16466"/>
                  </a:lnTo>
                  <a:lnTo>
                    <a:pt x="2716" y="17116"/>
                  </a:lnTo>
                  <a:lnTo>
                    <a:pt x="2276" y="17785"/>
                  </a:lnTo>
                  <a:lnTo>
                    <a:pt x="1875" y="18454"/>
                  </a:lnTo>
                  <a:lnTo>
                    <a:pt x="1492" y="19143"/>
                  </a:lnTo>
                  <a:lnTo>
                    <a:pt x="1167" y="19812"/>
                  </a:lnTo>
                  <a:lnTo>
                    <a:pt x="861" y="20501"/>
                  </a:lnTo>
                  <a:lnTo>
                    <a:pt x="593" y="21170"/>
                  </a:lnTo>
                  <a:lnTo>
                    <a:pt x="383" y="21858"/>
                  </a:lnTo>
                  <a:lnTo>
                    <a:pt x="211" y="22547"/>
                  </a:lnTo>
                  <a:lnTo>
                    <a:pt x="154" y="22872"/>
                  </a:lnTo>
                  <a:lnTo>
                    <a:pt x="96" y="23216"/>
                  </a:lnTo>
                  <a:lnTo>
                    <a:pt x="58" y="23560"/>
                  </a:lnTo>
                  <a:lnTo>
                    <a:pt x="20" y="23885"/>
                  </a:lnTo>
                  <a:lnTo>
                    <a:pt x="20" y="24230"/>
                  </a:lnTo>
                  <a:lnTo>
                    <a:pt x="1" y="24574"/>
                  </a:lnTo>
                  <a:lnTo>
                    <a:pt x="20" y="24899"/>
                  </a:lnTo>
                  <a:lnTo>
                    <a:pt x="39" y="25224"/>
                  </a:lnTo>
                  <a:lnTo>
                    <a:pt x="77" y="25549"/>
                  </a:lnTo>
                  <a:lnTo>
                    <a:pt x="135" y="25874"/>
                  </a:lnTo>
                  <a:lnTo>
                    <a:pt x="192" y="26199"/>
                  </a:lnTo>
                  <a:lnTo>
                    <a:pt x="268" y="26524"/>
                  </a:lnTo>
                  <a:lnTo>
                    <a:pt x="345" y="26830"/>
                  </a:lnTo>
                  <a:lnTo>
                    <a:pt x="460" y="27155"/>
                  </a:lnTo>
                  <a:lnTo>
                    <a:pt x="1339" y="26142"/>
                  </a:lnTo>
                  <a:lnTo>
                    <a:pt x="2257" y="25128"/>
                  </a:lnTo>
                  <a:lnTo>
                    <a:pt x="2219" y="24574"/>
                  </a:lnTo>
                  <a:lnTo>
                    <a:pt x="2219" y="24230"/>
                  </a:lnTo>
                  <a:lnTo>
                    <a:pt x="2238" y="23885"/>
                  </a:lnTo>
                  <a:lnTo>
                    <a:pt x="2276" y="23560"/>
                  </a:lnTo>
                  <a:lnTo>
                    <a:pt x="2315" y="23216"/>
                  </a:lnTo>
                  <a:lnTo>
                    <a:pt x="2372" y="22872"/>
                  </a:lnTo>
                  <a:lnTo>
                    <a:pt x="2429" y="22547"/>
                  </a:lnTo>
                  <a:lnTo>
                    <a:pt x="2601" y="21858"/>
                  </a:lnTo>
                  <a:lnTo>
                    <a:pt x="2812" y="21170"/>
                  </a:lnTo>
                  <a:lnTo>
                    <a:pt x="3079" y="20501"/>
                  </a:lnTo>
                  <a:lnTo>
                    <a:pt x="3385" y="19812"/>
                  </a:lnTo>
                  <a:lnTo>
                    <a:pt x="3711" y="19143"/>
                  </a:lnTo>
                  <a:lnTo>
                    <a:pt x="4093" y="18454"/>
                  </a:lnTo>
                  <a:lnTo>
                    <a:pt x="4495" y="17785"/>
                  </a:lnTo>
                  <a:lnTo>
                    <a:pt x="4934" y="17116"/>
                  </a:lnTo>
                  <a:lnTo>
                    <a:pt x="5412" y="16466"/>
                  </a:lnTo>
                  <a:lnTo>
                    <a:pt x="5910" y="15816"/>
                  </a:lnTo>
                  <a:lnTo>
                    <a:pt x="6426" y="15165"/>
                  </a:lnTo>
                  <a:lnTo>
                    <a:pt x="6961" y="14534"/>
                  </a:lnTo>
                  <a:lnTo>
                    <a:pt x="7516" y="13903"/>
                  </a:lnTo>
                  <a:lnTo>
                    <a:pt x="8109" y="13291"/>
                  </a:lnTo>
                  <a:lnTo>
                    <a:pt x="8682" y="12679"/>
                  </a:lnTo>
                  <a:lnTo>
                    <a:pt x="9294" y="12087"/>
                  </a:lnTo>
                  <a:lnTo>
                    <a:pt x="9906" y="11513"/>
                  </a:lnTo>
                  <a:lnTo>
                    <a:pt x="10518" y="10958"/>
                  </a:lnTo>
                  <a:lnTo>
                    <a:pt x="11149" y="10423"/>
                  </a:lnTo>
                  <a:lnTo>
                    <a:pt x="11780" y="9887"/>
                  </a:lnTo>
                  <a:lnTo>
                    <a:pt x="12392" y="9390"/>
                  </a:lnTo>
                  <a:lnTo>
                    <a:pt x="13023" y="8893"/>
                  </a:lnTo>
                  <a:lnTo>
                    <a:pt x="13635" y="8434"/>
                  </a:lnTo>
                  <a:lnTo>
                    <a:pt x="14247" y="7994"/>
                  </a:lnTo>
                  <a:lnTo>
                    <a:pt x="14859" y="7573"/>
                  </a:lnTo>
                  <a:lnTo>
                    <a:pt x="15433" y="7172"/>
                  </a:lnTo>
                  <a:lnTo>
                    <a:pt x="16007" y="6789"/>
                  </a:lnTo>
                  <a:lnTo>
                    <a:pt x="16561" y="6445"/>
                  </a:lnTo>
                  <a:lnTo>
                    <a:pt x="17097" y="6120"/>
                  </a:lnTo>
                  <a:lnTo>
                    <a:pt x="18225" y="5489"/>
                  </a:lnTo>
                  <a:lnTo>
                    <a:pt x="19353" y="4896"/>
                  </a:lnTo>
                  <a:lnTo>
                    <a:pt x="20520" y="4342"/>
                  </a:lnTo>
                  <a:lnTo>
                    <a:pt x="21686" y="3825"/>
                  </a:lnTo>
                  <a:lnTo>
                    <a:pt x="22872" y="3328"/>
                  </a:lnTo>
                  <a:lnTo>
                    <a:pt x="24076" y="2888"/>
                  </a:lnTo>
                  <a:lnTo>
                    <a:pt x="25300" y="2468"/>
                  </a:lnTo>
                  <a:lnTo>
                    <a:pt x="26524" y="2085"/>
                  </a:lnTo>
                  <a:lnTo>
                    <a:pt x="27767" y="1741"/>
                  </a:lnTo>
                  <a:lnTo>
                    <a:pt x="29010" y="1416"/>
                  </a:lnTo>
                  <a:lnTo>
                    <a:pt x="30272" y="1129"/>
                  </a:lnTo>
                  <a:lnTo>
                    <a:pt x="31534" y="880"/>
                  </a:lnTo>
                  <a:lnTo>
                    <a:pt x="32797" y="651"/>
                  </a:lnTo>
                  <a:lnTo>
                    <a:pt x="34078" y="460"/>
                  </a:lnTo>
                  <a:lnTo>
                    <a:pt x="35359" y="307"/>
                  </a:lnTo>
                  <a:lnTo>
                    <a:pt x="36640" y="154"/>
                  </a:lnTo>
                  <a:lnTo>
                    <a:pt x="36908" y="135"/>
                  </a:lnTo>
                  <a:lnTo>
                    <a:pt x="36908" y="1"/>
                  </a:lnTo>
                  <a:close/>
                </a:path>
              </a:pathLst>
            </a:custGeom>
            <a:solidFill>
              <a:srgbClr val="0000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-3601894" y="755289"/>
              <a:ext cx="1320769" cy="1597112"/>
            </a:xfrm>
            <a:custGeom>
              <a:avLst/>
              <a:gdLst/>
              <a:ahLst/>
              <a:cxnLst/>
              <a:rect l="l" t="t" r="r" b="b"/>
              <a:pathLst>
                <a:path w="34001" h="41115" extrusionOk="0">
                  <a:moveTo>
                    <a:pt x="20404" y="0"/>
                  </a:moveTo>
                  <a:lnTo>
                    <a:pt x="19486" y="1014"/>
                  </a:lnTo>
                  <a:lnTo>
                    <a:pt x="18607" y="2027"/>
                  </a:lnTo>
                  <a:lnTo>
                    <a:pt x="18721" y="2372"/>
                  </a:lnTo>
                  <a:lnTo>
                    <a:pt x="18855" y="2716"/>
                  </a:lnTo>
                  <a:lnTo>
                    <a:pt x="19008" y="3060"/>
                  </a:lnTo>
                  <a:lnTo>
                    <a:pt x="19161" y="3404"/>
                  </a:lnTo>
                  <a:lnTo>
                    <a:pt x="19352" y="3729"/>
                  </a:lnTo>
                  <a:lnTo>
                    <a:pt x="19544" y="4054"/>
                  </a:lnTo>
                  <a:lnTo>
                    <a:pt x="19735" y="4360"/>
                  </a:lnTo>
                  <a:lnTo>
                    <a:pt x="19945" y="4666"/>
                  </a:lnTo>
                  <a:lnTo>
                    <a:pt x="20175" y="4972"/>
                  </a:lnTo>
                  <a:lnTo>
                    <a:pt x="20423" y="5240"/>
                  </a:lnTo>
                  <a:lnTo>
                    <a:pt x="20672" y="5527"/>
                  </a:lnTo>
                  <a:lnTo>
                    <a:pt x="20921" y="5795"/>
                  </a:lnTo>
                  <a:lnTo>
                    <a:pt x="21188" y="6043"/>
                  </a:lnTo>
                  <a:lnTo>
                    <a:pt x="21475" y="6273"/>
                  </a:lnTo>
                  <a:lnTo>
                    <a:pt x="21762" y="6502"/>
                  </a:lnTo>
                  <a:lnTo>
                    <a:pt x="22068" y="6713"/>
                  </a:lnTo>
                  <a:lnTo>
                    <a:pt x="22316" y="6885"/>
                  </a:lnTo>
                  <a:lnTo>
                    <a:pt x="22565" y="7019"/>
                  </a:lnTo>
                  <a:lnTo>
                    <a:pt x="22833" y="7152"/>
                  </a:lnTo>
                  <a:lnTo>
                    <a:pt x="23101" y="7267"/>
                  </a:lnTo>
                  <a:lnTo>
                    <a:pt x="23368" y="7363"/>
                  </a:lnTo>
                  <a:lnTo>
                    <a:pt x="23655" y="7458"/>
                  </a:lnTo>
                  <a:lnTo>
                    <a:pt x="24229" y="7611"/>
                  </a:lnTo>
                  <a:lnTo>
                    <a:pt x="24822" y="7745"/>
                  </a:lnTo>
                  <a:lnTo>
                    <a:pt x="25395" y="7841"/>
                  </a:lnTo>
                  <a:lnTo>
                    <a:pt x="26600" y="8032"/>
                  </a:lnTo>
                  <a:lnTo>
                    <a:pt x="27174" y="8147"/>
                  </a:lnTo>
                  <a:lnTo>
                    <a:pt x="27747" y="8262"/>
                  </a:lnTo>
                  <a:lnTo>
                    <a:pt x="28321" y="8415"/>
                  </a:lnTo>
                  <a:lnTo>
                    <a:pt x="28589" y="8510"/>
                  </a:lnTo>
                  <a:lnTo>
                    <a:pt x="28857" y="8606"/>
                  </a:lnTo>
                  <a:lnTo>
                    <a:pt x="29105" y="8721"/>
                  </a:lnTo>
                  <a:lnTo>
                    <a:pt x="29373" y="8854"/>
                  </a:lnTo>
                  <a:lnTo>
                    <a:pt x="29602" y="8988"/>
                  </a:lnTo>
                  <a:lnTo>
                    <a:pt x="29851" y="9141"/>
                  </a:lnTo>
                  <a:lnTo>
                    <a:pt x="30080" y="9313"/>
                  </a:lnTo>
                  <a:lnTo>
                    <a:pt x="30291" y="9505"/>
                  </a:lnTo>
                  <a:lnTo>
                    <a:pt x="30501" y="9715"/>
                  </a:lnTo>
                  <a:lnTo>
                    <a:pt x="30711" y="9944"/>
                  </a:lnTo>
                  <a:lnTo>
                    <a:pt x="30903" y="10193"/>
                  </a:lnTo>
                  <a:lnTo>
                    <a:pt x="31075" y="10442"/>
                  </a:lnTo>
                  <a:lnTo>
                    <a:pt x="31228" y="10690"/>
                  </a:lnTo>
                  <a:lnTo>
                    <a:pt x="31343" y="10920"/>
                  </a:lnTo>
                  <a:lnTo>
                    <a:pt x="31457" y="11168"/>
                  </a:lnTo>
                  <a:lnTo>
                    <a:pt x="31553" y="11398"/>
                  </a:lnTo>
                  <a:lnTo>
                    <a:pt x="31648" y="11646"/>
                  </a:lnTo>
                  <a:lnTo>
                    <a:pt x="31706" y="11876"/>
                  </a:lnTo>
                  <a:lnTo>
                    <a:pt x="31744" y="12105"/>
                  </a:lnTo>
                  <a:lnTo>
                    <a:pt x="31763" y="12335"/>
                  </a:lnTo>
                  <a:lnTo>
                    <a:pt x="31782" y="12564"/>
                  </a:lnTo>
                  <a:lnTo>
                    <a:pt x="31782" y="12794"/>
                  </a:lnTo>
                  <a:lnTo>
                    <a:pt x="31763" y="13023"/>
                  </a:lnTo>
                  <a:lnTo>
                    <a:pt x="31725" y="13253"/>
                  </a:lnTo>
                  <a:lnTo>
                    <a:pt x="31687" y="13463"/>
                  </a:lnTo>
                  <a:lnTo>
                    <a:pt x="31629" y="13692"/>
                  </a:lnTo>
                  <a:lnTo>
                    <a:pt x="31553" y="13903"/>
                  </a:lnTo>
                  <a:lnTo>
                    <a:pt x="31476" y="14132"/>
                  </a:lnTo>
                  <a:lnTo>
                    <a:pt x="31266" y="14553"/>
                  </a:lnTo>
                  <a:lnTo>
                    <a:pt x="31017" y="14974"/>
                  </a:lnTo>
                  <a:lnTo>
                    <a:pt x="30731" y="15375"/>
                  </a:lnTo>
                  <a:lnTo>
                    <a:pt x="30386" y="15777"/>
                  </a:lnTo>
                  <a:lnTo>
                    <a:pt x="30042" y="16178"/>
                  </a:lnTo>
                  <a:lnTo>
                    <a:pt x="29641" y="16561"/>
                  </a:lnTo>
                  <a:lnTo>
                    <a:pt x="29239" y="16924"/>
                  </a:lnTo>
                  <a:lnTo>
                    <a:pt x="28799" y="17288"/>
                  </a:lnTo>
                  <a:lnTo>
                    <a:pt x="28340" y="17651"/>
                  </a:lnTo>
                  <a:lnTo>
                    <a:pt x="27862" y="17995"/>
                  </a:lnTo>
                  <a:lnTo>
                    <a:pt x="27384" y="18339"/>
                  </a:lnTo>
                  <a:lnTo>
                    <a:pt x="26409" y="18990"/>
                  </a:lnTo>
                  <a:lnTo>
                    <a:pt x="25434" y="19602"/>
                  </a:lnTo>
                  <a:lnTo>
                    <a:pt x="23636" y="20692"/>
                  </a:lnTo>
                  <a:lnTo>
                    <a:pt x="22852" y="21189"/>
                  </a:lnTo>
                  <a:lnTo>
                    <a:pt x="22183" y="21629"/>
                  </a:lnTo>
                  <a:lnTo>
                    <a:pt x="19811" y="23311"/>
                  </a:lnTo>
                  <a:lnTo>
                    <a:pt x="17459" y="25013"/>
                  </a:lnTo>
                  <a:lnTo>
                    <a:pt x="15107" y="26734"/>
                  </a:lnTo>
                  <a:lnTo>
                    <a:pt x="13941" y="27614"/>
                  </a:lnTo>
                  <a:lnTo>
                    <a:pt x="12774" y="28494"/>
                  </a:lnTo>
                  <a:lnTo>
                    <a:pt x="11627" y="29392"/>
                  </a:lnTo>
                  <a:lnTo>
                    <a:pt x="10499" y="30310"/>
                  </a:lnTo>
                  <a:lnTo>
                    <a:pt x="9370" y="31247"/>
                  </a:lnTo>
                  <a:lnTo>
                    <a:pt x="8280" y="32184"/>
                  </a:lnTo>
                  <a:lnTo>
                    <a:pt x="7190" y="33160"/>
                  </a:lnTo>
                  <a:lnTo>
                    <a:pt x="6119" y="34154"/>
                  </a:lnTo>
                  <a:lnTo>
                    <a:pt x="5087" y="35168"/>
                  </a:lnTo>
                  <a:lnTo>
                    <a:pt x="4054" y="36219"/>
                  </a:lnTo>
                  <a:lnTo>
                    <a:pt x="3519" y="36793"/>
                  </a:lnTo>
                  <a:lnTo>
                    <a:pt x="3002" y="37386"/>
                  </a:lnTo>
                  <a:lnTo>
                    <a:pt x="2486" y="37960"/>
                  </a:lnTo>
                  <a:lnTo>
                    <a:pt x="1970" y="38572"/>
                  </a:lnTo>
                  <a:lnTo>
                    <a:pt x="1472" y="39164"/>
                  </a:lnTo>
                  <a:lnTo>
                    <a:pt x="975" y="39795"/>
                  </a:lnTo>
                  <a:lnTo>
                    <a:pt x="478" y="40407"/>
                  </a:lnTo>
                  <a:lnTo>
                    <a:pt x="0" y="41038"/>
                  </a:lnTo>
                  <a:lnTo>
                    <a:pt x="1090" y="41058"/>
                  </a:lnTo>
                  <a:lnTo>
                    <a:pt x="2180" y="41115"/>
                  </a:lnTo>
                  <a:lnTo>
                    <a:pt x="2658" y="40465"/>
                  </a:lnTo>
                  <a:lnTo>
                    <a:pt x="3155" y="39834"/>
                  </a:lnTo>
                  <a:lnTo>
                    <a:pt x="3652" y="39222"/>
                  </a:lnTo>
                  <a:lnTo>
                    <a:pt x="4150" y="38591"/>
                  </a:lnTo>
                  <a:lnTo>
                    <a:pt x="4666" y="37998"/>
                  </a:lnTo>
                  <a:lnTo>
                    <a:pt x="5201" y="37386"/>
                  </a:lnTo>
                  <a:lnTo>
                    <a:pt x="5737" y="36812"/>
                  </a:lnTo>
                  <a:lnTo>
                    <a:pt x="6272" y="36219"/>
                  </a:lnTo>
                  <a:lnTo>
                    <a:pt x="7305" y="35168"/>
                  </a:lnTo>
                  <a:lnTo>
                    <a:pt x="8338" y="34154"/>
                  </a:lnTo>
                  <a:lnTo>
                    <a:pt x="9408" y="33160"/>
                  </a:lnTo>
                  <a:lnTo>
                    <a:pt x="10499" y="32184"/>
                  </a:lnTo>
                  <a:lnTo>
                    <a:pt x="11589" y="31247"/>
                  </a:lnTo>
                  <a:lnTo>
                    <a:pt x="12717" y="30310"/>
                  </a:lnTo>
                  <a:lnTo>
                    <a:pt x="13845" y="29392"/>
                  </a:lnTo>
                  <a:lnTo>
                    <a:pt x="14992" y="28494"/>
                  </a:lnTo>
                  <a:lnTo>
                    <a:pt x="16159" y="27614"/>
                  </a:lnTo>
                  <a:lnTo>
                    <a:pt x="17325" y="26734"/>
                  </a:lnTo>
                  <a:lnTo>
                    <a:pt x="19678" y="25013"/>
                  </a:lnTo>
                  <a:lnTo>
                    <a:pt x="22030" y="23311"/>
                  </a:lnTo>
                  <a:lnTo>
                    <a:pt x="24401" y="21629"/>
                  </a:lnTo>
                  <a:lnTo>
                    <a:pt x="25070" y="21189"/>
                  </a:lnTo>
                  <a:lnTo>
                    <a:pt x="25854" y="20692"/>
                  </a:lnTo>
                  <a:lnTo>
                    <a:pt x="27652" y="19602"/>
                  </a:lnTo>
                  <a:lnTo>
                    <a:pt x="28627" y="18990"/>
                  </a:lnTo>
                  <a:lnTo>
                    <a:pt x="29602" y="18339"/>
                  </a:lnTo>
                  <a:lnTo>
                    <a:pt x="30080" y="17995"/>
                  </a:lnTo>
                  <a:lnTo>
                    <a:pt x="30558" y="17651"/>
                  </a:lnTo>
                  <a:lnTo>
                    <a:pt x="31017" y="17288"/>
                  </a:lnTo>
                  <a:lnTo>
                    <a:pt x="31438" y="16924"/>
                  </a:lnTo>
                  <a:lnTo>
                    <a:pt x="31859" y="16561"/>
                  </a:lnTo>
                  <a:lnTo>
                    <a:pt x="32260" y="16178"/>
                  </a:lnTo>
                  <a:lnTo>
                    <a:pt x="32605" y="15777"/>
                  </a:lnTo>
                  <a:lnTo>
                    <a:pt x="32930" y="15375"/>
                  </a:lnTo>
                  <a:lnTo>
                    <a:pt x="33236" y="14974"/>
                  </a:lnTo>
                  <a:lnTo>
                    <a:pt x="33484" y="14553"/>
                  </a:lnTo>
                  <a:lnTo>
                    <a:pt x="33676" y="14132"/>
                  </a:lnTo>
                  <a:lnTo>
                    <a:pt x="33771" y="13903"/>
                  </a:lnTo>
                  <a:lnTo>
                    <a:pt x="33848" y="13692"/>
                  </a:lnTo>
                  <a:lnTo>
                    <a:pt x="33905" y="13463"/>
                  </a:lnTo>
                  <a:lnTo>
                    <a:pt x="33943" y="13253"/>
                  </a:lnTo>
                  <a:lnTo>
                    <a:pt x="33981" y="13023"/>
                  </a:lnTo>
                  <a:lnTo>
                    <a:pt x="34001" y="12794"/>
                  </a:lnTo>
                  <a:lnTo>
                    <a:pt x="34001" y="12564"/>
                  </a:lnTo>
                  <a:lnTo>
                    <a:pt x="33981" y="12335"/>
                  </a:lnTo>
                  <a:lnTo>
                    <a:pt x="33962" y="12105"/>
                  </a:lnTo>
                  <a:lnTo>
                    <a:pt x="33924" y="11876"/>
                  </a:lnTo>
                  <a:lnTo>
                    <a:pt x="33848" y="11646"/>
                  </a:lnTo>
                  <a:lnTo>
                    <a:pt x="33771" y="11398"/>
                  </a:lnTo>
                  <a:lnTo>
                    <a:pt x="33676" y="11168"/>
                  </a:lnTo>
                  <a:lnTo>
                    <a:pt x="33561" y="10920"/>
                  </a:lnTo>
                  <a:lnTo>
                    <a:pt x="33427" y="10690"/>
                  </a:lnTo>
                  <a:lnTo>
                    <a:pt x="33293" y="10442"/>
                  </a:lnTo>
                  <a:lnTo>
                    <a:pt x="33121" y="10193"/>
                  </a:lnTo>
                  <a:lnTo>
                    <a:pt x="32930" y="9944"/>
                  </a:lnTo>
                  <a:lnTo>
                    <a:pt x="32719" y="9715"/>
                  </a:lnTo>
                  <a:lnTo>
                    <a:pt x="32509" y="9505"/>
                  </a:lnTo>
                  <a:lnTo>
                    <a:pt x="32299" y="9313"/>
                  </a:lnTo>
                  <a:lnTo>
                    <a:pt x="32069" y="9141"/>
                  </a:lnTo>
                  <a:lnTo>
                    <a:pt x="31821" y="8988"/>
                  </a:lnTo>
                  <a:lnTo>
                    <a:pt x="31591" y="8854"/>
                  </a:lnTo>
                  <a:lnTo>
                    <a:pt x="31323" y="8721"/>
                  </a:lnTo>
                  <a:lnTo>
                    <a:pt x="31075" y="8606"/>
                  </a:lnTo>
                  <a:lnTo>
                    <a:pt x="30807" y="8510"/>
                  </a:lnTo>
                  <a:lnTo>
                    <a:pt x="30520" y="8415"/>
                  </a:lnTo>
                  <a:lnTo>
                    <a:pt x="29966" y="8262"/>
                  </a:lnTo>
                  <a:lnTo>
                    <a:pt x="29392" y="8147"/>
                  </a:lnTo>
                  <a:lnTo>
                    <a:pt x="28799" y="8032"/>
                  </a:lnTo>
                  <a:lnTo>
                    <a:pt x="27614" y="7841"/>
                  </a:lnTo>
                  <a:lnTo>
                    <a:pt x="27021" y="7745"/>
                  </a:lnTo>
                  <a:lnTo>
                    <a:pt x="26447" y="7611"/>
                  </a:lnTo>
                  <a:lnTo>
                    <a:pt x="25873" y="7458"/>
                  </a:lnTo>
                  <a:lnTo>
                    <a:pt x="25587" y="7363"/>
                  </a:lnTo>
                  <a:lnTo>
                    <a:pt x="25319" y="7267"/>
                  </a:lnTo>
                  <a:lnTo>
                    <a:pt x="25051" y="7152"/>
                  </a:lnTo>
                  <a:lnTo>
                    <a:pt x="24783" y="7019"/>
                  </a:lnTo>
                  <a:lnTo>
                    <a:pt x="24535" y="6885"/>
                  </a:lnTo>
                  <a:lnTo>
                    <a:pt x="24286" y="6713"/>
                  </a:lnTo>
                  <a:lnTo>
                    <a:pt x="23885" y="6426"/>
                  </a:lnTo>
                  <a:lnTo>
                    <a:pt x="23502" y="6120"/>
                  </a:lnTo>
                  <a:lnTo>
                    <a:pt x="23120" y="5776"/>
                  </a:lnTo>
                  <a:lnTo>
                    <a:pt x="22775" y="5412"/>
                  </a:lnTo>
                  <a:lnTo>
                    <a:pt x="22450" y="5030"/>
                  </a:lnTo>
                  <a:lnTo>
                    <a:pt x="22144" y="4647"/>
                  </a:lnTo>
                  <a:lnTo>
                    <a:pt x="21858" y="4227"/>
                  </a:lnTo>
                  <a:lnTo>
                    <a:pt x="21609" y="3787"/>
                  </a:lnTo>
                  <a:lnTo>
                    <a:pt x="21360" y="3347"/>
                  </a:lnTo>
                  <a:lnTo>
                    <a:pt x="21150" y="2888"/>
                  </a:lnTo>
                  <a:lnTo>
                    <a:pt x="20959" y="2429"/>
                  </a:lnTo>
                  <a:lnTo>
                    <a:pt x="20787" y="1951"/>
                  </a:lnTo>
                  <a:lnTo>
                    <a:pt x="20653" y="1473"/>
                  </a:lnTo>
                  <a:lnTo>
                    <a:pt x="20538" y="995"/>
                  </a:lnTo>
                  <a:lnTo>
                    <a:pt x="20462" y="498"/>
                  </a:lnTo>
                  <a:lnTo>
                    <a:pt x="20404" y="0"/>
                  </a:lnTo>
                  <a:close/>
                </a:path>
              </a:pathLst>
            </a:custGeom>
            <a:solidFill>
              <a:srgbClr val="0000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-3824739" y="-220767"/>
              <a:ext cx="2447662" cy="4464495"/>
            </a:xfrm>
            <a:custGeom>
              <a:avLst/>
              <a:gdLst/>
              <a:ahLst/>
              <a:cxnLst/>
              <a:rect l="l" t="t" r="r" b="b"/>
              <a:pathLst>
                <a:path w="63011" h="114931" extrusionOk="0">
                  <a:moveTo>
                    <a:pt x="63010" y="1"/>
                  </a:moveTo>
                  <a:lnTo>
                    <a:pt x="62379" y="20"/>
                  </a:lnTo>
                  <a:lnTo>
                    <a:pt x="61767" y="58"/>
                  </a:lnTo>
                  <a:lnTo>
                    <a:pt x="60524" y="154"/>
                  </a:lnTo>
                  <a:lnTo>
                    <a:pt x="59243" y="307"/>
                  </a:lnTo>
                  <a:lnTo>
                    <a:pt x="57962" y="460"/>
                  </a:lnTo>
                  <a:lnTo>
                    <a:pt x="56681" y="651"/>
                  </a:lnTo>
                  <a:lnTo>
                    <a:pt x="55418" y="880"/>
                  </a:lnTo>
                  <a:lnTo>
                    <a:pt x="54156" y="1129"/>
                  </a:lnTo>
                  <a:lnTo>
                    <a:pt x="52894" y="1416"/>
                  </a:lnTo>
                  <a:lnTo>
                    <a:pt x="51651" y="1741"/>
                  </a:lnTo>
                  <a:lnTo>
                    <a:pt x="50408" y="2085"/>
                  </a:lnTo>
                  <a:lnTo>
                    <a:pt x="49184" y="2468"/>
                  </a:lnTo>
                  <a:lnTo>
                    <a:pt x="47960" y="2888"/>
                  </a:lnTo>
                  <a:lnTo>
                    <a:pt x="46756" y="3328"/>
                  </a:lnTo>
                  <a:lnTo>
                    <a:pt x="45570" y="3825"/>
                  </a:lnTo>
                  <a:lnTo>
                    <a:pt x="44404" y="4342"/>
                  </a:lnTo>
                  <a:lnTo>
                    <a:pt x="43237" y="4896"/>
                  </a:lnTo>
                  <a:lnTo>
                    <a:pt x="42109" y="5489"/>
                  </a:lnTo>
                  <a:lnTo>
                    <a:pt x="40981" y="6120"/>
                  </a:lnTo>
                  <a:lnTo>
                    <a:pt x="40445" y="6445"/>
                  </a:lnTo>
                  <a:lnTo>
                    <a:pt x="39891" y="6789"/>
                  </a:lnTo>
                  <a:lnTo>
                    <a:pt x="39317" y="7172"/>
                  </a:lnTo>
                  <a:lnTo>
                    <a:pt x="38743" y="7573"/>
                  </a:lnTo>
                  <a:lnTo>
                    <a:pt x="38131" y="7994"/>
                  </a:lnTo>
                  <a:lnTo>
                    <a:pt x="37519" y="8434"/>
                  </a:lnTo>
                  <a:lnTo>
                    <a:pt x="36907" y="8893"/>
                  </a:lnTo>
                  <a:lnTo>
                    <a:pt x="36276" y="9390"/>
                  </a:lnTo>
                  <a:lnTo>
                    <a:pt x="35664" y="9887"/>
                  </a:lnTo>
                  <a:lnTo>
                    <a:pt x="35033" y="10423"/>
                  </a:lnTo>
                  <a:lnTo>
                    <a:pt x="34402" y="10958"/>
                  </a:lnTo>
                  <a:lnTo>
                    <a:pt x="33790" y="11513"/>
                  </a:lnTo>
                  <a:lnTo>
                    <a:pt x="33178" y="12087"/>
                  </a:lnTo>
                  <a:lnTo>
                    <a:pt x="32566" y="12679"/>
                  </a:lnTo>
                  <a:lnTo>
                    <a:pt x="31993" y="13291"/>
                  </a:lnTo>
                  <a:lnTo>
                    <a:pt x="31400" y="13903"/>
                  </a:lnTo>
                  <a:lnTo>
                    <a:pt x="30845" y="14534"/>
                  </a:lnTo>
                  <a:lnTo>
                    <a:pt x="30310" y="15165"/>
                  </a:lnTo>
                  <a:lnTo>
                    <a:pt x="29794" y="15816"/>
                  </a:lnTo>
                  <a:lnTo>
                    <a:pt x="29296" y="16466"/>
                  </a:lnTo>
                  <a:lnTo>
                    <a:pt x="28818" y="17116"/>
                  </a:lnTo>
                  <a:lnTo>
                    <a:pt x="28379" y="17785"/>
                  </a:lnTo>
                  <a:lnTo>
                    <a:pt x="27977" y="18454"/>
                  </a:lnTo>
                  <a:lnTo>
                    <a:pt x="27595" y="19143"/>
                  </a:lnTo>
                  <a:lnTo>
                    <a:pt x="27269" y="19812"/>
                  </a:lnTo>
                  <a:lnTo>
                    <a:pt x="26963" y="20501"/>
                  </a:lnTo>
                  <a:lnTo>
                    <a:pt x="26696" y="21170"/>
                  </a:lnTo>
                  <a:lnTo>
                    <a:pt x="26485" y="21858"/>
                  </a:lnTo>
                  <a:lnTo>
                    <a:pt x="26313" y="22547"/>
                  </a:lnTo>
                  <a:lnTo>
                    <a:pt x="26256" y="22872"/>
                  </a:lnTo>
                  <a:lnTo>
                    <a:pt x="26199" y="23216"/>
                  </a:lnTo>
                  <a:lnTo>
                    <a:pt x="26160" y="23560"/>
                  </a:lnTo>
                  <a:lnTo>
                    <a:pt x="26122" y="23885"/>
                  </a:lnTo>
                  <a:lnTo>
                    <a:pt x="26103" y="24230"/>
                  </a:lnTo>
                  <a:lnTo>
                    <a:pt x="26103" y="24574"/>
                  </a:lnTo>
                  <a:lnTo>
                    <a:pt x="26141" y="25109"/>
                  </a:lnTo>
                  <a:lnTo>
                    <a:pt x="26199" y="25626"/>
                  </a:lnTo>
                  <a:lnTo>
                    <a:pt x="26294" y="26161"/>
                  </a:lnTo>
                  <a:lnTo>
                    <a:pt x="26409" y="26677"/>
                  </a:lnTo>
                  <a:lnTo>
                    <a:pt x="26562" y="27194"/>
                  </a:lnTo>
                  <a:lnTo>
                    <a:pt x="26753" y="27691"/>
                  </a:lnTo>
                  <a:lnTo>
                    <a:pt x="26963" y="28188"/>
                  </a:lnTo>
                  <a:lnTo>
                    <a:pt x="27193" y="28666"/>
                  </a:lnTo>
                  <a:lnTo>
                    <a:pt x="27461" y="29144"/>
                  </a:lnTo>
                  <a:lnTo>
                    <a:pt x="27767" y="29584"/>
                  </a:lnTo>
                  <a:lnTo>
                    <a:pt x="28073" y="30024"/>
                  </a:lnTo>
                  <a:lnTo>
                    <a:pt x="28417" y="30445"/>
                  </a:lnTo>
                  <a:lnTo>
                    <a:pt x="28780" y="30827"/>
                  </a:lnTo>
                  <a:lnTo>
                    <a:pt x="29182" y="31190"/>
                  </a:lnTo>
                  <a:lnTo>
                    <a:pt x="29583" y="31535"/>
                  </a:lnTo>
                  <a:lnTo>
                    <a:pt x="30023" y="31841"/>
                  </a:lnTo>
                  <a:lnTo>
                    <a:pt x="30272" y="32013"/>
                  </a:lnTo>
                  <a:lnTo>
                    <a:pt x="30520" y="32147"/>
                  </a:lnTo>
                  <a:lnTo>
                    <a:pt x="30788" y="32280"/>
                  </a:lnTo>
                  <a:lnTo>
                    <a:pt x="31056" y="32395"/>
                  </a:lnTo>
                  <a:lnTo>
                    <a:pt x="31324" y="32491"/>
                  </a:lnTo>
                  <a:lnTo>
                    <a:pt x="31610" y="32586"/>
                  </a:lnTo>
                  <a:lnTo>
                    <a:pt x="32184" y="32739"/>
                  </a:lnTo>
                  <a:lnTo>
                    <a:pt x="32758" y="32873"/>
                  </a:lnTo>
                  <a:lnTo>
                    <a:pt x="33351" y="32969"/>
                  </a:lnTo>
                  <a:lnTo>
                    <a:pt x="34536" y="33160"/>
                  </a:lnTo>
                  <a:lnTo>
                    <a:pt x="35129" y="33275"/>
                  </a:lnTo>
                  <a:lnTo>
                    <a:pt x="35703" y="33390"/>
                  </a:lnTo>
                  <a:lnTo>
                    <a:pt x="36257" y="33543"/>
                  </a:lnTo>
                  <a:lnTo>
                    <a:pt x="36544" y="33638"/>
                  </a:lnTo>
                  <a:lnTo>
                    <a:pt x="36812" y="33734"/>
                  </a:lnTo>
                  <a:lnTo>
                    <a:pt x="37060" y="33849"/>
                  </a:lnTo>
                  <a:lnTo>
                    <a:pt x="37328" y="33982"/>
                  </a:lnTo>
                  <a:lnTo>
                    <a:pt x="37558" y="34116"/>
                  </a:lnTo>
                  <a:lnTo>
                    <a:pt x="37806" y="34269"/>
                  </a:lnTo>
                  <a:lnTo>
                    <a:pt x="38036" y="34441"/>
                  </a:lnTo>
                  <a:lnTo>
                    <a:pt x="38246" y="34633"/>
                  </a:lnTo>
                  <a:lnTo>
                    <a:pt x="38456" y="34843"/>
                  </a:lnTo>
                  <a:lnTo>
                    <a:pt x="38667" y="35072"/>
                  </a:lnTo>
                  <a:lnTo>
                    <a:pt x="38858" y="35321"/>
                  </a:lnTo>
                  <a:lnTo>
                    <a:pt x="39030" y="35570"/>
                  </a:lnTo>
                  <a:lnTo>
                    <a:pt x="39164" y="35818"/>
                  </a:lnTo>
                  <a:lnTo>
                    <a:pt x="39298" y="36048"/>
                  </a:lnTo>
                  <a:lnTo>
                    <a:pt x="39413" y="36296"/>
                  </a:lnTo>
                  <a:lnTo>
                    <a:pt x="39508" y="36526"/>
                  </a:lnTo>
                  <a:lnTo>
                    <a:pt x="39585" y="36774"/>
                  </a:lnTo>
                  <a:lnTo>
                    <a:pt x="39661" y="37004"/>
                  </a:lnTo>
                  <a:lnTo>
                    <a:pt x="39699" y="37233"/>
                  </a:lnTo>
                  <a:lnTo>
                    <a:pt x="39718" y="37463"/>
                  </a:lnTo>
                  <a:lnTo>
                    <a:pt x="39738" y="37692"/>
                  </a:lnTo>
                  <a:lnTo>
                    <a:pt x="39738" y="37922"/>
                  </a:lnTo>
                  <a:lnTo>
                    <a:pt x="39718" y="38151"/>
                  </a:lnTo>
                  <a:lnTo>
                    <a:pt x="39680" y="38381"/>
                  </a:lnTo>
                  <a:lnTo>
                    <a:pt x="39642" y="38591"/>
                  </a:lnTo>
                  <a:lnTo>
                    <a:pt x="39585" y="38820"/>
                  </a:lnTo>
                  <a:lnTo>
                    <a:pt x="39508" y="39031"/>
                  </a:lnTo>
                  <a:lnTo>
                    <a:pt x="39413" y="39260"/>
                  </a:lnTo>
                  <a:lnTo>
                    <a:pt x="39221" y="39681"/>
                  </a:lnTo>
                  <a:lnTo>
                    <a:pt x="38973" y="40102"/>
                  </a:lnTo>
                  <a:lnTo>
                    <a:pt x="38667" y="40503"/>
                  </a:lnTo>
                  <a:lnTo>
                    <a:pt x="38342" y="40905"/>
                  </a:lnTo>
                  <a:lnTo>
                    <a:pt x="37997" y="41306"/>
                  </a:lnTo>
                  <a:lnTo>
                    <a:pt x="37596" y="41689"/>
                  </a:lnTo>
                  <a:lnTo>
                    <a:pt x="37175" y="42052"/>
                  </a:lnTo>
                  <a:lnTo>
                    <a:pt x="36754" y="42416"/>
                  </a:lnTo>
                  <a:lnTo>
                    <a:pt x="36295" y="42779"/>
                  </a:lnTo>
                  <a:lnTo>
                    <a:pt x="35817" y="43123"/>
                  </a:lnTo>
                  <a:lnTo>
                    <a:pt x="35339" y="43467"/>
                  </a:lnTo>
                  <a:lnTo>
                    <a:pt x="34364" y="44118"/>
                  </a:lnTo>
                  <a:lnTo>
                    <a:pt x="33389" y="44730"/>
                  </a:lnTo>
                  <a:lnTo>
                    <a:pt x="31591" y="45820"/>
                  </a:lnTo>
                  <a:lnTo>
                    <a:pt x="30807" y="46317"/>
                  </a:lnTo>
                  <a:lnTo>
                    <a:pt x="30138" y="46757"/>
                  </a:lnTo>
                  <a:lnTo>
                    <a:pt x="27767" y="48439"/>
                  </a:lnTo>
                  <a:lnTo>
                    <a:pt x="25415" y="50141"/>
                  </a:lnTo>
                  <a:lnTo>
                    <a:pt x="23062" y="51862"/>
                  </a:lnTo>
                  <a:lnTo>
                    <a:pt x="21896" y="52742"/>
                  </a:lnTo>
                  <a:lnTo>
                    <a:pt x="20729" y="53622"/>
                  </a:lnTo>
                  <a:lnTo>
                    <a:pt x="19582" y="54520"/>
                  </a:lnTo>
                  <a:lnTo>
                    <a:pt x="18454" y="55438"/>
                  </a:lnTo>
                  <a:lnTo>
                    <a:pt x="17326" y="56375"/>
                  </a:lnTo>
                  <a:lnTo>
                    <a:pt x="16236" y="57312"/>
                  </a:lnTo>
                  <a:lnTo>
                    <a:pt x="15145" y="58288"/>
                  </a:lnTo>
                  <a:lnTo>
                    <a:pt x="14075" y="59282"/>
                  </a:lnTo>
                  <a:lnTo>
                    <a:pt x="13042" y="60296"/>
                  </a:lnTo>
                  <a:lnTo>
                    <a:pt x="12009" y="61347"/>
                  </a:lnTo>
                  <a:lnTo>
                    <a:pt x="11378" y="62036"/>
                  </a:lnTo>
                  <a:lnTo>
                    <a:pt x="10766" y="62724"/>
                  </a:lnTo>
                  <a:lnTo>
                    <a:pt x="10135" y="63432"/>
                  </a:lnTo>
                  <a:lnTo>
                    <a:pt x="9542" y="64139"/>
                  </a:lnTo>
                  <a:lnTo>
                    <a:pt x="8950" y="64866"/>
                  </a:lnTo>
                  <a:lnTo>
                    <a:pt x="8376" y="65612"/>
                  </a:lnTo>
                  <a:lnTo>
                    <a:pt x="7821" y="66358"/>
                  </a:lnTo>
                  <a:lnTo>
                    <a:pt x="7267" y="67123"/>
                  </a:lnTo>
                  <a:lnTo>
                    <a:pt x="6731" y="67887"/>
                  </a:lnTo>
                  <a:lnTo>
                    <a:pt x="6215" y="68672"/>
                  </a:lnTo>
                  <a:lnTo>
                    <a:pt x="5718" y="69475"/>
                  </a:lnTo>
                  <a:lnTo>
                    <a:pt x="5240" y="70278"/>
                  </a:lnTo>
                  <a:lnTo>
                    <a:pt x="4762" y="71081"/>
                  </a:lnTo>
                  <a:lnTo>
                    <a:pt x="4322" y="71903"/>
                  </a:lnTo>
                  <a:lnTo>
                    <a:pt x="3882" y="72726"/>
                  </a:lnTo>
                  <a:lnTo>
                    <a:pt x="3481" y="73567"/>
                  </a:lnTo>
                  <a:lnTo>
                    <a:pt x="3079" y="74408"/>
                  </a:lnTo>
                  <a:lnTo>
                    <a:pt x="2716" y="75250"/>
                  </a:lnTo>
                  <a:lnTo>
                    <a:pt x="2371" y="76110"/>
                  </a:lnTo>
                  <a:lnTo>
                    <a:pt x="2027" y="76971"/>
                  </a:lnTo>
                  <a:lnTo>
                    <a:pt x="1721" y="77851"/>
                  </a:lnTo>
                  <a:lnTo>
                    <a:pt x="1453" y="78730"/>
                  </a:lnTo>
                  <a:lnTo>
                    <a:pt x="1186" y="79610"/>
                  </a:lnTo>
                  <a:lnTo>
                    <a:pt x="956" y="80509"/>
                  </a:lnTo>
                  <a:lnTo>
                    <a:pt x="746" y="81388"/>
                  </a:lnTo>
                  <a:lnTo>
                    <a:pt x="555" y="82306"/>
                  </a:lnTo>
                  <a:lnTo>
                    <a:pt x="383" y="83205"/>
                  </a:lnTo>
                  <a:lnTo>
                    <a:pt x="249" y="84123"/>
                  </a:lnTo>
                  <a:lnTo>
                    <a:pt x="153" y="85041"/>
                  </a:lnTo>
                  <a:lnTo>
                    <a:pt x="77" y="85959"/>
                  </a:lnTo>
                  <a:lnTo>
                    <a:pt x="19" y="86877"/>
                  </a:lnTo>
                  <a:lnTo>
                    <a:pt x="0" y="87814"/>
                  </a:lnTo>
                  <a:lnTo>
                    <a:pt x="0" y="88349"/>
                  </a:lnTo>
                  <a:lnTo>
                    <a:pt x="19" y="88904"/>
                  </a:lnTo>
                  <a:lnTo>
                    <a:pt x="38" y="89458"/>
                  </a:lnTo>
                  <a:lnTo>
                    <a:pt x="77" y="89994"/>
                  </a:lnTo>
                  <a:lnTo>
                    <a:pt x="115" y="90529"/>
                  </a:lnTo>
                  <a:lnTo>
                    <a:pt x="191" y="91065"/>
                  </a:lnTo>
                  <a:lnTo>
                    <a:pt x="249" y="91581"/>
                  </a:lnTo>
                  <a:lnTo>
                    <a:pt x="344" y="92116"/>
                  </a:lnTo>
                  <a:lnTo>
                    <a:pt x="536" y="93149"/>
                  </a:lnTo>
                  <a:lnTo>
                    <a:pt x="765" y="94162"/>
                  </a:lnTo>
                  <a:lnTo>
                    <a:pt x="1052" y="95157"/>
                  </a:lnTo>
                  <a:lnTo>
                    <a:pt x="1377" y="96132"/>
                  </a:lnTo>
                  <a:lnTo>
                    <a:pt x="1740" y="97107"/>
                  </a:lnTo>
                  <a:lnTo>
                    <a:pt x="2123" y="98064"/>
                  </a:lnTo>
                  <a:lnTo>
                    <a:pt x="2563" y="98981"/>
                  </a:lnTo>
                  <a:lnTo>
                    <a:pt x="3041" y="99899"/>
                  </a:lnTo>
                  <a:lnTo>
                    <a:pt x="3538" y="100817"/>
                  </a:lnTo>
                  <a:lnTo>
                    <a:pt x="4073" y="101697"/>
                  </a:lnTo>
                  <a:lnTo>
                    <a:pt x="4647" y="102557"/>
                  </a:lnTo>
                  <a:lnTo>
                    <a:pt x="5259" y="103418"/>
                  </a:lnTo>
                  <a:lnTo>
                    <a:pt x="5890" y="104259"/>
                  </a:lnTo>
                  <a:lnTo>
                    <a:pt x="6540" y="105082"/>
                  </a:lnTo>
                  <a:lnTo>
                    <a:pt x="7229" y="105885"/>
                  </a:lnTo>
                  <a:lnTo>
                    <a:pt x="7955" y="106669"/>
                  </a:lnTo>
                  <a:lnTo>
                    <a:pt x="8682" y="107453"/>
                  </a:lnTo>
                  <a:lnTo>
                    <a:pt x="9447" y="108199"/>
                  </a:lnTo>
                  <a:lnTo>
                    <a:pt x="10250" y="108945"/>
                  </a:lnTo>
                  <a:lnTo>
                    <a:pt x="11053" y="109671"/>
                  </a:lnTo>
                  <a:lnTo>
                    <a:pt x="11895" y="110379"/>
                  </a:lnTo>
                  <a:lnTo>
                    <a:pt x="12736" y="111086"/>
                  </a:lnTo>
                  <a:lnTo>
                    <a:pt x="13616" y="111756"/>
                  </a:lnTo>
                  <a:lnTo>
                    <a:pt x="14495" y="112425"/>
                  </a:lnTo>
                  <a:lnTo>
                    <a:pt x="15394" y="113075"/>
                  </a:lnTo>
                  <a:lnTo>
                    <a:pt x="16331" y="113706"/>
                  </a:lnTo>
                  <a:lnTo>
                    <a:pt x="17249" y="114337"/>
                  </a:lnTo>
                  <a:lnTo>
                    <a:pt x="18205" y="114930"/>
                  </a:lnTo>
                  <a:lnTo>
                    <a:pt x="63010" y="114930"/>
                  </a:lnTo>
                  <a:lnTo>
                    <a:pt x="63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-3824739" y="-220767"/>
              <a:ext cx="2447662" cy="4464495"/>
            </a:xfrm>
            <a:custGeom>
              <a:avLst/>
              <a:gdLst/>
              <a:ahLst/>
              <a:cxnLst/>
              <a:rect l="l" t="t" r="r" b="b"/>
              <a:pathLst>
                <a:path w="63011" h="114931" fill="none" extrusionOk="0">
                  <a:moveTo>
                    <a:pt x="63010" y="1"/>
                  </a:moveTo>
                  <a:lnTo>
                    <a:pt x="63010" y="114930"/>
                  </a:lnTo>
                  <a:lnTo>
                    <a:pt x="18205" y="114930"/>
                  </a:lnTo>
                  <a:lnTo>
                    <a:pt x="18205" y="114930"/>
                  </a:lnTo>
                  <a:lnTo>
                    <a:pt x="17249" y="114337"/>
                  </a:lnTo>
                  <a:lnTo>
                    <a:pt x="16331" y="113706"/>
                  </a:lnTo>
                  <a:lnTo>
                    <a:pt x="15394" y="113075"/>
                  </a:lnTo>
                  <a:lnTo>
                    <a:pt x="14495" y="112425"/>
                  </a:lnTo>
                  <a:lnTo>
                    <a:pt x="13616" y="111756"/>
                  </a:lnTo>
                  <a:lnTo>
                    <a:pt x="12736" y="111086"/>
                  </a:lnTo>
                  <a:lnTo>
                    <a:pt x="11895" y="110379"/>
                  </a:lnTo>
                  <a:lnTo>
                    <a:pt x="11053" y="109671"/>
                  </a:lnTo>
                  <a:lnTo>
                    <a:pt x="10250" y="108945"/>
                  </a:lnTo>
                  <a:lnTo>
                    <a:pt x="9447" y="108199"/>
                  </a:lnTo>
                  <a:lnTo>
                    <a:pt x="8682" y="107453"/>
                  </a:lnTo>
                  <a:lnTo>
                    <a:pt x="7955" y="106669"/>
                  </a:lnTo>
                  <a:lnTo>
                    <a:pt x="7229" y="105885"/>
                  </a:lnTo>
                  <a:lnTo>
                    <a:pt x="6540" y="105082"/>
                  </a:lnTo>
                  <a:lnTo>
                    <a:pt x="5890" y="104259"/>
                  </a:lnTo>
                  <a:lnTo>
                    <a:pt x="5259" y="103418"/>
                  </a:lnTo>
                  <a:lnTo>
                    <a:pt x="4647" y="102557"/>
                  </a:lnTo>
                  <a:lnTo>
                    <a:pt x="4073" y="101697"/>
                  </a:lnTo>
                  <a:lnTo>
                    <a:pt x="3538" y="100817"/>
                  </a:lnTo>
                  <a:lnTo>
                    <a:pt x="3041" y="99899"/>
                  </a:lnTo>
                  <a:lnTo>
                    <a:pt x="2563" y="98981"/>
                  </a:lnTo>
                  <a:lnTo>
                    <a:pt x="2123" y="98064"/>
                  </a:lnTo>
                  <a:lnTo>
                    <a:pt x="1740" y="97107"/>
                  </a:lnTo>
                  <a:lnTo>
                    <a:pt x="1377" y="96132"/>
                  </a:lnTo>
                  <a:lnTo>
                    <a:pt x="1052" y="95157"/>
                  </a:lnTo>
                  <a:lnTo>
                    <a:pt x="765" y="94162"/>
                  </a:lnTo>
                  <a:lnTo>
                    <a:pt x="536" y="93149"/>
                  </a:lnTo>
                  <a:lnTo>
                    <a:pt x="344" y="92116"/>
                  </a:lnTo>
                  <a:lnTo>
                    <a:pt x="249" y="91581"/>
                  </a:lnTo>
                  <a:lnTo>
                    <a:pt x="191" y="91065"/>
                  </a:lnTo>
                  <a:lnTo>
                    <a:pt x="115" y="90529"/>
                  </a:lnTo>
                  <a:lnTo>
                    <a:pt x="77" y="89994"/>
                  </a:lnTo>
                  <a:lnTo>
                    <a:pt x="38" y="89458"/>
                  </a:lnTo>
                  <a:lnTo>
                    <a:pt x="19" y="88904"/>
                  </a:lnTo>
                  <a:lnTo>
                    <a:pt x="0" y="88349"/>
                  </a:lnTo>
                  <a:lnTo>
                    <a:pt x="0" y="87814"/>
                  </a:lnTo>
                  <a:lnTo>
                    <a:pt x="0" y="87814"/>
                  </a:lnTo>
                  <a:lnTo>
                    <a:pt x="19" y="86877"/>
                  </a:lnTo>
                  <a:lnTo>
                    <a:pt x="77" y="85959"/>
                  </a:lnTo>
                  <a:lnTo>
                    <a:pt x="153" y="85041"/>
                  </a:lnTo>
                  <a:lnTo>
                    <a:pt x="249" y="84123"/>
                  </a:lnTo>
                  <a:lnTo>
                    <a:pt x="383" y="83205"/>
                  </a:lnTo>
                  <a:lnTo>
                    <a:pt x="555" y="82306"/>
                  </a:lnTo>
                  <a:lnTo>
                    <a:pt x="746" y="81388"/>
                  </a:lnTo>
                  <a:lnTo>
                    <a:pt x="956" y="80509"/>
                  </a:lnTo>
                  <a:lnTo>
                    <a:pt x="1186" y="79610"/>
                  </a:lnTo>
                  <a:lnTo>
                    <a:pt x="1453" y="78730"/>
                  </a:lnTo>
                  <a:lnTo>
                    <a:pt x="1721" y="77851"/>
                  </a:lnTo>
                  <a:lnTo>
                    <a:pt x="2027" y="76971"/>
                  </a:lnTo>
                  <a:lnTo>
                    <a:pt x="2371" y="76110"/>
                  </a:lnTo>
                  <a:lnTo>
                    <a:pt x="2716" y="75250"/>
                  </a:lnTo>
                  <a:lnTo>
                    <a:pt x="3079" y="74408"/>
                  </a:lnTo>
                  <a:lnTo>
                    <a:pt x="3481" y="73567"/>
                  </a:lnTo>
                  <a:lnTo>
                    <a:pt x="3882" y="72726"/>
                  </a:lnTo>
                  <a:lnTo>
                    <a:pt x="4322" y="71903"/>
                  </a:lnTo>
                  <a:lnTo>
                    <a:pt x="4762" y="71081"/>
                  </a:lnTo>
                  <a:lnTo>
                    <a:pt x="5240" y="70278"/>
                  </a:lnTo>
                  <a:lnTo>
                    <a:pt x="5718" y="69475"/>
                  </a:lnTo>
                  <a:lnTo>
                    <a:pt x="6215" y="68672"/>
                  </a:lnTo>
                  <a:lnTo>
                    <a:pt x="6731" y="67887"/>
                  </a:lnTo>
                  <a:lnTo>
                    <a:pt x="7267" y="67123"/>
                  </a:lnTo>
                  <a:lnTo>
                    <a:pt x="7821" y="66358"/>
                  </a:lnTo>
                  <a:lnTo>
                    <a:pt x="8376" y="65612"/>
                  </a:lnTo>
                  <a:lnTo>
                    <a:pt x="8950" y="64866"/>
                  </a:lnTo>
                  <a:lnTo>
                    <a:pt x="9542" y="64139"/>
                  </a:lnTo>
                  <a:lnTo>
                    <a:pt x="10135" y="63432"/>
                  </a:lnTo>
                  <a:lnTo>
                    <a:pt x="10766" y="62724"/>
                  </a:lnTo>
                  <a:lnTo>
                    <a:pt x="11378" y="62036"/>
                  </a:lnTo>
                  <a:lnTo>
                    <a:pt x="12009" y="61347"/>
                  </a:lnTo>
                  <a:lnTo>
                    <a:pt x="12009" y="61347"/>
                  </a:lnTo>
                  <a:lnTo>
                    <a:pt x="13042" y="60296"/>
                  </a:lnTo>
                  <a:lnTo>
                    <a:pt x="14075" y="59282"/>
                  </a:lnTo>
                  <a:lnTo>
                    <a:pt x="15145" y="58288"/>
                  </a:lnTo>
                  <a:lnTo>
                    <a:pt x="16236" y="57312"/>
                  </a:lnTo>
                  <a:lnTo>
                    <a:pt x="17326" y="56375"/>
                  </a:lnTo>
                  <a:lnTo>
                    <a:pt x="18454" y="55438"/>
                  </a:lnTo>
                  <a:lnTo>
                    <a:pt x="19582" y="54520"/>
                  </a:lnTo>
                  <a:lnTo>
                    <a:pt x="20729" y="53622"/>
                  </a:lnTo>
                  <a:lnTo>
                    <a:pt x="21896" y="52742"/>
                  </a:lnTo>
                  <a:lnTo>
                    <a:pt x="23062" y="51862"/>
                  </a:lnTo>
                  <a:lnTo>
                    <a:pt x="25415" y="50141"/>
                  </a:lnTo>
                  <a:lnTo>
                    <a:pt x="27767" y="48439"/>
                  </a:lnTo>
                  <a:lnTo>
                    <a:pt x="30138" y="46757"/>
                  </a:lnTo>
                  <a:lnTo>
                    <a:pt x="30138" y="46757"/>
                  </a:lnTo>
                  <a:lnTo>
                    <a:pt x="30807" y="46317"/>
                  </a:lnTo>
                  <a:lnTo>
                    <a:pt x="31591" y="45820"/>
                  </a:lnTo>
                  <a:lnTo>
                    <a:pt x="33389" y="44730"/>
                  </a:lnTo>
                  <a:lnTo>
                    <a:pt x="34364" y="44118"/>
                  </a:lnTo>
                  <a:lnTo>
                    <a:pt x="35339" y="43467"/>
                  </a:lnTo>
                  <a:lnTo>
                    <a:pt x="35817" y="43123"/>
                  </a:lnTo>
                  <a:lnTo>
                    <a:pt x="36295" y="42779"/>
                  </a:lnTo>
                  <a:lnTo>
                    <a:pt x="36754" y="42416"/>
                  </a:lnTo>
                  <a:lnTo>
                    <a:pt x="37175" y="42052"/>
                  </a:lnTo>
                  <a:lnTo>
                    <a:pt x="37596" y="41689"/>
                  </a:lnTo>
                  <a:lnTo>
                    <a:pt x="37997" y="41306"/>
                  </a:lnTo>
                  <a:lnTo>
                    <a:pt x="38342" y="40905"/>
                  </a:lnTo>
                  <a:lnTo>
                    <a:pt x="38667" y="40503"/>
                  </a:lnTo>
                  <a:lnTo>
                    <a:pt x="38973" y="40102"/>
                  </a:lnTo>
                  <a:lnTo>
                    <a:pt x="39221" y="39681"/>
                  </a:lnTo>
                  <a:lnTo>
                    <a:pt x="39413" y="39260"/>
                  </a:lnTo>
                  <a:lnTo>
                    <a:pt x="39508" y="39031"/>
                  </a:lnTo>
                  <a:lnTo>
                    <a:pt x="39585" y="38820"/>
                  </a:lnTo>
                  <a:lnTo>
                    <a:pt x="39642" y="38591"/>
                  </a:lnTo>
                  <a:lnTo>
                    <a:pt x="39680" y="38381"/>
                  </a:lnTo>
                  <a:lnTo>
                    <a:pt x="39718" y="38151"/>
                  </a:lnTo>
                  <a:lnTo>
                    <a:pt x="39738" y="37922"/>
                  </a:lnTo>
                  <a:lnTo>
                    <a:pt x="39738" y="37692"/>
                  </a:lnTo>
                  <a:lnTo>
                    <a:pt x="39718" y="37463"/>
                  </a:lnTo>
                  <a:lnTo>
                    <a:pt x="39699" y="37233"/>
                  </a:lnTo>
                  <a:lnTo>
                    <a:pt x="39661" y="37004"/>
                  </a:lnTo>
                  <a:lnTo>
                    <a:pt x="39585" y="36774"/>
                  </a:lnTo>
                  <a:lnTo>
                    <a:pt x="39508" y="36526"/>
                  </a:lnTo>
                  <a:lnTo>
                    <a:pt x="39413" y="36296"/>
                  </a:lnTo>
                  <a:lnTo>
                    <a:pt x="39298" y="36048"/>
                  </a:lnTo>
                  <a:lnTo>
                    <a:pt x="39164" y="35818"/>
                  </a:lnTo>
                  <a:lnTo>
                    <a:pt x="39030" y="35570"/>
                  </a:lnTo>
                  <a:lnTo>
                    <a:pt x="38858" y="35321"/>
                  </a:lnTo>
                  <a:lnTo>
                    <a:pt x="38667" y="35072"/>
                  </a:lnTo>
                  <a:lnTo>
                    <a:pt x="38667" y="35072"/>
                  </a:lnTo>
                  <a:lnTo>
                    <a:pt x="38456" y="34843"/>
                  </a:lnTo>
                  <a:lnTo>
                    <a:pt x="38246" y="34633"/>
                  </a:lnTo>
                  <a:lnTo>
                    <a:pt x="38036" y="34441"/>
                  </a:lnTo>
                  <a:lnTo>
                    <a:pt x="37806" y="34269"/>
                  </a:lnTo>
                  <a:lnTo>
                    <a:pt x="37558" y="34116"/>
                  </a:lnTo>
                  <a:lnTo>
                    <a:pt x="37328" y="33982"/>
                  </a:lnTo>
                  <a:lnTo>
                    <a:pt x="37060" y="33849"/>
                  </a:lnTo>
                  <a:lnTo>
                    <a:pt x="36812" y="33734"/>
                  </a:lnTo>
                  <a:lnTo>
                    <a:pt x="36544" y="33638"/>
                  </a:lnTo>
                  <a:lnTo>
                    <a:pt x="36257" y="33543"/>
                  </a:lnTo>
                  <a:lnTo>
                    <a:pt x="35703" y="33390"/>
                  </a:lnTo>
                  <a:lnTo>
                    <a:pt x="35129" y="33275"/>
                  </a:lnTo>
                  <a:lnTo>
                    <a:pt x="34536" y="33160"/>
                  </a:lnTo>
                  <a:lnTo>
                    <a:pt x="33351" y="32969"/>
                  </a:lnTo>
                  <a:lnTo>
                    <a:pt x="32758" y="32873"/>
                  </a:lnTo>
                  <a:lnTo>
                    <a:pt x="32184" y="32739"/>
                  </a:lnTo>
                  <a:lnTo>
                    <a:pt x="31610" y="32586"/>
                  </a:lnTo>
                  <a:lnTo>
                    <a:pt x="31324" y="32491"/>
                  </a:lnTo>
                  <a:lnTo>
                    <a:pt x="31056" y="32395"/>
                  </a:lnTo>
                  <a:lnTo>
                    <a:pt x="30788" y="32280"/>
                  </a:lnTo>
                  <a:lnTo>
                    <a:pt x="30520" y="32147"/>
                  </a:lnTo>
                  <a:lnTo>
                    <a:pt x="30272" y="32013"/>
                  </a:lnTo>
                  <a:lnTo>
                    <a:pt x="30023" y="31841"/>
                  </a:lnTo>
                  <a:lnTo>
                    <a:pt x="30023" y="31841"/>
                  </a:lnTo>
                  <a:lnTo>
                    <a:pt x="29583" y="31535"/>
                  </a:lnTo>
                  <a:lnTo>
                    <a:pt x="29182" y="31190"/>
                  </a:lnTo>
                  <a:lnTo>
                    <a:pt x="28780" y="30827"/>
                  </a:lnTo>
                  <a:lnTo>
                    <a:pt x="28417" y="30445"/>
                  </a:lnTo>
                  <a:lnTo>
                    <a:pt x="28073" y="30024"/>
                  </a:lnTo>
                  <a:lnTo>
                    <a:pt x="27767" y="29584"/>
                  </a:lnTo>
                  <a:lnTo>
                    <a:pt x="27461" y="29144"/>
                  </a:lnTo>
                  <a:lnTo>
                    <a:pt x="27193" y="28666"/>
                  </a:lnTo>
                  <a:lnTo>
                    <a:pt x="26963" y="28188"/>
                  </a:lnTo>
                  <a:lnTo>
                    <a:pt x="26753" y="27691"/>
                  </a:lnTo>
                  <a:lnTo>
                    <a:pt x="26562" y="27194"/>
                  </a:lnTo>
                  <a:lnTo>
                    <a:pt x="26409" y="26677"/>
                  </a:lnTo>
                  <a:lnTo>
                    <a:pt x="26294" y="26161"/>
                  </a:lnTo>
                  <a:lnTo>
                    <a:pt x="26199" y="25626"/>
                  </a:lnTo>
                  <a:lnTo>
                    <a:pt x="26141" y="25109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230"/>
                  </a:lnTo>
                  <a:lnTo>
                    <a:pt x="26122" y="23885"/>
                  </a:lnTo>
                  <a:lnTo>
                    <a:pt x="26160" y="23560"/>
                  </a:lnTo>
                  <a:lnTo>
                    <a:pt x="26199" y="23216"/>
                  </a:lnTo>
                  <a:lnTo>
                    <a:pt x="26256" y="22872"/>
                  </a:lnTo>
                  <a:lnTo>
                    <a:pt x="26313" y="22547"/>
                  </a:lnTo>
                  <a:lnTo>
                    <a:pt x="26485" y="21858"/>
                  </a:lnTo>
                  <a:lnTo>
                    <a:pt x="26696" y="21170"/>
                  </a:lnTo>
                  <a:lnTo>
                    <a:pt x="26963" y="20501"/>
                  </a:lnTo>
                  <a:lnTo>
                    <a:pt x="27269" y="19812"/>
                  </a:lnTo>
                  <a:lnTo>
                    <a:pt x="27595" y="19143"/>
                  </a:lnTo>
                  <a:lnTo>
                    <a:pt x="27977" y="18454"/>
                  </a:lnTo>
                  <a:lnTo>
                    <a:pt x="28379" y="17785"/>
                  </a:lnTo>
                  <a:lnTo>
                    <a:pt x="28818" y="17116"/>
                  </a:lnTo>
                  <a:lnTo>
                    <a:pt x="29296" y="16466"/>
                  </a:lnTo>
                  <a:lnTo>
                    <a:pt x="29794" y="15816"/>
                  </a:lnTo>
                  <a:lnTo>
                    <a:pt x="30310" y="15165"/>
                  </a:lnTo>
                  <a:lnTo>
                    <a:pt x="30845" y="14534"/>
                  </a:lnTo>
                  <a:lnTo>
                    <a:pt x="31400" y="13903"/>
                  </a:lnTo>
                  <a:lnTo>
                    <a:pt x="31993" y="13291"/>
                  </a:lnTo>
                  <a:lnTo>
                    <a:pt x="32566" y="12679"/>
                  </a:lnTo>
                  <a:lnTo>
                    <a:pt x="33178" y="12087"/>
                  </a:lnTo>
                  <a:lnTo>
                    <a:pt x="33790" y="11513"/>
                  </a:lnTo>
                  <a:lnTo>
                    <a:pt x="34402" y="10958"/>
                  </a:lnTo>
                  <a:lnTo>
                    <a:pt x="35033" y="10423"/>
                  </a:lnTo>
                  <a:lnTo>
                    <a:pt x="35664" y="9887"/>
                  </a:lnTo>
                  <a:lnTo>
                    <a:pt x="36276" y="9390"/>
                  </a:lnTo>
                  <a:lnTo>
                    <a:pt x="36907" y="8893"/>
                  </a:lnTo>
                  <a:lnTo>
                    <a:pt x="37519" y="8434"/>
                  </a:lnTo>
                  <a:lnTo>
                    <a:pt x="38131" y="7994"/>
                  </a:lnTo>
                  <a:lnTo>
                    <a:pt x="38743" y="7573"/>
                  </a:lnTo>
                  <a:lnTo>
                    <a:pt x="39317" y="7172"/>
                  </a:lnTo>
                  <a:lnTo>
                    <a:pt x="39891" y="6789"/>
                  </a:lnTo>
                  <a:lnTo>
                    <a:pt x="40445" y="6445"/>
                  </a:lnTo>
                  <a:lnTo>
                    <a:pt x="40981" y="6120"/>
                  </a:lnTo>
                  <a:lnTo>
                    <a:pt x="40981" y="6120"/>
                  </a:lnTo>
                  <a:lnTo>
                    <a:pt x="42109" y="5489"/>
                  </a:lnTo>
                  <a:lnTo>
                    <a:pt x="43237" y="4896"/>
                  </a:lnTo>
                  <a:lnTo>
                    <a:pt x="44404" y="4342"/>
                  </a:lnTo>
                  <a:lnTo>
                    <a:pt x="45570" y="3825"/>
                  </a:lnTo>
                  <a:lnTo>
                    <a:pt x="46756" y="3328"/>
                  </a:lnTo>
                  <a:lnTo>
                    <a:pt x="47960" y="2888"/>
                  </a:lnTo>
                  <a:lnTo>
                    <a:pt x="49184" y="2468"/>
                  </a:lnTo>
                  <a:lnTo>
                    <a:pt x="50408" y="2085"/>
                  </a:lnTo>
                  <a:lnTo>
                    <a:pt x="51651" y="1741"/>
                  </a:lnTo>
                  <a:lnTo>
                    <a:pt x="52894" y="1416"/>
                  </a:lnTo>
                  <a:lnTo>
                    <a:pt x="54156" y="1129"/>
                  </a:lnTo>
                  <a:lnTo>
                    <a:pt x="55418" y="880"/>
                  </a:lnTo>
                  <a:lnTo>
                    <a:pt x="56681" y="651"/>
                  </a:lnTo>
                  <a:lnTo>
                    <a:pt x="57962" y="460"/>
                  </a:lnTo>
                  <a:lnTo>
                    <a:pt x="59243" y="307"/>
                  </a:lnTo>
                  <a:lnTo>
                    <a:pt x="60524" y="154"/>
                  </a:lnTo>
                  <a:lnTo>
                    <a:pt x="60524" y="154"/>
                  </a:lnTo>
                  <a:lnTo>
                    <a:pt x="61767" y="58"/>
                  </a:lnTo>
                  <a:lnTo>
                    <a:pt x="62379" y="20"/>
                  </a:lnTo>
                  <a:lnTo>
                    <a:pt x="630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-2928932" y="5806"/>
              <a:ext cx="1551819" cy="2985471"/>
            </a:xfrm>
            <a:custGeom>
              <a:avLst/>
              <a:gdLst/>
              <a:ahLst/>
              <a:cxnLst/>
              <a:rect l="l" t="t" r="r" b="b"/>
              <a:pathLst>
                <a:path w="39949" h="76856" extrusionOk="0">
                  <a:moveTo>
                    <a:pt x="39948" y="0"/>
                  </a:move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  <a:close/>
                  <a:moveTo>
                    <a:pt x="39948" y="52111"/>
                  </a:moveTo>
                  <a:lnTo>
                    <a:pt x="39355" y="52359"/>
                  </a:lnTo>
                  <a:lnTo>
                    <a:pt x="38763" y="52646"/>
                  </a:lnTo>
                  <a:lnTo>
                    <a:pt x="38189" y="52933"/>
                  </a:lnTo>
                  <a:lnTo>
                    <a:pt x="37615" y="53258"/>
                  </a:lnTo>
                  <a:lnTo>
                    <a:pt x="37061" y="53583"/>
                  </a:lnTo>
                  <a:lnTo>
                    <a:pt x="36525" y="53927"/>
                  </a:lnTo>
                  <a:lnTo>
                    <a:pt x="35990" y="54291"/>
                  </a:lnTo>
                  <a:lnTo>
                    <a:pt x="35473" y="54673"/>
                  </a:lnTo>
                  <a:lnTo>
                    <a:pt x="34957" y="55055"/>
                  </a:lnTo>
                  <a:lnTo>
                    <a:pt x="34460" y="55476"/>
                  </a:lnTo>
                  <a:lnTo>
                    <a:pt x="33963" y="55897"/>
                  </a:lnTo>
                  <a:lnTo>
                    <a:pt x="33485" y="56337"/>
                  </a:lnTo>
                  <a:lnTo>
                    <a:pt x="33007" y="56777"/>
                  </a:lnTo>
                  <a:lnTo>
                    <a:pt x="32548" y="57235"/>
                  </a:lnTo>
                  <a:lnTo>
                    <a:pt x="32108" y="57714"/>
                  </a:lnTo>
                  <a:lnTo>
                    <a:pt x="31668" y="58192"/>
                  </a:lnTo>
                  <a:lnTo>
                    <a:pt x="31228" y="58689"/>
                  </a:lnTo>
                  <a:lnTo>
                    <a:pt x="30807" y="59205"/>
                  </a:lnTo>
                  <a:lnTo>
                    <a:pt x="30406" y="59702"/>
                  </a:lnTo>
                  <a:lnTo>
                    <a:pt x="30004" y="60238"/>
                  </a:lnTo>
                  <a:lnTo>
                    <a:pt x="29603" y="60754"/>
                  </a:lnTo>
                  <a:lnTo>
                    <a:pt x="29220" y="61309"/>
                  </a:lnTo>
                  <a:lnTo>
                    <a:pt x="28474" y="62399"/>
                  </a:lnTo>
                  <a:lnTo>
                    <a:pt x="27748" y="63508"/>
                  </a:lnTo>
                  <a:lnTo>
                    <a:pt x="27078" y="64655"/>
                  </a:lnTo>
                  <a:lnTo>
                    <a:pt x="26428" y="65803"/>
                  </a:lnTo>
                  <a:lnTo>
                    <a:pt x="25797" y="66950"/>
                  </a:lnTo>
                  <a:lnTo>
                    <a:pt x="25185" y="68174"/>
                  </a:lnTo>
                  <a:lnTo>
                    <a:pt x="24592" y="69398"/>
                  </a:lnTo>
                  <a:lnTo>
                    <a:pt x="23426" y="71903"/>
                  </a:lnTo>
                  <a:lnTo>
                    <a:pt x="22833" y="73146"/>
                  </a:lnTo>
                  <a:lnTo>
                    <a:pt x="22259" y="74408"/>
                  </a:lnTo>
                  <a:lnTo>
                    <a:pt x="21648" y="75632"/>
                  </a:lnTo>
                  <a:lnTo>
                    <a:pt x="21017" y="76856"/>
                  </a:lnTo>
                  <a:lnTo>
                    <a:pt x="22718" y="75555"/>
                  </a:lnTo>
                  <a:lnTo>
                    <a:pt x="23598" y="74924"/>
                  </a:lnTo>
                  <a:lnTo>
                    <a:pt x="24478" y="74293"/>
                  </a:lnTo>
                  <a:lnTo>
                    <a:pt x="25051" y="73892"/>
                  </a:lnTo>
                  <a:lnTo>
                    <a:pt x="25644" y="73509"/>
                  </a:lnTo>
                  <a:lnTo>
                    <a:pt x="26256" y="73127"/>
                  </a:lnTo>
                  <a:lnTo>
                    <a:pt x="26868" y="72744"/>
                  </a:lnTo>
                  <a:lnTo>
                    <a:pt x="27499" y="72381"/>
                  </a:lnTo>
                  <a:lnTo>
                    <a:pt x="28130" y="72018"/>
                  </a:lnTo>
                  <a:lnTo>
                    <a:pt x="28761" y="71673"/>
                  </a:lnTo>
                  <a:lnTo>
                    <a:pt x="29411" y="71348"/>
                  </a:lnTo>
                  <a:lnTo>
                    <a:pt x="30081" y="71042"/>
                  </a:lnTo>
                  <a:lnTo>
                    <a:pt x="30750" y="70736"/>
                  </a:lnTo>
                  <a:lnTo>
                    <a:pt x="31419" y="70449"/>
                  </a:lnTo>
                  <a:lnTo>
                    <a:pt x="32089" y="70201"/>
                  </a:lnTo>
                  <a:lnTo>
                    <a:pt x="32777" y="69952"/>
                  </a:lnTo>
                  <a:lnTo>
                    <a:pt x="33485" y="69723"/>
                  </a:lnTo>
                  <a:lnTo>
                    <a:pt x="34173" y="69532"/>
                  </a:lnTo>
                  <a:lnTo>
                    <a:pt x="34881" y="69340"/>
                  </a:lnTo>
                  <a:lnTo>
                    <a:pt x="35435" y="68289"/>
                  </a:lnTo>
                  <a:lnTo>
                    <a:pt x="36009" y="67237"/>
                  </a:lnTo>
                  <a:lnTo>
                    <a:pt x="36602" y="66223"/>
                  </a:lnTo>
                  <a:lnTo>
                    <a:pt x="37214" y="65191"/>
                  </a:lnTo>
                  <a:lnTo>
                    <a:pt x="37864" y="64196"/>
                  </a:lnTo>
                  <a:lnTo>
                    <a:pt x="38514" y="63221"/>
                  </a:lnTo>
                  <a:lnTo>
                    <a:pt x="39222" y="62284"/>
                  </a:lnTo>
                  <a:lnTo>
                    <a:pt x="39948" y="61366"/>
                  </a:lnTo>
                  <a:lnTo>
                    <a:pt x="39948" y="52111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-2112599" y="2029934"/>
              <a:ext cx="735452" cy="961258"/>
            </a:xfrm>
            <a:custGeom>
              <a:avLst/>
              <a:gdLst/>
              <a:ahLst/>
              <a:cxnLst/>
              <a:rect l="l" t="t" r="r" b="b"/>
              <a:pathLst>
                <a:path w="18933" h="24746" fill="none" extrusionOk="0">
                  <a:moveTo>
                    <a:pt x="18932" y="1"/>
                  </a:moveTo>
                  <a:lnTo>
                    <a:pt x="18932" y="1"/>
                  </a:lnTo>
                  <a:lnTo>
                    <a:pt x="18339" y="249"/>
                  </a:lnTo>
                  <a:lnTo>
                    <a:pt x="17747" y="536"/>
                  </a:lnTo>
                  <a:lnTo>
                    <a:pt x="17173" y="823"/>
                  </a:lnTo>
                  <a:lnTo>
                    <a:pt x="16599" y="1148"/>
                  </a:lnTo>
                  <a:lnTo>
                    <a:pt x="16045" y="1473"/>
                  </a:lnTo>
                  <a:lnTo>
                    <a:pt x="15509" y="1817"/>
                  </a:lnTo>
                  <a:lnTo>
                    <a:pt x="14974" y="2181"/>
                  </a:lnTo>
                  <a:lnTo>
                    <a:pt x="14457" y="2563"/>
                  </a:lnTo>
                  <a:lnTo>
                    <a:pt x="13941" y="2945"/>
                  </a:lnTo>
                  <a:lnTo>
                    <a:pt x="13444" y="3366"/>
                  </a:lnTo>
                  <a:lnTo>
                    <a:pt x="12947" y="3787"/>
                  </a:lnTo>
                  <a:lnTo>
                    <a:pt x="12469" y="4227"/>
                  </a:lnTo>
                  <a:lnTo>
                    <a:pt x="11991" y="4667"/>
                  </a:lnTo>
                  <a:lnTo>
                    <a:pt x="11532" y="5125"/>
                  </a:lnTo>
                  <a:lnTo>
                    <a:pt x="11092" y="5604"/>
                  </a:lnTo>
                  <a:lnTo>
                    <a:pt x="10652" y="6082"/>
                  </a:lnTo>
                  <a:lnTo>
                    <a:pt x="10212" y="6579"/>
                  </a:lnTo>
                  <a:lnTo>
                    <a:pt x="9791" y="7095"/>
                  </a:lnTo>
                  <a:lnTo>
                    <a:pt x="9390" y="7592"/>
                  </a:lnTo>
                  <a:lnTo>
                    <a:pt x="8988" y="8128"/>
                  </a:lnTo>
                  <a:lnTo>
                    <a:pt x="8587" y="8644"/>
                  </a:lnTo>
                  <a:lnTo>
                    <a:pt x="8204" y="9199"/>
                  </a:lnTo>
                  <a:lnTo>
                    <a:pt x="7458" y="10289"/>
                  </a:lnTo>
                  <a:lnTo>
                    <a:pt x="6732" y="11398"/>
                  </a:lnTo>
                  <a:lnTo>
                    <a:pt x="6062" y="12545"/>
                  </a:lnTo>
                  <a:lnTo>
                    <a:pt x="5412" y="13693"/>
                  </a:lnTo>
                  <a:lnTo>
                    <a:pt x="4781" y="14840"/>
                  </a:lnTo>
                  <a:lnTo>
                    <a:pt x="4781" y="14840"/>
                  </a:lnTo>
                  <a:lnTo>
                    <a:pt x="4169" y="16064"/>
                  </a:lnTo>
                  <a:lnTo>
                    <a:pt x="3576" y="17288"/>
                  </a:lnTo>
                  <a:lnTo>
                    <a:pt x="2410" y="19793"/>
                  </a:lnTo>
                  <a:lnTo>
                    <a:pt x="1817" y="21036"/>
                  </a:lnTo>
                  <a:lnTo>
                    <a:pt x="1243" y="22298"/>
                  </a:lnTo>
                  <a:lnTo>
                    <a:pt x="632" y="23522"/>
                  </a:lnTo>
                  <a:lnTo>
                    <a:pt x="1" y="24746"/>
                  </a:lnTo>
                  <a:lnTo>
                    <a:pt x="1" y="24746"/>
                  </a:lnTo>
                  <a:lnTo>
                    <a:pt x="1702" y="23445"/>
                  </a:lnTo>
                  <a:lnTo>
                    <a:pt x="2582" y="22814"/>
                  </a:lnTo>
                  <a:lnTo>
                    <a:pt x="3462" y="22183"/>
                  </a:lnTo>
                  <a:lnTo>
                    <a:pt x="3462" y="22183"/>
                  </a:lnTo>
                  <a:lnTo>
                    <a:pt x="4035" y="21782"/>
                  </a:lnTo>
                  <a:lnTo>
                    <a:pt x="4628" y="21399"/>
                  </a:lnTo>
                  <a:lnTo>
                    <a:pt x="5240" y="21017"/>
                  </a:lnTo>
                  <a:lnTo>
                    <a:pt x="5852" y="20634"/>
                  </a:lnTo>
                  <a:lnTo>
                    <a:pt x="6483" y="20271"/>
                  </a:lnTo>
                  <a:lnTo>
                    <a:pt x="7114" y="19908"/>
                  </a:lnTo>
                  <a:lnTo>
                    <a:pt x="7745" y="19563"/>
                  </a:lnTo>
                  <a:lnTo>
                    <a:pt x="8395" y="19238"/>
                  </a:lnTo>
                  <a:lnTo>
                    <a:pt x="9065" y="18932"/>
                  </a:lnTo>
                  <a:lnTo>
                    <a:pt x="9734" y="18626"/>
                  </a:lnTo>
                  <a:lnTo>
                    <a:pt x="10403" y="18339"/>
                  </a:lnTo>
                  <a:lnTo>
                    <a:pt x="11073" y="18091"/>
                  </a:lnTo>
                  <a:lnTo>
                    <a:pt x="11761" y="17842"/>
                  </a:lnTo>
                  <a:lnTo>
                    <a:pt x="12469" y="17613"/>
                  </a:lnTo>
                  <a:lnTo>
                    <a:pt x="13157" y="17422"/>
                  </a:lnTo>
                  <a:lnTo>
                    <a:pt x="13865" y="17230"/>
                  </a:lnTo>
                  <a:lnTo>
                    <a:pt x="13865" y="17230"/>
                  </a:lnTo>
                  <a:lnTo>
                    <a:pt x="14419" y="16179"/>
                  </a:lnTo>
                  <a:lnTo>
                    <a:pt x="14993" y="15127"/>
                  </a:lnTo>
                  <a:lnTo>
                    <a:pt x="15586" y="14113"/>
                  </a:lnTo>
                  <a:lnTo>
                    <a:pt x="16198" y="13081"/>
                  </a:lnTo>
                  <a:lnTo>
                    <a:pt x="16848" y="12086"/>
                  </a:lnTo>
                  <a:lnTo>
                    <a:pt x="17498" y="11111"/>
                  </a:lnTo>
                  <a:lnTo>
                    <a:pt x="18206" y="10174"/>
                  </a:lnTo>
                  <a:lnTo>
                    <a:pt x="18932" y="9256"/>
                  </a:lnTo>
                  <a:lnTo>
                    <a:pt x="189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-2928932" y="5806"/>
              <a:ext cx="1551819" cy="2882221"/>
            </a:xfrm>
            <a:custGeom>
              <a:avLst/>
              <a:gdLst/>
              <a:ahLst/>
              <a:cxnLst/>
              <a:rect l="l" t="t" r="r" b="b"/>
              <a:pathLst>
                <a:path w="39949" h="74198" fill="none" extrusionOk="0">
                  <a:moveTo>
                    <a:pt x="39948" y="0"/>
                  </a:moveTo>
                  <a:lnTo>
                    <a:pt x="39948" y="0"/>
                  </a:ln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-3656120" y="2349343"/>
              <a:ext cx="54228" cy="2991"/>
            </a:xfrm>
            <a:custGeom>
              <a:avLst/>
              <a:gdLst/>
              <a:ahLst/>
              <a:cxnLst/>
              <a:rect l="l" t="t" r="r" b="b"/>
              <a:pathLst>
                <a:path w="1396" h="77" extrusionOk="0">
                  <a:moveTo>
                    <a:pt x="1109" y="0"/>
                  </a:moveTo>
                  <a:lnTo>
                    <a:pt x="0" y="20"/>
                  </a:lnTo>
                  <a:lnTo>
                    <a:pt x="1358" y="77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rgbClr val="0336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-3656120" y="2349343"/>
              <a:ext cx="54228" cy="2991"/>
            </a:xfrm>
            <a:custGeom>
              <a:avLst/>
              <a:gdLst/>
              <a:ahLst/>
              <a:cxnLst/>
              <a:rect l="l" t="t" r="r" b="b"/>
              <a:pathLst>
                <a:path w="1396" h="77" fill="none" extrusionOk="0">
                  <a:moveTo>
                    <a:pt x="1109" y="0"/>
                  </a:moveTo>
                  <a:lnTo>
                    <a:pt x="110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358" y="77"/>
                  </a:lnTo>
                  <a:lnTo>
                    <a:pt x="1358" y="77"/>
                  </a:lnTo>
                  <a:lnTo>
                    <a:pt x="1396" y="0"/>
                  </a:lnTo>
                  <a:lnTo>
                    <a:pt x="1396" y="0"/>
                  </a:lnTo>
                  <a:lnTo>
                    <a:pt x="11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-3603409" y="2349343"/>
              <a:ext cx="86236" cy="9672"/>
            </a:xfrm>
            <a:custGeom>
              <a:avLst/>
              <a:gdLst/>
              <a:ahLst/>
              <a:cxnLst/>
              <a:rect l="l" t="t" r="r" b="b"/>
              <a:pathLst>
                <a:path w="2220" h="249" extrusionOk="0">
                  <a:moveTo>
                    <a:pt x="39" y="0"/>
                  </a:moveTo>
                  <a:lnTo>
                    <a:pt x="1" y="77"/>
                  </a:lnTo>
                  <a:lnTo>
                    <a:pt x="1053" y="134"/>
                  </a:lnTo>
                  <a:lnTo>
                    <a:pt x="2085" y="249"/>
                  </a:lnTo>
                  <a:lnTo>
                    <a:pt x="2219" y="77"/>
                  </a:lnTo>
                  <a:lnTo>
                    <a:pt x="1129" y="2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22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-3603409" y="2349343"/>
              <a:ext cx="86236" cy="9672"/>
            </a:xfrm>
            <a:custGeom>
              <a:avLst/>
              <a:gdLst/>
              <a:ahLst/>
              <a:cxnLst/>
              <a:rect l="l" t="t" r="r" b="b"/>
              <a:pathLst>
                <a:path w="2220" h="249" fill="none" extrusionOk="0">
                  <a:moveTo>
                    <a:pt x="39" y="0"/>
                  </a:moveTo>
                  <a:lnTo>
                    <a:pt x="39" y="0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1053" y="134"/>
                  </a:lnTo>
                  <a:lnTo>
                    <a:pt x="2085" y="249"/>
                  </a:lnTo>
                  <a:lnTo>
                    <a:pt x="2085" y="249"/>
                  </a:lnTo>
                  <a:lnTo>
                    <a:pt x="2219" y="77"/>
                  </a:lnTo>
                  <a:lnTo>
                    <a:pt x="2219" y="77"/>
                  </a:lnTo>
                  <a:lnTo>
                    <a:pt x="1129" y="2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-3522421" y="2352295"/>
              <a:ext cx="885472" cy="962773"/>
            </a:xfrm>
            <a:custGeom>
              <a:avLst/>
              <a:gdLst/>
              <a:ahLst/>
              <a:cxnLst/>
              <a:rect l="l" t="t" r="r" b="b"/>
              <a:pathLst>
                <a:path w="22795" h="24785" extrusionOk="0">
                  <a:moveTo>
                    <a:pt x="134" y="1"/>
                  </a:moveTo>
                  <a:lnTo>
                    <a:pt x="0" y="173"/>
                  </a:lnTo>
                  <a:lnTo>
                    <a:pt x="803" y="249"/>
                  </a:lnTo>
                  <a:lnTo>
                    <a:pt x="1587" y="364"/>
                  </a:lnTo>
                  <a:lnTo>
                    <a:pt x="2391" y="498"/>
                  </a:lnTo>
                  <a:lnTo>
                    <a:pt x="3175" y="632"/>
                  </a:lnTo>
                  <a:lnTo>
                    <a:pt x="3978" y="804"/>
                  </a:lnTo>
                  <a:lnTo>
                    <a:pt x="4762" y="995"/>
                  </a:lnTo>
                  <a:lnTo>
                    <a:pt x="5565" y="1206"/>
                  </a:lnTo>
                  <a:lnTo>
                    <a:pt x="6349" y="1454"/>
                  </a:lnTo>
                  <a:lnTo>
                    <a:pt x="7114" y="1722"/>
                  </a:lnTo>
                  <a:lnTo>
                    <a:pt x="7898" y="2009"/>
                  </a:lnTo>
                  <a:lnTo>
                    <a:pt x="8644" y="2315"/>
                  </a:lnTo>
                  <a:lnTo>
                    <a:pt x="9390" y="2659"/>
                  </a:lnTo>
                  <a:lnTo>
                    <a:pt x="10116" y="3003"/>
                  </a:lnTo>
                  <a:lnTo>
                    <a:pt x="10824" y="3386"/>
                  </a:lnTo>
                  <a:lnTo>
                    <a:pt x="11512" y="3787"/>
                  </a:lnTo>
                  <a:lnTo>
                    <a:pt x="12201" y="4208"/>
                  </a:lnTo>
                  <a:lnTo>
                    <a:pt x="12832" y="4648"/>
                  </a:lnTo>
                  <a:lnTo>
                    <a:pt x="13463" y="5107"/>
                  </a:lnTo>
                  <a:lnTo>
                    <a:pt x="14056" y="5585"/>
                  </a:lnTo>
                  <a:lnTo>
                    <a:pt x="14610" y="6082"/>
                  </a:lnTo>
                  <a:lnTo>
                    <a:pt x="15279" y="4820"/>
                  </a:lnTo>
                  <a:lnTo>
                    <a:pt x="14744" y="4437"/>
                  </a:lnTo>
                  <a:lnTo>
                    <a:pt x="14209" y="4074"/>
                  </a:lnTo>
                  <a:lnTo>
                    <a:pt x="13635" y="3730"/>
                  </a:lnTo>
                  <a:lnTo>
                    <a:pt x="13061" y="3405"/>
                  </a:lnTo>
                  <a:lnTo>
                    <a:pt x="12468" y="3080"/>
                  </a:lnTo>
                  <a:lnTo>
                    <a:pt x="11856" y="2774"/>
                  </a:lnTo>
                  <a:lnTo>
                    <a:pt x="11244" y="2487"/>
                  </a:lnTo>
                  <a:lnTo>
                    <a:pt x="10633" y="2219"/>
                  </a:lnTo>
                  <a:lnTo>
                    <a:pt x="9982" y="1951"/>
                  </a:lnTo>
                  <a:lnTo>
                    <a:pt x="9351" y="1722"/>
                  </a:lnTo>
                  <a:lnTo>
                    <a:pt x="8701" y="1492"/>
                  </a:lnTo>
                  <a:lnTo>
                    <a:pt x="8051" y="1282"/>
                  </a:lnTo>
                  <a:lnTo>
                    <a:pt x="7382" y="1110"/>
                  </a:lnTo>
                  <a:lnTo>
                    <a:pt x="6731" y="938"/>
                  </a:lnTo>
                  <a:lnTo>
                    <a:pt x="6062" y="766"/>
                  </a:lnTo>
                  <a:lnTo>
                    <a:pt x="5393" y="632"/>
                  </a:lnTo>
                  <a:lnTo>
                    <a:pt x="4743" y="517"/>
                  </a:lnTo>
                  <a:lnTo>
                    <a:pt x="4092" y="402"/>
                  </a:lnTo>
                  <a:lnTo>
                    <a:pt x="2773" y="230"/>
                  </a:lnTo>
                  <a:lnTo>
                    <a:pt x="1454" y="97"/>
                  </a:lnTo>
                  <a:lnTo>
                    <a:pt x="134" y="1"/>
                  </a:lnTo>
                  <a:close/>
                  <a:moveTo>
                    <a:pt x="20500" y="13789"/>
                  </a:moveTo>
                  <a:lnTo>
                    <a:pt x="20117" y="14534"/>
                  </a:lnTo>
                  <a:lnTo>
                    <a:pt x="19773" y="15299"/>
                  </a:lnTo>
                  <a:lnTo>
                    <a:pt x="19467" y="16045"/>
                  </a:lnTo>
                  <a:lnTo>
                    <a:pt x="19200" y="16772"/>
                  </a:lnTo>
                  <a:lnTo>
                    <a:pt x="18970" y="17498"/>
                  </a:lnTo>
                  <a:lnTo>
                    <a:pt x="18798" y="18225"/>
                  </a:lnTo>
                  <a:lnTo>
                    <a:pt x="18645" y="18933"/>
                  </a:lnTo>
                  <a:lnTo>
                    <a:pt x="18607" y="19277"/>
                  </a:lnTo>
                  <a:lnTo>
                    <a:pt x="18569" y="19621"/>
                  </a:lnTo>
                  <a:lnTo>
                    <a:pt x="18530" y="19946"/>
                  </a:lnTo>
                  <a:lnTo>
                    <a:pt x="18511" y="20290"/>
                  </a:lnTo>
                  <a:lnTo>
                    <a:pt x="18511" y="20616"/>
                  </a:lnTo>
                  <a:lnTo>
                    <a:pt x="18530" y="20941"/>
                  </a:lnTo>
                  <a:lnTo>
                    <a:pt x="18549" y="21266"/>
                  </a:lnTo>
                  <a:lnTo>
                    <a:pt x="18607" y="21591"/>
                  </a:lnTo>
                  <a:lnTo>
                    <a:pt x="18645" y="21897"/>
                  </a:lnTo>
                  <a:lnTo>
                    <a:pt x="18722" y="22203"/>
                  </a:lnTo>
                  <a:lnTo>
                    <a:pt x="18798" y="22509"/>
                  </a:lnTo>
                  <a:lnTo>
                    <a:pt x="18894" y="22815"/>
                  </a:lnTo>
                  <a:lnTo>
                    <a:pt x="19008" y="23101"/>
                  </a:lnTo>
                  <a:lnTo>
                    <a:pt x="19142" y="23388"/>
                  </a:lnTo>
                  <a:lnTo>
                    <a:pt x="19295" y="23675"/>
                  </a:lnTo>
                  <a:lnTo>
                    <a:pt x="19448" y="23943"/>
                  </a:lnTo>
                  <a:lnTo>
                    <a:pt x="19639" y="24211"/>
                  </a:lnTo>
                  <a:lnTo>
                    <a:pt x="19831" y="24478"/>
                  </a:lnTo>
                  <a:lnTo>
                    <a:pt x="20041" y="24555"/>
                  </a:lnTo>
                  <a:lnTo>
                    <a:pt x="20270" y="24612"/>
                  </a:lnTo>
                  <a:lnTo>
                    <a:pt x="20710" y="24708"/>
                  </a:lnTo>
                  <a:lnTo>
                    <a:pt x="21169" y="24765"/>
                  </a:lnTo>
                  <a:lnTo>
                    <a:pt x="21628" y="24784"/>
                  </a:lnTo>
                  <a:lnTo>
                    <a:pt x="21915" y="24784"/>
                  </a:lnTo>
                  <a:lnTo>
                    <a:pt x="22202" y="24765"/>
                  </a:lnTo>
                  <a:lnTo>
                    <a:pt x="22795" y="24689"/>
                  </a:lnTo>
                  <a:lnTo>
                    <a:pt x="22450" y="24612"/>
                  </a:lnTo>
                  <a:lnTo>
                    <a:pt x="22125" y="24517"/>
                  </a:lnTo>
                  <a:lnTo>
                    <a:pt x="21800" y="24383"/>
                  </a:lnTo>
                  <a:lnTo>
                    <a:pt x="21494" y="24211"/>
                  </a:lnTo>
                  <a:lnTo>
                    <a:pt x="21169" y="24019"/>
                  </a:lnTo>
                  <a:lnTo>
                    <a:pt x="20882" y="23809"/>
                  </a:lnTo>
                  <a:lnTo>
                    <a:pt x="20634" y="23560"/>
                  </a:lnTo>
                  <a:lnTo>
                    <a:pt x="20404" y="23312"/>
                  </a:lnTo>
                  <a:lnTo>
                    <a:pt x="20194" y="23044"/>
                  </a:lnTo>
                  <a:lnTo>
                    <a:pt x="20022" y="22738"/>
                  </a:lnTo>
                  <a:lnTo>
                    <a:pt x="19850" y="22451"/>
                  </a:lnTo>
                  <a:lnTo>
                    <a:pt x="19716" y="22126"/>
                  </a:lnTo>
                  <a:lnTo>
                    <a:pt x="19601" y="21801"/>
                  </a:lnTo>
                  <a:lnTo>
                    <a:pt x="19525" y="21476"/>
                  </a:lnTo>
                  <a:lnTo>
                    <a:pt x="19448" y="21132"/>
                  </a:lnTo>
                  <a:lnTo>
                    <a:pt x="19410" y="20807"/>
                  </a:lnTo>
                  <a:lnTo>
                    <a:pt x="19372" y="20463"/>
                  </a:lnTo>
                  <a:lnTo>
                    <a:pt x="19372" y="20118"/>
                  </a:lnTo>
                  <a:lnTo>
                    <a:pt x="19372" y="19774"/>
                  </a:lnTo>
                  <a:lnTo>
                    <a:pt x="19410" y="19449"/>
                  </a:lnTo>
                  <a:lnTo>
                    <a:pt x="19448" y="19105"/>
                  </a:lnTo>
                  <a:lnTo>
                    <a:pt x="19486" y="18780"/>
                  </a:lnTo>
                  <a:lnTo>
                    <a:pt x="19620" y="18110"/>
                  </a:lnTo>
                  <a:lnTo>
                    <a:pt x="19773" y="17460"/>
                  </a:lnTo>
                  <a:lnTo>
                    <a:pt x="19945" y="16810"/>
                  </a:lnTo>
                  <a:lnTo>
                    <a:pt x="20117" y="16141"/>
                  </a:lnTo>
                  <a:lnTo>
                    <a:pt x="20270" y="15491"/>
                  </a:lnTo>
                  <a:lnTo>
                    <a:pt x="20385" y="14840"/>
                  </a:lnTo>
                  <a:lnTo>
                    <a:pt x="20443" y="14496"/>
                  </a:lnTo>
                  <a:lnTo>
                    <a:pt x="20481" y="14171"/>
                  </a:lnTo>
                  <a:lnTo>
                    <a:pt x="20500" y="13789"/>
                  </a:lnTo>
                  <a:close/>
                </a:path>
              </a:pathLst>
            </a:custGeom>
            <a:solidFill>
              <a:srgbClr val="014E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-2803390" y="2887867"/>
              <a:ext cx="166412" cy="427178"/>
            </a:xfrm>
            <a:custGeom>
              <a:avLst/>
              <a:gdLst/>
              <a:ahLst/>
              <a:cxnLst/>
              <a:rect l="l" t="t" r="r" b="b"/>
              <a:pathLst>
                <a:path w="4284" h="10997" fill="none" extrusionOk="0">
                  <a:moveTo>
                    <a:pt x="1989" y="1"/>
                  </a:moveTo>
                  <a:lnTo>
                    <a:pt x="1989" y="1"/>
                  </a:lnTo>
                  <a:lnTo>
                    <a:pt x="1606" y="746"/>
                  </a:lnTo>
                  <a:lnTo>
                    <a:pt x="1262" y="1511"/>
                  </a:lnTo>
                  <a:lnTo>
                    <a:pt x="956" y="2257"/>
                  </a:lnTo>
                  <a:lnTo>
                    <a:pt x="689" y="2984"/>
                  </a:lnTo>
                  <a:lnTo>
                    <a:pt x="459" y="3710"/>
                  </a:lnTo>
                  <a:lnTo>
                    <a:pt x="287" y="4437"/>
                  </a:lnTo>
                  <a:lnTo>
                    <a:pt x="134" y="5145"/>
                  </a:lnTo>
                  <a:lnTo>
                    <a:pt x="96" y="5489"/>
                  </a:lnTo>
                  <a:lnTo>
                    <a:pt x="58" y="5833"/>
                  </a:lnTo>
                  <a:lnTo>
                    <a:pt x="19" y="6158"/>
                  </a:lnTo>
                  <a:lnTo>
                    <a:pt x="0" y="6502"/>
                  </a:lnTo>
                  <a:lnTo>
                    <a:pt x="0" y="6828"/>
                  </a:lnTo>
                  <a:lnTo>
                    <a:pt x="19" y="7153"/>
                  </a:lnTo>
                  <a:lnTo>
                    <a:pt x="38" y="7478"/>
                  </a:lnTo>
                  <a:lnTo>
                    <a:pt x="96" y="7803"/>
                  </a:lnTo>
                  <a:lnTo>
                    <a:pt x="134" y="8109"/>
                  </a:lnTo>
                  <a:lnTo>
                    <a:pt x="211" y="8415"/>
                  </a:lnTo>
                  <a:lnTo>
                    <a:pt x="287" y="8721"/>
                  </a:lnTo>
                  <a:lnTo>
                    <a:pt x="383" y="9027"/>
                  </a:lnTo>
                  <a:lnTo>
                    <a:pt x="497" y="9313"/>
                  </a:lnTo>
                  <a:lnTo>
                    <a:pt x="631" y="9600"/>
                  </a:lnTo>
                  <a:lnTo>
                    <a:pt x="784" y="9887"/>
                  </a:lnTo>
                  <a:lnTo>
                    <a:pt x="937" y="10155"/>
                  </a:lnTo>
                  <a:lnTo>
                    <a:pt x="1128" y="10423"/>
                  </a:lnTo>
                  <a:lnTo>
                    <a:pt x="1320" y="10690"/>
                  </a:lnTo>
                  <a:lnTo>
                    <a:pt x="1320" y="10690"/>
                  </a:lnTo>
                  <a:lnTo>
                    <a:pt x="1530" y="10767"/>
                  </a:lnTo>
                  <a:lnTo>
                    <a:pt x="1759" y="10824"/>
                  </a:lnTo>
                  <a:lnTo>
                    <a:pt x="2199" y="10920"/>
                  </a:lnTo>
                  <a:lnTo>
                    <a:pt x="2658" y="10977"/>
                  </a:lnTo>
                  <a:lnTo>
                    <a:pt x="3117" y="10996"/>
                  </a:lnTo>
                  <a:lnTo>
                    <a:pt x="3117" y="10996"/>
                  </a:lnTo>
                  <a:lnTo>
                    <a:pt x="3404" y="10996"/>
                  </a:lnTo>
                  <a:lnTo>
                    <a:pt x="3691" y="10977"/>
                  </a:lnTo>
                  <a:lnTo>
                    <a:pt x="4284" y="10901"/>
                  </a:lnTo>
                  <a:lnTo>
                    <a:pt x="4284" y="10901"/>
                  </a:lnTo>
                  <a:lnTo>
                    <a:pt x="3939" y="10824"/>
                  </a:lnTo>
                  <a:lnTo>
                    <a:pt x="3614" y="10729"/>
                  </a:lnTo>
                  <a:lnTo>
                    <a:pt x="3289" y="10595"/>
                  </a:lnTo>
                  <a:lnTo>
                    <a:pt x="2983" y="10423"/>
                  </a:lnTo>
                  <a:lnTo>
                    <a:pt x="2983" y="10423"/>
                  </a:lnTo>
                  <a:lnTo>
                    <a:pt x="2658" y="10231"/>
                  </a:lnTo>
                  <a:lnTo>
                    <a:pt x="2371" y="10021"/>
                  </a:lnTo>
                  <a:lnTo>
                    <a:pt x="2123" y="9772"/>
                  </a:lnTo>
                  <a:lnTo>
                    <a:pt x="1893" y="9524"/>
                  </a:lnTo>
                  <a:lnTo>
                    <a:pt x="1683" y="9256"/>
                  </a:lnTo>
                  <a:lnTo>
                    <a:pt x="1511" y="8950"/>
                  </a:lnTo>
                  <a:lnTo>
                    <a:pt x="1339" y="8663"/>
                  </a:lnTo>
                  <a:lnTo>
                    <a:pt x="1205" y="8338"/>
                  </a:lnTo>
                  <a:lnTo>
                    <a:pt x="1090" y="8013"/>
                  </a:lnTo>
                  <a:lnTo>
                    <a:pt x="1014" y="7688"/>
                  </a:lnTo>
                  <a:lnTo>
                    <a:pt x="937" y="7344"/>
                  </a:lnTo>
                  <a:lnTo>
                    <a:pt x="899" y="7019"/>
                  </a:lnTo>
                  <a:lnTo>
                    <a:pt x="861" y="6675"/>
                  </a:lnTo>
                  <a:lnTo>
                    <a:pt x="861" y="6330"/>
                  </a:lnTo>
                  <a:lnTo>
                    <a:pt x="861" y="5986"/>
                  </a:lnTo>
                  <a:lnTo>
                    <a:pt x="899" y="5661"/>
                  </a:lnTo>
                  <a:lnTo>
                    <a:pt x="899" y="5661"/>
                  </a:lnTo>
                  <a:lnTo>
                    <a:pt x="937" y="5317"/>
                  </a:lnTo>
                  <a:lnTo>
                    <a:pt x="975" y="4992"/>
                  </a:lnTo>
                  <a:lnTo>
                    <a:pt x="1109" y="4322"/>
                  </a:lnTo>
                  <a:lnTo>
                    <a:pt x="1262" y="3672"/>
                  </a:lnTo>
                  <a:lnTo>
                    <a:pt x="1434" y="3022"/>
                  </a:lnTo>
                  <a:lnTo>
                    <a:pt x="1606" y="2353"/>
                  </a:lnTo>
                  <a:lnTo>
                    <a:pt x="1759" y="1703"/>
                  </a:lnTo>
                  <a:lnTo>
                    <a:pt x="1874" y="1052"/>
                  </a:lnTo>
                  <a:lnTo>
                    <a:pt x="1932" y="708"/>
                  </a:lnTo>
                  <a:lnTo>
                    <a:pt x="1970" y="383"/>
                  </a:lnTo>
                  <a:lnTo>
                    <a:pt x="1970" y="383"/>
                  </a:lnTo>
                  <a:lnTo>
                    <a:pt x="19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-3522421" y="2352295"/>
              <a:ext cx="593552" cy="236294"/>
            </a:xfrm>
            <a:custGeom>
              <a:avLst/>
              <a:gdLst/>
              <a:ahLst/>
              <a:cxnLst/>
              <a:rect l="l" t="t" r="r" b="b"/>
              <a:pathLst>
                <a:path w="15280" h="6083" fill="none" extrusionOk="0">
                  <a:moveTo>
                    <a:pt x="134" y="1"/>
                  </a:moveTo>
                  <a:lnTo>
                    <a:pt x="134" y="1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803" y="249"/>
                  </a:lnTo>
                  <a:lnTo>
                    <a:pt x="1587" y="364"/>
                  </a:lnTo>
                  <a:lnTo>
                    <a:pt x="2391" y="498"/>
                  </a:lnTo>
                  <a:lnTo>
                    <a:pt x="3175" y="632"/>
                  </a:lnTo>
                  <a:lnTo>
                    <a:pt x="3175" y="632"/>
                  </a:lnTo>
                  <a:lnTo>
                    <a:pt x="3978" y="804"/>
                  </a:lnTo>
                  <a:lnTo>
                    <a:pt x="4762" y="995"/>
                  </a:lnTo>
                  <a:lnTo>
                    <a:pt x="5565" y="1206"/>
                  </a:lnTo>
                  <a:lnTo>
                    <a:pt x="6349" y="1454"/>
                  </a:lnTo>
                  <a:lnTo>
                    <a:pt x="7114" y="1722"/>
                  </a:lnTo>
                  <a:lnTo>
                    <a:pt x="7898" y="2009"/>
                  </a:lnTo>
                  <a:lnTo>
                    <a:pt x="8644" y="2315"/>
                  </a:lnTo>
                  <a:lnTo>
                    <a:pt x="9390" y="2659"/>
                  </a:lnTo>
                  <a:lnTo>
                    <a:pt x="10116" y="3003"/>
                  </a:lnTo>
                  <a:lnTo>
                    <a:pt x="10824" y="3386"/>
                  </a:lnTo>
                  <a:lnTo>
                    <a:pt x="11512" y="3787"/>
                  </a:lnTo>
                  <a:lnTo>
                    <a:pt x="12201" y="4208"/>
                  </a:lnTo>
                  <a:lnTo>
                    <a:pt x="12832" y="4648"/>
                  </a:lnTo>
                  <a:lnTo>
                    <a:pt x="13463" y="5107"/>
                  </a:lnTo>
                  <a:lnTo>
                    <a:pt x="14056" y="5585"/>
                  </a:lnTo>
                  <a:lnTo>
                    <a:pt x="14610" y="6082"/>
                  </a:lnTo>
                  <a:lnTo>
                    <a:pt x="14610" y="6082"/>
                  </a:lnTo>
                  <a:lnTo>
                    <a:pt x="15279" y="4820"/>
                  </a:lnTo>
                  <a:lnTo>
                    <a:pt x="15279" y="4820"/>
                  </a:lnTo>
                  <a:lnTo>
                    <a:pt x="14744" y="4437"/>
                  </a:lnTo>
                  <a:lnTo>
                    <a:pt x="14209" y="4074"/>
                  </a:lnTo>
                  <a:lnTo>
                    <a:pt x="13635" y="3730"/>
                  </a:lnTo>
                  <a:lnTo>
                    <a:pt x="13061" y="3405"/>
                  </a:lnTo>
                  <a:lnTo>
                    <a:pt x="12468" y="3080"/>
                  </a:lnTo>
                  <a:lnTo>
                    <a:pt x="11856" y="2774"/>
                  </a:lnTo>
                  <a:lnTo>
                    <a:pt x="11244" y="2487"/>
                  </a:lnTo>
                  <a:lnTo>
                    <a:pt x="10633" y="2219"/>
                  </a:lnTo>
                  <a:lnTo>
                    <a:pt x="9982" y="1951"/>
                  </a:lnTo>
                  <a:lnTo>
                    <a:pt x="9351" y="1722"/>
                  </a:lnTo>
                  <a:lnTo>
                    <a:pt x="8701" y="1492"/>
                  </a:lnTo>
                  <a:lnTo>
                    <a:pt x="8051" y="1282"/>
                  </a:lnTo>
                  <a:lnTo>
                    <a:pt x="7382" y="1110"/>
                  </a:lnTo>
                  <a:lnTo>
                    <a:pt x="6731" y="938"/>
                  </a:lnTo>
                  <a:lnTo>
                    <a:pt x="6062" y="766"/>
                  </a:lnTo>
                  <a:lnTo>
                    <a:pt x="5393" y="632"/>
                  </a:lnTo>
                  <a:lnTo>
                    <a:pt x="5393" y="632"/>
                  </a:lnTo>
                  <a:lnTo>
                    <a:pt x="4743" y="517"/>
                  </a:lnTo>
                  <a:lnTo>
                    <a:pt x="4092" y="402"/>
                  </a:lnTo>
                  <a:lnTo>
                    <a:pt x="2773" y="230"/>
                  </a:lnTo>
                  <a:lnTo>
                    <a:pt x="1454" y="97"/>
                  </a:lnTo>
                  <a:lnTo>
                    <a:pt x="13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-2954918" y="2539481"/>
              <a:ext cx="228797" cy="763693"/>
            </a:xfrm>
            <a:custGeom>
              <a:avLst/>
              <a:gdLst/>
              <a:ahLst/>
              <a:cxnLst/>
              <a:rect l="l" t="t" r="r" b="b"/>
              <a:pathLst>
                <a:path w="5890" h="19660" extrusionOk="0">
                  <a:moveTo>
                    <a:pt x="669" y="1"/>
                  </a:moveTo>
                  <a:lnTo>
                    <a:pt x="0" y="1263"/>
                  </a:lnTo>
                  <a:lnTo>
                    <a:pt x="440" y="1684"/>
                  </a:lnTo>
                  <a:lnTo>
                    <a:pt x="861" y="2124"/>
                  </a:lnTo>
                  <a:lnTo>
                    <a:pt x="1262" y="2583"/>
                  </a:lnTo>
                  <a:lnTo>
                    <a:pt x="1626" y="3041"/>
                  </a:lnTo>
                  <a:lnTo>
                    <a:pt x="1970" y="3520"/>
                  </a:lnTo>
                  <a:lnTo>
                    <a:pt x="2295" y="3998"/>
                  </a:lnTo>
                  <a:lnTo>
                    <a:pt x="2582" y="4495"/>
                  </a:lnTo>
                  <a:lnTo>
                    <a:pt x="2830" y="4992"/>
                  </a:lnTo>
                  <a:lnTo>
                    <a:pt x="3060" y="5508"/>
                  </a:lnTo>
                  <a:lnTo>
                    <a:pt x="3251" y="6025"/>
                  </a:lnTo>
                  <a:lnTo>
                    <a:pt x="3404" y="6560"/>
                  </a:lnTo>
                  <a:lnTo>
                    <a:pt x="3538" y="7096"/>
                  </a:lnTo>
                  <a:lnTo>
                    <a:pt x="3614" y="7650"/>
                  </a:lnTo>
                  <a:lnTo>
                    <a:pt x="3672" y="8205"/>
                  </a:lnTo>
                  <a:lnTo>
                    <a:pt x="3672" y="8778"/>
                  </a:lnTo>
                  <a:lnTo>
                    <a:pt x="3653" y="9352"/>
                  </a:lnTo>
                  <a:lnTo>
                    <a:pt x="3614" y="9677"/>
                  </a:lnTo>
                  <a:lnTo>
                    <a:pt x="3557" y="10021"/>
                  </a:lnTo>
                  <a:lnTo>
                    <a:pt x="3442" y="10672"/>
                  </a:lnTo>
                  <a:lnTo>
                    <a:pt x="3289" y="11322"/>
                  </a:lnTo>
                  <a:lnTo>
                    <a:pt x="3117" y="11991"/>
                  </a:lnTo>
                  <a:lnTo>
                    <a:pt x="2964" y="12641"/>
                  </a:lnTo>
                  <a:lnTo>
                    <a:pt x="2792" y="13291"/>
                  </a:lnTo>
                  <a:lnTo>
                    <a:pt x="2658" y="13961"/>
                  </a:lnTo>
                  <a:lnTo>
                    <a:pt x="2620" y="14286"/>
                  </a:lnTo>
                  <a:lnTo>
                    <a:pt x="2582" y="14630"/>
                  </a:lnTo>
                  <a:lnTo>
                    <a:pt x="2543" y="14955"/>
                  </a:lnTo>
                  <a:lnTo>
                    <a:pt x="2543" y="15299"/>
                  </a:lnTo>
                  <a:lnTo>
                    <a:pt x="2543" y="15644"/>
                  </a:lnTo>
                  <a:lnTo>
                    <a:pt x="2582" y="15988"/>
                  </a:lnTo>
                  <a:lnTo>
                    <a:pt x="2620" y="16332"/>
                  </a:lnTo>
                  <a:lnTo>
                    <a:pt x="2696" y="16657"/>
                  </a:lnTo>
                  <a:lnTo>
                    <a:pt x="2792" y="16982"/>
                  </a:lnTo>
                  <a:lnTo>
                    <a:pt x="2888" y="17307"/>
                  </a:lnTo>
                  <a:lnTo>
                    <a:pt x="3022" y="17632"/>
                  </a:lnTo>
                  <a:lnTo>
                    <a:pt x="3194" y="17919"/>
                  </a:lnTo>
                  <a:lnTo>
                    <a:pt x="3366" y="18206"/>
                  </a:lnTo>
                  <a:lnTo>
                    <a:pt x="3576" y="18493"/>
                  </a:lnTo>
                  <a:lnTo>
                    <a:pt x="3806" y="18741"/>
                  </a:lnTo>
                  <a:lnTo>
                    <a:pt x="4073" y="18990"/>
                  </a:lnTo>
                  <a:lnTo>
                    <a:pt x="4341" y="19200"/>
                  </a:lnTo>
                  <a:lnTo>
                    <a:pt x="4666" y="19392"/>
                  </a:lnTo>
                  <a:lnTo>
                    <a:pt x="4934" y="19545"/>
                  </a:lnTo>
                  <a:lnTo>
                    <a:pt x="5221" y="19659"/>
                  </a:lnTo>
                  <a:lnTo>
                    <a:pt x="5029" y="19392"/>
                  </a:lnTo>
                  <a:lnTo>
                    <a:pt x="4838" y="19124"/>
                  </a:lnTo>
                  <a:lnTo>
                    <a:pt x="4685" y="18856"/>
                  </a:lnTo>
                  <a:lnTo>
                    <a:pt x="4532" y="18569"/>
                  </a:lnTo>
                  <a:lnTo>
                    <a:pt x="4398" y="18282"/>
                  </a:lnTo>
                  <a:lnTo>
                    <a:pt x="4284" y="17996"/>
                  </a:lnTo>
                  <a:lnTo>
                    <a:pt x="4188" y="17690"/>
                  </a:lnTo>
                  <a:lnTo>
                    <a:pt x="4112" y="17384"/>
                  </a:lnTo>
                  <a:lnTo>
                    <a:pt x="4035" y="17078"/>
                  </a:lnTo>
                  <a:lnTo>
                    <a:pt x="3997" y="16772"/>
                  </a:lnTo>
                  <a:lnTo>
                    <a:pt x="3939" y="16447"/>
                  </a:lnTo>
                  <a:lnTo>
                    <a:pt x="3920" y="16122"/>
                  </a:lnTo>
                  <a:lnTo>
                    <a:pt x="3901" y="15797"/>
                  </a:lnTo>
                  <a:lnTo>
                    <a:pt x="3901" y="15471"/>
                  </a:lnTo>
                  <a:lnTo>
                    <a:pt x="3920" y="15127"/>
                  </a:lnTo>
                  <a:lnTo>
                    <a:pt x="3959" y="14802"/>
                  </a:lnTo>
                  <a:lnTo>
                    <a:pt x="3997" y="14458"/>
                  </a:lnTo>
                  <a:lnTo>
                    <a:pt x="4035" y="14114"/>
                  </a:lnTo>
                  <a:lnTo>
                    <a:pt x="4188" y="13406"/>
                  </a:lnTo>
                  <a:lnTo>
                    <a:pt x="4360" y="12679"/>
                  </a:lnTo>
                  <a:lnTo>
                    <a:pt x="4590" y="11953"/>
                  </a:lnTo>
                  <a:lnTo>
                    <a:pt x="4857" y="11226"/>
                  </a:lnTo>
                  <a:lnTo>
                    <a:pt x="5163" y="10480"/>
                  </a:lnTo>
                  <a:lnTo>
                    <a:pt x="5507" y="9715"/>
                  </a:lnTo>
                  <a:lnTo>
                    <a:pt x="5890" y="8970"/>
                  </a:lnTo>
                  <a:lnTo>
                    <a:pt x="5890" y="8625"/>
                  </a:lnTo>
                  <a:lnTo>
                    <a:pt x="5890" y="8300"/>
                  </a:lnTo>
                  <a:lnTo>
                    <a:pt x="5871" y="7975"/>
                  </a:lnTo>
                  <a:lnTo>
                    <a:pt x="5833" y="7650"/>
                  </a:lnTo>
                  <a:lnTo>
                    <a:pt x="5794" y="7344"/>
                  </a:lnTo>
                  <a:lnTo>
                    <a:pt x="5737" y="7019"/>
                  </a:lnTo>
                  <a:lnTo>
                    <a:pt x="5660" y="6713"/>
                  </a:lnTo>
                  <a:lnTo>
                    <a:pt x="5584" y="6407"/>
                  </a:lnTo>
                  <a:lnTo>
                    <a:pt x="5488" y="6101"/>
                  </a:lnTo>
                  <a:lnTo>
                    <a:pt x="5393" y="5795"/>
                  </a:lnTo>
                  <a:lnTo>
                    <a:pt x="5144" y="5183"/>
                  </a:lnTo>
                  <a:lnTo>
                    <a:pt x="4857" y="4610"/>
                  </a:lnTo>
                  <a:lnTo>
                    <a:pt x="4532" y="4036"/>
                  </a:lnTo>
                  <a:lnTo>
                    <a:pt x="4169" y="3481"/>
                  </a:lnTo>
                  <a:lnTo>
                    <a:pt x="3767" y="2927"/>
                  </a:lnTo>
                  <a:lnTo>
                    <a:pt x="3327" y="2391"/>
                  </a:lnTo>
                  <a:lnTo>
                    <a:pt x="2849" y="1894"/>
                  </a:lnTo>
                  <a:lnTo>
                    <a:pt x="2352" y="1397"/>
                  </a:lnTo>
                  <a:lnTo>
                    <a:pt x="1817" y="900"/>
                  </a:lnTo>
                  <a:lnTo>
                    <a:pt x="1262" y="441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rgbClr val="016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-2954918" y="2539481"/>
              <a:ext cx="228797" cy="763693"/>
            </a:xfrm>
            <a:custGeom>
              <a:avLst/>
              <a:gdLst/>
              <a:ahLst/>
              <a:cxnLst/>
              <a:rect l="l" t="t" r="r" b="b"/>
              <a:pathLst>
                <a:path w="5890" h="19660" fill="none" extrusionOk="0">
                  <a:moveTo>
                    <a:pt x="669" y="1"/>
                  </a:moveTo>
                  <a:lnTo>
                    <a:pt x="669" y="1"/>
                  </a:lnTo>
                  <a:lnTo>
                    <a:pt x="0" y="1263"/>
                  </a:lnTo>
                  <a:lnTo>
                    <a:pt x="0" y="1263"/>
                  </a:lnTo>
                  <a:lnTo>
                    <a:pt x="440" y="1684"/>
                  </a:lnTo>
                  <a:lnTo>
                    <a:pt x="861" y="2124"/>
                  </a:lnTo>
                  <a:lnTo>
                    <a:pt x="1262" y="2583"/>
                  </a:lnTo>
                  <a:lnTo>
                    <a:pt x="1626" y="3041"/>
                  </a:lnTo>
                  <a:lnTo>
                    <a:pt x="1970" y="3520"/>
                  </a:lnTo>
                  <a:lnTo>
                    <a:pt x="2295" y="3998"/>
                  </a:lnTo>
                  <a:lnTo>
                    <a:pt x="2582" y="4495"/>
                  </a:lnTo>
                  <a:lnTo>
                    <a:pt x="2830" y="4992"/>
                  </a:lnTo>
                  <a:lnTo>
                    <a:pt x="3060" y="5508"/>
                  </a:lnTo>
                  <a:lnTo>
                    <a:pt x="3251" y="6025"/>
                  </a:lnTo>
                  <a:lnTo>
                    <a:pt x="3404" y="6560"/>
                  </a:lnTo>
                  <a:lnTo>
                    <a:pt x="3538" y="7096"/>
                  </a:lnTo>
                  <a:lnTo>
                    <a:pt x="3614" y="7650"/>
                  </a:lnTo>
                  <a:lnTo>
                    <a:pt x="3672" y="8205"/>
                  </a:lnTo>
                  <a:lnTo>
                    <a:pt x="3672" y="8778"/>
                  </a:lnTo>
                  <a:lnTo>
                    <a:pt x="3653" y="9352"/>
                  </a:lnTo>
                  <a:lnTo>
                    <a:pt x="3653" y="9352"/>
                  </a:lnTo>
                  <a:lnTo>
                    <a:pt x="3614" y="9677"/>
                  </a:lnTo>
                  <a:lnTo>
                    <a:pt x="3557" y="10021"/>
                  </a:lnTo>
                  <a:lnTo>
                    <a:pt x="3442" y="10672"/>
                  </a:lnTo>
                  <a:lnTo>
                    <a:pt x="3289" y="11322"/>
                  </a:lnTo>
                  <a:lnTo>
                    <a:pt x="3117" y="11991"/>
                  </a:lnTo>
                  <a:lnTo>
                    <a:pt x="2964" y="12641"/>
                  </a:lnTo>
                  <a:lnTo>
                    <a:pt x="2792" y="13291"/>
                  </a:lnTo>
                  <a:lnTo>
                    <a:pt x="2658" y="13961"/>
                  </a:lnTo>
                  <a:lnTo>
                    <a:pt x="2620" y="14286"/>
                  </a:lnTo>
                  <a:lnTo>
                    <a:pt x="2582" y="14630"/>
                  </a:lnTo>
                  <a:lnTo>
                    <a:pt x="2582" y="14630"/>
                  </a:lnTo>
                  <a:lnTo>
                    <a:pt x="2543" y="14955"/>
                  </a:lnTo>
                  <a:lnTo>
                    <a:pt x="2543" y="15299"/>
                  </a:lnTo>
                  <a:lnTo>
                    <a:pt x="2543" y="15644"/>
                  </a:lnTo>
                  <a:lnTo>
                    <a:pt x="2582" y="15988"/>
                  </a:lnTo>
                  <a:lnTo>
                    <a:pt x="2620" y="16332"/>
                  </a:lnTo>
                  <a:lnTo>
                    <a:pt x="2696" y="16657"/>
                  </a:lnTo>
                  <a:lnTo>
                    <a:pt x="2792" y="16982"/>
                  </a:lnTo>
                  <a:lnTo>
                    <a:pt x="2888" y="17307"/>
                  </a:lnTo>
                  <a:lnTo>
                    <a:pt x="3022" y="17632"/>
                  </a:lnTo>
                  <a:lnTo>
                    <a:pt x="3194" y="17919"/>
                  </a:lnTo>
                  <a:lnTo>
                    <a:pt x="3366" y="18206"/>
                  </a:lnTo>
                  <a:lnTo>
                    <a:pt x="3576" y="18493"/>
                  </a:lnTo>
                  <a:lnTo>
                    <a:pt x="3806" y="18741"/>
                  </a:lnTo>
                  <a:lnTo>
                    <a:pt x="4073" y="18990"/>
                  </a:lnTo>
                  <a:lnTo>
                    <a:pt x="4341" y="19200"/>
                  </a:lnTo>
                  <a:lnTo>
                    <a:pt x="4666" y="19392"/>
                  </a:lnTo>
                  <a:lnTo>
                    <a:pt x="4666" y="19392"/>
                  </a:lnTo>
                  <a:lnTo>
                    <a:pt x="4934" y="19545"/>
                  </a:lnTo>
                  <a:lnTo>
                    <a:pt x="5221" y="19659"/>
                  </a:lnTo>
                  <a:lnTo>
                    <a:pt x="5221" y="19659"/>
                  </a:lnTo>
                  <a:lnTo>
                    <a:pt x="5029" y="19392"/>
                  </a:lnTo>
                  <a:lnTo>
                    <a:pt x="4838" y="19124"/>
                  </a:lnTo>
                  <a:lnTo>
                    <a:pt x="4685" y="18856"/>
                  </a:lnTo>
                  <a:lnTo>
                    <a:pt x="4532" y="18569"/>
                  </a:lnTo>
                  <a:lnTo>
                    <a:pt x="4398" y="18282"/>
                  </a:lnTo>
                  <a:lnTo>
                    <a:pt x="4284" y="17996"/>
                  </a:lnTo>
                  <a:lnTo>
                    <a:pt x="4188" y="17690"/>
                  </a:lnTo>
                  <a:lnTo>
                    <a:pt x="4112" y="17384"/>
                  </a:lnTo>
                  <a:lnTo>
                    <a:pt x="4035" y="17078"/>
                  </a:lnTo>
                  <a:lnTo>
                    <a:pt x="3997" y="16772"/>
                  </a:lnTo>
                  <a:lnTo>
                    <a:pt x="3939" y="16447"/>
                  </a:lnTo>
                  <a:lnTo>
                    <a:pt x="3920" y="16122"/>
                  </a:lnTo>
                  <a:lnTo>
                    <a:pt x="3901" y="15797"/>
                  </a:lnTo>
                  <a:lnTo>
                    <a:pt x="3901" y="15471"/>
                  </a:lnTo>
                  <a:lnTo>
                    <a:pt x="3920" y="15127"/>
                  </a:lnTo>
                  <a:lnTo>
                    <a:pt x="3959" y="14802"/>
                  </a:lnTo>
                  <a:lnTo>
                    <a:pt x="3997" y="14458"/>
                  </a:lnTo>
                  <a:lnTo>
                    <a:pt x="4035" y="14114"/>
                  </a:lnTo>
                  <a:lnTo>
                    <a:pt x="4188" y="13406"/>
                  </a:lnTo>
                  <a:lnTo>
                    <a:pt x="4360" y="12679"/>
                  </a:lnTo>
                  <a:lnTo>
                    <a:pt x="4590" y="11953"/>
                  </a:lnTo>
                  <a:lnTo>
                    <a:pt x="4857" y="11226"/>
                  </a:lnTo>
                  <a:lnTo>
                    <a:pt x="5163" y="10480"/>
                  </a:lnTo>
                  <a:lnTo>
                    <a:pt x="5507" y="9715"/>
                  </a:lnTo>
                  <a:lnTo>
                    <a:pt x="5890" y="8970"/>
                  </a:lnTo>
                  <a:lnTo>
                    <a:pt x="5890" y="8970"/>
                  </a:lnTo>
                  <a:lnTo>
                    <a:pt x="5890" y="8625"/>
                  </a:lnTo>
                  <a:lnTo>
                    <a:pt x="5890" y="8300"/>
                  </a:lnTo>
                  <a:lnTo>
                    <a:pt x="5871" y="7975"/>
                  </a:lnTo>
                  <a:lnTo>
                    <a:pt x="5833" y="7650"/>
                  </a:lnTo>
                  <a:lnTo>
                    <a:pt x="5794" y="7344"/>
                  </a:lnTo>
                  <a:lnTo>
                    <a:pt x="5737" y="7019"/>
                  </a:lnTo>
                  <a:lnTo>
                    <a:pt x="5660" y="6713"/>
                  </a:lnTo>
                  <a:lnTo>
                    <a:pt x="5584" y="6407"/>
                  </a:lnTo>
                  <a:lnTo>
                    <a:pt x="5488" y="6101"/>
                  </a:lnTo>
                  <a:lnTo>
                    <a:pt x="5393" y="5795"/>
                  </a:lnTo>
                  <a:lnTo>
                    <a:pt x="5144" y="5183"/>
                  </a:lnTo>
                  <a:lnTo>
                    <a:pt x="4857" y="4610"/>
                  </a:lnTo>
                  <a:lnTo>
                    <a:pt x="4532" y="4036"/>
                  </a:lnTo>
                  <a:lnTo>
                    <a:pt x="4169" y="3481"/>
                  </a:lnTo>
                  <a:lnTo>
                    <a:pt x="3767" y="2927"/>
                  </a:lnTo>
                  <a:lnTo>
                    <a:pt x="3327" y="2391"/>
                  </a:lnTo>
                  <a:lnTo>
                    <a:pt x="2849" y="1894"/>
                  </a:lnTo>
                  <a:lnTo>
                    <a:pt x="2352" y="1397"/>
                  </a:lnTo>
                  <a:lnTo>
                    <a:pt x="1817" y="900"/>
                  </a:lnTo>
                  <a:lnTo>
                    <a:pt x="1262" y="441"/>
                  </a:lnTo>
                  <a:lnTo>
                    <a:pt x="66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-8136573" y="2349343"/>
              <a:ext cx="6758292" cy="1902434"/>
            </a:xfrm>
            <a:custGeom>
              <a:avLst/>
              <a:gdLst/>
              <a:ahLst/>
              <a:cxnLst/>
              <a:rect l="l" t="t" r="r" b="b"/>
              <a:pathLst>
                <a:path w="173981" h="48975" extrusionOk="0">
                  <a:moveTo>
                    <a:pt x="117396" y="0"/>
                  </a:moveTo>
                  <a:lnTo>
                    <a:pt x="116325" y="39"/>
                  </a:lnTo>
                  <a:lnTo>
                    <a:pt x="115254" y="96"/>
                  </a:lnTo>
                  <a:lnTo>
                    <a:pt x="114183" y="173"/>
                  </a:lnTo>
                  <a:lnTo>
                    <a:pt x="113132" y="268"/>
                  </a:lnTo>
                  <a:lnTo>
                    <a:pt x="112061" y="402"/>
                  </a:lnTo>
                  <a:lnTo>
                    <a:pt x="110990" y="536"/>
                  </a:lnTo>
                  <a:lnTo>
                    <a:pt x="109938" y="708"/>
                  </a:lnTo>
                  <a:lnTo>
                    <a:pt x="108886" y="899"/>
                  </a:lnTo>
                  <a:lnTo>
                    <a:pt x="107835" y="1110"/>
                  </a:lnTo>
                  <a:lnTo>
                    <a:pt x="106783" y="1339"/>
                  </a:lnTo>
                  <a:lnTo>
                    <a:pt x="105731" y="1588"/>
                  </a:lnTo>
                  <a:lnTo>
                    <a:pt x="104698" y="1855"/>
                  </a:lnTo>
                  <a:lnTo>
                    <a:pt x="103666" y="2142"/>
                  </a:lnTo>
                  <a:lnTo>
                    <a:pt x="102633" y="2448"/>
                  </a:lnTo>
                  <a:lnTo>
                    <a:pt x="101620" y="2754"/>
                  </a:lnTo>
                  <a:lnTo>
                    <a:pt x="100606" y="3098"/>
                  </a:lnTo>
                  <a:lnTo>
                    <a:pt x="99593" y="3443"/>
                  </a:lnTo>
                  <a:lnTo>
                    <a:pt x="98579" y="3806"/>
                  </a:lnTo>
                  <a:lnTo>
                    <a:pt x="97585" y="4188"/>
                  </a:lnTo>
                  <a:lnTo>
                    <a:pt x="96609" y="4590"/>
                  </a:lnTo>
                  <a:lnTo>
                    <a:pt x="95634" y="4992"/>
                  </a:lnTo>
                  <a:lnTo>
                    <a:pt x="94659" y="5412"/>
                  </a:lnTo>
                  <a:lnTo>
                    <a:pt x="93703" y="5833"/>
                  </a:lnTo>
                  <a:lnTo>
                    <a:pt x="92747" y="6292"/>
                  </a:lnTo>
                  <a:lnTo>
                    <a:pt x="91809" y="6732"/>
                  </a:lnTo>
                  <a:lnTo>
                    <a:pt x="90872" y="7191"/>
                  </a:lnTo>
                  <a:lnTo>
                    <a:pt x="89037" y="8147"/>
                  </a:lnTo>
                  <a:lnTo>
                    <a:pt x="87220" y="9141"/>
                  </a:lnTo>
                  <a:lnTo>
                    <a:pt x="85422" y="10155"/>
                  </a:lnTo>
                  <a:lnTo>
                    <a:pt x="83644" y="11187"/>
                  </a:lnTo>
                  <a:lnTo>
                    <a:pt x="81866" y="12258"/>
                  </a:lnTo>
                  <a:lnTo>
                    <a:pt x="80125" y="13348"/>
                  </a:lnTo>
                  <a:lnTo>
                    <a:pt x="78385" y="14438"/>
                  </a:lnTo>
                  <a:lnTo>
                    <a:pt x="74943" y="16676"/>
                  </a:lnTo>
                  <a:lnTo>
                    <a:pt x="71501" y="18913"/>
                  </a:lnTo>
                  <a:lnTo>
                    <a:pt x="68059" y="21150"/>
                  </a:lnTo>
                  <a:lnTo>
                    <a:pt x="66338" y="22260"/>
                  </a:lnTo>
                  <a:lnTo>
                    <a:pt x="64578" y="23350"/>
                  </a:lnTo>
                  <a:lnTo>
                    <a:pt x="62762" y="24459"/>
                  </a:lnTo>
                  <a:lnTo>
                    <a:pt x="60926" y="25549"/>
                  </a:lnTo>
                  <a:lnTo>
                    <a:pt x="59071" y="26620"/>
                  </a:lnTo>
                  <a:lnTo>
                    <a:pt x="57197" y="27671"/>
                  </a:lnTo>
                  <a:lnTo>
                    <a:pt x="55323" y="28723"/>
                  </a:lnTo>
                  <a:lnTo>
                    <a:pt x="53430" y="29737"/>
                  </a:lnTo>
                  <a:lnTo>
                    <a:pt x="51517" y="30731"/>
                  </a:lnTo>
                  <a:lnTo>
                    <a:pt x="49586" y="31706"/>
                  </a:lnTo>
                  <a:lnTo>
                    <a:pt x="47635" y="32663"/>
                  </a:lnTo>
                  <a:lnTo>
                    <a:pt x="45685" y="33600"/>
                  </a:lnTo>
                  <a:lnTo>
                    <a:pt x="43734" y="34517"/>
                  </a:lnTo>
                  <a:lnTo>
                    <a:pt x="41746" y="35416"/>
                  </a:lnTo>
                  <a:lnTo>
                    <a:pt x="39757" y="36296"/>
                  </a:lnTo>
                  <a:lnTo>
                    <a:pt x="37749" y="37137"/>
                  </a:lnTo>
                  <a:lnTo>
                    <a:pt x="35741" y="37979"/>
                  </a:lnTo>
                  <a:lnTo>
                    <a:pt x="33714" y="38801"/>
                  </a:lnTo>
                  <a:lnTo>
                    <a:pt x="31687" y="39585"/>
                  </a:lnTo>
                  <a:lnTo>
                    <a:pt x="29641" y="40369"/>
                  </a:lnTo>
                  <a:lnTo>
                    <a:pt x="27576" y="41115"/>
                  </a:lnTo>
                  <a:lnTo>
                    <a:pt x="25510" y="41861"/>
                  </a:lnTo>
                  <a:lnTo>
                    <a:pt x="23426" y="42568"/>
                  </a:lnTo>
                  <a:lnTo>
                    <a:pt x="21341" y="43257"/>
                  </a:lnTo>
                  <a:lnTo>
                    <a:pt x="19238" y="43926"/>
                  </a:lnTo>
                  <a:lnTo>
                    <a:pt x="17134" y="44576"/>
                  </a:lnTo>
                  <a:lnTo>
                    <a:pt x="15031" y="45207"/>
                  </a:lnTo>
                  <a:lnTo>
                    <a:pt x="12908" y="45800"/>
                  </a:lnTo>
                  <a:lnTo>
                    <a:pt x="10766" y="46393"/>
                  </a:lnTo>
                  <a:lnTo>
                    <a:pt x="8625" y="46947"/>
                  </a:lnTo>
                  <a:lnTo>
                    <a:pt x="6483" y="47483"/>
                  </a:lnTo>
                  <a:lnTo>
                    <a:pt x="4322" y="48018"/>
                  </a:lnTo>
                  <a:lnTo>
                    <a:pt x="2161" y="48496"/>
                  </a:lnTo>
                  <a:lnTo>
                    <a:pt x="0" y="48974"/>
                  </a:lnTo>
                  <a:lnTo>
                    <a:pt x="173981" y="48974"/>
                  </a:lnTo>
                  <a:lnTo>
                    <a:pt x="173981" y="8778"/>
                  </a:lnTo>
                  <a:lnTo>
                    <a:pt x="173197" y="8931"/>
                  </a:lnTo>
                  <a:lnTo>
                    <a:pt x="172413" y="9122"/>
                  </a:lnTo>
                  <a:lnTo>
                    <a:pt x="171648" y="9332"/>
                  </a:lnTo>
                  <a:lnTo>
                    <a:pt x="170883" y="9581"/>
                  </a:lnTo>
                  <a:lnTo>
                    <a:pt x="170118" y="9849"/>
                  </a:lnTo>
                  <a:lnTo>
                    <a:pt x="169372" y="10136"/>
                  </a:lnTo>
                  <a:lnTo>
                    <a:pt x="168645" y="10442"/>
                  </a:lnTo>
                  <a:lnTo>
                    <a:pt x="167919" y="10767"/>
                  </a:lnTo>
                  <a:lnTo>
                    <a:pt x="167192" y="11130"/>
                  </a:lnTo>
                  <a:lnTo>
                    <a:pt x="166485" y="11493"/>
                  </a:lnTo>
                  <a:lnTo>
                    <a:pt x="165796" y="11876"/>
                  </a:lnTo>
                  <a:lnTo>
                    <a:pt x="165108" y="12277"/>
                  </a:lnTo>
                  <a:lnTo>
                    <a:pt x="164419" y="12679"/>
                  </a:lnTo>
                  <a:lnTo>
                    <a:pt x="163750" y="13100"/>
                  </a:lnTo>
                  <a:lnTo>
                    <a:pt x="163100" y="13520"/>
                  </a:lnTo>
                  <a:lnTo>
                    <a:pt x="162469" y="13960"/>
                  </a:lnTo>
                  <a:lnTo>
                    <a:pt x="161646" y="14553"/>
                  </a:lnTo>
                  <a:lnTo>
                    <a:pt x="160824" y="15146"/>
                  </a:lnTo>
                  <a:lnTo>
                    <a:pt x="159237" y="16351"/>
                  </a:lnTo>
                  <a:lnTo>
                    <a:pt x="156063" y="18798"/>
                  </a:lnTo>
                  <a:lnTo>
                    <a:pt x="154475" y="20003"/>
                  </a:lnTo>
                  <a:lnTo>
                    <a:pt x="153653" y="20596"/>
                  </a:lnTo>
                  <a:lnTo>
                    <a:pt x="152831" y="21170"/>
                  </a:lnTo>
                  <a:lnTo>
                    <a:pt x="152009" y="21743"/>
                  </a:lnTo>
                  <a:lnTo>
                    <a:pt x="151148" y="22279"/>
                  </a:lnTo>
                  <a:lnTo>
                    <a:pt x="150287" y="22814"/>
                  </a:lnTo>
                  <a:lnTo>
                    <a:pt x="149408" y="23311"/>
                  </a:lnTo>
                  <a:lnTo>
                    <a:pt x="148968" y="23541"/>
                  </a:lnTo>
                  <a:lnTo>
                    <a:pt x="148528" y="23770"/>
                  </a:lnTo>
                  <a:lnTo>
                    <a:pt x="148088" y="23981"/>
                  </a:lnTo>
                  <a:lnTo>
                    <a:pt x="147610" y="24172"/>
                  </a:lnTo>
                  <a:lnTo>
                    <a:pt x="147151" y="24344"/>
                  </a:lnTo>
                  <a:lnTo>
                    <a:pt x="146654" y="24497"/>
                  </a:lnTo>
                  <a:lnTo>
                    <a:pt x="146176" y="24631"/>
                  </a:lnTo>
                  <a:lnTo>
                    <a:pt x="145698" y="24726"/>
                  </a:lnTo>
                  <a:lnTo>
                    <a:pt x="145201" y="24803"/>
                  </a:lnTo>
                  <a:lnTo>
                    <a:pt x="144723" y="24860"/>
                  </a:lnTo>
                  <a:lnTo>
                    <a:pt x="144245" y="24860"/>
                  </a:lnTo>
                  <a:lnTo>
                    <a:pt x="143767" y="24841"/>
                  </a:lnTo>
                  <a:lnTo>
                    <a:pt x="143308" y="24765"/>
                  </a:lnTo>
                  <a:lnTo>
                    <a:pt x="143078" y="24726"/>
                  </a:lnTo>
                  <a:lnTo>
                    <a:pt x="142849" y="24650"/>
                  </a:lnTo>
                  <a:lnTo>
                    <a:pt x="142619" y="24593"/>
                  </a:lnTo>
                  <a:lnTo>
                    <a:pt x="142409" y="24497"/>
                  </a:lnTo>
                  <a:lnTo>
                    <a:pt x="142198" y="24401"/>
                  </a:lnTo>
                  <a:lnTo>
                    <a:pt x="141988" y="24287"/>
                  </a:lnTo>
                  <a:lnTo>
                    <a:pt x="141663" y="24095"/>
                  </a:lnTo>
                  <a:lnTo>
                    <a:pt x="141395" y="23885"/>
                  </a:lnTo>
                  <a:lnTo>
                    <a:pt x="141128" y="23636"/>
                  </a:lnTo>
                  <a:lnTo>
                    <a:pt x="140898" y="23388"/>
                  </a:lnTo>
                  <a:lnTo>
                    <a:pt x="140688" y="23101"/>
                  </a:lnTo>
                  <a:lnTo>
                    <a:pt x="140516" y="22814"/>
                  </a:lnTo>
                  <a:lnTo>
                    <a:pt x="140344" y="22527"/>
                  </a:lnTo>
                  <a:lnTo>
                    <a:pt x="140210" y="22202"/>
                  </a:lnTo>
                  <a:lnTo>
                    <a:pt x="140114" y="21877"/>
                  </a:lnTo>
                  <a:lnTo>
                    <a:pt x="140018" y="21552"/>
                  </a:lnTo>
                  <a:lnTo>
                    <a:pt x="139942" y="21227"/>
                  </a:lnTo>
                  <a:lnTo>
                    <a:pt x="139904" y="20883"/>
                  </a:lnTo>
                  <a:lnTo>
                    <a:pt x="139865" y="20539"/>
                  </a:lnTo>
                  <a:lnTo>
                    <a:pt x="139865" y="20194"/>
                  </a:lnTo>
                  <a:lnTo>
                    <a:pt x="139865" y="19850"/>
                  </a:lnTo>
                  <a:lnTo>
                    <a:pt x="139904" y="19525"/>
                  </a:lnTo>
                  <a:lnTo>
                    <a:pt x="139942" y="19181"/>
                  </a:lnTo>
                  <a:lnTo>
                    <a:pt x="139980" y="18856"/>
                  </a:lnTo>
                  <a:lnTo>
                    <a:pt x="140114" y="18186"/>
                  </a:lnTo>
                  <a:lnTo>
                    <a:pt x="140286" y="17536"/>
                  </a:lnTo>
                  <a:lnTo>
                    <a:pt x="140439" y="16886"/>
                  </a:lnTo>
                  <a:lnTo>
                    <a:pt x="140611" y="16217"/>
                  </a:lnTo>
                  <a:lnTo>
                    <a:pt x="140764" y="15567"/>
                  </a:lnTo>
                  <a:lnTo>
                    <a:pt x="140879" y="14916"/>
                  </a:lnTo>
                  <a:lnTo>
                    <a:pt x="140936" y="14572"/>
                  </a:lnTo>
                  <a:lnTo>
                    <a:pt x="140975" y="14247"/>
                  </a:lnTo>
                  <a:lnTo>
                    <a:pt x="140994" y="13922"/>
                  </a:lnTo>
                  <a:lnTo>
                    <a:pt x="140994" y="13616"/>
                  </a:lnTo>
                  <a:lnTo>
                    <a:pt x="140994" y="13291"/>
                  </a:lnTo>
                  <a:lnTo>
                    <a:pt x="140975" y="12985"/>
                  </a:lnTo>
                  <a:lnTo>
                    <a:pt x="140955" y="12679"/>
                  </a:lnTo>
                  <a:lnTo>
                    <a:pt x="140917" y="12373"/>
                  </a:lnTo>
                  <a:lnTo>
                    <a:pt x="140802" y="11780"/>
                  </a:lnTo>
                  <a:lnTo>
                    <a:pt x="140649" y="11187"/>
                  </a:lnTo>
                  <a:lnTo>
                    <a:pt x="140458" y="10595"/>
                  </a:lnTo>
                  <a:lnTo>
                    <a:pt x="140229" y="10040"/>
                  </a:lnTo>
                  <a:lnTo>
                    <a:pt x="139961" y="9485"/>
                  </a:lnTo>
                  <a:lnTo>
                    <a:pt x="139636" y="8931"/>
                  </a:lnTo>
                  <a:lnTo>
                    <a:pt x="139292" y="8395"/>
                  </a:lnTo>
                  <a:lnTo>
                    <a:pt x="138909" y="7879"/>
                  </a:lnTo>
                  <a:lnTo>
                    <a:pt x="138508" y="7382"/>
                  </a:lnTo>
                  <a:lnTo>
                    <a:pt x="138049" y="6885"/>
                  </a:lnTo>
                  <a:lnTo>
                    <a:pt x="137590" y="6407"/>
                  </a:lnTo>
                  <a:lnTo>
                    <a:pt x="137093" y="5948"/>
                  </a:lnTo>
                  <a:lnTo>
                    <a:pt x="136557" y="5489"/>
                  </a:lnTo>
                  <a:lnTo>
                    <a:pt x="136003" y="5068"/>
                  </a:lnTo>
                  <a:lnTo>
                    <a:pt x="135429" y="4647"/>
                  </a:lnTo>
                  <a:lnTo>
                    <a:pt x="134836" y="4246"/>
                  </a:lnTo>
                  <a:lnTo>
                    <a:pt x="134224" y="3863"/>
                  </a:lnTo>
                  <a:lnTo>
                    <a:pt x="133593" y="3500"/>
                  </a:lnTo>
                  <a:lnTo>
                    <a:pt x="132943" y="3137"/>
                  </a:lnTo>
                  <a:lnTo>
                    <a:pt x="132274" y="2811"/>
                  </a:lnTo>
                  <a:lnTo>
                    <a:pt x="131604" y="2506"/>
                  </a:lnTo>
                  <a:lnTo>
                    <a:pt x="130916" y="2200"/>
                  </a:lnTo>
                  <a:lnTo>
                    <a:pt x="130208" y="1932"/>
                  </a:lnTo>
                  <a:lnTo>
                    <a:pt x="129501" y="1683"/>
                  </a:lnTo>
                  <a:lnTo>
                    <a:pt x="128793" y="1435"/>
                  </a:lnTo>
                  <a:lnTo>
                    <a:pt x="128067" y="1224"/>
                  </a:lnTo>
                  <a:lnTo>
                    <a:pt x="127340" y="1033"/>
                  </a:lnTo>
                  <a:lnTo>
                    <a:pt x="126613" y="861"/>
                  </a:lnTo>
                  <a:lnTo>
                    <a:pt x="125887" y="708"/>
                  </a:lnTo>
                  <a:lnTo>
                    <a:pt x="124835" y="536"/>
                  </a:lnTo>
                  <a:lnTo>
                    <a:pt x="123783" y="364"/>
                  </a:lnTo>
                  <a:lnTo>
                    <a:pt x="122712" y="249"/>
                  </a:lnTo>
                  <a:lnTo>
                    <a:pt x="121660" y="134"/>
                  </a:lnTo>
                  <a:lnTo>
                    <a:pt x="120590" y="58"/>
                  </a:lnTo>
                  <a:lnTo>
                    <a:pt x="119519" y="20"/>
                  </a:lnTo>
                  <a:lnTo>
                    <a:pt x="1184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66675" dir="1668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-5906823" y="2394634"/>
              <a:ext cx="450952" cy="874362"/>
            </a:xfrm>
            <a:custGeom>
              <a:avLst/>
              <a:gdLst/>
              <a:ahLst/>
              <a:cxnLst/>
              <a:rect l="l" t="t" r="r" b="b"/>
              <a:pathLst>
                <a:path w="11609" h="22509" extrusionOk="0">
                  <a:moveTo>
                    <a:pt x="1110" y="1"/>
                  </a:moveTo>
                  <a:lnTo>
                    <a:pt x="555" y="20"/>
                  </a:lnTo>
                  <a:lnTo>
                    <a:pt x="1" y="39"/>
                  </a:lnTo>
                  <a:lnTo>
                    <a:pt x="804" y="116"/>
                  </a:lnTo>
                  <a:lnTo>
                    <a:pt x="1607" y="250"/>
                  </a:lnTo>
                  <a:lnTo>
                    <a:pt x="2372" y="422"/>
                  </a:lnTo>
                  <a:lnTo>
                    <a:pt x="3137" y="632"/>
                  </a:lnTo>
                  <a:lnTo>
                    <a:pt x="3882" y="881"/>
                  </a:lnTo>
                  <a:lnTo>
                    <a:pt x="4246" y="1014"/>
                  </a:lnTo>
                  <a:lnTo>
                    <a:pt x="4590" y="1167"/>
                  </a:lnTo>
                  <a:lnTo>
                    <a:pt x="4934" y="1320"/>
                  </a:lnTo>
                  <a:lnTo>
                    <a:pt x="5278" y="1493"/>
                  </a:lnTo>
                  <a:lnTo>
                    <a:pt x="5604" y="1665"/>
                  </a:lnTo>
                  <a:lnTo>
                    <a:pt x="5929" y="1856"/>
                  </a:lnTo>
                  <a:lnTo>
                    <a:pt x="6235" y="2047"/>
                  </a:lnTo>
                  <a:lnTo>
                    <a:pt x="6521" y="2257"/>
                  </a:lnTo>
                  <a:lnTo>
                    <a:pt x="6808" y="2468"/>
                  </a:lnTo>
                  <a:lnTo>
                    <a:pt x="7076" y="2697"/>
                  </a:lnTo>
                  <a:lnTo>
                    <a:pt x="7344" y="2927"/>
                  </a:lnTo>
                  <a:lnTo>
                    <a:pt x="7592" y="3175"/>
                  </a:lnTo>
                  <a:lnTo>
                    <a:pt x="7822" y="3424"/>
                  </a:lnTo>
                  <a:lnTo>
                    <a:pt x="8051" y="3673"/>
                  </a:lnTo>
                  <a:lnTo>
                    <a:pt x="8262" y="3940"/>
                  </a:lnTo>
                  <a:lnTo>
                    <a:pt x="8453" y="4227"/>
                  </a:lnTo>
                  <a:lnTo>
                    <a:pt x="8625" y="4514"/>
                  </a:lnTo>
                  <a:lnTo>
                    <a:pt x="8778" y="4801"/>
                  </a:lnTo>
                  <a:lnTo>
                    <a:pt x="8931" y="5107"/>
                  </a:lnTo>
                  <a:lnTo>
                    <a:pt x="9046" y="5413"/>
                  </a:lnTo>
                  <a:lnTo>
                    <a:pt x="9160" y="5738"/>
                  </a:lnTo>
                  <a:lnTo>
                    <a:pt x="9237" y="6063"/>
                  </a:lnTo>
                  <a:lnTo>
                    <a:pt x="9333" y="6560"/>
                  </a:lnTo>
                  <a:lnTo>
                    <a:pt x="9390" y="7038"/>
                  </a:lnTo>
                  <a:lnTo>
                    <a:pt x="9390" y="7535"/>
                  </a:lnTo>
                  <a:lnTo>
                    <a:pt x="9371" y="8013"/>
                  </a:lnTo>
                  <a:lnTo>
                    <a:pt x="9333" y="8319"/>
                  </a:lnTo>
                  <a:lnTo>
                    <a:pt x="9294" y="8606"/>
                  </a:lnTo>
                  <a:lnTo>
                    <a:pt x="9237" y="8912"/>
                  </a:lnTo>
                  <a:lnTo>
                    <a:pt x="9160" y="9218"/>
                  </a:lnTo>
                  <a:lnTo>
                    <a:pt x="8969" y="9811"/>
                  </a:lnTo>
                  <a:lnTo>
                    <a:pt x="8759" y="10404"/>
                  </a:lnTo>
                  <a:lnTo>
                    <a:pt x="8491" y="10978"/>
                  </a:lnTo>
                  <a:lnTo>
                    <a:pt x="8204" y="11570"/>
                  </a:lnTo>
                  <a:lnTo>
                    <a:pt x="7898" y="12144"/>
                  </a:lnTo>
                  <a:lnTo>
                    <a:pt x="7554" y="12718"/>
                  </a:lnTo>
                  <a:lnTo>
                    <a:pt x="7191" y="13291"/>
                  </a:lnTo>
                  <a:lnTo>
                    <a:pt x="6808" y="13865"/>
                  </a:lnTo>
                  <a:lnTo>
                    <a:pt x="6043" y="14993"/>
                  </a:lnTo>
                  <a:lnTo>
                    <a:pt x="5259" y="16102"/>
                  </a:lnTo>
                  <a:lnTo>
                    <a:pt x="4514" y="17231"/>
                  </a:lnTo>
                  <a:lnTo>
                    <a:pt x="4150" y="17824"/>
                  </a:lnTo>
                  <a:lnTo>
                    <a:pt x="3825" y="18455"/>
                  </a:lnTo>
                  <a:lnTo>
                    <a:pt x="3538" y="19105"/>
                  </a:lnTo>
                  <a:lnTo>
                    <a:pt x="3290" y="19774"/>
                  </a:lnTo>
                  <a:lnTo>
                    <a:pt x="3079" y="20443"/>
                  </a:lnTo>
                  <a:lnTo>
                    <a:pt x="2984" y="20788"/>
                  </a:lnTo>
                  <a:lnTo>
                    <a:pt x="2907" y="21132"/>
                  </a:lnTo>
                  <a:lnTo>
                    <a:pt x="2831" y="21476"/>
                  </a:lnTo>
                  <a:lnTo>
                    <a:pt x="2792" y="21820"/>
                  </a:lnTo>
                  <a:lnTo>
                    <a:pt x="2754" y="22164"/>
                  </a:lnTo>
                  <a:lnTo>
                    <a:pt x="2716" y="22509"/>
                  </a:lnTo>
                  <a:lnTo>
                    <a:pt x="3251" y="22184"/>
                  </a:lnTo>
                  <a:lnTo>
                    <a:pt x="5145" y="20998"/>
                  </a:lnTo>
                  <a:lnTo>
                    <a:pt x="5278" y="20501"/>
                  </a:lnTo>
                  <a:lnTo>
                    <a:pt x="5412" y="20004"/>
                  </a:lnTo>
                  <a:lnTo>
                    <a:pt x="5584" y="19526"/>
                  </a:lnTo>
                  <a:lnTo>
                    <a:pt x="5776" y="19028"/>
                  </a:lnTo>
                  <a:lnTo>
                    <a:pt x="5986" y="18569"/>
                  </a:lnTo>
                  <a:lnTo>
                    <a:pt x="6215" y="18110"/>
                  </a:lnTo>
                  <a:lnTo>
                    <a:pt x="6464" y="17651"/>
                  </a:lnTo>
                  <a:lnTo>
                    <a:pt x="6732" y="17231"/>
                  </a:lnTo>
                  <a:lnTo>
                    <a:pt x="7172" y="16561"/>
                  </a:lnTo>
                  <a:lnTo>
                    <a:pt x="7631" y="15892"/>
                  </a:lnTo>
                  <a:lnTo>
                    <a:pt x="8568" y="14534"/>
                  </a:lnTo>
                  <a:lnTo>
                    <a:pt x="9027" y="13865"/>
                  </a:lnTo>
                  <a:lnTo>
                    <a:pt x="9466" y="13177"/>
                  </a:lnTo>
                  <a:lnTo>
                    <a:pt x="9906" y="12488"/>
                  </a:lnTo>
                  <a:lnTo>
                    <a:pt x="10308" y="11800"/>
                  </a:lnTo>
                  <a:lnTo>
                    <a:pt x="10652" y="11111"/>
                  </a:lnTo>
                  <a:lnTo>
                    <a:pt x="10824" y="10748"/>
                  </a:lnTo>
                  <a:lnTo>
                    <a:pt x="10977" y="10404"/>
                  </a:lnTo>
                  <a:lnTo>
                    <a:pt x="11111" y="10060"/>
                  </a:lnTo>
                  <a:lnTo>
                    <a:pt x="11226" y="9696"/>
                  </a:lnTo>
                  <a:lnTo>
                    <a:pt x="11340" y="9333"/>
                  </a:lnTo>
                  <a:lnTo>
                    <a:pt x="11436" y="8989"/>
                  </a:lnTo>
                  <a:lnTo>
                    <a:pt x="11513" y="8625"/>
                  </a:lnTo>
                  <a:lnTo>
                    <a:pt x="11570" y="8262"/>
                  </a:lnTo>
                  <a:lnTo>
                    <a:pt x="11608" y="7899"/>
                  </a:lnTo>
                  <a:lnTo>
                    <a:pt x="11608" y="7535"/>
                  </a:lnTo>
                  <a:lnTo>
                    <a:pt x="11608" y="7172"/>
                  </a:lnTo>
                  <a:lnTo>
                    <a:pt x="11589" y="6809"/>
                  </a:lnTo>
                  <a:lnTo>
                    <a:pt x="11532" y="6426"/>
                  </a:lnTo>
                  <a:lnTo>
                    <a:pt x="11455" y="6063"/>
                  </a:lnTo>
                  <a:lnTo>
                    <a:pt x="11360" y="5700"/>
                  </a:lnTo>
                  <a:lnTo>
                    <a:pt x="11245" y="5355"/>
                  </a:lnTo>
                  <a:lnTo>
                    <a:pt x="11111" y="5030"/>
                  </a:lnTo>
                  <a:lnTo>
                    <a:pt x="10939" y="4705"/>
                  </a:lnTo>
                  <a:lnTo>
                    <a:pt x="10767" y="4380"/>
                  </a:lnTo>
                  <a:lnTo>
                    <a:pt x="10576" y="4074"/>
                  </a:lnTo>
                  <a:lnTo>
                    <a:pt x="10346" y="3787"/>
                  </a:lnTo>
                  <a:lnTo>
                    <a:pt x="10117" y="3500"/>
                  </a:lnTo>
                  <a:lnTo>
                    <a:pt x="9868" y="3214"/>
                  </a:lnTo>
                  <a:lnTo>
                    <a:pt x="9600" y="2965"/>
                  </a:lnTo>
                  <a:lnTo>
                    <a:pt x="9313" y="2697"/>
                  </a:lnTo>
                  <a:lnTo>
                    <a:pt x="9007" y="2468"/>
                  </a:lnTo>
                  <a:lnTo>
                    <a:pt x="8701" y="2219"/>
                  </a:lnTo>
                  <a:lnTo>
                    <a:pt x="8376" y="2009"/>
                  </a:lnTo>
                  <a:lnTo>
                    <a:pt x="8032" y="1798"/>
                  </a:lnTo>
                  <a:lnTo>
                    <a:pt x="7688" y="1588"/>
                  </a:lnTo>
                  <a:lnTo>
                    <a:pt x="7325" y="1397"/>
                  </a:lnTo>
                  <a:lnTo>
                    <a:pt x="6961" y="1225"/>
                  </a:lnTo>
                  <a:lnTo>
                    <a:pt x="6579" y="1053"/>
                  </a:lnTo>
                  <a:lnTo>
                    <a:pt x="6196" y="900"/>
                  </a:lnTo>
                  <a:lnTo>
                    <a:pt x="5795" y="766"/>
                  </a:lnTo>
                  <a:lnTo>
                    <a:pt x="5393" y="632"/>
                  </a:lnTo>
                  <a:lnTo>
                    <a:pt x="4972" y="517"/>
                  </a:lnTo>
                  <a:lnTo>
                    <a:pt x="4552" y="402"/>
                  </a:lnTo>
                  <a:lnTo>
                    <a:pt x="4131" y="307"/>
                  </a:lnTo>
                  <a:lnTo>
                    <a:pt x="3710" y="230"/>
                  </a:lnTo>
                  <a:lnTo>
                    <a:pt x="3290" y="154"/>
                  </a:lnTo>
                  <a:lnTo>
                    <a:pt x="2850" y="97"/>
                  </a:lnTo>
                  <a:lnTo>
                    <a:pt x="2410" y="58"/>
                  </a:lnTo>
                  <a:lnTo>
                    <a:pt x="1989" y="20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rgbClr val="0000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-5801363" y="3210228"/>
              <a:ext cx="261543" cy="291260"/>
            </a:xfrm>
            <a:custGeom>
              <a:avLst/>
              <a:gdLst/>
              <a:ahLst/>
              <a:cxnLst/>
              <a:rect l="l" t="t" r="r" b="b"/>
              <a:pathLst>
                <a:path w="6733" h="7498" extrusionOk="0">
                  <a:moveTo>
                    <a:pt x="2430" y="1"/>
                  </a:moveTo>
                  <a:lnTo>
                    <a:pt x="536" y="1187"/>
                  </a:lnTo>
                  <a:lnTo>
                    <a:pt x="1" y="1512"/>
                  </a:lnTo>
                  <a:lnTo>
                    <a:pt x="1" y="1837"/>
                  </a:lnTo>
                  <a:lnTo>
                    <a:pt x="1" y="2257"/>
                  </a:lnTo>
                  <a:lnTo>
                    <a:pt x="20" y="2659"/>
                  </a:lnTo>
                  <a:lnTo>
                    <a:pt x="77" y="3061"/>
                  </a:lnTo>
                  <a:lnTo>
                    <a:pt x="154" y="3443"/>
                  </a:lnTo>
                  <a:lnTo>
                    <a:pt x="250" y="3826"/>
                  </a:lnTo>
                  <a:lnTo>
                    <a:pt x="364" y="4189"/>
                  </a:lnTo>
                  <a:lnTo>
                    <a:pt x="517" y="4552"/>
                  </a:lnTo>
                  <a:lnTo>
                    <a:pt x="689" y="4896"/>
                  </a:lnTo>
                  <a:lnTo>
                    <a:pt x="881" y="5222"/>
                  </a:lnTo>
                  <a:lnTo>
                    <a:pt x="1110" y="5528"/>
                  </a:lnTo>
                  <a:lnTo>
                    <a:pt x="1359" y="5833"/>
                  </a:lnTo>
                  <a:lnTo>
                    <a:pt x="1646" y="6101"/>
                  </a:lnTo>
                  <a:lnTo>
                    <a:pt x="1971" y="6369"/>
                  </a:lnTo>
                  <a:lnTo>
                    <a:pt x="2315" y="6598"/>
                  </a:lnTo>
                  <a:lnTo>
                    <a:pt x="2697" y="6828"/>
                  </a:lnTo>
                  <a:lnTo>
                    <a:pt x="3099" y="7019"/>
                  </a:lnTo>
                  <a:lnTo>
                    <a:pt x="3405" y="7134"/>
                  </a:lnTo>
                  <a:lnTo>
                    <a:pt x="3711" y="7229"/>
                  </a:lnTo>
                  <a:lnTo>
                    <a:pt x="4017" y="7306"/>
                  </a:lnTo>
                  <a:lnTo>
                    <a:pt x="4342" y="7382"/>
                  </a:lnTo>
                  <a:lnTo>
                    <a:pt x="4648" y="7440"/>
                  </a:lnTo>
                  <a:lnTo>
                    <a:pt x="4954" y="7459"/>
                  </a:lnTo>
                  <a:lnTo>
                    <a:pt x="5279" y="7478"/>
                  </a:lnTo>
                  <a:lnTo>
                    <a:pt x="5604" y="7497"/>
                  </a:lnTo>
                  <a:lnTo>
                    <a:pt x="6159" y="7478"/>
                  </a:lnTo>
                  <a:lnTo>
                    <a:pt x="6732" y="7421"/>
                  </a:lnTo>
                  <a:lnTo>
                    <a:pt x="6388" y="7344"/>
                  </a:lnTo>
                  <a:lnTo>
                    <a:pt x="6025" y="7249"/>
                  </a:lnTo>
                  <a:lnTo>
                    <a:pt x="5680" y="7153"/>
                  </a:lnTo>
                  <a:lnTo>
                    <a:pt x="5317" y="7019"/>
                  </a:lnTo>
                  <a:lnTo>
                    <a:pt x="5049" y="6885"/>
                  </a:lnTo>
                  <a:lnTo>
                    <a:pt x="4801" y="6771"/>
                  </a:lnTo>
                  <a:lnTo>
                    <a:pt x="4571" y="6618"/>
                  </a:lnTo>
                  <a:lnTo>
                    <a:pt x="4342" y="6484"/>
                  </a:lnTo>
                  <a:lnTo>
                    <a:pt x="4132" y="6331"/>
                  </a:lnTo>
                  <a:lnTo>
                    <a:pt x="3921" y="6159"/>
                  </a:lnTo>
                  <a:lnTo>
                    <a:pt x="3730" y="5986"/>
                  </a:lnTo>
                  <a:lnTo>
                    <a:pt x="3558" y="5795"/>
                  </a:lnTo>
                  <a:lnTo>
                    <a:pt x="3386" y="5623"/>
                  </a:lnTo>
                  <a:lnTo>
                    <a:pt x="3233" y="5413"/>
                  </a:lnTo>
                  <a:lnTo>
                    <a:pt x="3099" y="5222"/>
                  </a:lnTo>
                  <a:lnTo>
                    <a:pt x="2965" y="5011"/>
                  </a:lnTo>
                  <a:lnTo>
                    <a:pt x="2850" y="4801"/>
                  </a:lnTo>
                  <a:lnTo>
                    <a:pt x="2736" y="4571"/>
                  </a:lnTo>
                  <a:lnTo>
                    <a:pt x="2640" y="4361"/>
                  </a:lnTo>
                  <a:lnTo>
                    <a:pt x="2544" y="4132"/>
                  </a:lnTo>
                  <a:lnTo>
                    <a:pt x="2410" y="3653"/>
                  </a:lnTo>
                  <a:lnTo>
                    <a:pt x="2315" y="3156"/>
                  </a:lnTo>
                  <a:lnTo>
                    <a:pt x="2238" y="2659"/>
                  </a:lnTo>
                  <a:lnTo>
                    <a:pt x="2219" y="2124"/>
                  </a:lnTo>
                  <a:lnTo>
                    <a:pt x="2219" y="1607"/>
                  </a:lnTo>
                  <a:lnTo>
                    <a:pt x="2257" y="1072"/>
                  </a:lnTo>
                  <a:lnTo>
                    <a:pt x="2334" y="536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rgbClr val="015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-5801363" y="3210228"/>
              <a:ext cx="261543" cy="291260"/>
            </a:xfrm>
            <a:custGeom>
              <a:avLst/>
              <a:gdLst/>
              <a:ahLst/>
              <a:cxnLst/>
              <a:rect l="l" t="t" r="r" b="b"/>
              <a:pathLst>
                <a:path w="6733" h="7498" fill="none" extrusionOk="0">
                  <a:moveTo>
                    <a:pt x="2430" y="1"/>
                  </a:moveTo>
                  <a:lnTo>
                    <a:pt x="2430" y="1"/>
                  </a:lnTo>
                  <a:lnTo>
                    <a:pt x="536" y="1187"/>
                  </a:lnTo>
                  <a:lnTo>
                    <a:pt x="536" y="1187"/>
                  </a:lnTo>
                  <a:lnTo>
                    <a:pt x="1" y="1512"/>
                  </a:lnTo>
                  <a:lnTo>
                    <a:pt x="1" y="1512"/>
                  </a:lnTo>
                  <a:lnTo>
                    <a:pt x="1" y="1837"/>
                  </a:lnTo>
                  <a:lnTo>
                    <a:pt x="1" y="1837"/>
                  </a:lnTo>
                  <a:lnTo>
                    <a:pt x="1" y="2257"/>
                  </a:lnTo>
                  <a:lnTo>
                    <a:pt x="20" y="2659"/>
                  </a:lnTo>
                  <a:lnTo>
                    <a:pt x="77" y="3061"/>
                  </a:lnTo>
                  <a:lnTo>
                    <a:pt x="154" y="3443"/>
                  </a:lnTo>
                  <a:lnTo>
                    <a:pt x="250" y="3826"/>
                  </a:lnTo>
                  <a:lnTo>
                    <a:pt x="364" y="4189"/>
                  </a:lnTo>
                  <a:lnTo>
                    <a:pt x="517" y="4552"/>
                  </a:lnTo>
                  <a:lnTo>
                    <a:pt x="689" y="4896"/>
                  </a:lnTo>
                  <a:lnTo>
                    <a:pt x="881" y="5222"/>
                  </a:lnTo>
                  <a:lnTo>
                    <a:pt x="1110" y="5528"/>
                  </a:lnTo>
                  <a:lnTo>
                    <a:pt x="1359" y="5833"/>
                  </a:lnTo>
                  <a:lnTo>
                    <a:pt x="1646" y="6101"/>
                  </a:lnTo>
                  <a:lnTo>
                    <a:pt x="1971" y="6369"/>
                  </a:lnTo>
                  <a:lnTo>
                    <a:pt x="2315" y="6598"/>
                  </a:lnTo>
                  <a:lnTo>
                    <a:pt x="2697" y="6828"/>
                  </a:lnTo>
                  <a:lnTo>
                    <a:pt x="3099" y="7019"/>
                  </a:lnTo>
                  <a:lnTo>
                    <a:pt x="3099" y="7019"/>
                  </a:lnTo>
                  <a:lnTo>
                    <a:pt x="3405" y="7134"/>
                  </a:lnTo>
                  <a:lnTo>
                    <a:pt x="3711" y="7229"/>
                  </a:lnTo>
                  <a:lnTo>
                    <a:pt x="4017" y="7306"/>
                  </a:lnTo>
                  <a:lnTo>
                    <a:pt x="4342" y="7382"/>
                  </a:lnTo>
                  <a:lnTo>
                    <a:pt x="4648" y="7440"/>
                  </a:lnTo>
                  <a:lnTo>
                    <a:pt x="4954" y="7459"/>
                  </a:lnTo>
                  <a:lnTo>
                    <a:pt x="5279" y="7478"/>
                  </a:lnTo>
                  <a:lnTo>
                    <a:pt x="5604" y="7497"/>
                  </a:lnTo>
                  <a:lnTo>
                    <a:pt x="5604" y="7497"/>
                  </a:lnTo>
                  <a:lnTo>
                    <a:pt x="6159" y="7478"/>
                  </a:lnTo>
                  <a:lnTo>
                    <a:pt x="6732" y="7421"/>
                  </a:lnTo>
                  <a:lnTo>
                    <a:pt x="6732" y="7421"/>
                  </a:lnTo>
                  <a:lnTo>
                    <a:pt x="6388" y="7344"/>
                  </a:lnTo>
                  <a:lnTo>
                    <a:pt x="6025" y="7249"/>
                  </a:lnTo>
                  <a:lnTo>
                    <a:pt x="5680" y="7153"/>
                  </a:lnTo>
                  <a:lnTo>
                    <a:pt x="5317" y="7019"/>
                  </a:lnTo>
                  <a:lnTo>
                    <a:pt x="5317" y="7019"/>
                  </a:lnTo>
                  <a:lnTo>
                    <a:pt x="5049" y="6885"/>
                  </a:lnTo>
                  <a:lnTo>
                    <a:pt x="4801" y="6771"/>
                  </a:lnTo>
                  <a:lnTo>
                    <a:pt x="4571" y="6618"/>
                  </a:lnTo>
                  <a:lnTo>
                    <a:pt x="4342" y="6484"/>
                  </a:lnTo>
                  <a:lnTo>
                    <a:pt x="4132" y="6331"/>
                  </a:lnTo>
                  <a:lnTo>
                    <a:pt x="3921" y="6159"/>
                  </a:lnTo>
                  <a:lnTo>
                    <a:pt x="3730" y="5986"/>
                  </a:lnTo>
                  <a:lnTo>
                    <a:pt x="3558" y="5795"/>
                  </a:lnTo>
                  <a:lnTo>
                    <a:pt x="3386" y="5623"/>
                  </a:lnTo>
                  <a:lnTo>
                    <a:pt x="3233" y="5413"/>
                  </a:lnTo>
                  <a:lnTo>
                    <a:pt x="3099" y="5222"/>
                  </a:lnTo>
                  <a:lnTo>
                    <a:pt x="2965" y="5011"/>
                  </a:lnTo>
                  <a:lnTo>
                    <a:pt x="2850" y="4801"/>
                  </a:lnTo>
                  <a:lnTo>
                    <a:pt x="2736" y="4571"/>
                  </a:lnTo>
                  <a:lnTo>
                    <a:pt x="2640" y="4361"/>
                  </a:lnTo>
                  <a:lnTo>
                    <a:pt x="2544" y="4132"/>
                  </a:lnTo>
                  <a:lnTo>
                    <a:pt x="2410" y="3653"/>
                  </a:lnTo>
                  <a:lnTo>
                    <a:pt x="2315" y="3156"/>
                  </a:lnTo>
                  <a:lnTo>
                    <a:pt x="2238" y="2659"/>
                  </a:lnTo>
                  <a:lnTo>
                    <a:pt x="2219" y="2124"/>
                  </a:lnTo>
                  <a:lnTo>
                    <a:pt x="2219" y="1607"/>
                  </a:lnTo>
                  <a:lnTo>
                    <a:pt x="2257" y="1072"/>
                  </a:lnTo>
                  <a:lnTo>
                    <a:pt x="2334" y="536"/>
                  </a:lnTo>
                  <a:lnTo>
                    <a:pt x="2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-7170094" y="4436519"/>
              <a:ext cx="253347" cy="777"/>
            </a:xfrm>
            <a:custGeom>
              <a:avLst/>
              <a:gdLst/>
              <a:ahLst/>
              <a:cxnLst/>
              <a:rect l="l" t="t" r="r" b="b"/>
              <a:pathLst>
                <a:path w="6522" h="20" extrusionOk="0">
                  <a:moveTo>
                    <a:pt x="1" y="0"/>
                  </a:moveTo>
                  <a:lnTo>
                    <a:pt x="1" y="19"/>
                  </a:lnTo>
                  <a:lnTo>
                    <a:pt x="6503" y="19"/>
                  </a:lnTo>
                  <a:lnTo>
                    <a:pt x="6522" y="0"/>
                  </a:lnTo>
                  <a:close/>
                </a:path>
              </a:pathLst>
            </a:custGeom>
            <a:solidFill>
              <a:srgbClr val="0336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-7170094" y="4436519"/>
              <a:ext cx="253347" cy="777"/>
            </a:xfrm>
            <a:custGeom>
              <a:avLst/>
              <a:gdLst/>
              <a:ahLst/>
              <a:cxnLst/>
              <a:rect l="l" t="t" r="r" b="b"/>
              <a:pathLst>
                <a:path w="6522" h="20" fill="none" extrusionOk="0">
                  <a:moveTo>
                    <a:pt x="6522" y="0"/>
                  </a:moveTo>
                  <a:lnTo>
                    <a:pt x="1" y="0"/>
                  </a:lnTo>
                  <a:lnTo>
                    <a:pt x="1" y="19"/>
                  </a:lnTo>
                  <a:lnTo>
                    <a:pt x="6503" y="19"/>
                  </a:lnTo>
                  <a:lnTo>
                    <a:pt x="6503" y="19"/>
                  </a:lnTo>
                  <a:lnTo>
                    <a:pt x="65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-8286759" y="3147108"/>
              <a:ext cx="4404285" cy="1104635"/>
            </a:xfrm>
            <a:custGeom>
              <a:avLst/>
              <a:gdLst/>
              <a:ahLst/>
              <a:cxnLst/>
              <a:rect l="l" t="t" r="r" b="b"/>
              <a:pathLst>
                <a:path w="113381" h="28437" extrusionOk="0">
                  <a:moveTo>
                    <a:pt x="103112" y="1"/>
                  </a:moveTo>
                  <a:lnTo>
                    <a:pt x="102538" y="20"/>
                  </a:lnTo>
                  <a:lnTo>
                    <a:pt x="101983" y="39"/>
                  </a:lnTo>
                  <a:lnTo>
                    <a:pt x="102844" y="115"/>
                  </a:lnTo>
                  <a:lnTo>
                    <a:pt x="103265" y="154"/>
                  </a:lnTo>
                  <a:lnTo>
                    <a:pt x="103685" y="230"/>
                  </a:lnTo>
                  <a:lnTo>
                    <a:pt x="104240" y="326"/>
                  </a:lnTo>
                  <a:lnTo>
                    <a:pt x="104794" y="459"/>
                  </a:lnTo>
                  <a:lnTo>
                    <a:pt x="105330" y="612"/>
                  </a:lnTo>
                  <a:lnTo>
                    <a:pt x="105846" y="785"/>
                  </a:lnTo>
                  <a:lnTo>
                    <a:pt x="106362" y="995"/>
                  </a:lnTo>
                  <a:lnTo>
                    <a:pt x="106879" y="1205"/>
                  </a:lnTo>
                  <a:lnTo>
                    <a:pt x="107357" y="1454"/>
                  </a:lnTo>
                  <a:lnTo>
                    <a:pt x="107835" y="1722"/>
                  </a:lnTo>
                  <a:lnTo>
                    <a:pt x="108275" y="2008"/>
                  </a:lnTo>
                  <a:lnTo>
                    <a:pt x="108695" y="2334"/>
                  </a:lnTo>
                  <a:lnTo>
                    <a:pt x="109097" y="2659"/>
                  </a:lnTo>
                  <a:lnTo>
                    <a:pt x="109460" y="3022"/>
                  </a:lnTo>
                  <a:lnTo>
                    <a:pt x="109805" y="3385"/>
                  </a:lnTo>
                  <a:lnTo>
                    <a:pt x="110111" y="3787"/>
                  </a:lnTo>
                  <a:lnTo>
                    <a:pt x="110378" y="4208"/>
                  </a:lnTo>
                  <a:lnTo>
                    <a:pt x="110608" y="4628"/>
                  </a:lnTo>
                  <a:lnTo>
                    <a:pt x="110799" y="5068"/>
                  </a:lnTo>
                  <a:lnTo>
                    <a:pt x="110933" y="5489"/>
                  </a:lnTo>
                  <a:lnTo>
                    <a:pt x="111048" y="5910"/>
                  </a:lnTo>
                  <a:lnTo>
                    <a:pt x="111124" y="6330"/>
                  </a:lnTo>
                  <a:lnTo>
                    <a:pt x="111162" y="6770"/>
                  </a:lnTo>
                  <a:lnTo>
                    <a:pt x="111162" y="7191"/>
                  </a:lnTo>
                  <a:lnTo>
                    <a:pt x="111143" y="7611"/>
                  </a:lnTo>
                  <a:lnTo>
                    <a:pt x="111086" y="8051"/>
                  </a:lnTo>
                  <a:lnTo>
                    <a:pt x="111009" y="8472"/>
                  </a:lnTo>
                  <a:lnTo>
                    <a:pt x="110895" y="8893"/>
                  </a:lnTo>
                  <a:lnTo>
                    <a:pt x="110761" y="9313"/>
                  </a:lnTo>
                  <a:lnTo>
                    <a:pt x="110608" y="9734"/>
                  </a:lnTo>
                  <a:lnTo>
                    <a:pt x="110416" y="10155"/>
                  </a:lnTo>
                  <a:lnTo>
                    <a:pt x="110206" y="10556"/>
                  </a:lnTo>
                  <a:lnTo>
                    <a:pt x="109977" y="10977"/>
                  </a:lnTo>
                  <a:lnTo>
                    <a:pt x="109747" y="11379"/>
                  </a:lnTo>
                  <a:lnTo>
                    <a:pt x="109479" y="11799"/>
                  </a:lnTo>
                  <a:lnTo>
                    <a:pt x="109193" y="12201"/>
                  </a:lnTo>
                  <a:lnTo>
                    <a:pt x="108906" y="12603"/>
                  </a:lnTo>
                  <a:lnTo>
                    <a:pt x="108600" y="13004"/>
                  </a:lnTo>
                  <a:lnTo>
                    <a:pt x="107950" y="13788"/>
                  </a:lnTo>
                  <a:lnTo>
                    <a:pt x="107280" y="14572"/>
                  </a:lnTo>
                  <a:lnTo>
                    <a:pt x="106573" y="15337"/>
                  </a:lnTo>
                  <a:lnTo>
                    <a:pt x="105846" y="16064"/>
                  </a:lnTo>
                  <a:lnTo>
                    <a:pt x="105119" y="16791"/>
                  </a:lnTo>
                  <a:lnTo>
                    <a:pt x="104393" y="17498"/>
                  </a:lnTo>
                  <a:lnTo>
                    <a:pt x="103112" y="18779"/>
                  </a:lnTo>
                  <a:lnTo>
                    <a:pt x="101869" y="20080"/>
                  </a:lnTo>
                  <a:lnTo>
                    <a:pt x="100664" y="21418"/>
                  </a:lnTo>
                  <a:lnTo>
                    <a:pt x="99478" y="22776"/>
                  </a:lnTo>
                  <a:lnTo>
                    <a:pt x="98350" y="24153"/>
                  </a:lnTo>
                  <a:lnTo>
                    <a:pt x="97260" y="25549"/>
                  </a:lnTo>
                  <a:lnTo>
                    <a:pt x="96208" y="26983"/>
                  </a:lnTo>
                  <a:lnTo>
                    <a:pt x="95195" y="28417"/>
                  </a:lnTo>
                  <a:lnTo>
                    <a:pt x="20" y="28417"/>
                  </a:lnTo>
                  <a:lnTo>
                    <a:pt x="1" y="28436"/>
                  </a:lnTo>
                  <a:lnTo>
                    <a:pt x="97413" y="28436"/>
                  </a:lnTo>
                  <a:lnTo>
                    <a:pt x="98426" y="26983"/>
                  </a:lnTo>
                  <a:lnTo>
                    <a:pt x="99478" y="25549"/>
                  </a:lnTo>
                  <a:lnTo>
                    <a:pt x="100568" y="24153"/>
                  </a:lnTo>
                  <a:lnTo>
                    <a:pt x="101696" y="22776"/>
                  </a:lnTo>
                  <a:lnTo>
                    <a:pt x="102863" y="21418"/>
                  </a:lnTo>
                  <a:lnTo>
                    <a:pt x="104087" y="20080"/>
                  </a:lnTo>
                  <a:lnTo>
                    <a:pt x="105330" y="18779"/>
                  </a:lnTo>
                  <a:lnTo>
                    <a:pt x="106611" y="17498"/>
                  </a:lnTo>
                  <a:lnTo>
                    <a:pt x="107338" y="16791"/>
                  </a:lnTo>
                  <a:lnTo>
                    <a:pt x="108064" y="16064"/>
                  </a:lnTo>
                  <a:lnTo>
                    <a:pt x="108772" y="15337"/>
                  </a:lnTo>
                  <a:lnTo>
                    <a:pt x="109499" y="14572"/>
                  </a:lnTo>
                  <a:lnTo>
                    <a:pt x="110168" y="13788"/>
                  </a:lnTo>
                  <a:lnTo>
                    <a:pt x="110818" y="13004"/>
                  </a:lnTo>
                  <a:lnTo>
                    <a:pt x="111124" y="12603"/>
                  </a:lnTo>
                  <a:lnTo>
                    <a:pt x="111411" y="12201"/>
                  </a:lnTo>
                  <a:lnTo>
                    <a:pt x="111698" y="11799"/>
                  </a:lnTo>
                  <a:lnTo>
                    <a:pt x="111965" y="11379"/>
                  </a:lnTo>
                  <a:lnTo>
                    <a:pt x="112195" y="10977"/>
                  </a:lnTo>
                  <a:lnTo>
                    <a:pt x="112424" y="10556"/>
                  </a:lnTo>
                  <a:lnTo>
                    <a:pt x="112635" y="10155"/>
                  </a:lnTo>
                  <a:lnTo>
                    <a:pt x="112807" y="9734"/>
                  </a:lnTo>
                  <a:lnTo>
                    <a:pt x="112979" y="9313"/>
                  </a:lnTo>
                  <a:lnTo>
                    <a:pt x="113113" y="8893"/>
                  </a:lnTo>
                  <a:lnTo>
                    <a:pt x="113228" y="8472"/>
                  </a:lnTo>
                  <a:lnTo>
                    <a:pt x="113304" y="8051"/>
                  </a:lnTo>
                  <a:lnTo>
                    <a:pt x="113361" y="7611"/>
                  </a:lnTo>
                  <a:lnTo>
                    <a:pt x="113381" y="7191"/>
                  </a:lnTo>
                  <a:lnTo>
                    <a:pt x="113381" y="6770"/>
                  </a:lnTo>
                  <a:lnTo>
                    <a:pt x="113342" y="6349"/>
                  </a:lnTo>
                  <a:lnTo>
                    <a:pt x="113266" y="5910"/>
                  </a:lnTo>
                  <a:lnTo>
                    <a:pt x="113151" y="5489"/>
                  </a:lnTo>
                  <a:lnTo>
                    <a:pt x="113017" y="5068"/>
                  </a:lnTo>
                  <a:lnTo>
                    <a:pt x="112826" y="4628"/>
                  </a:lnTo>
                  <a:lnTo>
                    <a:pt x="112596" y="4208"/>
                  </a:lnTo>
                  <a:lnTo>
                    <a:pt x="112329" y="3787"/>
                  </a:lnTo>
                  <a:lnTo>
                    <a:pt x="112023" y="3385"/>
                  </a:lnTo>
                  <a:lnTo>
                    <a:pt x="111679" y="3022"/>
                  </a:lnTo>
                  <a:lnTo>
                    <a:pt x="111315" y="2659"/>
                  </a:lnTo>
                  <a:lnTo>
                    <a:pt x="110914" y="2334"/>
                  </a:lnTo>
                  <a:lnTo>
                    <a:pt x="110493" y="2008"/>
                  </a:lnTo>
                  <a:lnTo>
                    <a:pt x="110053" y="1722"/>
                  </a:lnTo>
                  <a:lnTo>
                    <a:pt x="109575" y="1454"/>
                  </a:lnTo>
                  <a:lnTo>
                    <a:pt x="109097" y="1205"/>
                  </a:lnTo>
                  <a:lnTo>
                    <a:pt x="108581" y="995"/>
                  </a:lnTo>
                  <a:lnTo>
                    <a:pt x="108064" y="785"/>
                  </a:lnTo>
                  <a:lnTo>
                    <a:pt x="107548" y="612"/>
                  </a:lnTo>
                  <a:lnTo>
                    <a:pt x="106993" y="459"/>
                  </a:lnTo>
                  <a:lnTo>
                    <a:pt x="106458" y="326"/>
                  </a:lnTo>
                  <a:lnTo>
                    <a:pt x="105903" y="230"/>
                  </a:lnTo>
                  <a:lnTo>
                    <a:pt x="105215" y="134"/>
                  </a:lnTo>
                  <a:lnTo>
                    <a:pt x="104507" y="58"/>
                  </a:lnTo>
                  <a:lnTo>
                    <a:pt x="103819" y="20"/>
                  </a:lnTo>
                  <a:lnTo>
                    <a:pt x="103112" y="1"/>
                  </a:lnTo>
                  <a:close/>
                </a:path>
              </a:pathLst>
            </a:custGeom>
            <a:solidFill>
              <a:srgbClr val="0000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-8625473" y="2394634"/>
              <a:ext cx="4656855" cy="1856403"/>
            </a:xfrm>
            <a:custGeom>
              <a:avLst/>
              <a:gdLst/>
              <a:ahLst/>
              <a:cxnLst/>
              <a:rect l="l" t="t" r="r" b="b"/>
              <a:pathLst>
                <a:path w="119883" h="47790" extrusionOk="0">
                  <a:moveTo>
                    <a:pt x="68556" y="1"/>
                  </a:moveTo>
                  <a:lnTo>
                    <a:pt x="68059" y="20"/>
                  </a:lnTo>
                  <a:lnTo>
                    <a:pt x="67543" y="58"/>
                  </a:lnTo>
                  <a:lnTo>
                    <a:pt x="67046" y="116"/>
                  </a:lnTo>
                  <a:lnTo>
                    <a:pt x="66548" y="192"/>
                  </a:lnTo>
                  <a:lnTo>
                    <a:pt x="66070" y="288"/>
                  </a:lnTo>
                  <a:lnTo>
                    <a:pt x="65592" y="383"/>
                  </a:lnTo>
                  <a:lnTo>
                    <a:pt x="65114" y="498"/>
                  </a:lnTo>
                  <a:lnTo>
                    <a:pt x="64636" y="632"/>
                  </a:lnTo>
                  <a:lnTo>
                    <a:pt x="64177" y="766"/>
                  </a:lnTo>
                  <a:lnTo>
                    <a:pt x="63699" y="919"/>
                  </a:lnTo>
                  <a:lnTo>
                    <a:pt x="62800" y="1263"/>
                  </a:lnTo>
                  <a:lnTo>
                    <a:pt x="61902" y="1626"/>
                  </a:lnTo>
                  <a:lnTo>
                    <a:pt x="61041" y="2028"/>
                  </a:lnTo>
                  <a:lnTo>
                    <a:pt x="60180" y="2468"/>
                  </a:lnTo>
                  <a:lnTo>
                    <a:pt x="59339" y="2927"/>
                  </a:lnTo>
                  <a:lnTo>
                    <a:pt x="58517" y="3424"/>
                  </a:lnTo>
                  <a:lnTo>
                    <a:pt x="57714" y="3940"/>
                  </a:lnTo>
                  <a:lnTo>
                    <a:pt x="56910" y="4457"/>
                  </a:lnTo>
                  <a:lnTo>
                    <a:pt x="56107" y="5011"/>
                  </a:lnTo>
                  <a:lnTo>
                    <a:pt x="55342" y="5566"/>
                  </a:lnTo>
                  <a:lnTo>
                    <a:pt x="54577" y="6120"/>
                  </a:lnTo>
                  <a:lnTo>
                    <a:pt x="53048" y="7268"/>
                  </a:lnTo>
                  <a:lnTo>
                    <a:pt x="5106" y="43487"/>
                  </a:lnTo>
                  <a:lnTo>
                    <a:pt x="1" y="47789"/>
                  </a:lnTo>
                  <a:lnTo>
                    <a:pt x="103915" y="47789"/>
                  </a:lnTo>
                  <a:lnTo>
                    <a:pt x="104928" y="46355"/>
                  </a:lnTo>
                  <a:lnTo>
                    <a:pt x="105980" y="44921"/>
                  </a:lnTo>
                  <a:lnTo>
                    <a:pt x="107070" y="43525"/>
                  </a:lnTo>
                  <a:lnTo>
                    <a:pt x="108198" y="42148"/>
                  </a:lnTo>
                  <a:lnTo>
                    <a:pt x="109384" y="40790"/>
                  </a:lnTo>
                  <a:lnTo>
                    <a:pt x="110589" y="39452"/>
                  </a:lnTo>
                  <a:lnTo>
                    <a:pt x="111832" y="38151"/>
                  </a:lnTo>
                  <a:lnTo>
                    <a:pt x="113113" y="36870"/>
                  </a:lnTo>
                  <a:lnTo>
                    <a:pt x="113839" y="36163"/>
                  </a:lnTo>
                  <a:lnTo>
                    <a:pt x="114566" y="35436"/>
                  </a:lnTo>
                  <a:lnTo>
                    <a:pt x="115293" y="34709"/>
                  </a:lnTo>
                  <a:lnTo>
                    <a:pt x="116000" y="33944"/>
                  </a:lnTo>
                  <a:lnTo>
                    <a:pt x="116670" y="33160"/>
                  </a:lnTo>
                  <a:lnTo>
                    <a:pt x="117320" y="32376"/>
                  </a:lnTo>
                  <a:lnTo>
                    <a:pt x="117626" y="31975"/>
                  </a:lnTo>
                  <a:lnTo>
                    <a:pt x="117913" y="31573"/>
                  </a:lnTo>
                  <a:lnTo>
                    <a:pt x="118199" y="31171"/>
                  </a:lnTo>
                  <a:lnTo>
                    <a:pt x="118467" y="30751"/>
                  </a:lnTo>
                  <a:lnTo>
                    <a:pt x="118697" y="30349"/>
                  </a:lnTo>
                  <a:lnTo>
                    <a:pt x="118926" y="29928"/>
                  </a:lnTo>
                  <a:lnTo>
                    <a:pt x="119136" y="29527"/>
                  </a:lnTo>
                  <a:lnTo>
                    <a:pt x="119328" y="29106"/>
                  </a:lnTo>
                  <a:lnTo>
                    <a:pt x="119481" y="28685"/>
                  </a:lnTo>
                  <a:lnTo>
                    <a:pt x="119615" y="28265"/>
                  </a:lnTo>
                  <a:lnTo>
                    <a:pt x="119729" y="27844"/>
                  </a:lnTo>
                  <a:lnTo>
                    <a:pt x="119806" y="27423"/>
                  </a:lnTo>
                  <a:lnTo>
                    <a:pt x="119863" y="26983"/>
                  </a:lnTo>
                  <a:lnTo>
                    <a:pt x="119882" y="26563"/>
                  </a:lnTo>
                  <a:lnTo>
                    <a:pt x="119882" y="26142"/>
                  </a:lnTo>
                  <a:lnTo>
                    <a:pt x="119844" y="25702"/>
                  </a:lnTo>
                  <a:lnTo>
                    <a:pt x="119768" y="25282"/>
                  </a:lnTo>
                  <a:lnTo>
                    <a:pt x="119653" y="24861"/>
                  </a:lnTo>
                  <a:lnTo>
                    <a:pt x="119519" y="24440"/>
                  </a:lnTo>
                  <a:lnTo>
                    <a:pt x="119328" y="24000"/>
                  </a:lnTo>
                  <a:lnTo>
                    <a:pt x="119098" y="23580"/>
                  </a:lnTo>
                  <a:lnTo>
                    <a:pt x="118831" y="23159"/>
                  </a:lnTo>
                  <a:lnTo>
                    <a:pt x="118525" y="22757"/>
                  </a:lnTo>
                  <a:lnTo>
                    <a:pt x="118180" y="22394"/>
                  </a:lnTo>
                  <a:lnTo>
                    <a:pt x="117817" y="22031"/>
                  </a:lnTo>
                  <a:lnTo>
                    <a:pt x="117415" y="21706"/>
                  </a:lnTo>
                  <a:lnTo>
                    <a:pt x="116995" y="21380"/>
                  </a:lnTo>
                  <a:lnTo>
                    <a:pt x="116555" y="21094"/>
                  </a:lnTo>
                  <a:lnTo>
                    <a:pt x="116077" y="20826"/>
                  </a:lnTo>
                  <a:lnTo>
                    <a:pt x="115599" y="20577"/>
                  </a:lnTo>
                  <a:lnTo>
                    <a:pt x="115082" y="20367"/>
                  </a:lnTo>
                  <a:lnTo>
                    <a:pt x="114566" y="20157"/>
                  </a:lnTo>
                  <a:lnTo>
                    <a:pt x="114050" y="19984"/>
                  </a:lnTo>
                  <a:lnTo>
                    <a:pt x="113514" y="19831"/>
                  </a:lnTo>
                  <a:lnTo>
                    <a:pt x="112960" y="19698"/>
                  </a:lnTo>
                  <a:lnTo>
                    <a:pt x="112405" y="19602"/>
                  </a:lnTo>
                  <a:lnTo>
                    <a:pt x="111851" y="19526"/>
                  </a:lnTo>
                  <a:lnTo>
                    <a:pt x="111296" y="19449"/>
                  </a:lnTo>
                  <a:lnTo>
                    <a:pt x="110742" y="19411"/>
                  </a:lnTo>
                  <a:lnTo>
                    <a:pt x="110187" y="19392"/>
                  </a:lnTo>
                  <a:lnTo>
                    <a:pt x="109632" y="19373"/>
                  </a:lnTo>
                  <a:lnTo>
                    <a:pt x="109078" y="19392"/>
                  </a:lnTo>
                  <a:lnTo>
                    <a:pt x="108504" y="19411"/>
                  </a:lnTo>
                  <a:lnTo>
                    <a:pt x="107950" y="19449"/>
                  </a:lnTo>
                  <a:lnTo>
                    <a:pt x="107395" y="19487"/>
                  </a:lnTo>
                  <a:lnTo>
                    <a:pt x="106840" y="19545"/>
                  </a:lnTo>
                  <a:lnTo>
                    <a:pt x="105712" y="19698"/>
                  </a:lnTo>
                  <a:lnTo>
                    <a:pt x="104603" y="19889"/>
                  </a:lnTo>
                  <a:lnTo>
                    <a:pt x="103513" y="20099"/>
                  </a:lnTo>
                  <a:lnTo>
                    <a:pt x="102366" y="20329"/>
                  </a:lnTo>
                  <a:lnTo>
                    <a:pt x="101218" y="20577"/>
                  </a:lnTo>
                  <a:lnTo>
                    <a:pt x="100071" y="20864"/>
                  </a:lnTo>
                  <a:lnTo>
                    <a:pt x="98943" y="21151"/>
                  </a:lnTo>
                  <a:lnTo>
                    <a:pt x="97814" y="21457"/>
                  </a:lnTo>
                  <a:lnTo>
                    <a:pt x="96686" y="21782"/>
                  </a:lnTo>
                  <a:lnTo>
                    <a:pt x="95577" y="22126"/>
                  </a:lnTo>
                  <a:lnTo>
                    <a:pt x="94487" y="22490"/>
                  </a:lnTo>
                  <a:lnTo>
                    <a:pt x="93378" y="22872"/>
                  </a:lnTo>
                  <a:lnTo>
                    <a:pt x="92288" y="23274"/>
                  </a:lnTo>
                  <a:lnTo>
                    <a:pt x="91217" y="23694"/>
                  </a:lnTo>
                  <a:lnTo>
                    <a:pt x="90146" y="24115"/>
                  </a:lnTo>
                  <a:lnTo>
                    <a:pt x="89075" y="24574"/>
                  </a:lnTo>
                  <a:lnTo>
                    <a:pt x="88023" y="25033"/>
                  </a:lnTo>
                  <a:lnTo>
                    <a:pt x="86991" y="25511"/>
                  </a:lnTo>
                  <a:lnTo>
                    <a:pt x="85958" y="26008"/>
                  </a:lnTo>
                  <a:lnTo>
                    <a:pt x="84753" y="26582"/>
                  </a:lnTo>
                  <a:lnTo>
                    <a:pt x="84122" y="26888"/>
                  </a:lnTo>
                  <a:lnTo>
                    <a:pt x="83510" y="27156"/>
                  </a:lnTo>
                  <a:lnTo>
                    <a:pt x="82860" y="27423"/>
                  </a:lnTo>
                  <a:lnTo>
                    <a:pt x="82229" y="27672"/>
                  </a:lnTo>
                  <a:lnTo>
                    <a:pt x="81579" y="27901"/>
                  </a:lnTo>
                  <a:lnTo>
                    <a:pt x="80929" y="28093"/>
                  </a:lnTo>
                  <a:lnTo>
                    <a:pt x="80279" y="28265"/>
                  </a:lnTo>
                  <a:lnTo>
                    <a:pt x="79628" y="28379"/>
                  </a:lnTo>
                  <a:lnTo>
                    <a:pt x="79303" y="28437"/>
                  </a:lnTo>
                  <a:lnTo>
                    <a:pt x="78978" y="28456"/>
                  </a:lnTo>
                  <a:lnTo>
                    <a:pt x="78653" y="28475"/>
                  </a:lnTo>
                  <a:lnTo>
                    <a:pt x="78328" y="28494"/>
                  </a:lnTo>
                  <a:lnTo>
                    <a:pt x="78003" y="28475"/>
                  </a:lnTo>
                  <a:lnTo>
                    <a:pt x="77678" y="28456"/>
                  </a:lnTo>
                  <a:lnTo>
                    <a:pt x="77372" y="28437"/>
                  </a:lnTo>
                  <a:lnTo>
                    <a:pt x="77047" y="28379"/>
                  </a:lnTo>
                  <a:lnTo>
                    <a:pt x="76741" y="28303"/>
                  </a:lnTo>
                  <a:lnTo>
                    <a:pt x="76416" y="28226"/>
                  </a:lnTo>
                  <a:lnTo>
                    <a:pt x="76110" y="28131"/>
                  </a:lnTo>
                  <a:lnTo>
                    <a:pt x="75804" y="28016"/>
                  </a:lnTo>
                  <a:lnTo>
                    <a:pt x="75402" y="27825"/>
                  </a:lnTo>
                  <a:lnTo>
                    <a:pt x="75020" y="27595"/>
                  </a:lnTo>
                  <a:lnTo>
                    <a:pt x="74676" y="27366"/>
                  </a:lnTo>
                  <a:lnTo>
                    <a:pt x="74351" y="27098"/>
                  </a:lnTo>
                  <a:lnTo>
                    <a:pt x="74064" y="26830"/>
                  </a:lnTo>
                  <a:lnTo>
                    <a:pt x="73815" y="26525"/>
                  </a:lnTo>
                  <a:lnTo>
                    <a:pt x="73586" y="26219"/>
                  </a:lnTo>
                  <a:lnTo>
                    <a:pt x="73394" y="25893"/>
                  </a:lnTo>
                  <a:lnTo>
                    <a:pt x="73222" y="25549"/>
                  </a:lnTo>
                  <a:lnTo>
                    <a:pt x="73069" y="25186"/>
                  </a:lnTo>
                  <a:lnTo>
                    <a:pt x="72955" y="24823"/>
                  </a:lnTo>
                  <a:lnTo>
                    <a:pt x="72859" y="24440"/>
                  </a:lnTo>
                  <a:lnTo>
                    <a:pt x="72782" y="24058"/>
                  </a:lnTo>
                  <a:lnTo>
                    <a:pt x="72725" y="23656"/>
                  </a:lnTo>
                  <a:lnTo>
                    <a:pt x="72706" y="23254"/>
                  </a:lnTo>
                  <a:lnTo>
                    <a:pt x="72706" y="22834"/>
                  </a:lnTo>
                  <a:lnTo>
                    <a:pt x="72706" y="22470"/>
                  </a:lnTo>
                  <a:lnTo>
                    <a:pt x="72744" y="22126"/>
                  </a:lnTo>
                  <a:lnTo>
                    <a:pt x="72782" y="21763"/>
                  </a:lnTo>
                  <a:lnTo>
                    <a:pt x="72840" y="21380"/>
                  </a:lnTo>
                  <a:lnTo>
                    <a:pt x="72916" y="21017"/>
                  </a:lnTo>
                  <a:lnTo>
                    <a:pt x="73012" y="20654"/>
                  </a:lnTo>
                  <a:lnTo>
                    <a:pt x="73108" y="20290"/>
                  </a:lnTo>
                  <a:lnTo>
                    <a:pt x="73222" y="19927"/>
                  </a:lnTo>
                  <a:lnTo>
                    <a:pt x="73337" y="19583"/>
                  </a:lnTo>
                  <a:lnTo>
                    <a:pt x="73471" y="19220"/>
                  </a:lnTo>
                  <a:lnTo>
                    <a:pt x="73624" y="18875"/>
                  </a:lnTo>
                  <a:lnTo>
                    <a:pt x="73777" y="18531"/>
                  </a:lnTo>
                  <a:lnTo>
                    <a:pt x="73949" y="18187"/>
                  </a:lnTo>
                  <a:lnTo>
                    <a:pt x="74121" y="17862"/>
                  </a:lnTo>
                  <a:lnTo>
                    <a:pt x="74312" y="17537"/>
                  </a:lnTo>
                  <a:lnTo>
                    <a:pt x="74504" y="17231"/>
                  </a:lnTo>
                  <a:lnTo>
                    <a:pt x="75249" y="16102"/>
                  </a:lnTo>
                  <a:lnTo>
                    <a:pt x="76033" y="14993"/>
                  </a:lnTo>
                  <a:lnTo>
                    <a:pt x="76798" y="13865"/>
                  </a:lnTo>
                  <a:lnTo>
                    <a:pt x="77181" y="13291"/>
                  </a:lnTo>
                  <a:lnTo>
                    <a:pt x="77544" y="12718"/>
                  </a:lnTo>
                  <a:lnTo>
                    <a:pt x="77888" y="12144"/>
                  </a:lnTo>
                  <a:lnTo>
                    <a:pt x="78194" y="11570"/>
                  </a:lnTo>
                  <a:lnTo>
                    <a:pt x="78481" y="10978"/>
                  </a:lnTo>
                  <a:lnTo>
                    <a:pt x="78749" y="10404"/>
                  </a:lnTo>
                  <a:lnTo>
                    <a:pt x="78959" y="9811"/>
                  </a:lnTo>
                  <a:lnTo>
                    <a:pt x="79150" y="9218"/>
                  </a:lnTo>
                  <a:lnTo>
                    <a:pt x="79227" y="8912"/>
                  </a:lnTo>
                  <a:lnTo>
                    <a:pt x="79284" y="8606"/>
                  </a:lnTo>
                  <a:lnTo>
                    <a:pt x="79323" y="8319"/>
                  </a:lnTo>
                  <a:lnTo>
                    <a:pt x="79361" y="8013"/>
                  </a:lnTo>
                  <a:lnTo>
                    <a:pt x="79380" y="7535"/>
                  </a:lnTo>
                  <a:lnTo>
                    <a:pt x="79380" y="7038"/>
                  </a:lnTo>
                  <a:lnTo>
                    <a:pt x="79323" y="6560"/>
                  </a:lnTo>
                  <a:lnTo>
                    <a:pt x="79227" y="6063"/>
                  </a:lnTo>
                  <a:lnTo>
                    <a:pt x="79112" y="5642"/>
                  </a:lnTo>
                  <a:lnTo>
                    <a:pt x="78978" y="5241"/>
                  </a:lnTo>
                  <a:lnTo>
                    <a:pt x="78806" y="4858"/>
                  </a:lnTo>
                  <a:lnTo>
                    <a:pt x="78596" y="4495"/>
                  </a:lnTo>
                  <a:lnTo>
                    <a:pt x="78366" y="4131"/>
                  </a:lnTo>
                  <a:lnTo>
                    <a:pt x="78118" y="3787"/>
                  </a:lnTo>
                  <a:lnTo>
                    <a:pt x="77850" y="3443"/>
                  </a:lnTo>
                  <a:lnTo>
                    <a:pt x="77544" y="3137"/>
                  </a:lnTo>
                  <a:lnTo>
                    <a:pt x="77219" y="2831"/>
                  </a:lnTo>
                  <a:lnTo>
                    <a:pt x="76875" y="2525"/>
                  </a:lnTo>
                  <a:lnTo>
                    <a:pt x="76511" y="2257"/>
                  </a:lnTo>
                  <a:lnTo>
                    <a:pt x="76148" y="1990"/>
                  </a:lnTo>
                  <a:lnTo>
                    <a:pt x="75747" y="1760"/>
                  </a:lnTo>
                  <a:lnTo>
                    <a:pt x="75326" y="1531"/>
                  </a:lnTo>
                  <a:lnTo>
                    <a:pt x="74905" y="1301"/>
                  </a:lnTo>
                  <a:lnTo>
                    <a:pt x="74465" y="1110"/>
                  </a:lnTo>
                  <a:lnTo>
                    <a:pt x="74006" y="919"/>
                  </a:lnTo>
                  <a:lnTo>
                    <a:pt x="73547" y="766"/>
                  </a:lnTo>
                  <a:lnTo>
                    <a:pt x="73069" y="613"/>
                  </a:lnTo>
                  <a:lnTo>
                    <a:pt x="72591" y="479"/>
                  </a:lnTo>
                  <a:lnTo>
                    <a:pt x="72094" y="345"/>
                  </a:lnTo>
                  <a:lnTo>
                    <a:pt x="71597" y="250"/>
                  </a:lnTo>
                  <a:lnTo>
                    <a:pt x="71100" y="173"/>
                  </a:lnTo>
                  <a:lnTo>
                    <a:pt x="70602" y="97"/>
                  </a:lnTo>
                  <a:lnTo>
                    <a:pt x="70086" y="58"/>
                  </a:lnTo>
                  <a:lnTo>
                    <a:pt x="69570" y="20"/>
                  </a:lnTo>
                  <a:lnTo>
                    <a:pt x="690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-8625473" y="2394634"/>
              <a:ext cx="4656855" cy="1856403"/>
            </a:xfrm>
            <a:custGeom>
              <a:avLst/>
              <a:gdLst/>
              <a:ahLst/>
              <a:cxnLst/>
              <a:rect l="l" t="t" r="r" b="b"/>
              <a:pathLst>
                <a:path w="119883" h="47790" fill="none" extrusionOk="0">
                  <a:moveTo>
                    <a:pt x="113113" y="36870"/>
                  </a:moveTo>
                  <a:lnTo>
                    <a:pt x="113113" y="36870"/>
                  </a:lnTo>
                  <a:lnTo>
                    <a:pt x="111832" y="38151"/>
                  </a:lnTo>
                  <a:lnTo>
                    <a:pt x="110589" y="39452"/>
                  </a:lnTo>
                  <a:lnTo>
                    <a:pt x="109384" y="40790"/>
                  </a:lnTo>
                  <a:lnTo>
                    <a:pt x="108198" y="42148"/>
                  </a:lnTo>
                  <a:lnTo>
                    <a:pt x="107070" y="43525"/>
                  </a:lnTo>
                  <a:lnTo>
                    <a:pt x="105980" y="44921"/>
                  </a:lnTo>
                  <a:lnTo>
                    <a:pt x="104928" y="46355"/>
                  </a:lnTo>
                  <a:lnTo>
                    <a:pt x="103915" y="47789"/>
                  </a:lnTo>
                  <a:lnTo>
                    <a:pt x="1" y="47789"/>
                  </a:lnTo>
                  <a:lnTo>
                    <a:pt x="5106" y="43487"/>
                  </a:lnTo>
                  <a:lnTo>
                    <a:pt x="5106" y="43487"/>
                  </a:lnTo>
                  <a:lnTo>
                    <a:pt x="53048" y="7268"/>
                  </a:lnTo>
                  <a:lnTo>
                    <a:pt x="53048" y="7268"/>
                  </a:lnTo>
                  <a:lnTo>
                    <a:pt x="54577" y="6120"/>
                  </a:lnTo>
                  <a:lnTo>
                    <a:pt x="55342" y="5566"/>
                  </a:lnTo>
                  <a:lnTo>
                    <a:pt x="56107" y="5011"/>
                  </a:lnTo>
                  <a:lnTo>
                    <a:pt x="56910" y="4457"/>
                  </a:lnTo>
                  <a:lnTo>
                    <a:pt x="57714" y="3940"/>
                  </a:lnTo>
                  <a:lnTo>
                    <a:pt x="58517" y="3424"/>
                  </a:lnTo>
                  <a:lnTo>
                    <a:pt x="59339" y="2927"/>
                  </a:lnTo>
                  <a:lnTo>
                    <a:pt x="60180" y="2468"/>
                  </a:lnTo>
                  <a:lnTo>
                    <a:pt x="61041" y="2028"/>
                  </a:lnTo>
                  <a:lnTo>
                    <a:pt x="61902" y="1626"/>
                  </a:lnTo>
                  <a:lnTo>
                    <a:pt x="62800" y="1263"/>
                  </a:lnTo>
                  <a:lnTo>
                    <a:pt x="63699" y="919"/>
                  </a:lnTo>
                  <a:lnTo>
                    <a:pt x="64177" y="766"/>
                  </a:lnTo>
                  <a:lnTo>
                    <a:pt x="64636" y="632"/>
                  </a:lnTo>
                  <a:lnTo>
                    <a:pt x="65114" y="498"/>
                  </a:lnTo>
                  <a:lnTo>
                    <a:pt x="65592" y="383"/>
                  </a:lnTo>
                  <a:lnTo>
                    <a:pt x="66070" y="288"/>
                  </a:lnTo>
                  <a:lnTo>
                    <a:pt x="66548" y="192"/>
                  </a:lnTo>
                  <a:lnTo>
                    <a:pt x="66548" y="192"/>
                  </a:lnTo>
                  <a:lnTo>
                    <a:pt x="67046" y="116"/>
                  </a:lnTo>
                  <a:lnTo>
                    <a:pt x="67543" y="58"/>
                  </a:lnTo>
                  <a:lnTo>
                    <a:pt x="68059" y="20"/>
                  </a:lnTo>
                  <a:lnTo>
                    <a:pt x="68556" y="1"/>
                  </a:lnTo>
                  <a:lnTo>
                    <a:pt x="69073" y="1"/>
                  </a:lnTo>
                  <a:lnTo>
                    <a:pt x="69570" y="20"/>
                  </a:lnTo>
                  <a:lnTo>
                    <a:pt x="70086" y="58"/>
                  </a:lnTo>
                  <a:lnTo>
                    <a:pt x="70602" y="97"/>
                  </a:lnTo>
                  <a:lnTo>
                    <a:pt x="71100" y="173"/>
                  </a:lnTo>
                  <a:lnTo>
                    <a:pt x="71597" y="250"/>
                  </a:lnTo>
                  <a:lnTo>
                    <a:pt x="72094" y="345"/>
                  </a:lnTo>
                  <a:lnTo>
                    <a:pt x="72591" y="479"/>
                  </a:lnTo>
                  <a:lnTo>
                    <a:pt x="73069" y="613"/>
                  </a:lnTo>
                  <a:lnTo>
                    <a:pt x="73547" y="766"/>
                  </a:lnTo>
                  <a:lnTo>
                    <a:pt x="74006" y="919"/>
                  </a:lnTo>
                  <a:lnTo>
                    <a:pt x="74465" y="1110"/>
                  </a:lnTo>
                  <a:lnTo>
                    <a:pt x="74905" y="1301"/>
                  </a:lnTo>
                  <a:lnTo>
                    <a:pt x="75326" y="1531"/>
                  </a:lnTo>
                  <a:lnTo>
                    <a:pt x="75747" y="1760"/>
                  </a:lnTo>
                  <a:lnTo>
                    <a:pt x="76148" y="1990"/>
                  </a:lnTo>
                  <a:lnTo>
                    <a:pt x="76511" y="2257"/>
                  </a:lnTo>
                  <a:lnTo>
                    <a:pt x="76875" y="2525"/>
                  </a:lnTo>
                  <a:lnTo>
                    <a:pt x="77219" y="2831"/>
                  </a:lnTo>
                  <a:lnTo>
                    <a:pt x="77544" y="3137"/>
                  </a:lnTo>
                  <a:lnTo>
                    <a:pt x="77850" y="3443"/>
                  </a:lnTo>
                  <a:lnTo>
                    <a:pt x="78118" y="3787"/>
                  </a:lnTo>
                  <a:lnTo>
                    <a:pt x="78366" y="4131"/>
                  </a:lnTo>
                  <a:lnTo>
                    <a:pt x="78596" y="4495"/>
                  </a:lnTo>
                  <a:lnTo>
                    <a:pt x="78806" y="4858"/>
                  </a:lnTo>
                  <a:lnTo>
                    <a:pt x="78978" y="5241"/>
                  </a:lnTo>
                  <a:lnTo>
                    <a:pt x="79112" y="5642"/>
                  </a:lnTo>
                  <a:lnTo>
                    <a:pt x="79227" y="6063"/>
                  </a:lnTo>
                  <a:lnTo>
                    <a:pt x="79227" y="6063"/>
                  </a:lnTo>
                  <a:lnTo>
                    <a:pt x="79323" y="6560"/>
                  </a:lnTo>
                  <a:lnTo>
                    <a:pt x="79380" y="7038"/>
                  </a:lnTo>
                  <a:lnTo>
                    <a:pt x="79380" y="7535"/>
                  </a:lnTo>
                  <a:lnTo>
                    <a:pt x="79361" y="8013"/>
                  </a:lnTo>
                  <a:lnTo>
                    <a:pt x="79361" y="8013"/>
                  </a:lnTo>
                  <a:lnTo>
                    <a:pt x="79323" y="8319"/>
                  </a:lnTo>
                  <a:lnTo>
                    <a:pt x="79284" y="8606"/>
                  </a:lnTo>
                  <a:lnTo>
                    <a:pt x="79227" y="8912"/>
                  </a:lnTo>
                  <a:lnTo>
                    <a:pt x="79150" y="9218"/>
                  </a:lnTo>
                  <a:lnTo>
                    <a:pt x="78959" y="9811"/>
                  </a:lnTo>
                  <a:lnTo>
                    <a:pt x="78749" y="10404"/>
                  </a:lnTo>
                  <a:lnTo>
                    <a:pt x="78481" y="10978"/>
                  </a:lnTo>
                  <a:lnTo>
                    <a:pt x="78194" y="11570"/>
                  </a:lnTo>
                  <a:lnTo>
                    <a:pt x="77888" y="12144"/>
                  </a:lnTo>
                  <a:lnTo>
                    <a:pt x="77544" y="12718"/>
                  </a:lnTo>
                  <a:lnTo>
                    <a:pt x="77181" y="13291"/>
                  </a:lnTo>
                  <a:lnTo>
                    <a:pt x="76798" y="13865"/>
                  </a:lnTo>
                  <a:lnTo>
                    <a:pt x="76033" y="14993"/>
                  </a:lnTo>
                  <a:lnTo>
                    <a:pt x="75249" y="16102"/>
                  </a:lnTo>
                  <a:lnTo>
                    <a:pt x="74504" y="17231"/>
                  </a:lnTo>
                  <a:lnTo>
                    <a:pt x="74504" y="17231"/>
                  </a:lnTo>
                  <a:lnTo>
                    <a:pt x="74312" y="17537"/>
                  </a:lnTo>
                  <a:lnTo>
                    <a:pt x="74121" y="17862"/>
                  </a:lnTo>
                  <a:lnTo>
                    <a:pt x="73949" y="18187"/>
                  </a:lnTo>
                  <a:lnTo>
                    <a:pt x="73777" y="18531"/>
                  </a:lnTo>
                  <a:lnTo>
                    <a:pt x="73624" y="18875"/>
                  </a:lnTo>
                  <a:lnTo>
                    <a:pt x="73471" y="19220"/>
                  </a:lnTo>
                  <a:lnTo>
                    <a:pt x="73337" y="19583"/>
                  </a:lnTo>
                  <a:lnTo>
                    <a:pt x="73222" y="19927"/>
                  </a:lnTo>
                  <a:lnTo>
                    <a:pt x="73108" y="20290"/>
                  </a:lnTo>
                  <a:lnTo>
                    <a:pt x="73012" y="20654"/>
                  </a:lnTo>
                  <a:lnTo>
                    <a:pt x="72916" y="21017"/>
                  </a:lnTo>
                  <a:lnTo>
                    <a:pt x="72840" y="21380"/>
                  </a:lnTo>
                  <a:lnTo>
                    <a:pt x="72782" y="21763"/>
                  </a:lnTo>
                  <a:lnTo>
                    <a:pt x="72744" y="22126"/>
                  </a:lnTo>
                  <a:lnTo>
                    <a:pt x="72706" y="22470"/>
                  </a:lnTo>
                  <a:lnTo>
                    <a:pt x="72706" y="22834"/>
                  </a:lnTo>
                  <a:lnTo>
                    <a:pt x="72706" y="22834"/>
                  </a:lnTo>
                  <a:lnTo>
                    <a:pt x="72706" y="23254"/>
                  </a:lnTo>
                  <a:lnTo>
                    <a:pt x="72725" y="23656"/>
                  </a:lnTo>
                  <a:lnTo>
                    <a:pt x="72782" y="24058"/>
                  </a:lnTo>
                  <a:lnTo>
                    <a:pt x="72859" y="24440"/>
                  </a:lnTo>
                  <a:lnTo>
                    <a:pt x="72955" y="24823"/>
                  </a:lnTo>
                  <a:lnTo>
                    <a:pt x="73069" y="25186"/>
                  </a:lnTo>
                  <a:lnTo>
                    <a:pt x="73222" y="25549"/>
                  </a:lnTo>
                  <a:lnTo>
                    <a:pt x="73394" y="25893"/>
                  </a:lnTo>
                  <a:lnTo>
                    <a:pt x="73586" y="26219"/>
                  </a:lnTo>
                  <a:lnTo>
                    <a:pt x="73815" y="26525"/>
                  </a:lnTo>
                  <a:lnTo>
                    <a:pt x="74064" y="26830"/>
                  </a:lnTo>
                  <a:lnTo>
                    <a:pt x="74351" y="27098"/>
                  </a:lnTo>
                  <a:lnTo>
                    <a:pt x="74676" y="27366"/>
                  </a:lnTo>
                  <a:lnTo>
                    <a:pt x="75020" y="27595"/>
                  </a:lnTo>
                  <a:lnTo>
                    <a:pt x="75402" y="27825"/>
                  </a:lnTo>
                  <a:lnTo>
                    <a:pt x="75804" y="28016"/>
                  </a:lnTo>
                  <a:lnTo>
                    <a:pt x="75804" y="28016"/>
                  </a:lnTo>
                  <a:lnTo>
                    <a:pt x="76110" y="28131"/>
                  </a:lnTo>
                  <a:lnTo>
                    <a:pt x="76416" y="28226"/>
                  </a:lnTo>
                  <a:lnTo>
                    <a:pt x="76741" y="28303"/>
                  </a:lnTo>
                  <a:lnTo>
                    <a:pt x="77047" y="28379"/>
                  </a:lnTo>
                  <a:lnTo>
                    <a:pt x="77372" y="28437"/>
                  </a:lnTo>
                  <a:lnTo>
                    <a:pt x="77678" y="28456"/>
                  </a:lnTo>
                  <a:lnTo>
                    <a:pt x="78003" y="28475"/>
                  </a:lnTo>
                  <a:lnTo>
                    <a:pt x="78328" y="28494"/>
                  </a:lnTo>
                  <a:lnTo>
                    <a:pt x="78653" y="28475"/>
                  </a:lnTo>
                  <a:lnTo>
                    <a:pt x="78978" y="28456"/>
                  </a:lnTo>
                  <a:lnTo>
                    <a:pt x="79303" y="28437"/>
                  </a:lnTo>
                  <a:lnTo>
                    <a:pt x="79628" y="28379"/>
                  </a:lnTo>
                  <a:lnTo>
                    <a:pt x="80279" y="28265"/>
                  </a:lnTo>
                  <a:lnTo>
                    <a:pt x="80929" y="28093"/>
                  </a:lnTo>
                  <a:lnTo>
                    <a:pt x="81579" y="27901"/>
                  </a:lnTo>
                  <a:lnTo>
                    <a:pt x="82229" y="27672"/>
                  </a:lnTo>
                  <a:lnTo>
                    <a:pt x="82860" y="27423"/>
                  </a:lnTo>
                  <a:lnTo>
                    <a:pt x="83510" y="27156"/>
                  </a:lnTo>
                  <a:lnTo>
                    <a:pt x="84122" y="26888"/>
                  </a:lnTo>
                  <a:lnTo>
                    <a:pt x="84753" y="26582"/>
                  </a:lnTo>
                  <a:lnTo>
                    <a:pt x="85958" y="26008"/>
                  </a:lnTo>
                  <a:lnTo>
                    <a:pt x="85958" y="26008"/>
                  </a:lnTo>
                  <a:lnTo>
                    <a:pt x="86991" y="25511"/>
                  </a:lnTo>
                  <a:lnTo>
                    <a:pt x="88023" y="25033"/>
                  </a:lnTo>
                  <a:lnTo>
                    <a:pt x="89075" y="24574"/>
                  </a:lnTo>
                  <a:lnTo>
                    <a:pt x="90146" y="24115"/>
                  </a:lnTo>
                  <a:lnTo>
                    <a:pt x="91217" y="23694"/>
                  </a:lnTo>
                  <a:lnTo>
                    <a:pt x="92288" y="23274"/>
                  </a:lnTo>
                  <a:lnTo>
                    <a:pt x="93378" y="22872"/>
                  </a:lnTo>
                  <a:lnTo>
                    <a:pt x="94487" y="22490"/>
                  </a:lnTo>
                  <a:lnTo>
                    <a:pt x="95577" y="22126"/>
                  </a:lnTo>
                  <a:lnTo>
                    <a:pt x="96686" y="21782"/>
                  </a:lnTo>
                  <a:lnTo>
                    <a:pt x="97814" y="21457"/>
                  </a:lnTo>
                  <a:lnTo>
                    <a:pt x="98943" y="21151"/>
                  </a:lnTo>
                  <a:lnTo>
                    <a:pt x="100071" y="20864"/>
                  </a:lnTo>
                  <a:lnTo>
                    <a:pt x="101218" y="20577"/>
                  </a:lnTo>
                  <a:lnTo>
                    <a:pt x="102366" y="20329"/>
                  </a:lnTo>
                  <a:lnTo>
                    <a:pt x="103513" y="20099"/>
                  </a:lnTo>
                  <a:lnTo>
                    <a:pt x="103513" y="20099"/>
                  </a:lnTo>
                  <a:lnTo>
                    <a:pt x="104603" y="19889"/>
                  </a:lnTo>
                  <a:lnTo>
                    <a:pt x="105712" y="19698"/>
                  </a:lnTo>
                  <a:lnTo>
                    <a:pt x="106840" y="19545"/>
                  </a:lnTo>
                  <a:lnTo>
                    <a:pt x="107395" y="19487"/>
                  </a:lnTo>
                  <a:lnTo>
                    <a:pt x="107950" y="19449"/>
                  </a:lnTo>
                  <a:lnTo>
                    <a:pt x="108504" y="19411"/>
                  </a:lnTo>
                  <a:lnTo>
                    <a:pt x="109078" y="19392"/>
                  </a:lnTo>
                  <a:lnTo>
                    <a:pt x="109632" y="19373"/>
                  </a:lnTo>
                  <a:lnTo>
                    <a:pt x="110187" y="19392"/>
                  </a:lnTo>
                  <a:lnTo>
                    <a:pt x="110742" y="19411"/>
                  </a:lnTo>
                  <a:lnTo>
                    <a:pt x="111296" y="19449"/>
                  </a:lnTo>
                  <a:lnTo>
                    <a:pt x="111851" y="19526"/>
                  </a:lnTo>
                  <a:lnTo>
                    <a:pt x="112405" y="19602"/>
                  </a:lnTo>
                  <a:lnTo>
                    <a:pt x="112405" y="19602"/>
                  </a:lnTo>
                  <a:lnTo>
                    <a:pt x="112960" y="19698"/>
                  </a:lnTo>
                  <a:lnTo>
                    <a:pt x="113514" y="19831"/>
                  </a:lnTo>
                  <a:lnTo>
                    <a:pt x="114050" y="19984"/>
                  </a:lnTo>
                  <a:lnTo>
                    <a:pt x="114566" y="20157"/>
                  </a:lnTo>
                  <a:lnTo>
                    <a:pt x="115082" y="20367"/>
                  </a:lnTo>
                  <a:lnTo>
                    <a:pt x="115599" y="20577"/>
                  </a:lnTo>
                  <a:lnTo>
                    <a:pt x="116077" y="20826"/>
                  </a:lnTo>
                  <a:lnTo>
                    <a:pt x="116555" y="21094"/>
                  </a:lnTo>
                  <a:lnTo>
                    <a:pt x="116995" y="21380"/>
                  </a:lnTo>
                  <a:lnTo>
                    <a:pt x="117415" y="21706"/>
                  </a:lnTo>
                  <a:lnTo>
                    <a:pt x="117817" y="22031"/>
                  </a:lnTo>
                  <a:lnTo>
                    <a:pt x="118180" y="22394"/>
                  </a:lnTo>
                  <a:lnTo>
                    <a:pt x="118525" y="22757"/>
                  </a:lnTo>
                  <a:lnTo>
                    <a:pt x="118831" y="23159"/>
                  </a:lnTo>
                  <a:lnTo>
                    <a:pt x="119098" y="23580"/>
                  </a:lnTo>
                  <a:lnTo>
                    <a:pt x="119328" y="24000"/>
                  </a:lnTo>
                  <a:lnTo>
                    <a:pt x="119328" y="24000"/>
                  </a:lnTo>
                  <a:lnTo>
                    <a:pt x="119519" y="24440"/>
                  </a:lnTo>
                  <a:lnTo>
                    <a:pt x="119653" y="24861"/>
                  </a:lnTo>
                  <a:lnTo>
                    <a:pt x="119768" y="25282"/>
                  </a:lnTo>
                  <a:lnTo>
                    <a:pt x="119844" y="25702"/>
                  </a:lnTo>
                  <a:lnTo>
                    <a:pt x="119882" y="26142"/>
                  </a:lnTo>
                  <a:lnTo>
                    <a:pt x="119882" y="26563"/>
                  </a:lnTo>
                  <a:lnTo>
                    <a:pt x="119863" y="26983"/>
                  </a:lnTo>
                  <a:lnTo>
                    <a:pt x="119806" y="27423"/>
                  </a:lnTo>
                  <a:lnTo>
                    <a:pt x="119729" y="27844"/>
                  </a:lnTo>
                  <a:lnTo>
                    <a:pt x="119615" y="28265"/>
                  </a:lnTo>
                  <a:lnTo>
                    <a:pt x="119481" y="28685"/>
                  </a:lnTo>
                  <a:lnTo>
                    <a:pt x="119328" y="29106"/>
                  </a:lnTo>
                  <a:lnTo>
                    <a:pt x="119136" y="29527"/>
                  </a:lnTo>
                  <a:lnTo>
                    <a:pt x="118926" y="29928"/>
                  </a:lnTo>
                  <a:lnTo>
                    <a:pt x="118697" y="30349"/>
                  </a:lnTo>
                  <a:lnTo>
                    <a:pt x="118467" y="30751"/>
                  </a:lnTo>
                  <a:lnTo>
                    <a:pt x="118199" y="31171"/>
                  </a:lnTo>
                  <a:lnTo>
                    <a:pt x="117913" y="31573"/>
                  </a:lnTo>
                  <a:lnTo>
                    <a:pt x="117626" y="31975"/>
                  </a:lnTo>
                  <a:lnTo>
                    <a:pt x="117320" y="32376"/>
                  </a:lnTo>
                  <a:lnTo>
                    <a:pt x="116670" y="33160"/>
                  </a:lnTo>
                  <a:lnTo>
                    <a:pt x="116000" y="33944"/>
                  </a:lnTo>
                  <a:lnTo>
                    <a:pt x="115293" y="34709"/>
                  </a:lnTo>
                  <a:lnTo>
                    <a:pt x="114566" y="35436"/>
                  </a:lnTo>
                  <a:lnTo>
                    <a:pt x="113839" y="36163"/>
                  </a:lnTo>
                  <a:lnTo>
                    <a:pt x="113113" y="368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-7864104" y="2703672"/>
              <a:ext cx="3240256" cy="1547352"/>
            </a:xfrm>
            <a:custGeom>
              <a:avLst/>
              <a:gdLst/>
              <a:ahLst/>
              <a:cxnLst/>
              <a:rect l="l" t="t" r="r" b="b"/>
              <a:pathLst>
                <a:path w="83415" h="39834" extrusionOk="0">
                  <a:moveTo>
                    <a:pt x="58880" y="0"/>
                  </a:moveTo>
                  <a:lnTo>
                    <a:pt x="58287" y="19"/>
                  </a:lnTo>
                  <a:lnTo>
                    <a:pt x="57694" y="77"/>
                  </a:lnTo>
                  <a:lnTo>
                    <a:pt x="57102" y="172"/>
                  </a:lnTo>
                  <a:lnTo>
                    <a:pt x="56509" y="306"/>
                  </a:lnTo>
                  <a:lnTo>
                    <a:pt x="55916" y="440"/>
                  </a:lnTo>
                  <a:lnTo>
                    <a:pt x="55342" y="612"/>
                  </a:lnTo>
                  <a:lnTo>
                    <a:pt x="54195" y="975"/>
                  </a:lnTo>
                  <a:lnTo>
                    <a:pt x="52971" y="1377"/>
                  </a:lnTo>
                  <a:lnTo>
                    <a:pt x="51747" y="1817"/>
                  </a:lnTo>
                  <a:lnTo>
                    <a:pt x="50543" y="2276"/>
                  </a:lnTo>
                  <a:lnTo>
                    <a:pt x="49338" y="2754"/>
                  </a:lnTo>
                  <a:lnTo>
                    <a:pt x="48152" y="3251"/>
                  </a:lnTo>
                  <a:lnTo>
                    <a:pt x="46967" y="3748"/>
                  </a:lnTo>
                  <a:lnTo>
                    <a:pt x="45781" y="4284"/>
                  </a:lnTo>
                  <a:lnTo>
                    <a:pt x="44614" y="4819"/>
                  </a:lnTo>
                  <a:lnTo>
                    <a:pt x="43448" y="5374"/>
                  </a:lnTo>
                  <a:lnTo>
                    <a:pt x="42281" y="5966"/>
                  </a:lnTo>
                  <a:lnTo>
                    <a:pt x="41134" y="6559"/>
                  </a:lnTo>
                  <a:lnTo>
                    <a:pt x="40006" y="7152"/>
                  </a:lnTo>
                  <a:lnTo>
                    <a:pt x="38858" y="7783"/>
                  </a:lnTo>
                  <a:lnTo>
                    <a:pt x="37749" y="8414"/>
                  </a:lnTo>
                  <a:lnTo>
                    <a:pt x="36621" y="9064"/>
                  </a:lnTo>
                  <a:lnTo>
                    <a:pt x="35512" y="9734"/>
                  </a:lnTo>
                  <a:lnTo>
                    <a:pt x="34498" y="10365"/>
                  </a:lnTo>
                  <a:lnTo>
                    <a:pt x="33485" y="10996"/>
                  </a:lnTo>
                  <a:lnTo>
                    <a:pt x="32471" y="11646"/>
                  </a:lnTo>
                  <a:lnTo>
                    <a:pt x="31477" y="12315"/>
                  </a:lnTo>
                  <a:lnTo>
                    <a:pt x="30483" y="12985"/>
                  </a:lnTo>
                  <a:lnTo>
                    <a:pt x="29507" y="13654"/>
                  </a:lnTo>
                  <a:lnTo>
                    <a:pt x="27557" y="15050"/>
                  </a:lnTo>
                  <a:lnTo>
                    <a:pt x="25625" y="16465"/>
                  </a:lnTo>
                  <a:lnTo>
                    <a:pt x="23713" y="17918"/>
                  </a:lnTo>
                  <a:lnTo>
                    <a:pt x="21839" y="19410"/>
                  </a:lnTo>
                  <a:lnTo>
                    <a:pt x="19984" y="20921"/>
                  </a:lnTo>
                  <a:lnTo>
                    <a:pt x="18148" y="22470"/>
                  </a:lnTo>
                  <a:lnTo>
                    <a:pt x="16351" y="24038"/>
                  </a:lnTo>
                  <a:lnTo>
                    <a:pt x="14553" y="25625"/>
                  </a:lnTo>
                  <a:lnTo>
                    <a:pt x="12775" y="27231"/>
                  </a:lnTo>
                  <a:lnTo>
                    <a:pt x="11015" y="28857"/>
                  </a:lnTo>
                  <a:lnTo>
                    <a:pt x="9275" y="30501"/>
                  </a:lnTo>
                  <a:lnTo>
                    <a:pt x="7554" y="32165"/>
                  </a:lnTo>
                  <a:lnTo>
                    <a:pt x="5833" y="33829"/>
                  </a:lnTo>
                  <a:lnTo>
                    <a:pt x="5106" y="34555"/>
                  </a:lnTo>
                  <a:lnTo>
                    <a:pt x="3806" y="35856"/>
                  </a:lnTo>
                  <a:lnTo>
                    <a:pt x="2047" y="37672"/>
                  </a:lnTo>
                  <a:lnTo>
                    <a:pt x="1052" y="38705"/>
                  </a:lnTo>
                  <a:lnTo>
                    <a:pt x="1" y="39833"/>
                  </a:lnTo>
                  <a:lnTo>
                    <a:pt x="5910" y="39833"/>
                  </a:lnTo>
                  <a:lnTo>
                    <a:pt x="6923" y="38609"/>
                  </a:lnTo>
                  <a:lnTo>
                    <a:pt x="7956" y="37405"/>
                  </a:lnTo>
                  <a:lnTo>
                    <a:pt x="9007" y="36200"/>
                  </a:lnTo>
                  <a:lnTo>
                    <a:pt x="10059" y="35014"/>
                  </a:lnTo>
                  <a:lnTo>
                    <a:pt x="11149" y="33848"/>
                  </a:lnTo>
                  <a:lnTo>
                    <a:pt x="12239" y="32700"/>
                  </a:lnTo>
                  <a:lnTo>
                    <a:pt x="13348" y="31553"/>
                  </a:lnTo>
                  <a:lnTo>
                    <a:pt x="14477" y="30444"/>
                  </a:lnTo>
                  <a:lnTo>
                    <a:pt x="15222" y="29717"/>
                  </a:lnTo>
                  <a:lnTo>
                    <a:pt x="15949" y="29029"/>
                  </a:lnTo>
                  <a:lnTo>
                    <a:pt x="16695" y="28360"/>
                  </a:lnTo>
                  <a:lnTo>
                    <a:pt x="17460" y="27690"/>
                  </a:lnTo>
                  <a:lnTo>
                    <a:pt x="18206" y="27021"/>
                  </a:lnTo>
                  <a:lnTo>
                    <a:pt x="18971" y="26390"/>
                  </a:lnTo>
                  <a:lnTo>
                    <a:pt x="19755" y="25759"/>
                  </a:lnTo>
                  <a:lnTo>
                    <a:pt x="20519" y="25128"/>
                  </a:lnTo>
                  <a:lnTo>
                    <a:pt x="22088" y="23923"/>
                  </a:lnTo>
                  <a:lnTo>
                    <a:pt x="23675" y="22737"/>
                  </a:lnTo>
                  <a:lnTo>
                    <a:pt x="25281" y="21571"/>
                  </a:lnTo>
                  <a:lnTo>
                    <a:pt x="26887" y="20443"/>
                  </a:lnTo>
                  <a:lnTo>
                    <a:pt x="28494" y="19314"/>
                  </a:lnTo>
                  <a:lnTo>
                    <a:pt x="30119" y="18205"/>
                  </a:lnTo>
                  <a:lnTo>
                    <a:pt x="33370" y="15968"/>
                  </a:lnTo>
                  <a:lnTo>
                    <a:pt x="34996" y="14820"/>
                  </a:lnTo>
                  <a:lnTo>
                    <a:pt x="36621" y="13673"/>
                  </a:lnTo>
                  <a:lnTo>
                    <a:pt x="38246" y="12507"/>
                  </a:lnTo>
                  <a:lnTo>
                    <a:pt x="39853" y="11302"/>
                  </a:lnTo>
                  <a:lnTo>
                    <a:pt x="40599" y="10728"/>
                  </a:lnTo>
                  <a:lnTo>
                    <a:pt x="41000" y="10441"/>
                  </a:lnTo>
                  <a:lnTo>
                    <a:pt x="41383" y="10193"/>
                  </a:lnTo>
                  <a:lnTo>
                    <a:pt x="41803" y="9944"/>
                  </a:lnTo>
                  <a:lnTo>
                    <a:pt x="42224" y="9734"/>
                  </a:lnTo>
                  <a:lnTo>
                    <a:pt x="42434" y="9657"/>
                  </a:lnTo>
                  <a:lnTo>
                    <a:pt x="42664" y="9581"/>
                  </a:lnTo>
                  <a:lnTo>
                    <a:pt x="42874" y="9504"/>
                  </a:lnTo>
                  <a:lnTo>
                    <a:pt x="43104" y="9466"/>
                  </a:lnTo>
                  <a:lnTo>
                    <a:pt x="43371" y="9428"/>
                  </a:lnTo>
                  <a:lnTo>
                    <a:pt x="43620" y="9409"/>
                  </a:lnTo>
                  <a:lnTo>
                    <a:pt x="43830" y="9428"/>
                  </a:lnTo>
                  <a:lnTo>
                    <a:pt x="44041" y="9447"/>
                  </a:lnTo>
                  <a:lnTo>
                    <a:pt x="44251" y="9485"/>
                  </a:lnTo>
                  <a:lnTo>
                    <a:pt x="44442" y="9523"/>
                  </a:lnTo>
                  <a:lnTo>
                    <a:pt x="44653" y="9600"/>
                  </a:lnTo>
                  <a:lnTo>
                    <a:pt x="44844" y="9676"/>
                  </a:lnTo>
                  <a:lnTo>
                    <a:pt x="45016" y="9772"/>
                  </a:lnTo>
                  <a:lnTo>
                    <a:pt x="45188" y="9868"/>
                  </a:lnTo>
                  <a:lnTo>
                    <a:pt x="45360" y="9982"/>
                  </a:lnTo>
                  <a:lnTo>
                    <a:pt x="45513" y="10116"/>
                  </a:lnTo>
                  <a:lnTo>
                    <a:pt x="45647" y="10250"/>
                  </a:lnTo>
                  <a:lnTo>
                    <a:pt x="45762" y="10403"/>
                  </a:lnTo>
                  <a:lnTo>
                    <a:pt x="45877" y="10575"/>
                  </a:lnTo>
                  <a:lnTo>
                    <a:pt x="45953" y="10747"/>
                  </a:lnTo>
                  <a:lnTo>
                    <a:pt x="46029" y="10938"/>
                  </a:lnTo>
                  <a:lnTo>
                    <a:pt x="46068" y="11130"/>
                  </a:lnTo>
                  <a:lnTo>
                    <a:pt x="46087" y="11359"/>
                  </a:lnTo>
                  <a:lnTo>
                    <a:pt x="46087" y="11589"/>
                  </a:lnTo>
                  <a:lnTo>
                    <a:pt x="46049" y="11799"/>
                  </a:lnTo>
                  <a:lnTo>
                    <a:pt x="45991" y="12028"/>
                  </a:lnTo>
                  <a:lnTo>
                    <a:pt x="45915" y="12239"/>
                  </a:lnTo>
                  <a:lnTo>
                    <a:pt x="45800" y="12430"/>
                  </a:lnTo>
                  <a:lnTo>
                    <a:pt x="45685" y="12640"/>
                  </a:lnTo>
                  <a:lnTo>
                    <a:pt x="45551" y="12832"/>
                  </a:lnTo>
                  <a:lnTo>
                    <a:pt x="45398" y="13004"/>
                  </a:lnTo>
                  <a:lnTo>
                    <a:pt x="45226" y="13195"/>
                  </a:lnTo>
                  <a:lnTo>
                    <a:pt x="44882" y="13539"/>
                  </a:lnTo>
                  <a:lnTo>
                    <a:pt x="44500" y="13864"/>
                  </a:lnTo>
                  <a:lnTo>
                    <a:pt x="44117" y="14151"/>
                  </a:lnTo>
                  <a:lnTo>
                    <a:pt x="43085" y="14916"/>
                  </a:lnTo>
                  <a:lnTo>
                    <a:pt x="41899" y="15757"/>
                  </a:lnTo>
                  <a:lnTo>
                    <a:pt x="40618" y="16694"/>
                  </a:lnTo>
                  <a:lnTo>
                    <a:pt x="39260" y="17689"/>
                  </a:lnTo>
                  <a:lnTo>
                    <a:pt x="37864" y="18760"/>
                  </a:lnTo>
                  <a:lnTo>
                    <a:pt x="37176" y="19314"/>
                  </a:lnTo>
                  <a:lnTo>
                    <a:pt x="36468" y="19888"/>
                  </a:lnTo>
                  <a:lnTo>
                    <a:pt x="35780" y="20481"/>
                  </a:lnTo>
                  <a:lnTo>
                    <a:pt x="35110" y="21093"/>
                  </a:lnTo>
                  <a:lnTo>
                    <a:pt x="34460" y="21705"/>
                  </a:lnTo>
                  <a:lnTo>
                    <a:pt x="33810" y="22336"/>
                  </a:lnTo>
                  <a:lnTo>
                    <a:pt x="33198" y="22986"/>
                  </a:lnTo>
                  <a:lnTo>
                    <a:pt x="32624" y="23636"/>
                  </a:lnTo>
                  <a:lnTo>
                    <a:pt x="32070" y="24305"/>
                  </a:lnTo>
                  <a:lnTo>
                    <a:pt x="31573" y="24975"/>
                  </a:lnTo>
                  <a:lnTo>
                    <a:pt x="31094" y="25663"/>
                  </a:lnTo>
                  <a:lnTo>
                    <a:pt x="30884" y="26007"/>
                  </a:lnTo>
                  <a:lnTo>
                    <a:pt x="30674" y="26371"/>
                  </a:lnTo>
                  <a:lnTo>
                    <a:pt x="30483" y="26715"/>
                  </a:lnTo>
                  <a:lnTo>
                    <a:pt x="30310" y="27059"/>
                  </a:lnTo>
                  <a:lnTo>
                    <a:pt x="30138" y="27422"/>
                  </a:lnTo>
                  <a:lnTo>
                    <a:pt x="30004" y="27786"/>
                  </a:lnTo>
                  <a:lnTo>
                    <a:pt x="29851" y="28149"/>
                  </a:lnTo>
                  <a:lnTo>
                    <a:pt x="29737" y="28512"/>
                  </a:lnTo>
                  <a:lnTo>
                    <a:pt x="29641" y="28876"/>
                  </a:lnTo>
                  <a:lnTo>
                    <a:pt x="29546" y="29239"/>
                  </a:lnTo>
                  <a:lnTo>
                    <a:pt x="29488" y="29603"/>
                  </a:lnTo>
                  <a:lnTo>
                    <a:pt x="29431" y="29966"/>
                  </a:lnTo>
                  <a:lnTo>
                    <a:pt x="29393" y="30329"/>
                  </a:lnTo>
                  <a:lnTo>
                    <a:pt x="29373" y="30712"/>
                  </a:lnTo>
                  <a:lnTo>
                    <a:pt x="29393" y="31075"/>
                  </a:lnTo>
                  <a:lnTo>
                    <a:pt x="29412" y="31457"/>
                  </a:lnTo>
                  <a:lnTo>
                    <a:pt x="29450" y="31821"/>
                  </a:lnTo>
                  <a:lnTo>
                    <a:pt x="29507" y="32203"/>
                  </a:lnTo>
                  <a:lnTo>
                    <a:pt x="29603" y="32586"/>
                  </a:lnTo>
                  <a:lnTo>
                    <a:pt x="29718" y="32949"/>
                  </a:lnTo>
                  <a:lnTo>
                    <a:pt x="29832" y="33331"/>
                  </a:lnTo>
                  <a:lnTo>
                    <a:pt x="29985" y="33714"/>
                  </a:lnTo>
                  <a:lnTo>
                    <a:pt x="30215" y="34173"/>
                  </a:lnTo>
                  <a:lnTo>
                    <a:pt x="30483" y="34613"/>
                  </a:lnTo>
                  <a:lnTo>
                    <a:pt x="30769" y="35014"/>
                  </a:lnTo>
                  <a:lnTo>
                    <a:pt x="31075" y="35397"/>
                  </a:lnTo>
                  <a:lnTo>
                    <a:pt x="31420" y="35779"/>
                  </a:lnTo>
                  <a:lnTo>
                    <a:pt x="31802" y="36104"/>
                  </a:lnTo>
                  <a:lnTo>
                    <a:pt x="32204" y="36429"/>
                  </a:lnTo>
                  <a:lnTo>
                    <a:pt x="32605" y="36716"/>
                  </a:lnTo>
                  <a:lnTo>
                    <a:pt x="33045" y="37003"/>
                  </a:lnTo>
                  <a:lnTo>
                    <a:pt x="33504" y="37233"/>
                  </a:lnTo>
                  <a:lnTo>
                    <a:pt x="33963" y="37462"/>
                  </a:lnTo>
                  <a:lnTo>
                    <a:pt x="34441" y="37653"/>
                  </a:lnTo>
                  <a:lnTo>
                    <a:pt x="34938" y="37825"/>
                  </a:lnTo>
                  <a:lnTo>
                    <a:pt x="35435" y="37959"/>
                  </a:lnTo>
                  <a:lnTo>
                    <a:pt x="35933" y="38093"/>
                  </a:lnTo>
                  <a:lnTo>
                    <a:pt x="36430" y="38170"/>
                  </a:lnTo>
                  <a:lnTo>
                    <a:pt x="36927" y="38246"/>
                  </a:lnTo>
                  <a:lnTo>
                    <a:pt x="37405" y="38284"/>
                  </a:lnTo>
                  <a:lnTo>
                    <a:pt x="37902" y="38303"/>
                  </a:lnTo>
                  <a:lnTo>
                    <a:pt x="38380" y="38323"/>
                  </a:lnTo>
                  <a:lnTo>
                    <a:pt x="39164" y="38303"/>
                  </a:lnTo>
                  <a:lnTo>
                    <a:pt x="39929" y="38246"/>
                  </a:lnTo>
                  <a:lnTo>
                    <a:pt x="40694" y="38150"/>
                  </a:lnTo>
                  <a:lnTo>
                    <a:pt x="41478" y="38036"/>
                  </a:lnTo>
                  <a:lnTo>
                    <a:pt x="42243" y="37883"/>
                  </a:lnTo>
                  <a:lnTo>
                    <a:pt x="43008" y="37730"/>
                  </a:lnTo>
                  <a:lnTo>
                    <a:pt x="43754" y="37539"/>
                  </a:lnTo>
                  <a:lnTo>
                    <a:pt x="44519" y="37347"/>
                  </a:lnTo>
                  <a:lnTo>
                    <a:pt x="45896" y="36965"/>
                  </a:lnTo>
                  <a:lnTo>
                    <a:pt x="47253" y="36563"/>
                  </a:lnTo>
                  <a:lnTo>
                    <a:pt x="48611" y="36123"/>
                  </a:lnTo>
                  <a:lnTo>
                    <a:pt x="49969" y="35665"/>
                  </a:lnTo>
                  <a:lnTo>
                    <a:pt x="51307" y="35186"/>
                  </a:lnTo>
                  <a:lnTo>
                    <a:pt x="52646" y="34670"/>
                  </a:lnTo>
                  <a:lnTo>
                    <a:pt x="53966" y="34135"/>
                  </a:lnTo>
                  <a:lnTo>
                    <a:pt x="55266" y="33561"/>
                  </a:lnTo>
                  <a:lnTo>
                    <a:pt x="56566" y="32987"/>
                  </a:lnTo>
                  <a:lnTo>
                    <a:pt x="57867" y="32356"/>
                  </a:lnTo>
                  <a:lnTo>
                    <a:pt x="59129" y="31725"/>
                  </a:lnTo>
                  <a:lnTo>
                    <a:pt x="60391" y="31056"/>
                  </a:lnTo>
                  <a:lnTo>
                    <a:pt x="61653" y="30367"/>
                  </a:lnTo>
                  <a:lnTo>
                    <a:pt x="62877" y="29641"/>
                  </a:lnTo>
                  <a:lnTo>
                    <a:pt x="64101" y="28914"/>
                  </a:lnTo>
                  <a:lnTo>
                    <a:pt x="65305" y="28149"/>
                  </a:lnTo>
                  <a:lnTo>
                    <a:pt x="65650" y="27939"/>
                  </a:lnTo>
                  <a:lnTo>
                    <a:pt x="65994" y="27728"/>
                  </a:lnTo>
                  <a:lnTo>
                    <a:pt x="66357" y="27537"/>
                  </a:lnTo>
                  <a:lnTo>
                    <a:pt x="66740" y="27365"/>
                  </a:lnTo>
                  <a:lnTo>
                    <a:pt x="67122" y="27212"/>
                  </a:lnTo>
                  <a:lnTo>
                    <a:pt x="67485" y="27097"/>
                  </a:lnTo>
                  <a:lnTo>
                    <a:pt x="67868" y="27021"/>
                  </a:lnTo>
                  <a:lnTo>
                    <a:pt x="68059" y="27002"/>
                  </a:lnTo>
                  <a:lnTo>
                    <a:pt x="68403" y="27002"/>
                  </a:lnTo>
                  <a:lnTo>
                    <a:pt x="68575" y="27021"/>
                  </a:lnTo>
                  <a:lnTo>
                    <a:pt x="68748" y="27059"/>
                  </a:lnTo>
                  <a:lnTo>
                    <a:pt x="68901" y="27097"/>
                  </a:lnTo>
                  <a:lnTo>
                    <a:pt x="69054" y="27155"/>
                  </a:lnTo>
                  <a:lnTo>
                    <a:pt x="69206" y="27231"/>
                  </a:lnTo>
                  <a:lnTo>
                    <a:pt x="69359" y="27327"/>
                  </a:lnTo>
                  <a:lnTo>
                    <a:pt x="69493" y="27442"/>
                  </a:lnTo>
                  <a:lnTo>
                    <a:pt x="69627" y="27556"/>
                  </a:lnTo>
                  <a:lnTo>
                    <a:pt x="69723" y="27671"/>
                  </a:lnTo>
                  <a:lnTo>
                    <a:pt x="69818" y="27805"/>
                  </a:lnTo>
                  <a:lnTo>
                    <a:pt x="69914" y="27939"/>
                  </a:lnTo>
                  <a:lnTo>
                    <a:pt x="69971" y="28073"/>
                  </a:lnTo>
                  <a:lnTo>
                    <a:pt x="70029" y="28226"/>
                  </a:lnTo>
                  <a:lnTo>
                    <a:pt x="70067" y="28360"/>
                  </a:lnTo>
                  <a:lnTo>
                    <a:pt x="70105" y="28512"/>
                  </a:lnTo>
                  <a:lnTo>
                    <a:pt x="70124" y="28665"/>
                  </a:lnTo>
                  <a:lnTo>
                    <a:pt x="70124" y="28818"/>
                  </a:lnTo>
                  <a:lnTo>
                    <a:pt x="70124" y="29144"/>
                  </a:lnTo>
                  <a:lnTo>
                    <a:pt x="70067" y="29469"/>
                  </a:lnTo>
                  <a:lnTo>
                    <a:pt x="69971" y="29813"/>
                  </a:lnTo>
                  <a:lnTo>
                    <a:pt x="69857" y="30138"/>
                  </a:lnTo>
                  <a:lnTo>
                    <a:pt x="69704" y="30482"/>
                  </a:lnTo>
                  <a:lnTo>
                    <a:pt x="69532" y="30807"/>
                  </a:lnTo>
                  <a:lnTo>
                    <a:pt x="69340" y="31132"/>
                  </a:lnTo>
                  <a:lnTo>
                    <a:pt x="69130" y="31438"/>
                  </a:lnTo>
                  <a:lnTo>
                    <a:pt x="68901" y="31744"/>
                  </a:lnTo>
                  <a:lnTo>
                    <a:pt x="68671" y="32031"/>
                  </a:lnTo>
                  <a:lnTo>
                    <a:pt x="68442" y="32299"/>
                  </a:lnTo>
                  <a:lnTo>
                    <a:pt x="61634" y="39833"/>
                  </a:lnTo>
                  <a:lnTo>
                    <a:pt x="70545" y="39833"/>
                  </a:lnTo>
                  <a:lnTo>
                    <a:pt x="81828" y="26811"/>
                  </a:lnTo>
                  <a:lnTo>
                    <a:pt x="82267" y="26294"/>
                  </a:lnTo>
                  <a:lnTo>
                    <a:pt x="82497" y="26027"/>
                  </a:lnTo>
                  <a:lnTo>
                    <a:pt x="82688" y="25740"/>
                  </a:lnTo>
                  <a:lnTo>
                    <a:pt x="82879" y="25453"/>
                  </a:lnTo>
                  <a:lnTo>
                    <a:pt x="83032" y="25166"/>
                  </a:lnTo>
                  <a:lnTo>
                    <a:pt x="83185" y="24860"/>
                  </a:lnTo>
                  <a:lnTo>
                    <a:pt x="83300" y="24535"/>
                  </a:lnTo>
                  <a:lnTo>
                    <a:pt x="83357" y="24325"/>
                  </a:lnTo>
                  <a:lnTo>
                    <a:pt x="83396" y="24114"/>
                  </a:lnTo>
                  <a:lnTo>
                    <a:pt x="83415" y="23904"/>
                  </a:lnTo>
                  <a:lnTo>
                    <a:pt x="83415" y="23693"/>
                  </a:lnTo>
                  <a:lnTo>
                    <a:pt x="83415" y="23464"/>
                  </a:lnTo>
                  <a:lnTo>
                    <a:pt x="83396" y="23254"/>
                  </a:lnTo>
                  <a:lnTo>
                    <a:pt x="83357" y="23043"/>
                  </a:lnTo>
                  <a:lnTo>
                    <a:pt x="83300" y="22852"/>
                  </a:lnTo>
                  <a:lnTo>
                    <a:pt x="83243" y="22642"/>
                  </a:lnTo>
                  <a:lnTo>
                    <a:pt x="83166" y="22431"/>
                  </a:lnTo>
                  <a:lnTo>
                    <a:pt x="83090" y="22240"/>
                  </a:lnTo>
                  <a:lnTo>
                    <a:pt x="82994" y="22049"/>
                  </a:lnTo>
                  <a:lnTo>
                    <a:pt x="82765" y="21666"/>
                  </a:lnTo>
                  <a:lnTo>
                    <a:pt x="82497" y="21322"/>
                  </a:lnTo>
                  <a:lnTo>
                    <a:pt x="82210" y="20978"/>
                  </a:lnTo>
                  <a:lnTo>
                    <a:pt x="81866" y="20672"/>
                  </a:lnTo>
                  <a:lnTo>
                    <a:pt x="81503" y="20385"/>
                  </a:lnTo>
                  <a:lnTo>
                    <a:pt x="81120" y="20137"/>
                  </a:lnTo>
                  <a:lnTo>
                    <a:pt x="80719" y="19926"/>
                  </a:lnTo>
                  <a:lnTo>
                    <a:pt x="80298" y="19735"/>
                  </a:lnTo>
                  <a:lnTo>
                    <a:pt x="79877" y="19601"/>
                  </a:lnTo>
                  <a:lnTo>
                    <a:pt x="79437" y="19506"/>
                  </a:lnTo>
                  <a:lnTo>
                    <a:pt x="79131" y="19448"/>
                  </a:lnTo>
                  <a:lnTo>
                    <a:pt x="78844" y="19429"/>
                  </a:lnTo>
                  <a:lnTo>
                    <a:pt x="78538" y="19410"/>
                  </a:lnTo>
                  <a:lnTo>
                    <a:pt x="78252" y="19391"/>
                  </a:lnTo>
                  <a:lnTo>
                    <a:pt x="77869" y="19410"/>
                  </a:lnTo>
                  <a:lnTo>
                    <a:pt x="77506" y="19429"/>
                  </a:lnTo>
                  <a:lnTo>
                    <a:pt x="77143" y="19467"/>
                  </a:lnTo>
                  <a:lnTo>
                    <a:pt x="76779" y="19525"/>
                  </a:lnTo>
                  <a:lnTo>
                    <a:pt x="76416" y="19601"/>
                  </a:lnTo>
                  <a:lnTo>
                    <a:pt x="76053" y="19678"/>
                  </a:lnTo>
                  <a:lnTo>
                    <a:pt x="75326" y="19869"/>
                  </a:lnTo>
                  <a:lnTo>
                    <a:pt x="74599" y="20098"/>
                  </a:lnTo>
                  <a:lnTo>
                    <a:pt x="73892" y="20366"/>
                  </a:lnTo>
                  <a:lnTo>
                    <a:pt x="73203" y="20634"/>
                  </a:lnTo>
                  <a:lnTo>
                    <a:pt x="72496" y="20921"/>
                  </a:lnTo>
                  <a:lnTo>
                    <a:pt x="48286" y="30846"/>
                  </a:lnTo>
                  <a:lnTo>
                    <a:pt x="47617" y="31113"/>
                  </a:lnTo>
                  <a:lnTo>
                    <a:pt x="46947" y="31381"/>
                  </a:lnTo>
                  <a:lnTo>
                    <a:pt x="46259" y="31630"/>
                  </a:lnTo>
                  <a:lnTo>
                    <a:pt x="45571" y="31859"/>
                  </a:lnTo>
                  <a:lnTo>
                    <a:pt x="44882" y="32050"/>
                  </a:lnTo>
                  <a:lnTo>
                    <a:pt x="44538" y="32127"/>
                  </a:lnTo>
                  <a:lnTo>
                    <a:pt x="44194" y="32184"/>
                  </a:lnTo>
                  <a:lnTo>
                    <a:pt x="43830" y="32241"/>
                  </a:lnTo>
                  <a:lnTo>
                    <a:pt x="43486" y="32280"/>
                  </a:lnTo>
                  <a:lnTo>
                    <a:pt x="43123" y="32318"/>
                  </a:lnTo>
                  <a:lnTo>
                    <a:pt x="42626" y="32318"/>
                  </a:lnTo>
                  <a:lnTo>
                    <a:pt x="42262" y="32299"/>
                  </a:lnTo>
                  <a:lnTo>
                    <a:pt x="41880" y="32261"/>
                  </a:lnTo>
                  <a:lnTo>
                    <a:pt x="41516" y="32184"/>
                  </a:lnTo>
                  <a:lnTo>
                    <a:pt x="41153" y="32108"/>
                  </a:lnTo>
                  <a:lnTo>
                    <a:pt x="40790" y="31993"/>
                  </a:lnTo>
                  <a:lnTo>
                    <a:pt x="40446" y="31859"/>
                  </a:lnTo>
                  <a:lnTo>
                    <a:pt x="40121" y="31706"/>
                  </a:lnTo>
                  <a:lnTo>
                    <a:pt x="39795" y="31515"/>
                  </a:lnTo>
                  <a:lnTo>
                    <a:pt x="39470" y="31324"/>
                  </a:lnTo>
                  <a:lnTo>
                    <a:pt x="39183" y="31113"/>
                  </a:lnTo>
                  <a:lnTo>
                    <a:pt x="38916" y="30865"/>
                  </a:lnTo>
                  <a:lnTo>
                    <a:pt x="38667" y="30597"/>
                  </a:lnTo>
                  <a:lnTo>
                    <a:pt x="38457" y="30329"/>
                  </a:lnTo>
                  <a:lnTo>
                    <a:pt x="38246" y="30023"/>
                  </a:lnTo>
                  <a:lnTo>
                    <a:pt x="38093" y="29698"/>
                  </a:lnTo>
                  <a:lnTo>
                    <a:pt x="37960" y="29373"/>
                  </a:lnTo>
                  <a:lnTo>
                    <a:pt x="37864" y="29086"/>
                  </a:lnTo>
                  <a:lnTo>
                    <a:pt x="37807" y="28818"/>
                  </a:lnTo>
                  <a:lnTo>
                    <a:pt x="37768" y="28532"/>
                  </a:lnTo>
                  <a:lnTo>
                    <a:pt x="37749" y="28264"/>
                  </a:lnTo>
                  <a:lnTo>
                    <a:pt x="37749" y="27996"/>
                  </a:lnTo>
                  <a:lnTo>
                    <a:pt x="37788" y="27728"/>
                  </a:lnTo>
                  <a:lnTo>
                    <a:pt x="37826" y="27461"/>
                  </a:lnTo>
                  <a:lnTo>
                    <a:pt x="37883" y="27193"/>
                  </a:lnTo>
                  <a:lnTo>
                    <a:pt x="37960" y="26944"/>
                  </a:lnTo>
                  <a:lnTo>
                    <a:pt x="38055" y="26677"/>
                  </a:lnTo>
                  <a:lnTo>
                    <a:pt x="38151" y="26428"/>
                  </a:lnTo>
                  <a:lnTo>
                    <a:pt x="38266" y="26179"/>
                  </a:lnTo>
                  <a:lnTo>
                    <a:pt x="38399" y="25931"/>
                  </a:lnTo>
                  <a:lnTo>
                    <a:pt x="38552" y="25682"/>
                  </a:lnTo>
                  <a:lnTo>
                    <a:pt x="38725" y="25434"/>
                  </a:lnTo>
                  <a:lnTo>
                    <a:pt x="38897" y="25204"/>
                  </a:lnTo>
                  <a:lnTo>
                    <a:pt x="39260" y="24726"/>
                  </a:lnTo>
                  <a:lnTo>
                    <a:pt x="39681" y="24286"/>
                  </a:lnTo>
                  <a:lnTo>
                    <a:pt x="40101" y="23846"/>
                  </a:lnTo>
                  <a:lnTo>
                    <a:pt x="40579" y="23426"/>
                  </a:lnTo>
                  <a:lnTo>
                    <a:pt x="41058" y="23024"/>
                  </a:lnTo>
                  <a:lnTo>
                    <a:pt x="41536" y="22642"/>
                  </a:lnTo>
                  <a:lnTo>
                    <a:pt x="42033" y="22298"/>
                  </a:lnTo>
                  <a:lnTo>
                    <a:pt x="42530" y="21953"/>
                  </a:lnTo>
                  <a:lnTo>
                    <a:pt x="53105" y="14878"/>
                  </a:lnTo>
                  <a:lnTo>
                    <a:pt x="53105" y="14514"/>
                  </a:lnTo>
                  <a:lnTo>
                    <a:pt x="53143" y="14170"/>
                  </a:lnTo>
                  <a:lnTo>
                    <a:pt x="53181" y="13807"/>
                  </a:lnTo>
                  <a:lnTo>
                    <a:pt x="53239" y="13424"/>
                  </a:lnTo>
                  <a:lnTo>
                    <a:pt x="53315" y="13061"/>
                  </a:lnTo>
                  <a:lnTo>
                    <a:pt x="53411" y="12698"/>
                  </a:lnTo>
                  <a:lnTo>
                    <a:pt x="53507" y="12334"/>
                  </a:lnTo>
                  <a:lnTo>
                    <a:pt x="53621" y="11971"/>
                  </a:lnTo>
                  <a:lnTo>
                    <a:pt x="53736" y="11627"/>
                  </a:lnTo>
                  <a:lnTo>
                    <a:pt x="53870" y="11264"/>
                  </a:lnTo>
                  <a:lnTo>
                    <a:pt x="54023" y="10919"/>
                  </a:lnTo>
                  <a:lnTo>
                    <a:pt x="54176" y="10575"/>
                  </a:lnTo>
                  <a:lnTo>
                    <a:pt x="54348" y="10231"/>
                  </a:lnTo>
                  <a:lnTo>
                    <a:pt x="54520" y="9906"/>
                  </a:lnTo>
                  <a:lnTo>
                    <a:pt x="54711" y="9581"/>
                  </a:lnTo>
                  <a:lnTo>
                    <a:pt x="54903" y="9275"/>
                  </a:lnTo>
                  <a:lnTo>
                    <a:pt x="55648" y="8146"/>
                  </a:lnTo>
                  <a:lnTo>
                    <a:pt x="56432" y="7037"/>
                  </a:lnTo>
                  <a:lnTo>
                    <a:pt x="57197" y="5909"/>
                  </a:lnTo>
                  <a:lnTo>
                    <a:pt x="57580" y="5335"/>
                  </a:lnTo>
                  <a:lnTo>
                    <a:pt x="57943" y="4762"/>
                  </a:lnTo>
                  <a:lnTo>
                    <a:pt x="58287" y="4188"/>
                  </a:lnTo>
                  <a:lnTo>
                    <a:pt x="58593" y="3614"/>
                  </a:lnTo>
                  <a:lnTo>
                    <a:pt x="58880" y="3022"/>
                  </a:lnTo>
                  <a:lnTo>
                    <a:pt x="59148" y="2448"/>
                  </a:lnTo>
                  <a:lnTo>
                    <a:pt x="59358" y="1855"/>
                  </a:lnTo>
                  <a:lnTo>
                    <a:pt x="59549" y="1262"/>
                  </a:lnTo>
                  <a:lnTo>
                    <a:pt x="59626" y="956"/>
                  </a:lnTo>
                  <a:lnTo>
                    <a:pt x="59683" y="650"/>
                  </a:lnTo>
                  <a:lnTo>
                    <a:pt x="59722" y="363"/>
                  </a:lnTo>
                  <a:lnTo>
                    <a:pt x="59760" y="57"/>
                  </a:lnTo>
                  <a:lnTo>
                    <a:pt x="59741" y="57"/>
                  </a:lnTo>
                  <a:lnTo>
                    <a:pt x="59301" y="19"/>
                  </a:lnTo>
                  <a:lnTo>
                    <a:pt x="58880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-7864104" y="2703672"/>
              <a:ext cx="3240256" cy="1547352"/>
            </a:xfrm>
            <a:custGeom>
              <a:avLst/>
              <a:gdLst/>
              <a:ahLst/>
              <a:cxnLst/>
              <a:rect l="l" t="t" r="r" b="b"/>
              <a:pathLst>
                <a:path w="83415" h="39834" fill="none" extrusionOk="0">
                  <a:moveTo>
                    <a:pt x="58880" y="0"/>
                  </a:moveTo>
                  <a:lnTo>
                    <a:pt x="58880" y="0"/>
                  </a:lnTo>
                  <a:lnTo>
                    <a:pt x="58287" y="19"/>
                  </a:lnTo>
                  <a:lnTo>
                    <a:pt x="57694" y="77"/>
                  </a:lnTo>
                  <a:lnTo>
                    <a:pt x="57102" y="172"/>
                  </a:lnTo>
                  <a:lnTo>
                    <a:pt x="56509" y="306"/>
                  </a:lnTo>
                  <a:lnTo>
                    <a:pt x="55916" y="440"/>
                  </a:lnTo>
                  <a:lnTo>
                    <a:pt x="55342" y="612"/>
                  </a:lnTo>
                  <a:lnTo>
                    <a:pt x="54195" y="975"/>
                  </a:lnTo>
                  <a:lnTo>
                    <a:pt x="54195" y="975"/>
                  </a:lnTo>
                  <a:lnTo>
                    <a:pt x="52971" y="1377"/>
                  </a:lnTo>
                  <a:lnTo>
                    <a:pt x="51747" y="1817"/>
                  </a:lnTo>
                  <a:lnTo>
                    <a:pt x="50543" y="2276"/>
                  </a:lnTo>
                  <a:lnTo>
                    <a:pt x="49338" y="2754"/>
                  </a:lnTo>
                  <a:lnTo>
                    <a:pt x="48152" y="3251"/>
                  </a:lnTo>
                  <a:lnTo>
                    <a:pt x="46967" y="3748"/>
                  </a:lnTo>
                  <a:lnTo>
                    <a:pt x="45781" y="4284"/>
                  </a:lnTo>
                  <a:lnTo>
                    <a:pt x="44614" y="4819"/>
                  </a:lnTo>
                  <a:lnTo>
                    <a:pt x="43448" y="5374"/>
                  </a:lnTo>
                  <a:lnTo>
                    <a:pt x="42281" y="5966"/>
                  </a:lnTo>
                  <a:lnTo>
                    <a:pt x="41134" y="6559"/>
                  </a:lnTo>
                  <a:lnTo>
                    <a:pt x="40006" y="7152"/>
                  </a:lnTo>
                  <a:lnTo>
                    <a:pt x="38858" y="7783"/>
                  </a:lnTo>
                  <a:lnTo>
                    <a:pt x="37749" y="8414"/>
                  </a:lnTo>
                  <a:lnTo>
                    <a:pt x="36621" y="9064"/>
                  </a:lnTo>
                  <a:lnTo>
                    <a:pt x="35512" y="9734"/>
                  </a:lnTo>
                  <a:lnTo>
                    <a:pt x="35512" y="9734"/>
                  </a:lnTo>
                  <a:lnTo>
                    <a:pt x="34498" y="10365"/>
                  </a:lnTo>
                  <a:lnTo>
                    <a:pt x="33485" y="10996"/>
                  </a:lnTo>
                  <a:lnTo>
                    <a:pt x="32471" y="11646"/>
                  </a:lnTo>
                  <a:lnTo>
                    <a:pt x="31477" y="12315"/>
                  </a:lnTo>
                  <a:lnTo>
                    <a:pt x="30483" y="12985"/>
                  </a:lnTo>
                  <a:lnTo>
                    <a:pt x="29507" y="13654"/>
                  </a:lnTo>
                  <a:lnTo>
                    <a:pt x="27557" y="15050"/>
                  </a:lnTo>
                  <a:lnTo>
                    <a:pt x="25625" y="16465"/>
                  </a:lnTo>
                  <a:lnTo>
                    <a:pt x="23713" y="17918"/>
                  </a:lnTo>
                  <a:lnTo>
                    <a:pt x="21839" y="19410"/>
                  </a:lnTo>
                  <a:lnTo>
                    <a:pt x="19984" y="20921"/>
                  </a:lnTo>
                  <a:lnTo>
                    <a:pt x="18148" y="22470"/>
                  </a:lnTo>
                  <a:lnTo>
                    <a:pt x="16351" y="24038"/>
                  </a:lnTo>
                  <a:lnTo>
                    <a:pt x="14553" y="25625"/>
                  </a:lnTo>
                  <a:lnTo>
                    <a:pt x="12775" y="27231"/>
                  </a:lnTo>
                  <a:lnTo>
                    <a:pt x="11015" y="28857"/>
                  </a:lnTo>
                  <a:lnTo>
                    <a:pt x="9275" y="30501"/>
                  </a:lnTo>
                  <a:lnTo>
                    <a:pt x="7554" y="32165"/>
                  </a:lnTo>
                  <a:lnTo>
                    <a:pt x="5833" y="33829"/>
                  </a:lnTo>
                  <a:lnTo>
                    <a:pt x="5833" y="33829"/>
                  </a:lnTo>
                  <a:lnTo>
                    <a:pt x="5106" y="34555"/>
                  </a:lnTo>
                  <a:lnTo>
                    <a:pt x="3806" y="35856"/>
                  </a:lnTo>
                  <a:lnTo>
                    <a:pt x="2047" y="37672"/>
                  </a:lnTo>
                  <a:lnTo>
                    <a:pt x="1052" y="38705"/>
                  </a:lnTo>
                  <a:lnTo>
                    <a:pt x="1" y="39833"/>
                  </a:lnTo>
                  <a:lnTo>
                    <a:pt x="5910" y="39833"/>
                  </a:lnTo>
                  <a:lnTo>
                    <a:pt x="5910" y="39833"/>
                  </a:lnTo>
                  <a:lnTo>
                    <a:pt x="6923" y="38609"/>
                  </a:lnTo>
                  <a:lnTo>
                    <a:pt x="7956" y="37405"/>
                  </a:lnTo>
                  <a:lnTo>
                    <a:pt x="9007" y="36200"/>
                  </a:lnTo>
                  <a:lnTo>
                    <a:pt x="10059" y="35014"/>
                  </a:lnTo>
                  <a:lnTo>
                    <a:pt x="11149" y="33848"/>
                  </a:lnTo>
                  <a:lnTo>
                    <a:pt x="12239" y="32700"/>
                  </a:lnTo>
                  <a:lnTo>
                    <a:pt x="13348" y="31553"/>
                  </a:lnTo>
                  <a:lnTo>
                    <a:pt x="14477" y="30444"/>
                  </a:lnTo>
                  <a:lnTo>
                    <a:pt x="14477" y="30444"/>
                  </a:lnTo>
                  <a:lnTo>
                    <a:pt x="15222" y="29717"/>
                  </a:lnTo>
                  <a:lnTo>
                    <a:pt x="15949" y="29029"/>
                  </a:lnTo>
                  <a:lnTo>
                    <a:pt x="16695" y="28360"/>
                  </a:lnTo>
                  <a:lnTo>
                    <a:pt x="17460" y="27690"/>
                  </a:lnTo>
                  <a:lnTo>
                    <a:pt x="18206" y="27021"/>
                  </a:lnTo>
                  <a:lnTo>
                    <a:pt x="18971" y="26390"/>
                  </a:lnTo>
                  <a:lnTo>
                    <a:pt x="19755" y="25759"/>
                  </a:lnTo>
                  <a:lnTo>
                    <a:pt x="20519" y="25128"/>
                  </a:lnTo>
                  <a:lnTo>
                    <a:pt x="22088" y="23923"/>
                  </a:lnTo>
                  <a:lnTo>
                    <a:pt x="23675" y="22737"/>
                  </a:lnTo>
                  <a:lnTo>
                    <a:pt x="25281" y="21571"/>
                  </a:lnTo>
                  <a:lnTo>
                    <a:pt x="26887" y="20443"/>
                  </a:lnTo>
                  <a:lnTo>
                    <a:pt x="28494" y="19314"/>
                  </a:lnTo>
                  <a:lnTo>
                    <a:pt x="30119" y="18205"/>
                  </a:lnTo>
                  <a:lnTo>
                    <a:pt x="33370" y="15968"/>
                  </a:lnTo>
                  <a:lnTo>
                    <a:pt x="34996" y="14820"/>
                  </a:lnTo>
                  <a:lnTo>
                    <a:pt x="36621" y="13673"/>
                  </a:lnTo>
                  <a:lnTo>
                    <a:pt x="38246" y="12507"/>
                  </a:lnTo>
                  <a:lnTo>
                    <a:pt x="39853" y="11302"/>
                  </a:lnTo>
                  <a:lnTo>
                    <a:pt x="39853" y="11302"/>
                  </a:lnTo>
                  <a:lnTo>
                    <a:pt x="40599" y="10728"/>
                  </a:lnTo>
                  <a:lnTo>
                    <a:pt x="41000" y="10441"/>
                  </a:lnTo>
                  <a:lnTo>
                    <a:pt x="41383" y="10193"/>
                  </a:lnTo>
                  <a:lnTo>
                    <a:pt x="41803" y="9944"/>
                  </a:lnTo>
                  <a:lnTo>
                    <a:pt x="42224" y="9734"/>
                  </a:lnTo>
                  <a:lnTo>
                    <a:pt x="42434" y="9657"/>
                  </a:lnTo>
                  <a:lnTo>
                    <a:pt x="42664" y="9581"/>
                  </a:lnTo>
                  <a:lnTo>
                    <a:pt x="42874" y="9504"/>
                  </a:lnTo>
                  <a:lnTo>
                    <a:pt x="43104" y="9466"/>
                  </a:lnTo>
                  <a:lnTo>
                    <a:pt x="43104" y="9466"/>
                  </a:lnTo>
                  <a:lnTo>
                    <a:pt x="43371" y="9428"/>
                  </a:lnTo>
                  <a:lnTo>
                    <a:pt x="43620" y="9409"/>
                  </a:lnTo>
                  <a:lnTo>
                    <a:pt x="43620" y="9409"/>
                  </a:lnTo>
                  <a:lnTo>
                    <a:pt x="43830" y="9428"/>
                  </a:lnTo>
                  <a:lnTo>
                    <a:pt x="44041" y="9447"/>
                  </a:lnTo>
                  <a:lnTo>
                    <a:pt x="44251" y="9485"/>
                  </a:lnTo>
                  <a:lnTo>
                    <a:pt x="44442" y="9523"/>
                  </a:lnTo>
                  <a:lnTo>
                    <a:pt x="44653" y="9600"/>
                  </a:lnTo>
                  <a:lnTo>
                    <a:pt x="44844" y="9676"/>
                  </a:lnTo>
                  <a:lnTo>
                    <a:pt x="45016" y="9772"/>
                  </a:lnTo>
                  <a:lnTo>
                    <a:pt x="45188" y="9868"/>
                  </a:lnTo>
                  <a:lnTo>
                    <a:pt x="45360" y="9982"/>
                  </a:lnTo>
                  <a:lnTo>
                    <a:pt x="45513" y="10116"/>
                  </a:lnTo>
                  <a:lnTo>
                    <a:pt x="45647" y="10250"/>
                  </a:lnTo>
                  <a:lnTo>
                    <a:pt x="45762" y="10403"/>
                  </a:lnTo>
                  <a:lnTo>
                    <a:pt x="45877" y="10575"/>
                  </a:lnTo>
                  <a:lnTo>
                    <a:pt x="45953" y="10747"/>
                  </a:lnTo>
                  <a:lnTo>
                    <a:pt x="46029" y="10938"/>
                  </a:lnTo>
                  <a:lnTo>
                    <a:pt x="46068" y="11130"/>
                  </a:lnTo>
                  <a:lnTo>
                    <a:pt x="46068" y="11130"/>
                  </a:lnTo>
                  <a:lnTo>
                    <a:pt x="46087" y="11359"/>
                  </a:lnTo>
                  <a:lnTo>
                    <a:pt x="46087" y="11589"/>
                  </a:lnTo>
                  <a:lnTo>
                    <a:pt x="46049" y="11799"/>
                  </a:lnTo>
                  <a:lnTo>
                    <a:pt x="45991" y="12028"/>
                  </a:lnTo>
                  <a:lnTo>
                    <a:pt x="45915" y="12239"/>
                  </a:lnTo>
                  <a:lnTo>
                    <a:pt x="45800" y="12430"/>
                  </a:lnTo>
                  <a:lnTo>
                    <a:pt x="45685" y="12640"/>
                  </a:lnTo>
                  <a:lnTo>
                    <a:pt x="45551" y="12832"/>
                  </a:lnTo>
                  <a:lnTo>
                    <a:pt x="45398" y="13004"/>
                  </a:lnTo>
                  <a:lnTo>
                    <a:pt x="45226" y="13195"/>
                  </a:lnTo>
                  <a:lnTo>
                    <a:pt x="44882" y="13539"/>
                  </a:lnTo>
                  <a:lnTo>
                    <a:pt x="44500" y="13864"/>
                  </a:lnTo>
                  <a:lnTo>
                    <a:pt x="44117" y="14151"/>
                  </a:lnTo>
                  <a:lnTo>
                    <a:pt x="44117" y="14151"/>
                  </a:lnTo>
                  <a:lnTo>
                    <a:pt x="43085" y="14916"/>
                  </a:lnTo>
                  <a:lnTo>
                    <a:pt x="41899" y="15757"/>
                  </a:lnTo>
                  <a:lnTo>
                    <a:pt x="40618" y="16694"/>
                  </a:lnTo>
                  <a:lnTo>
                    <a:pt x="39260" y="17689"/>
                  </a:lnTo>
                  <a:lnTo>
                    <a:pt x="37864" y="18760"/>
                  </a:lnTo>
                  <a:lnTo>
                    <a:pt x="37176" y="19314"/>
                  </a:lnTo>
                  <a:lnTo>
                    <a:pt x="36468" y="19888"/>
                  </a:lnTo>
                  <a:lnTo>
                    <a:pt x="35780" y="20481"/>
                  </a:lnTo>
                  <a:lnTo>
                    <a:pt x="35110" y="21093"/>
                  </a:lnTo>
                  <a:lnTo>
                    <a:pt x="34460" y="21705"/>
                  </a:lnTo>
                  <a:lnTo>
                    <a:pt x="33810" y="22336"/>
                  </a:lnTo>
                  <a:lnTo>
                    <a:pt x="33198" y="22986"/>
                  </a:lnTo>
                  <a:lnTo>
                    <a:pt x="32624" y="23636"/>
                  </a:lnTo>
                  <a:lnTo>
                    <a:pt x="32070" y="24305"/>
                  </a:lnTo>
                  <a:lnTo>
                    <a:pt x="31573" y="24975"/>
                  </a:lnTo>
                  <a:lnTo>
                    <a:pt x="31094" y="25663"/>
                  </a:lnTo>
                  <a:lnTo>
                    <a:pt x="30884" y="26007"/>
                  </a:lnTo>
                  <a:lnTo>
                    <a:pt x="30674" y="26371"/>
                  </a:lnTo>
                  <a:lnTo>
                    <a:pt x="30483" y="26715"/>
                  </a:lnTo>
                  <a:lnTo>
                    <a:pt x="30310" y="27059"/>
                  </a:lnTo>
                  <a:lnTo>
                    <a:pt x="30138" y="27422"/>
                  </a:lnTo>
                  <a:lnTo>
                    <a:pt x="30004" y="27786"/>
                  </a:lnTo>
                  <a:lnTo>
                    <a:pt x="29851" y="28149"/>
                  </a:lnTo>
                  <a:lnTo>
                    <a:pt x="29737" y="28512"/>
                  </a:lnTo>
                  <a:lnTo>
                    <a:pt x="29641" y="28876"/>
                  </a:lnTo>
                  <a:lnTo>
                    <a:pt x="29546" y="29239"/>
                  </a:lnTo>
                  <a:lnTo>
                    <a:pt x="29488" y="29603"/>
                  </a:lnTo>
                  <a:lnTo>
                    <a:pt x="29431" y="29966"/>
                  </a:lnTo>
                  <a:lnTo>
                    <a:pt x="29393" y="30329"/>
                  </a:lnTo>
                  <a:lnTo>
                    <a:pt x="29373" y="30712"/>
                  </a:lnTo>
                  <a:lnTo>
                    <a:pt x="29393" y="31075"/>
                  </a:lnTo>
                  <a:lnTo>
                    <a:pt x="29412" y="31457"/>
                  </a:lnTo>
                  <a:lnTo>
                    <a:pt x="29450" y="31821"/>
                  </a:lnTo>
                  <a:lnTo>
                    <a:pt x="29507" y="32203"/>
                  </a:lnTo>
                  <a:lnTo>
                    <a:pt x="29603" y="32586"/>
                  </a:lnTo>
                  <a:lnTo>
                    <a:pt x="29718" y="32949"/>
                  </a:lnTo>
                  <a:lnTo>
                    <a:pt x="29832" y="33331"/>
                  </a:lnTo>
                  <a:lnTo>
                    <a:pt x="29985" y="33714"/>
                  </a:lnTo>
                  <a:lnTo>
                    <a:pt x="29985" y="33714"/>
                  </a:lnTo>
                  <a:lnTo>
                    <a:pt x="30215" y="34173"/>
                  </a:lnTo>
                  <a:lnTo>
                    <a:pt x="30483" y="34613"/>
                  </a:lnTo>
                  <a:lnTo>
                    <a:pt x="30769" y="35014"/>
                  </a:lnTo>
                  <a:lnTo>
                    <a:pt x="31075" y="35397"/>
                  </a:lnTo>
                  <a:lnTo>
                    <a:pt x="31420" y="35779"/>
                  </a:lnTo>
                  <a:lnTo>
                    <a:pt x="31802" y="36104"/>
                  </a:lnTo>
                  <a:lnTo>
                    <a:pt x="32204" y="36429"/>
                  </a:lnTo>
                  <a:lnTo>
                    <a:pt x="32605" y="36716"/>
                  </a:lnTo>
                  <a:lnTo>
                    <a:pt x="33045" y="37003"/>
                  </a:lnTo>
                  <a:lnTo>
                    <a:pt x="33504" y="37233"/>
                  </a:lnTo>
                  <a:lnTo>
                    <a:pt x="33963" y="37462"/>
                  </a:lnTo>
                  <a:lnTo>
                    <a:pt x="34441" y="37653"/>
                  </a:lnTo>
                  <a:lnTo>
                    <a:pt x="34938" y="37825"/>
                  </a:lnTo>
                  <a:lnTo>
                    <a:pt x="35435" y="37959"/>
                  </a:lnTo>
                  <a:lnTo>
                    <a:pt x="35933" y="38093"/>
                  </a:lnTo>
                  <a:lnTo>
                    <a:pt x="36430" y="38170"/>
                  </a:lnTo>
                  <a:lnTo>
                    <a:pt x="36430" y="38170"/>
                  </a:lnTo>
                  <a:lnTo>
                    <a:pt x="36927" y="38246"/>
                  </a:lnTo>
                  <a:lnTo>
                    <a:pt x="37405" y="38284"/>
                  </a:lnTo>
                  <a:lnTo>
                    <a:pt x="37902" y="38303"/>
                  </a:lnTo>
                  <a:lnTo>
                    <a:pt x="38380" y="38323"/>
                  </a:lnTo>
                  <a:lnTo>
                    <a:pt x="38380" y="38323"/>
                  </a:lnTo>
                  <a:lnTo>
                    <a:pt x="39164" y="38303"/>
                  </a:lnTo>
                  <a:lnTo>
                    <a:pt x="39929" y="38246"/>
                  </a:lnTo>
                  <a:lnTo>
                    <a:pt x="40694" y="38150"/>
                  </a:lnTo>
                  <a:lnTo>
                    <a:pt x="41478" y="38036"/>
                  </a:lnTo>
                  <a:lnTo>
                    <a:pt x="42243" y="37883"/>
                  </a:lnTo>
                  <a:lnTo>
                    <a:pt x="43008" y="37730"/>
                  </a:lnTo>
                  <a:lnTo>
                    <a:pt x="43754" y="37539"/>
                  </a:lnTo>
                  <a:lnTo>
                    <a:pt x="44519" y="37347"/>
                  </a:lnTo>
                  <a:lnTo>
                    <a:pt x="44519" y="37347"/>
                  </a:lnTo>
                  <a:lnTo>
                    <a:pt x="45896" y="36965"/>
                  </a:lnTo>
                  <a:lnTo>
                    <a:pt x="47253" y="36563"/>
                  </a:lnTo>
                  <a:lnTo>
                    <a:pt x="48611" y="36123"/>
                  </a:lnTo>
                  <a:lnTo>
                    <a:pt x="49969" y="35665"/>
                  </a:lnTo>
                  <a:lnTo>
                    <a:pt x="51307" y="35186"/>
                  </a:lnTo>
                  <a:lnTo>
                    <a:pt x="52646" y="34670"/>
                  </a:lnTo>
                  <a:lnTo>
                    <a:pt x="53966" y="34135"/>
                  </a:lnTo>
                  <a:lnTo>
                    <a:pt x="55266" y="33561"/>
                  </a:lnTo>
                  <a:lnTo>
                    <a:pt x="56566" y="32987"/>
                  </a:lnTo>
                  <a:lnTo>
                    <a:pt x="57867" y="32356"/>
                  </a:lnTo>
                  <a:lnTo>
                    <a:pt x="59129" y="31725"/>
                  </a:lnTo>
                  <a:lnTo>
                    <a:pt x="60391" y="31056"/>
                  </a:lnTo>
                  <a:lnTo>
                    <a:pt x="61653" y="30367"/>
                  </a:lnTo>
                  <a:lnTo>
                    <a:pt x="62877" y="29641"/>
                  </a:lnTo>
                  <a:lnTo>
                    <a:pt x="64101" y="28914"/>
                  </a:lnTo>
                  <a:lnTo>
                    <a:pt x="65305" y="28149"/>
                  </a:lnTo>
                  <a:lnTo>
                    <a:pt x="65305" y="28149"/>
                  </a:lnTo>
                  <a:lnTo>
                    <a:pt x="65650" y="27939"/>
                  </a:lnTo>
                  <a:lnTo>
                    <a:pt x="65994" y="27728"/>
                  </a:lnTo>
                  <a:lnTo>
                    <a:pt x="66357" y="27537"/>
                  </a:lnTo>
                  <a:lnTo>
                    <a:pt x="66740" y="27365"/>
                  </a:lnTo>
                  <a:lnTo>
                    <a:pt x="67122" y="27212"/>
                  </a:lnTo>
                  <a:lnTo>
                    <a:pt x="67485" y="27097"/>
                  </a:lnTo>
                  <a:lnTo>
                    <a:pt x="67868" y="27021"/>
                  </a:lnTo>
                  <a:lnTo>
                    <a:pt x="68059" y="27002"/>
                  </a:lnTo>
                  <a:lnTo>
                    <a:pt x="68231" y="27002"/>
                  </a:lnTo>
                  <a:lnTo>
                    <a:pt x="68231" y="27002"/>
                  </a:lnTo>
                  <a:lnTo>
                    <a:pt x="68403" y="27002"/>
                  </a:lnTo>
                  <a:lnTo>
                    <a:pt x="68575" y="27021"/>
                  </a:lnTo>
                  <a:lnTo>
                    <a:pt x="68748" y="27059"/>
                  </a:lnTo>
                  <a:lnTo>
                    <a:pt x="68901" y="27097"/>
                  </a:lnTo>
                  <a:lnTo>
                    <a:pt x="69054" y="27155"/>
                  </a:lnTo>
                  <a:lnTo>
                    <a:pt x="69206" y="27231"/>
                  </a:lnTo>
                  <a:lnTo>
                    <a:pt x="69359" y="27327"/>
                  </a:lnTo>
                  <a:lnTo>
                    <a:pt x="69493" y="27442"/>
                  </a:lnTo>
                  <a:lnTo>
                    <a:pt x="69493" y="27442"/>
                  </a:lnTo>
                  <a:lnTo>
                    <a:pt x="69627" y="27556"/>
                  </a:lnTo>
                  <a:lnTo>
                    <a:pt x="69723" y="27671"/>
                  </a:lnTo>
                  <a:lnTo>
                    <a:pt x="69818" y="27805"/>
                  </a:lnTo>
                  <a:lnTo>
                    <a:pt x="69914" y="27939"/>
                  </a:lnTo>
                  <a:lnTo>
                    <a:pt x="69971" y="28073"/>
                  </a:lnTo>
                  <a:lnTo>
                    <a:pt x="70029" y="28226"/>
                  </a:lnTo>
                  <a:lnTo>
                    <a:pt x="70067" y="28360"/>
                  </a:lnTo>
                  <a:lnTo>
                    <a:pt x="70105" y="28512"/>
                  </a:lnTo>
                  <a:lnTo>
                    <a:pt x="70124" y="28665"/>
                  </a:lnTo>
                  <a:lnTo>
                    <a:pt x="70124" y="28818"/>
                  </a:lnTo>
                  <a:lnTo>
                    <a:pt x="70124" y="29144"/>
                  </a:lnTo>
                  <a:lnTo>
                    <a:pt x="70067" y="29469"/>
                  </a:lnTo>
                  <a:lnTo>
                    <a:pt x="69971" y="29813"/>
                  </a:lnTo>
                  <a:lnTo>
                    <a:pt x="69857" y="30138"/>
                  </a:lnTo>
                  <a:lnTo>
                    <a:pt x="69704" y="30482"/>
                  </a:lnTo>
                  <a:lnTo>
                    <a:pt x="69532" y="30807"/>
                  </a:lnTo>
                  <a:lnTo>
                    <a:pt x="69340" y="31132"/>
                  </a:lnTo>
                  <a:lnTo>
                    <a:pt x="69130" y="31438"/>
                  </a:lnTo>
                  <a:lnTo>
                    <a:pt x="68901" y="31744"/>
                  </a:lnTo>
                  <a:lnTo>
                    <a:pt x="68671" y="32031"/>
                  </a:lnTo>
                  <a:lnTo>
                    <a:pt x="68442" y="32299"/>
                  </a:lnTo>
                  <a:lnTo>
                    <a:pt x="68442" y="32299"/>
                  </a:lnTo>
                  <a:lnTo>
                    <a:pt x="61634" y="39833"/>
                  </a:lnTo>
                  <a:lnTo>
                    <a:pt x="70545" y="39833"/>
                  </a:lnTo>
                  <a:lnTo>
                    <a:pt x="70545" y="39833"/>
                  </a:lnTo>
                  <a:lnTo>
                    <a:pt x="81828" y="26811"/>
                  </a:lnTo>
                  <a:lnTo>
                    <a:pt x="81828" y="26811"/>
                  </a:lnTo>
                  <a:lnTo>
                    <a:pt x="82267" y="26294"/>
                  </a:lnTo>
                  <a:lnTo>
                    <a:pt x="82497" y="26027"/>
                  </a:lnTo>
                  <a:lnTo>
                    <a:pt x="82688" y="25740"/>
                  </a:lnTo>
                  <a:lnTo>
                    <a:pt x="82879" y="25453"/>
                  </a:lnTo>
                  <a:lnTo>
                    <a:pt x="83032" y="25166"/>
                  </a:lnTo>
                  <a:lnTo>
                    <a:pt x="83185" y="24860"/>
                  </a:lnTo>
                  <a:lnTo>
                    <a:pt x="83300" y="24535"/>
                  </a:lnTo>
                  <a:lnTo>
                    <a:pt x="83300" y="24535"/>
                  </a:lnTo>
                  <a:lnTo>
                    <a:pt x="83357" y="24325"/>
                  </a:lnTo>
                  <a:lnTo>
                    <a:pt x="83396" y="24114"/>
                  </a:lnTo>
                  <a:lnTo>
                    <a:pt x="83415" y="23904"/>
                  </a:lnTo>
                  <a:lnTo>
                    <a:pt x="83415" y="23693"/>
                  </a:lnTo>
                  <a:lnTo>
                    <a:pt x="83415" y="23464"/>
                  </a:lnTo>
                  <a:lnTo>
                    <a:pt x="83396" y="23254"/>
                  </a:lnTo>
                  <a:lnTo>
                    <a:pt x="83357" y="23043"/>
                  </a:lnTo>
                  <a:lnTo>
                    <a:pt x="83300" y="22852"/>
                  </a:lnTo>
                  <a:lnTo>
                    <a:pt x="83243" y="22642"/>
                  </a:lnTo>
                  <a:lnTo>
                    <a:pt x="83166" y="22431"/>
                  </a:lnTo>
                  <a:lnTo>
                    <a:pt x="83090" y="22240"/>
                  </a:lnTo>
                  <a:lnTo>
                    <a:pt x="82994" y="22049"/>
                  </a:lnTo>
                  <a:lnTo>
                    <a:pt x="82765" y="21666"/>
                  </a:lnTo>
                  <a:lnTo>
                    <a:pt x="82497" y="21322"/>
                  </a:lnTo>
                  <a:lnTo>
                    <a:pt x="82210" y="20978"/>
                  </a:lnTo>
                  <a:lnTo>
                    <a:pt x="81866" y="20672"/>
                  </a:lnTo>
                  <a:lnTo>
                    <a:pt x="81503" y="20385"/>
                  </a:lnTo>
                  <a:lnTo>
                    <a:pt x="81120" y="20137"/>
                  </a:lnTo>
                  <a:lnTo>
                    <a:pt x="80719" y="19926"/>
                  </a:lnTo>
                  <a:lnTo>
                    <a:pt x="80298" y="19735"/>
                  </a:lnTo>
                  <a:lnTo>
                    <a:pt x="79877" y="19601"/>
                  </a:lnTo>
                  <a:lnTo>
                    <a:pt x="79437" y="19506"/>
                  </a:lnTo>
                  <a:lnTo>
                    <a:pt x="79437" y="19506"/>
                  </a:lnTo>
                  <a:lnTo>
                    <a:pt x="79131" y="19448"/>
                  </a:lnTo>
                  <a:lnTo>
                    <a:pt x="78844" y="19429"/>
                  </a:lnTo>
                  <a:lnTo>
                    <a:pt x="78538" y="19410"/>
                  </a:lnTo>
                  <a:lnTo>
                    <a:pt x="78252" y="19391"/>
                  </a:lnTo>
                  <a:lnTo>
                    <a:pt x="78252" y="19391"/>
                  </a:lnTo>
                  <a:lnTo>
                    <a:pt x="77869" y="19410"/>
                  </a:lnTo>
                  <a:lnTo>
                    <a:pt x="77506" y="19429"/>
                  </a:lnTo>
                  <a:lnTo>
                    <a:pt x="77143" y="19467"/>
                  </a:lnTo>
                  <a:lnTo>
                    <a:pt x="76779" y="19525"/>
                  </a:lnTo>
                  <a:lnTo>
                    <a:pt x="76416" y="19601"/>
                  </a:lnTo>
                  <a:lnTo>
                    <a:pt x="76053" y="19678"/>
                  </a:lnTo>
                  <a:lnTo>
                    <a:pt x="75326" y="19869"/>
                  </a:lnTo>
                  <a:lnTo>
                    <a:pt x="74599" y="20098"/>
                  </a:lnTo>
                  <a:lnTo>
                    <a:pt x="73892" y="20366"/>
                  </a:lnTo>
                  <a:lnTo>
                    <a:pt x="73203" y="20634"/>
                  </a:lnTo>
                  <a:lnTo>
                    <a:pt x="72496" y="20921"/>
                  </a:lnTo>
                  <a:lnTo>
                    <a:pt x="72496" y="20921"/>
                  </a:lnTo>
                  <a:lnTo>
                    <a:pt x="48286" y="30846"/>
                  </a:lnTo>
                  <a:lnTo>
                    <a:pt x="48286" y="30846"/>
                  </a:lnTo>
                  <a:lnTo>
                    <a:pt x="47617" y="31113"/>
                  </a:lnTo>
                  <a:lnTo>
                    <a:pt x="46947" y="31381"/>
                  </a:lnTo>
                  <a:lnTo>
                    <a:pt x="46259" y="31630"/>
                  </a:lnTo>
                  <a:lnTo>
                    <a:pt x="45571" y="31859"/>
                  </a:lnTo>
                  <a:lnTo>
                    <a:pt x="44882" y="32050"/>
                  </a:lnTo>
                  <a:lnTo>
                    <a:pt x="44538" y="32127"/>
                  </a:lnTo>
                  <a:lnTo>
                    <a:pt x="44194" y="32184"/>
                  </a:lnTo>
                  <a:lnTo>
                    <a:pt x="43830" y="32241"/>
                  </a:lnTo>
                  <a:lnTo>
                    <a:pt x="43486" y="32280"/>
                  </a:lnTo>
                  <a:lnTo>
                    <a:pt x="43123" y="32318"/>
                  </a:lnTo>
                  <a:lnTo>
                    <a:pt x="42759" y="32318"/>
                  </a:lnTo>
                  <a:lnTo>
                    <a:pt x="42759" y="32318"/>
                  </a:lnTo>
                  <a:lnTo>
                    <a:pt x="42626" y="32318"/>
                  </a:lnTo>
                  <a:lnTo>
                    <a:pt x="42626" y="32318"/>
                  </a:lnTo>
                  <a:lnTo>
                    <a:pt x="42262" y="32299"/>
                  </a:lnTo>
                  <a:lnTo>
                    <a:pt x="41880" y="32261"/>
                  </a:lnTo>
                  <a:lnTo>
                    <a:pt x="41516" y="32184"/>
                  </a:lnTo>
                  <a:lnTo>
                    <a:pt x="41153" y="32108"/>
                  </a:lnTo>
                  <a:lnTo>
                    <a:pt x="40790" y="31993"/>
                  </a:lnTo>
                  <a:lnTo>
                    <a:pt x="40446" y="31859"/>
                  </a:lnTo>
                  <a:lnTo>
                    <a:pt x="40121" y="31706"/>
                  </a:lnTo>
                  <a:lnTo>
                    <a:pt x="39795" y="31515"/>
                  </a:lnTo>
                  <a:lnTo>
                    <a:pt x="39470" y="31324"/>
                  </a:lnTo>
                  <a:lnTo>
                    <a:pt x="39183" y="31113"/>
                  </a:lnTo>
                  <a:lnTo>
                    <a:pt x="38916" y="30865"/>
                  </a:lnTo>
                  <a:lnTo>
                    <a:pt x="38667" y="30597"/>
                  </a:lnTo>
                  <a:lnTo>
                    <a:pt x="38457" y="30329"/>
                  </a:lnTo>
                  <a:lnTo>
                    <a:pt x="38246" y="30023"/>
                  </a:lnTo>
                  <a:lnTo>
                    <a:pt x="38093" y="29698"/>
                  </a:lnTo>
                  <a:lnTo>
                    <a:pt x="37960" y="29373"/>
                  </a:lnTo>
                  <a:lnTo>
                    <a:pt x="37960" y="29373"/>
                  </a:lnTo>
                  <a:lnTo>
                    <a:pt x="37864" y="29086"/>
                  </a:lnTo>
                  <a:lnTo>
                    <a:pt x="37807" y="28818"/>
                  </a:lnTo>
                  <a:lnTo>
                    <a:pt x="37768" y="28532"/>
                  </a:lnTo>
                  <a:lnTo>
                    <a:pt x="37749" y="28264"/>
                  </a:lnTo>
                  <a:lnTo>
                    <a:pt x="37749" y="27996"/>
                  </a:lnTo>
                  <a:lnTo>
                    <a:pt x="37788" y="27728"/>
                  </a:lnTo>
                  <a:lnTo>
                    <a:pt x="37826" y="27461"/>
                  </a:lnTo>
                  <a:lnTo>
                    <a:pt x="37883" y="27193"/>
                  </a:lnTo>
                  <a:lnTo>
                    <a:pt x="37960" y="26944"/>
                  </a:lnTo>
                  <a:lnTo>
                    <a:pt x="38055" y="26677"/>
                  </a:lnTo>
                  <a:lnTo>
                    <a:pt x="38151" y="26428"/>
                  </a:lnTo>
                  <a:lnTo>
                    <a:pt x="38266" y="26179"/>
                  </a:lnTo>
                  <a:lnTo>
                    <a:pt x="38399" y="25931"/>
                  </a:lnTo>
                  <a:lnTo>
                    <a:pt x="38552" y="25682"/>
                  </a:lnTo>
                  <a:lnTo>
                    <a:pt x="38725" y="25434"/>
                  </a:lnTo>
                  <a:lnTo>
                    <a:pt x="38897" y="25204"/>
                  </a:lnTo>
                  <a:lnTo>
                    <a:pt x="39260" y="24726"/>
                  </a:lnTo>
                  <a:lnTo>
                    <a:pt x="39681" y="24286"/>
                  </a:lnTo>
                  <a:lnTo>
                    <a:pt x="40101" y="23846"/>
                  </a:lnTo>
                  <a:lnTo>
                    <a:pt x="40579" y="23426"/>
                  </a:lnTo>
                  <a:lnTo>
                    <a:pt x="41058" y="23024"/>
                  </a:lnTo>
                  <a:lnTo>
                    <a:pt x="41536" y="22642"/>
                  </a:lnTo>
                  <a:lnTo>
                    <a:pt x="42033" y="22298"/>
                  </a:lnTo>
                  <a:lnTo>
                    <a:pt x="42530" y="21953"/>
                  </a:lnTo>
                  <a:lnTo>
                    <a:pt x="42530" y="21953"/>
                  </a:lnTo>
                  <a:lnTo>
                    <a:pt x="53105" y="14878"/>
                  </a:lnTo>
                  <a:lnTo>
                    <a:pt x="53105" y="14878"/>
                  </a:lnTo>
                  <a:lnTo>
                    <a:pt x="53105" y="14514"/>
                  </a:lnTo>
                  <a:lnTo>
                    <a:pt x="53143" y="14170"/>
                  </a:lnTo>
                  <a:lnTo>
                    <a:pt x="53181" y="13807"/>
                  </a:lnTo>
                  <a:lnTo>
                    <a:pt x="53239" y="13424"/>
                  </a:lnTo>
                  <a:lnTo>
                    <a:pt x="53315" y="13061"/>
                  </a:lnTo>
                  <a:lnTo>
                    <a:pt x="53411" y="12698"/>
                  </a:lnTo>
                  <a:lnTo>
                    <a:pt x="53507" y="12334"/>
                  </a:lnTo>
                  <a:lnTo>
                    <a:pt x="53621" y="11971"/>
                  </a:lnTo>
                  <a:lnTo>
                    <a:pt x="53736" y="11627"/>
                  </a:lnTo>
                  <a:lnTo>
                    <a:pt x="53870" y="11264"/>
                  </a:lnTo>
                  <a:lnTo>
                    <a:pt x="54023" y="10919"/>
                  </a:lnTo>
                  <a:lnTo>
                    <a:pt x="54176" y="10575"/>
                  </a:lnTo>
                  <a:lnTo>
                    <a:pt x="54348" y="10231"/>
                  </a:lnTo>
                  <a:lnTo>
                    <a:pt x="54520" y="9906"/>
                  </a:lnTo>
                  <a:lnTo>
                    <a:pt x="54711" y="9581"/>
                  </a:lnTo>
                  <a:lnTo>
                    <a:pt x="54903" y="9275"/>
                  </a:lnTo>
                  <a:lnTo>
                    <a:pt x="54903" y="9275"/>
                  </a:lnTo>
                  <a:lnTo>
                    <a:pt x="55648" y="8146"/>
                  </a:lnTo>
                  <a:lnTo>
                    <a:pt x="56432" y="7037"/>
                  </a:lnTo>
                  <a:lnTo>
                    <a:pt x="57197" y="5909"/>
                  </a:lnTo>
                  <a:lnTo>
                    <a:pt x="57580" y="5335"/>
                  </a:lnTo>
                  <a:lnTo>
                    <a:pt x="57943" y="4762"/>
                  </a:lnTo>
                  <a:lnTo>
                    <a:pt x="58287" y="4188"/>
                  </a:lnTo>
                  <a:lnTo>
                    <a:pt x="58593" y="3614"/>
                  </a:lnTo>
                  <a:lnTo>
                    <a:pt x="58880" y="3022"/>
                  </a:lnTo>
                  <a:lnTo>
                    <a:pt x="59148" y="2448"/>
                  </a:lnTo>
                  <a:lnTo>
                    <a:pt x="59358" y="1855"/>
                  </a:lnTo>
                  <a:lnTo>
                    <a:pt x="59549" y="1262"/>
                  </a:lnTo>
                  <a:lnTo>
                    <a:pt x="59626" y="956"/>
                  </a:lnTo>
                  <a:lnTo>
                    <a:pt x="59683" y="650"/>
                  </a:lnTo>
                  <a:lnTo>
                    <a:pt x="59722" y="363"/>
                  </a:lnTo>
                  <a:lnTo>
                    <a:pt x="59760" y="57"/>
                  </a:lnTo>
                  <a:lnTo>
                    <a:pt x="59760" y="57"/>
                  </a:lnTo>
                  <a:lnTo>
                    <a:pt x="59741" y="57"/>
                  </a:lnTo>
                  <a:lnTo>
                    <a:pt x="59741" y="57"/>
                  </a:lnTo>
                  <a:lnTo>
                    <a:pt x="59301" y="19"/>
                  </a:lnTo>
                  <a:lnTo>
                    <a:pt x="588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3" name="Google Shape;173;p5"/>
          <p:cNvGrpSpPr/>
          <p:nvPr/>
        </p:nvGrpSpPr>
        <p:grpSpPr>
          <a:xfrm rot="10800000" flipH="1">
            <a:off x="-373911" y="4152736"/>
            <a:ext cx="5986273" cy="3488101"/>
            <a:chOff x="-228590" y="-381000"/>
            <a:chExt cx="4489705" cy="2616076"/>
          </a:xfrm>
        </p:grpSpPr>
        <p:sp>
          <p:nvSpPr>
            <p:cNvPr id="174" name="Google Shape;174;p5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extrusionOk="0">
                  <a:moveTo>
                    <a:pt x="1" y="0"/>
                  </a:moveTo>
                  <a:lnTo>
                    <a:pt x="1" y="51957"/>
                  </a:lnTo>
                  <a:lnTo>
                    <a:pt x="173" y="51709"/>
                  </a:lnTo>
                  <a:lnTo>
                    <a:pt x="345" y="51422"/>
                  </a:lnTo>
                  <a:lnTo>
                    <a:pt x="498" y="51135"/>
                  </a:lnTo>
                  <a:lnTo>
                    <a:pt x="632" y="50810"/>
                  </a:lnTo>
                  <a:lnTo>
                    <a:pt x="900" y="50141"/>
                  </a:lnTo>
                  <a:lnTo>
                    <a:pt x="1148" y="49452"/>
                  </a:lnTo>
                  <a:lnTo>
                    <a:pt x="1588" y="48133"/>
                  </a:lnTo>
                  <a:lnTo>
                    <a:pt x="1799" y="47578"/>
                  </a:lnTo>
                  <a:lnTo>
                    <a:pt x="1894" y="47330"/>
                  </a:lnTo>
                  <a:lnTo>
                    <a:pt x="2009" y="47119"/>
                  </a:lnTo>
                  <a:lnTo>
                    <a:pt x="2334" y="46526"/>
                  </a:lnTo>
                  <a:lnTo>
                    <a:pt x="2697" y="45953"/>
                  </a:lnTo>
                  <a:lnTo>
                    <a:pt x="3099" y="45398"/>
                  </a:lnTo>
                  <a:lnTo>
                    <a:pt x="3520" y="44844"/>
                  </a:lnTo>
                  <a:lnTo>
                    <a:pt x="3959" y="44308"/>
                  </a:lnTo>
                  <a:lnTo>
                    <a:pt x="4437" y="43792"/>
                  </a:lnTo>
                  <a:lnTo>
                    <a:pt x="4916" y="43276"/>
                  </a:lnTo>
                  <a:lnTo>
                    <a:pt x="5413" y="42778"/>
                  </a:lnTo>
                  <a:lnTo>
                    <a:pt x="5929" y="42300"/>
                  </a:lnTo>
                  <a:lnTo>
                    <a:pt x="6445" y="41841"/>
                  </a:lnTo>
                  <a:lnTo>
                    <a:pt x="6981" y="41401"/>
                  </a:lnTo>
                  <a:lnTo>
                    <a:pt x="7497" y="40962"/>
                  </a:lnTo>
                  <a:lnTo>
                    <a:pt x="8549" y="40158"/>
                  </a:lnTo>
                  <a:lnTo>
                    <a:pt x="9562" y="39413"/>
                  </a:lnTo>
                  <a:lnTo>
                    <a:pt x="10098" y="39049"/>
                  </a:lnTo>
                  <a:lnTo>
                    <a:pt x="10633" y="38686"/>
                  </a:lnTo>
                  <a:lnTo>
                    <a:pt x="11188" y="38342"/>
                  </a:lnTo>
                  <a:lnTo>
                    <a:pt x="11742" y="37998"/>
                  </a:lnTo>
                  <a:lnTo>
                    <a:pt x="12316" y="37672"/>
                  </a:lnTo>
                  <a:lnTo>
                    <a:pt x="12871" y="37367"/>
                  </a:lnTo>
                  <a:lnTo>
                    <a:pt x="13444" y="37080"/>
                  </a:lnTo>
                  <a:lnTo>
                    <a:pt x="14037" y="36812"/>
                  </a:lnTo>
                  <a:lnTo>
                    <a:pt x="14611" y="36544"/>
                  </a:lnTo>
                  <a:lnTo>
                    <a:pt x="15204" y="36296"/>
                  </a:lnTo>
                  <a:lnTo>
                    <a:pt x="15797" y="36066"/>
                  </a:lnTo>
                  <a:lnTo>
                    <a:pt x="16389" y="35837"/>
                  </a:lnTo>
                  <a:lnTo>
                    <a:pt x="16982" y="35626"/>
                  </a:lnTo>
                  <a:lnTo>
                    <a:pt x="17594" y="35435"/>
                  </a:lnTo>
                  <a:lnTo>
                    <a:pt x="18206" y="35263"/>
                  </a:lnTo>
                  <a:lnTo>
                    <a:pt x="18818" y="35110"/>
                  </a:lnTo>
                  <a:lnTo>
                    <a:pt x="19430" y="34957"/>
                  </a:lnTo>
                  <a:lnTo>
                    <a:pt x="20042" y="34842"/>
                  </a:lnTo>
                  <a:lnTo>
                    <a:pt x="20654" y="34728"/>
                  </a:lnTo>
                  <a:lnTo>
                    <a:pt x="21266" y="34632"/>
                  </a:lnTo>
                  <a:lnTo>
                    <a:pt x="21897" y="34536"/>
                  </a:lnTo>
                  <a:lnTo>
                    <a:pt x="22509" y="34479"/>
                  </a:lnTo>
                  <a:lnTo>
                    <a:pt x="23140" y="34422"/>
                  </a:lnTo>
                  <a:lnTo>
                    <a:pt x="23752" y="34402"/>
                  </a:lnTo>
                  <a:lnTo>
                    <a:pt x="24383" y="34383"/>
                  </a:lnTo>
                  <a:lnTo>
                    <a:pt x="24995" y="34383"/>
                  </a:lnTo>
                  <a:lnTo>
                    <a:pt x="25626" y="34402"/>
                  </a:lnTo>
                  <a:lnTo>
                    <a:pt x="26238" y="34422"/>
                  </a:lnTo>
                  <a:lnTo>
                    <a:pt x="26869" y="34479"/>
                  </a:lnTo>
                  <a:lnTo>
                    <a:pt x="27481" y="34555"/>
                  </a:lnTo>
                  <a:lnTo>
                    <a:pt x="28112" y="34632"/>
                  </a:lnTo>
                  <a:lnTo>
                    <a:pt x="28724" y="34747"/>
                  </a:lnTo>
                  <a:lnTo>
                    <a:pt x="29737" y="34938"/>
                  </a:lnTo>
                  <a:lnTo>
                    <a:pt x="30732" y="35167"/>
                  </a:lnTo>
                  <a:lnTo>
                    <a:pt x="31745" y="35378"/>
                  </a:lnTo>
                  <a:lnTo>
                    <a:pt x="32759" y="35588"/>
                  </a:lnTo>
                  <a:lnTo>
                    <a:pt x="33275" y="35684"/>
                  </a:lnTo>
                  <a:lnTo>
                    <a:pt x="33772" y="35760"/>
                  </a:lnTo>
                  <a:lnTo>
                    <a:pt x="34269" y="35837"/>
                  </a:lnTo>
                  <a:lnTo>
                    <a:pt x="34786" y="35894"/>
                  </a:lnTo>
                  <a:lnTo>
                    <a:pt x="35283" y="35913"/>
                  </a:lnTo>
                  <a:lnTo>
                    <a:pt x="35780" y="35932"/>
                  </a:lnTo>
                  <a:lnTo>
                    <a:pt x="36277" y="35932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6871" y="25013"/>
                  </a:lnTo>
                  <a:lnTo>
                    <a:pt x="47541" y="23751"/>
                  </a:lnTo>
                  <a:lnTo>
                    <a:pt x="47885" y="23139"/>
                  </a:lnTo>
                  <a:lnTo>
                    <a:pt x="48229" y="22546"/>
                  </a:lnTo>
                  <a:lnTo>
                    <a:pt x="48688" y="21800"/>
                  </a:lnTo>
                  <a:lnTo>
                    <a:pt x="49166" y="21074"/>
                  </a:lnTo>
                  <a:lnTo>
                    <a:pt x="49682" y="20366"/>
                  </a:lnTo>
                  <a:lnTo>
                    <a:pt x="50199" y="19678"/>
                  </a:lnTo>
                  <a:lnTo>
                    <a:pt x="50734" y="19008"/>
                  </a:lnTo>
                  <a:lnTo>
                    <a:pt x="51289" y="18358"/>
                  </a:lnTo>
                  <a:lnTo>
                    <a:pt x="51843" y="17746"/>
                  </a:lnTo>
                  <a:lnTo>
                    <a:pt x="52436" y="17134"/>
                  </a:lnTo>
                  <a:lnTo>
                    <a:pt x="53029" y="16561"/>
                  </a:lnTo>
                  <a:lnTo>
                    <a:pt x="53641" y="15987"/>
                  </a:lnTo>
                  <a:lnTo>
                    <a:pt x="54272" y="15452"/>
                  </a:lnTo>
                  <a:lnTo>
                    <a:pt x="54922" y="14916"/>
                  </a:lnTo>
                  <a:lnTo>
                    <a:pt x="55572" y="14419"/>
                  </a:lnTo>
                  <a:lnTo>
                    <a:pt x="56222" y="13922"/>
                  </a:lnTo>
                  <a:lnTo>
                    <a:pt x="56892" y="13444"/>
                  </a:lnTo>
                  <a:lnTo>
                    <a:pt x="57580" y="12985"/>
                  </a:lnTo>
                  <a:lnTo>
                    <a:pt x="58269" y="12545"/>
                  </a:lnTo>
                  <a:lnTo>
                    <a:pt x="58976" y="12105"/>
                  </a:lnTo>
                  <a:lnTo>
                    <a:pt x="59684" y="11703"/>
                  </a:lnTo>
                  <a:lnTo>
                    <a:pt x="60391" y="11302"/>
                  </a:lnTo>
                  <a:lnTo>
                    <a:pt x="61118" y="10919"/>
                  </a:lnTo>
                  <a:lnTo>
                    <a:pt x="61845" y="10537"/>
                  </a:lnTo>
                  <a:lnTo>
                    <a:pt x="62590" y="10174"/>
                  </a:lnTo>
                  <a:lnTo>
                    <a:pt x="63317" y="9829"/>
                  </a:lnTo>
                  <a:lnTo>
                    <a:pt x="64063" y="9504"/>
                  </a:lnTo>
                  <a:lnTo>
                    <a:pt x="64809" y="9179"/>
                  </a:lnTo>
                  <a:lnTo>
                    <a:pt x="66319" y="8567"/>
                  </a:lnTo>
                  <a:lnTo>
                    <a:pt x="67830" y="7994"/>
                  </a:lnTo>
                  <a:lnTo>
                    <a:pt x="69322" y="7458"/>
                  </a:lnTo>
                  <a:lnTo>
                    <a:pt x="70603" y="7018"/>
                  </a:lnTo>
                  <a:lnTo>
                    <a:pt x="71865" y="6617"/>
                  </a:lnTo>
                  <a:lnTo>
                    <a:pt x="74427" y="5794"/>
                  </a:lnTo>
                  <a:lnTo>
                    <a:pt x="76990" y="4991"/>
                  </a:lnTo>
                  <a:lnTo>
                    <a:pt x="78252" y="4590"/>
                  </a:lnTo>
                  <a:lnTo>
                    <a:pt x="79533" y="4150"/>
                  </a:lnTo>
                  <a:lnTo>
                    <a:pt x="80795" y="3729"/>
                  </a:lnTo>
                  <a:lnTo>
                    <a:pt x="82058" y="3270"/>
                  </a:lnTo>
                  <a:lnTo>
                    <a:pt x="83320" y="2792"/>
                  </a:lnTo>
                  <a:lnTo>
                    <a:pt x="84563" y="2295"/>
                  </a:lnTo>
                  <a:lnTo>
                    <a:pt x="85806" y="1779"/>
                  </a:lnTo>
                  <a:lnTo>
                    <a:pt x="87029" y="1224"/>
                  </a:lnTo>
                  <a:lnTo>
                    <a:pt x="88234" y="631"/>
                  </a:lnTo>
                  <a:lnTo>
                    <a:pt x="894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857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fill="none" extrusionOk="0">
                  <a:moveTo>
                    <a:pt x="89439" y="0"/>
                  </a:moveTo>
                  <a:lnTo>
                    <a:pt x="89439" y="0"/>
                  </a:lnTo>
                  <a:lnTo>
                    <a:pt x="88234" y="631"/>
                  </a:lnTo>
                  <a:lnTo>
                    <a:pt x="87029" y="1224"/>
                  </a:lnTo>
                  <a:lnTo>
                    <a:pt x="85806" y="1779"/>
                  </a:lnTo>
                  <a:lnTo>
                    <a:pt x="84563" y="2295"/>
                  </a:lnTo>
                  <a:lnTo>
                    <a:pt x="83320" y="2792"/>
                  </a:lnTo>
                  <a:lnTo>
                    <a:pt x="82058" y="3270"/>
                  </a:lnTo>
                  <a:lnTo>
                    <a:pt x="80795" y="3729"/>
                  </a:lnTo>
                  <a:lnTo>
                    <a:pt x="79533" y="4150"/>
                  </a:lnTo>
                  <a:lnTo>
                    <a:pt x="78252" y="4590"/>
                  </a:lnTo>
                  <a:lnTo>
                    <a:pt x="76990" y="4991"/>
                  </a:lnTo>
                  <a:lnTo>
                    <a:pt x="74427" y="5794"/>
                  </a:lnTo>
                  <a:lnTo>
                    <a:pt x="71865" y="6617"/>
                  </a:lnTo>
                  <a:lnTo>
                    <a:pt x="70603" y="7018"/>
                  </a:lnTo>
                  <a:lnTo>
                    <a:pt x="69322" y="7458"/>
                  </a:lnTo>
                  <a:lnTo>
                    <a:pt x="69322" y="7458"/>
                  </a:lnTo>
                  <a:lnTo>
                    <a:pt x="67830" y="7994"/>
                  </a:lnTo>
                  <a:lnTo>
                    <a:pt x="66319" y="8567"/>
                  </a:lnTo>
                  <a:lnTo>
                    <a:pt x="64809" y="9179"/>
                  </a:lnTo>
                  <a:lnTo>
                    <a:pt x="64063" y="9504"/>
                  </a:lnTo>
                  <a:lnTo>
                    <a:pt x="63317" y="9829"/>
                  </a:lnTo>
                  <a:lnTo>
                    <a:pt x="62590" y="10174"/>
                  </a:lnTo>
                  <a:lnTo>
                    <a:pt x="61845" y="10537"/>
                  </a:lnTo>
                  <a:lnTo>
                    <a:pt x="61118" y="10919"/>
                  </a:lnTo>
                  <a:lnTo>
                    <a:pt x="60391" y="11302"/>
                  </a:lnTo>
                  <a:lnTo>
                    <a:pt x="59684" y="11703"/>
                  </a:lnTo>
                  <a:lnTo>
                    <a:pt x="58976" y="12105"/>
                  </a:lnTo>
                  <a:lnTo>
                    <a:pt x="58269" y="12545"/>
                  </a:lnTo>
                  <a:lnTo>
                    <a:pt x="57580" y="12985"/>
                  </a:lnTo>
                  <a:lnTo>
                    <a:pt x="56892" y="13444"/>
                  </a:lnTo>
                  <a:lnTo>
                    <a:pt x="56222" y="13922"/>
                  </a:lnTo>
                  <a:lnTo>
                    <a:pt x="55572" y="14419"/>
                  </a:lnTo>
                  <a:lnTo>
                    <a:pt x="54922" y="14916"/>
                  </a:lnTo>
                  <a:lnTo>
                    <a:pt x="54272" y="15452"/>
                  </a:lnTo>
                  <a:lnTo>
                    <a:pt x="53641" y="15987"/>
                  </a:lnTo>
                  <a:lnTo>
                    <a:pt x="53029" y="16561"/>
                  </a:lnTo>
                  <a:lnTo>
                    <a:pt x="52436" y="17134"/>
                  </a:lnTo>
                  <a:lnTo>
                    <a:pt x="51843" y="17746"/>
                  </a:lnTo>
                  <a:lnTo>
                    <a:pt x="51289" y="18358"/>
                  </a:lnTo>
                  <a:lnTo>
                    <a:pt x="50734" y="19008"/>
                  </a:lnTo>
                  <a:lnTo>
                    <a:pt x="50199" y="19678"/>
                  </a:lnTo>
                  <a:lnTo>
                    <a:pt x="49682" y="20366"/>
                  </a:lnTo>
                  <a:lnTo>
                    <a:pt x="49166" y="21074"/>
                  </a:lnTo>
                  <a:lnTo>
                    <a:pt x="48688" y="21800"/>
                  </a:lnTo>
                  <a:lnTo>
                    <a:pt x="48229" y="22546"/>
                  </a:lnTo>
                  <a:lnTo>
                    <a:pt x="48229" y="22546"/>
                  </a:lnTo>
                  <a:lnTo>
                    <a:pt x="47885" y="23139"/>
                  </a:lnTo>
                  <a:lnTo>
                    <a:pt x="47541" y="23751"/>
                  </a:lnTo>
                  <a:lnTo>
                    <a:pt x="46871" y="25013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4921" y="28799"/>
                  </a:lnTo>
                  <a:lnTo>
                    <a:pt x="44596" y="29411"/>
                  </a:lnTo>
                  <a:lnTo>
                    <a:pt x="44251" y="30004"/>
                  </a:lnTo>
                  <a:lnTo>
                    <a:pt x="43907" y="30578"/>
                  </a:lnTo>
                  <a:lnTo>
                    <a:pt x="43544" y="31132"/>
                  </a:lnTo>
                  <a:lnTo>
                    <a:pt x="43181" y="31687"/>
                  </a:lnTo>
                  <a:lnTo>
                    <a:pt x="42798" y="32203"/>
                  </a:lnTo>
                  <a:lnTo>
                    <a:pt x="42397" y="32700"/>
                  </a:lnTo>
                  <a:lnTo>
                    <a:pt x="41976" y="33179"/>
                  </a:lnTo>
                  <a:lnTo>
                    <a:pt x="41536" y="33618"/>
                  </a:lnTo>
                  <a:lnTo>
                    <a:pt x="41077" y="34020"/>
                  </a:lnTo>
                  <a:lnTo>
                    <a:pt x="40618" y="34402"/>
                  </a:lnTo>
                  <a:lnTo>
                    <a:pt x="40121" y="34747"/>
                  </a:lnTo>
                  <a:lnTo>
                    <a:pt x="39853" y="34900"/>
                  </a:lnTo>
                  <a:lnTo>
                    <a:pt x="39585" y="35053"/>
                  </a:lnTo>
                  <a:lnTo>
                    <a:pt x="39318" y="3518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8763" y="35416"/>
                  </a:lnTo>
                  <a:lnTo>
                    <a:pt x="38476" y="35531"/>
                  </a:lnTo>
                  <a:lnTo>
                    <a:pt x="38209" y="35607"/>
                  </a:lnTo>
                  <a:lnTo>
                    <a:pt x="37922" y="35684"/>
                  </a:lnTo>
                  <a:lnTo>
                    <a:pt x="37348" y="35818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6277" y="35932"/>
                  </a:lnTo>
                  <a:lnTo>
                    <a:pt x="35780" y="35932"/>
                  </a:lnTo>
                  <a:lnTo>
                    <a:pt x="35283" y="35913"/>
                  </a:lnTo>
                  <a:lnTo>
                    <a:pt x="34786" y="35894"/>
                  </a:lnTo>
                  <a:lnTo>
                    <a:pt x="34269" y="35837"/>
                  </a:lnTo>
                  <a:lnTo>
                    <a:pt x="33772" y="35760"/>
                  </a:lnTo>
                  <a:lnTo>
                    <a:pt x="33275" y="35684"/>
                  </a:lnTo>
                  <a:lnTo>
                    <a:pt x="32759" y="35588"/>
                  </a:lnTo>
                  <a:lnTo>
                    <a:pt x="31745" y="35378"/>
                  </a:lnTo>
                  <a:lnTo>
                    <a:pt x="30732" y="35167"/>
                  </a:lnTo>
                  <a:lnTo>
                    <a:pt x="29737" y="34938"/>
                  </a:lnTo>
                  <a:lnTo>
                    <a:pt x="28724" y="34747"/>
                  </a:lnTo>
                  <a:lnTo>
                    <a:pt x="28724" y="34747"/>
                  </a:lnTo>
                  <a:lnTo>
                    <a:pt x="28112" y="34632"/>
                  </a:lnTo>
                  <a:lnTo>
                    <a:pt x="27481" y="34555"/>
                  </a:lnTo>
                  <a:lnTo>
                    <a:pt x="26869" y="34479"/>
                  </a:lnTo>
                  <a:lnTo>
                    <a:pt x="26238" y="34422"/>
                  </a:lnTo>
                  <a:lnTo>
                    <a:pt x="25626" y="34402"/>
                  </a:lnTo>
                  <a:lnTo>
                    <a:pt x="24995" y="34383"/>
                  </a:lnTo>
                  <a:lnTo>
                    <a:pt x="24383" y="34383"/>
                  </a:lnTo>
                  <a:lnTo>
                    <a:pt x="23752" y="34402"/>
                  </a:lnTo>
                  <a:lnTo>
                    <a:pt x="23140" y="34422"/>
                  </a:lnTo>
                  <a:lnTo>
                    <a:pt x="22509" y="34479"/>
                  </a:lnTo>
                  <a:lnTo>
                    <a:pt x="21897" y="34536"/>
                  </a:lnTo>
                  <a:lnTo>
                    <a:pt x="21266" y="34632"/>
                  </a:lnTo>
                  <a:lnTo>
                    <a:pt x="20654" y="34728"/>
                  </a:lnTo>
                  <a:lnTo>
                    <a:pt x="20042" y="34842"/>
                  </a:lnTo>
                  <a:lnTo>
                    <a:pt x="19430" y="34957"/>
                  </a:lnTo>
                  <a:lnTo>
                    <a:pt x="18818" y="35110"/>
                  </a:lnTo>
                  <a:lnTo>
                    <a:pt x="18206" y="35263"/>
                  </a:lnTo>
                  <a:lnTo>
                    <a:pt x="17594" y="35435"/>
                  </a:lnTo>
                  <a:lnTo>
                    <a:pt x="16982" y="35626"/>
                  </a:lnTo>
                  <a:lnTo>
                    <a:pt x="16389" y="35837"/>
                  </a:lnTo>
                  <a:lnTo>
                    <a:pt x="15797" y="36066"/>
                  </a:lnTo>
                  <a:lnTo>
                    <a:pt x="15204" y="36296"/>
                  </a:lnTo>
                  <a:lnTo>
                    <a:pt x="14611" y="36544"/>
                  </a:lnTo>
                  <a:lnTo>
                    <a:pt x="14037" y="36812"/>
                  </a:lnTo>
                  <a:lnTo>
                    <a:pt x="13444" y="37080"/>
                  </a:lnTo>
                  <a:lnTo>
                    <a:pt x="12871" y="37367"/>
                  </a:lnTo>
                  <a:lnTo>
                    <a:pt x="12316" y="37672"/>
                  </a:lnTo>
                  <a:lnTo>
                    <a:pt x="11742" y="37998"/>
                  </a:lnTo>
                  <a:lnTo>
                    <a:pt x="11188" y="38342"/>
                  </a:lnTo>
                  <a:lnTo>
                    <a:pt x="10633" y="38686"/>
                  </a:lnTo>
                  <a:lnTo>
                    <a:pt x="10098" y="39049"/>
                  </a:lnTo>
                  <a:lnTo>
                    <a:pt x="9562" y="39413"/>
                  </a:lnTo>
                  <a:lnTo>
                    <a:pt x="9562" y="39413"/>
                  </a:lnTo>
                  <a:lnTo>
                    <a:pt x="8549" y="40158"/>
                  </a:lnTo>
                  <a:lnTo>
                    <a:pt x="7497" y="40962"/>
                  </a:lnTo>
                  <a:lnTo>
                    <a:pt x="6981" y="41401"/>
                  </a:lnTo>
                  <a:lnTo>
                    <a:pt x="6445" y="41841"/>
                  </a:lnTo>
                  <a:lnTo>
                    <a:pt x="5929" y="42300"/>
                  </a:lnTo>
                  <a:lnTo>
                    <a:pt x="5413" y="42778"/>
                  </a:lnTo>
                  <a:lnTo>
                    <a:pt x="4916" y="43276"/>
                  </a:lnTo>
                  <a:lnTo>
                    <a:pt x="4437" y="43792"/>
                  </a:lnTo>
                  <a:lnTo>
                    <a:pt x="3959" y="44308"/>
                  </a:lnTo>
                  <a:lnTo>
                    <a:pt x="3520" y="44844"/>
                  </a:lnTo>
                  <a:lnTo>
                    <a:pt x="3099" y="45398"/>
                  </a:lnTo>
                  <a:lnTo>
                    <a:pt x="2697" y="45953"/>
                  </a:lnTo>
                  <a:lnTo>
                    <a:pt x="2334" y="46526"/>
                  </a:lnTo>
                  <a:lnTo>
                    <a:pt x="2009" y="47119"/>
                  </a:lnTo>
                  <a:lnTo>
                    <a:pt x="2009" y="47119"/>
                  </a:lnTo>
                  <a:lnTo>
                    <a:pt x="1894" y="47330"/>
                  </a:lnTo>
                  <a:lnTo>
                    <a:pt x="1799" y="47578"/>
                  </a:lnTo>
                  <a:lnTo>
                    <a:pt x="1588" y="48133"/>
                  </a:lnTo>
                  <a:lnTo>
                    <a:pt x="1148" y="49452"/>
                  </a:lnTo>
                  <a:lnTo>
                    <a:pt x="900" y="50141"/>
                  </a:lnTo>
                  <a:lnTo>
                    <a:pt x="632" y="50810"/>
                  </a:lnTo>
                  <a:lnTo>
                    <a:pt x="498" y="51135"/>
                  </a:lnTo>
                  <a:lnTo>
                    <a:pt x="345" y="51422"/>
                  </a:lnTo>
                  <a:lnTo>
                    <a:pt x="173" y="51709"/>
                  </a:lnTo>
                  <a:lnTo>
                    <a:pt x="1" y="51957"/>
                  </a:lnTo>
                  <a:lnTo>
                    <a:pt x="1" y="0"/>
                  </a:lnTo>
                  <a:lnTo>
                    <a:pt x="894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extrusionOk="0">
                  <a:moveTo>
                    <a:pt x="43085" y="0"/>
                  </a:move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fill="none" extrusionOk="0">
                  <a:moveTo>
                    <a:pt x="60296" y="0"/>
                  </a:moveTo>
                  <a:lnTo>
                    <a:pt x="43085" y="0"/>
                  </a:lnTo>
                  <a:lnTo>
                    <a:pt x="43085" y="0"/>
                  </a:ln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2547" y="19257"/>
                  </a:lnTo>
                  <a:lnTo>
                    <a:pt x="22547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374" y="10460"/>
                  </a:lnTo>
                  <a:lnTo>
                    <a:pt x="12374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520" y="12411"/>
                  </a:lnTo>
                  <a:lnTo>
                    <a:pt x="20520" y="12411"/>
                  </a:lnTo>
                  <a:lnTo>
                    <a:pt x="20654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515" y="4150"/>
                  </a:lnTo>
                  <a:lnTo>
                    <a:pt x="14515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-217442" y="167613"/>
              <a:ext cx="4478557" cy="1311873"/>
            </a:xfrm>
            <a:custGeom>
              <a:avLst/>
              <a:gdLst/>
              <a:ahLst/>
              <a:cxnLst/>
              <a:rect l="l" t="t" r="r" b="b"/>
              <a:pathLst>
                <a:path w="115293" h="33772" extrusionOk="0">
                  <a:moveTo>
                    <a:pt x="104450" y="0"/>
                  </a:moveTo>
                  <a:lnTo>
                    <a:pt x="104373" y="19"/>
                  </a:lnTo>
                  <a:lnTo>
                    <a:pt x="104297" y="77"/>
                  </a:lnTo>
                  <a:lnTo>
                    <a:pt x="104259" y="134"/>
                  </a:lnTo>
                  <a:lnTo>
                    <a:pt x="104239" y="230"/>
                  </a:lnTo>
                  <a:lnTo>
                    <a:pt x="104259" y="306"/>
                  </a:lnTo>
                  <a:lnTo>
                    <a:pt x="104297" y="383"/>
                  </a:lnTo>
                  <a:lnTo>
                    <a:pt x="104373" y="440"/>
                  </a:lnTo>
                  <a:lnTo>
                    <a:pt x="104756" y="440"/>
                  </a:lnTo>
                  <a:lnTo>
                    <a:pt x="105559" y="459"/>
                  </a:lnTo>
                  <a:lnTo>
                    <a:pt x="105578" y="459"/>
                  </a:lnTo>
                  <a:lnTo>
                    <a:pt x="105655" y="440"/>
                  </a:lnTo>
                  <a:lnTo>
                    <a:pt x="105731" y="383"/>
                  </a:lnTo>
                  <a:lnTo>
                    <a:pt x="105769" y="325"/>
                  </a:lnTo>
                  <a:lnTo>
                    <a:pt x="105788" y="230"/>
                  </a:lnTo>
                  <a:lnTo>
                    <a:pt x="105769" y="153"/>
                  </a:lnTo>
                  <a:lnTo>
                    <a:pt x="105731" y="77"/>
                  </a:lnTo>
                  <a:lnTo>
                    <a:pt x="105655" y="38"/>
                  </a:lnTo>
                  <a:lnTo>
                    <a:pt x="105578" y="19"/>
                  </a:lnTo>
                  <a:lnTo>
                    <a:pt x="104756" y="0"/>
                  </a:lnTo>
                  <a:close/>
                  <a:moveTo>
                    <a:pt x="102901" y="38"/>
                  </a:moveTo>
                  <a:lnTo>
                    <a:pt x="101792" y="115"/>
                  </a:lnTo>
                  <a:lnTo>
                    <a:pt x="101696" y="134"/>
                  </a:lnTo>
                  <a:lnTo>
                    <a:pt x="101639" y="172"/>
                  </a:lnTo>
                  <a:lnTo>
                    <a:pt x="101600" y="249"/>
                  </a:lnTo>
                  <a:lnTo>
                    <a:pt x="101581" y="344"/>
                  </a:lnTo>
                  <a:lnTo>
                    <a:pt x="101600" y="421"/>
                  </a:lnTo>
                  <a:lnTo>
                    <a:pt x="101658" y="497"/>
                  </a:lnTo>
                  <a:lnTo>
                    <a:pt x="101715" y="536"/>
                  </a:lnTo>
                  <a:lnTo>
                    <a:pt x="101811" y="555"/>
                  </a:lnTo>
                  <a:lnTo>
                    <a:pt x="102920" y="478"/>
                  </a:lnTo>
                  <a:lnTo>
                    <a:pt x="102996" y="459"/>
                  </a:lnTo>
                  <a:lnTo>
                    <a:pt x="103073" y="421"/>
                  </a:lnTo>
                  <a:lnTo>
                    <a:pt x="103111" y="344"/>
                  </a:lnTo>
                  <a:lnTo>
                    <a:pt x="103130" y="249"/>
                  </a:lnTo>
                  <a:lnTo>
                    <a:pt x="103111" y="172"/>
                  </a:lnTo>
                  <a:lnTo>
                    <a:pt x="103054" y="96"/>
                  </a:lnTo>
                  <a:lnTo>
                    <a:pt x="102996" y="58"/>
                  </a:lnTo>
                  <a:lnTo>
                    <a:pt x="102901" y="38"/>
                  </a:lnTo>
                  <a:close/>
                  <a:moveTo>
                    <a:pt x="107051" y="77"/>
                  </a:moveTo>
                  <a:lnTo>
                    <a:pt x="106974" y="134"/>
                  </a:lnTo>
                  <a:lnTo>
                    <a:pt x="106917" y="191"/>
                  </a:lnTo>
                  <a:lnTo>
                    <a:pt x="106898" y="287"/>
                  </a:lnTo>
                  <a:lnTo>
                    <a:pt x="106917" y="364"/>
                  </a:lnTo>
                  <a:lnTo>
                    <a:pt x="106955" y="440"/>
                  </a:lnTo>
                  <a:lnTo>
                    <a:pt x="107031" y="497"/>
                  </a:lnTo>
                  <a:lnTo>
                    <a:pt x="107108" y="517"/>
                  </a:lnTo>
                  <a:lnTo>
                    <a:pt x="108198" y="593"/>
                  </a:lnTo>
                  <a:lnTo>
                    <a:pt x="108217" y="593"/>
                  </a:lnTo>
                  <a:lnTo>
                    <a:pt x="108313" y="574"/>
                  </a:lnTo>
                  <a:lnTo>
                    <a:pt x="108370" y="536"/>
                  </a:lnTo>
                  <a:lnTo>
                    <a:pt x="108427" y="459"/>
                  </a:lnTo>
                  <a:lnTo>
                    <a:pt x="108447" y="383"/>
                  </a:lnTo>
                  <a:lnTo>
                    <a:pt x="108427" y="287"/>
                  </a:lnTo>
                  <a:lnTo>
                    <a:pt x="108389" y="230"/>
                  </a:lnTo>
                  <a:lnTo>
                    <a:pt x="108332" y="172"/>
                  </a:lnTo>
                  <a:lnTo>
                    <a:pt x="108236" y="153"/>
                  </a:lnTo>
                  <a:lnTo>
                    <a:pt x="107127" y="77"/>
                  </a:lnTo>
                  <a:close/>
                  <a:moveTo>
                    <a:pt x="100243" y="230"/>
                  </a:moveTo>
                  <a:lnTo>
                    <a:pt x="99134" y="364"/>
                  </a:lnTo>
                  <a:lnTo>
                    <a:pt x="99038" y="402"/>
                  </a:lnTo>
                  <a:lnTo>
                    <a:pt x="98981" y="459"/>
                  </a:lnTo>
                  <a:lnTo>
                    <a:pt x="98942" y="536"/>
                  </a:lnTo>
                  <a:lnTo>
                    <a:pt x="98942" y="612"/>
                  </a:lnTo>
                  <a:lnTo>
                    <a:pt x="98962" y="689"/>
                  </a:lnTo>
                  <a:lnTo>
                    <a:pt x="99000" y="746"/>
                  </a:lnTo>
                  <a:lnTo>
                    <a:pt x="99076" y="784"/>
                  </a:lnTo>
                  <a:lnTo>
                    <a:pt x="99153" y="803"/>
                  </a:lnTo>
                  <a:lnTo>
                    <a:pt x="99191" y="803"/>
                  </a:lnTo>
                  <a:lnTo>
                    <a:pt x="100281" y="689"/>
                  </a:lnTo>
                  <a:lnTo>
                    <a:pt x="100358" y="650"/>
                  </a:lnTo>
                  <a:lnTo>
                    <a:pt x="100434" y="593"/>
                  </a:lnTo>
                  <a:lnTo>
                    <a:pt x="100472" y="517"/>
                  </a:lnTo>
                  <a:lnTo>
                    <a:pt x="100472" y="440"/>
                  </a:lnTo>
                  <a:lnTo>
                    <a:pt x="100453" y="344"/>
                  </a:lnTo>
                  <a:lnTo>
                    <a:pt x="100396" y="287"/>
                  </a:lnTo>
                  <a:lnTo>
                    <a:pt x="100319" y="249"/>
                  </a:lnTo>
                  <a:lnTo>
                    <a:pt x="100243" y="230"/>
                  </a:lnTo>
                  <a:close/>
                  <a:moveTo>
                    <a:pt x="109709" y="306"/>
                  </a:moveTo>
                  <a:lnTo>
                    <a:pt x="109632" y="344"/>
                  </a:lnTo>
                  <a:lnTo>
                    <a:pt x="109575" y="402"/>
                  </a:lnTo>
                  <a:lnTo>
                    <a:pt x="109556" y="497"/>
                  </a:lnTo>
                  <a:lnTo>
                    <a:pt x="109556" y="574"/>
                  </a:lnTo>
                  <a:lnTo>
                    <a:pt x="109594" y="650"/>
                  </a:lnTo>
                  <a:lnTo>
                    <a:pt x="109651" y="708"/>
                  </a:lnTo>
                  <a:lnTo>
                    <a:pt x="109747" y="746"/>
                  </a:lnTo>
                  <a:lnTo>
                    <a:pt x="110837" y="880"/>
                  </a:lnTo>
                  <a:lnTo>
                    <a:pt x="110952" y="880"/>
                  </a:lnTo>
                  <a:lnTo>
                    <a:pt x="111009" y="823"/>
                  </a:lnTo>
                  <a:lnTo>
                    <a:pt x="111066" y="765"/>
                  </a:lnTo>
                  <a:lnTo>
                    <a:pt x="111085" y="689"/>
                  </a:lnTo>
                  <a:lnTo>
                    <a:pt x="111085" y="612"/>
                  </a:lnTo>
                  <a:lnTo>
                    <a:pt x="111047" y="536"/>
                  </a:lnTo>
                  <a:lnTo>
                    <a:pt x="110990" y="478"/>
                  </a:lnTo>
                  <a:lnTo>
                    <a:pt x="110894" y="440"/>
                  </a:lnTo>
                  <a:lnTo>
                    <a:pt x="109804" y="306"/>
                  </a:lnTo>
                  <a:close/>
                  <a:moveTo>
                    <a:pt x="97585" y="593"/>
                  </a:moveTo>
                  <a:lnTo>
                    <a:pt x="96495" y="784"/>
                  </a:lnTo>
                  <a:lnTo>
                    <a:pt x="96399" y="823"/>
                  </a:lnTo>
                  <a:lnTo>
                    <a:pt x="96342" y="880"/>
                  </a:lnTo>
                  <a:lnTo>
                    <a:pt x="96303" y="956"/>
                  </a:lnTo>
                  <a:lnTo>
                    <a:pt x="96303" y="1052"/>
                  </a:lnTo>
                  <a:lnTo>
                    <a:pt x="96342" y="1109"/>
                  </a:lnTo>
                  <a:lnTo>
                    <a:pt x="96380" y="1167"/>
                  </a:lnTo>
                  <a:lnTo>
                    <a:pt x="96456" y="1205"/>
                  </a:lnTo>
                  <a:lnTo>
                    <a:pt x="96533" y="1224"/>
                  </a:lnTo>
                  <a:lnTo>
                    <a:pt x="96571" y="1224"/>
                  </a:lnTo>
                  <a:lnTo>
                    <a:pt x="97661" y="1033"/>
                  </a:lnTo>
                  <a:lnTo>
                    <a:pt x="97738" y="995"/>
                  </a:lnTo>
                  <a:lnTo>
                    <a:pt x="97795" y="937"/>
                  </a:lnTo>
                  <a:lnTo>
                    <a:pt x="97833" y="861"/>
                  </a:lnTo>
                  <a:lnTo>
                    <a:pt x="97833" y="765"/>
                  </a:lnTo>
                  <a:lnTo>
                    <a:pt x="97814" y="689"/>
                  </a:lnTo>
                  <a:lnTo>
                    <a:pt x="97757" y="631"/>
                  </a:lnTo>
                  <a:lnTo>
                    <a:pt x="97680" y="593"/>
                  </a:lnTo>
                  <a:close/>
                  <a:moveTo>
                    <a:pt x="112348" y="689"/>
                  </a:moveTo>
                  <a:lnTo>
                    <a:pt x="112271" y="727"/>
                  </a:lnTo>
                  <a:lnTo>
                    <a:pt x="112214" y="784"/>
                  </a:lnTo>
                  <a:lnTo>
                    <a:pt x="112175" y="880"/>
                  </a:lnTo>
                  <a:lnTo>
                    <a:pt x="112175" y="956"/>
                  </a:lnTo>
                  <a:lnTo>
                    <a:pt x="112214" y="1033"/>
                  </a:lnTo>
                  <a:lnTo>
                    <a:pt x="112271" y="1090"/>
                  </a:lnTo>
                  <a:lnTo>
                    <a:pt x="112367" y="1128"/>
                  </a:lnTo>
                  <a:lnTo>
                    <a:pt x="113438" y="1339"/>
                  </a:lnTo>
                  <a:lnTo>
                    <a:pt x="113495" y="1358"/>
                  </a:lnTo>
                  <a:lnTo>
                    <a:pt x="113552" y="1339"/>
                  </a:lnTo>
                  <a:lnTo>
                    <a:pt x="113629" y="1301"/>
                  </a:lnTo>
                  <a:lnTo>
                    <a:pt x="113667" y="1243"/>
                  </a:lnTo>
                  <a:lnTo>
                    <a:pt x="113705" y="1167"/>
                  </a:lnTo>
                  <a:lnTo>
                    <a:pt x="113705" y="1090"/>
                  </a:lnTo>
                  <a:lnTo>
                    <a:pt x="113667" y="1014"/>
                  </a:lnTo>
                  <a:lnTo>
                    <a:pt x="113610" y="956"/>
                  </a:lnTo>
                  <a:lnTo>
                    <a:pt x="113533" y="918"/>
                  </a:lnTo>
                  <a:lnTo>
                    <a:pt x="112443" y="689"/>
                  </a:lnTo>
                  <a:close/>
                  <a:moveTo>
                    <a:pt x="114967" y="1262"/>
                  </a:moveTo>
                  <a:lnTo>
                    <a:pt x="114891" y="1281"/>
                  </a:lnTo>
                  <a:lnTo>
                    <a:pt x="114814" y="1339"/>
                  </a:lnTo>
                  <a:lnTo>
                    <a:pt x="114776" y="1415"/>
                  </a:lnTo>
                  <a:lnTo>
                    <a:pt x="114776" y="1511"/>
                  </a:lnTo>
                  <a:lnTo>
                    <a:pt x="114814" y="1587"/>
                  </a:lnTo>
                  <a:lnTo>
                    <a:pt x="114872" y="1664"/>
                  </a:lnTo>
                  <a:lnTo>
                    <a:pt x="114948" y="1702"/>
                  </a:lnTo>
                  <a:lnTo>
                    <a:pt x="115006" y="1702"/>
                  </a:lnTo>
                  <a:lnTo>
                    <a:pt x="115063" y="1721"/>
                  </a:lnTo>
                  <a:lnTo>
                    <a:pt x="115140" y="1702"/>
                  </a:lnTo>
                  <a:lnTo>
                    <a:pt x="115197" y="1664"/>
                  </a:lnTo>
                  <a:lnTo>
                    <a:pt x="115254" y="1626"/>
                  </a:lnTo>
                  <a:lnTo>
                    <a:pt x="115273" y="1549"/>
                  </a:lnTo>
                  <a:lnTo>
                    <a:pt x="115293" y="1473"/>
                  </a:lnTo>
                  <a:lnTo>
                    <a:pt x="115254" y="1377"/>
                  </a:lnTo>
                  <a:lnTo>
                    <a:pt x="115197" y="1320"/>
                  </a:lnTo>
                  <a:lnTo>
                    <a:pt x="115120" y="1281"/>
                  </a:lnTo>
                  <a:lnTo>
                    <a:pt x="115044" y="1262"/>
                  </a:lnTo>
                  <a:close/>
                  <a:moveTo>
                    <a:pt x="95041" y="1090"/>
                  </a:moveTo>
                  <a:lnTo>
                    <a:pt x="94965" y="1109"/>
                  </a:lnTo>
                  <a:lnTo>
                    <a:pt x="93875" y="1358"/>
                  </a:lnTo>
                  <a:lnTo>
                    <a:pt x="93798" y="1396"/>
                  </a:lnTo>
                  <a:lnTo>
                    <a:pt x="93741" y="1454"/>
                  </a:lnTo>
                  <a:lnTo>
                    <a:pt x="93703" y="1549"/>
                  </a:lnTo>
                  <a:lnTo>
                    <a:pt x="93722" y="1626"/>
                  </a:lnTo>
                  <a:lnTo>
                    <a:pt x="93741" y="1702"/>
                  </a:lnTo>
                  <a:lnTo>
                    <a:pt x="93798" y="1740"/>
                  </a:lnTo>
                  <a:lnTo>
                    <a:pt x="93856" y="1779"/>
                  </a:lnTo>
                  <a:lnTo>
                    <a:pt x="93932" y="1798"/>
                  </a:lnTo>
                  <a:lnTo>
                    <a:pt x="93990" y="1798"/>
                  </a:lnTo>
                  <a:lnTo>
                    <a:pt x="95060" y="1530"/>
                  </a:lnTo>
                  <a:lnTo>
                    <a:pt x="95137" y="1492"/>
                  </a:lnTo>
                  <a:lnTo>
                    <a:pt x="95194" y="1434"/>
                  </a:lnTo>
                  <a:lnTo>
                    <a:pt x="95233" y="1358"/>
                  </a:lnTo>
                  <a:lnTo>
                    <a:pt x="95233" y="1262"/>
                  </a:lnTo>
                  <a:lnTo>
                    <a:pt x="95194" y="1186"/>
                  </a:lnTo>
                  <a:lnTo>
                    <a:pt x="95118" y="1128"/>
                  </a:lnTo>
                  <a:lnTo>
                    <a:pt x="95041" y="1090"/>
                  </a:lnTo>
                  <a:close/>
                  <a:moveTo>
                    <a:pt x="92364" y="1760"/>
                  </a:moveTo>
                  <a:lnTo>
                    <a:pt x="91312" y="2085"/>
                  </a:lnTo>
                  <a:lnTo>
                    <a:pt x="91236" y="2123"/>
                  </a:lnTo>
                  <a:lnTo>
                    <a:pt x="91178" y="2199"/>
                  </a:lnTo>
                  <a:lnTo>
                    <a:pt x="91159" y="2276"/>
                  </a:lnTo>
                  <a:lnTo>
                    <a:pt x="91159" y="2371"/>
                  </a:lnTo>
                  <a:lnTo>
                    <a:pt x="91198" y="2429"/>
                  </a:lnTo>
                  <a:lnTo>
                    <a:pt x="91236" y="2486"/>
                  </a:lnTo>
                  <a:lnTo>
                    <a:pt x="91293" y="2505"/>
                  </a:lnTo>
                  <a:lnTo>
                    <a:pt x="91370" y="2524"/>
                  </a:lnTo>
                  <a:lnTo>
                    <a:pt x="91446" y="2505"/>
                  </a:lnTo>
                  <a:lnTo>
                    <a:pt x="92498" y="2199"/>
                  </a:lnTo>
                  <a:lnTo>
                    <a:pt x="92574" y="2142"/>
                  </a:lnTo>
                  <a:lnTo>
                    <a:pt x="92632" y="2085"/>
                  </a:lnTo>
                  <a:lnTo>
                    <a:pt x="92651" y="2008"/>
                  </a:lnTo>
                  <a:lnTo>
                    <a:pt x="92651" y="1913"/>
                  </a:lnTo>
                  <a:lnTo>
                    <a:pt x="92613" y="1836"/>
                  </a:lnTo>
                  <a:lnTo>
                    <a:pt x="92536" y="1779"/>
                  </a:lnTo>
                  <a:lnTo>
                    <a:pt x="92460" y="1760"/>
                  </a:lnTo>
                  <a:close/>
                  <a:moveTo>
                    <a:pt x="89916" y="2563"/>
                  </a:moveTo>
                  <a:lnTo>
                    <a:pt x="89821" y="2582"/>
                  </a:lnTo>
                  <a:lnTo>
                    <a:pt x="88788" y="2964"/>
                  </a:lnTo>
                  <a:lnTo>
                    <a:pt x="88712" y="3022"/>
                  </a:lnTo>
                  <a:lnTo>
                    <a:pt x="88654" y="3079"/>
                  </a:lnTo>
                  <a:lnTo>
                    <a:pt x="88635" y="3156"/>
                  </a:lnTo>
                  <a:lnTo>
                    <a:pt x="88654" y="3251"/>
                  </a:lnTo>
                  <a:lnTo>
                    <a:pt x="88693" y="3309"/>
                  </a:lnTo>
                  <a:lnTo>
                    <a:pt x="88731" y="3366"/>
                  </a:lnTo>
                  <a:lnTo>
                    <a:pt x="88788" y="3385"/>
                  </a:lnTo>
                  <a:lnTo>
                    <a:pt x="88865" y="3404"/>
                  </a:lnTo>
                  <a:lnTo>
                    <a:pt x="88941" y="3385"/>
                  </a:lnTo>
                  <a:lnTo>
                    <a:pt x="89974" y="3003"/>
                  </a:lnTo>
                  <a:lnTo>
                    <a:pt x="90050" y="2945"/>
                  </a:lnTo>
                  <a:lnTo>
                    <a:pt x="90108" y="2888"/>
                  </a:lnTo>
                  <a:lnTo>
                    <a:pt x="90127" y="2811"/>
                  </a:lnTo>
                  <a:lnTo>
                    <a:pt x="90108" y="2716"/>
                  </a:lnTo>
                  <a:lnTo>
                    <a:pt x="90069" y="2639"/>
                  </a:lnTo>
                  <a:lnTo>
                    <a:pt x="89993" y="2582"/>
                  </a:lnTo>
                  <a:lnTo>
                    <a:pt x="89916" y="2563"/>
                  </a:lnTo>
                  <a:close/>
                  <a:moveTo>
                    <a:pt x="87335" y="3538"/>
                  </a:moveTo>
                  <a:lnTo>
                    <a:pt x="86321" y="3997"/>
                  </a:lnTo>
                  <a:lnTo>
                    <a:pt x="86245" y="4054"/>
                  </a:lnTo>
                  <a:lnTo>
                    <a:pt x="86207" y="4112"/>
                  </a:lnTo>
                  <a:lnTo>
                    <a:pt x="86187" y="4207"/>
                  </a:lnTo>
                  <a:lnTo>
                    <a:pt x="86207" y="4284"/>
                  </a:lnTo>
                  <a:lnTo>
                    <a:pt x="86245" y="4341"/>
                  </a:lnTo>
                  <a:lnTo>
                    <a:pt x="86283" y="4379"/>
                  </a:lnTo>
                  <a:lnTo>
                    <a:pt x="86340" y="4418"/>
                  </a:lnTo>
                  <a:lnTo>
                    <a:pt x="86398" y="4418"/>
                  </a:lnTo>
                  <a:lnTo>
                    <a:pt x="86493" y="4399"/>
                  </a:lnTo>
                  <a:lnTo>
                    <a:pt x="87507" y="3959"/>
                  </a:lnTo>
                  <a:lnTo>
                    <a:pt x="87583" y="3901"/>
                  </a:lnTo>
                  <a:lnTo>
                    <a:pt x="87622" y="3844"/>
                  </a:lnTo>
                  <a:lnTo>
                    <a:pt x="87641" y="3748"/>
                  </a:lnTo>
                  <a:lnTo>
                    <a:pt x="87622" y="3672"/>
                  </a:lnTo>
                  <a:lnTo>
                    <a:pt x="87583" y="3595"/>
                  </a:lnTo>
                  <a:lnTo>
                    <a:pt x="87507" y="3538"/>
                  </a:lnTo>
                  <a:close/>
                  <a:moveTo>
                    <a:pt x="84983" y="4647"/>
                  </a:moveTo>
                  <a:lnTo>
                    <a:pt x="84906" y="4666"/>
                  </a:lnTo>
                  <a:lnTo>
                    <a:pt x="83912" y="5163"/>
                  </a:lnTo>
                  <a:lnTo>
                    <a:pt x="83835" y="5221"/>
                  </a:lnTo>
                  <a:lnTo>
                    <a:pt x="83797" y="5297"/>
                  </a:lnTo>
                  <a:lnTo>
                    <a:pt x="83797" y="5374"/>
                  </a:lnTo>
                  <a:lnTo>
                    <a:pt x="83816" y="5469"/>
                  </a:lnTo>
                  <a:lnTo>
                    <a:pt x="83854" y="5527"/>
                  </a:lnTo>
                  <a:lnTo>
                    <a:pt x="83912" y="5546"/>
                  </a:lnTo>
                  <a:lnTo>
                    <a:pt x="83950" y="5584"/>
                  </a:lnTo>
                  <a:lnTo>
                    <a:pt x="84065" y="5584"/>
                  </a:lnTo>
                  <a:lnTo>
                    <a:pt x="84122" y="5565"/>
                  </a:lnTo>
                  <a:lnTo>
                    <a:pt x="85097" y="5049"/>
                  </a:lnTo>
                  <a:lnTo>
                    <a:pt x="85174" y="5010"/>
                  </a:lnTo>
                  <a:lnTo>
                    <a:pt x="85212" y="4934"/>
                  </a:lnTo>
                  <a:lnTo>
                    <a:pt x="85231" y="4838"/>
                  </a:lnTo>
                  <a:lnTo>
                    <a:pt x="85193" y="4762"/>
                  </a:lnTo>
                  <a:lnTo>
                    <a:pt x="85155" y="4685"/>
                  </a:lnTo>
                  <a:lnTo>
                    <a:pt x="85078" y="4647"/>
                  </a:lnTo>
                  <a:close/>
                  <a:moveTo>
                    <a:pt x="82631" y="5890"/>
                  </a:moveTo>
                  <a:lnTo>
                    <a:pt x="82554" y="5928"/>
                  </a:lnTo>
                  <a:lnTo>
                    <a:pt x="81579" y="6483"/>
                  </a:lnTo>
                  <a:lnTo>
                    <a:pt x="81521" y="6540"/>
                  </a:lnTo>
                  <a:lnTo>
                    <a:pt x="81483" y="6617"/>
                  </a:lnTo>
                  <a:lnTo>
                    <a:pt x="81483" y="6712"/>
                  </a:lnTo>
                  <a:lnTo>
                    <a:pt x="81521" y="6789"/>
                  </a:lnTo>
                  <a:lnTo>
                    <a:pt x="81541" y="6846"/>
                  </a:lnTo>
                  <a:lnTo>
                    <a:pt x="81598" y="6865"/>
                  </a:lnTo>
                  <a:lnTo>
                    <a:pt x="81655" y="6885"/>
                  </a:lnTo>
                  <a:lnTo>
                    <a:pt x="81694" y="6904"/>
                  </a:lnTo>
                  <a:lnTo>
                    <a:pt x="81770" y="6885"/>
                  </a:lnTo>
                  <a:lnTo>
                    <a:pt x="81808" y="6865"/>
                  </a:lnTo>
                  <a:lnTo>
                    <a:pt x="82764" y="6311"/>
                  </a:lnTo>
                  <a:lnTo>
                    <a:pt x="82841" y="6253"/>
                  </a:lnTo>
                  <a:lnTo>
                    <a:pt x="82879" y="6177"/>
                  </a:lnTo>
                  <a:lnTo>
                    <a:pt x="82879" y="6081"/>
                  </a:lnTo>
                  <a:lnTo>
                    <a:pt x="82841" y="6005"/>
                  </a:lnTo>
                  <a:lnTo>
                    <a:pt x="82784" y="5928"/>
                  </a:lnTo>
                  <a:lnTo>
                    <a:pt x="82707" y="5890"/>
                  </a:lnTo>
                  <a:close/>
                  <a:moveTo>
                    <a:pt x="80355" y="7286"/>
                  </a:moveTo>
                  <a:lnTo>
                    <a:pt x="80278" y="7324"/>
                  </a:lnTo>
                  <a:lnTo>
                    <a:pt x="79341" y="7955"/>
                  </a:lnTo>
                  <a:lnTo>
                    <a:pt x="79284" y="8013"/>
                  </a:lnTo>
                  <a:lnTo>
                    <a:pt x="79265" y="8089"/>
                  </a:lnTo>
                  <a:lnTo>
                    <a:pt x="79265" y="8185"/>
                  </a:lnTo>
                  <a:lnTo>
                    <a:pt x="79284" y="8261"/>
                  </a:lnTo>
                  <a:lnTo>
                    <a:pt x="79322" y="8300"/>
                  </a:lnTo>
                  <a:lnTo>
                    <a:pt x="79380" y="8319"/>
                  </a:lnTo>
                  <a:lnTo>
                    <a:pt x="79418" y="8338"/>
                  </a:lnTo>
                  <a:lnTo>
                    <a:pt x="79475" y="8357"/>
                  </a:lnTo>
                  <a:lnTo>
                    <a:pt x="79533" y="8338"/>
                  </a:lnTo>
                  <a:lnTo>
                    <a:pt x="79609" y="8319"/>
                  </a:lnTo>
                  <a:lnTo>
                    <a:pt x="80508" y="7688"/>
                  </a:lnTo>
                  <a:lnTo>
                    <a:pt x="80584" y="7630"/>
                  </a:lnTo>
                  <a:lnTo>
                    <a:pt x="80603" y="7554"/>
                  </a:lnTo>
                  <a:lnTo>
                    <a:pt x="80603" y="7458"/>
                  </a:lnTo>
                  <a:lnTo>
                    <a:pt x="80584" y="7382"/>
                  </a:lnTo>
                  <a:lnTo>
                    <a:pt x="80508" y="7324"/>
                  </a:lnTo>
                  <a:lnTo>
                    <a:pt x="80431" y="7286"/>
                  </a:lnTo>
                  <a:close/>
                  <a:moveTo>
                    <a:pt x="78251" y="8816"/>
                  </a:moveTo>
                  <a:lnTo>
                    <a:pt x="78156" y="8835"/>
                  </a:lnTo>
                  <a:lnTo>
                    <a:pt x="78079" y="8873"/>
                  </a:lnTo>
                  <a:lnTo>
                    <a:pt x="77200" y="9543"/>
                  </a:lnTo>
                  <a:lnTo>
                    <a:pt x="77142" y="9619"/>
                  </a:lnTo>
                  <a:lnTo>
                    <a:pt x="77123" y="9696"/>
                  </a:lnTo>
                  <a:lnTo>
                    <a:pt x="77123" y="9791"/>
                  </a:lnTo>
                  <a:lnTo>
                    <a:pt x="77161" y="9868"/>
                  </a:lnTo>
                  <a:lnTo>
                    <a:pt x="77200" y="9906"/>
                  </a:lnTo>
                  <a:lnTo>
                    <a:pt x="77257" y="9925"/>
                  </a:lnTo>
                  <a:lnTo>
                    <a:pt x="77353" y="9944"/>
                  </a:lnTo>
                  <a:lnTo>
                    <a:pt x="77410" y="9925"/>
                  </a:lnTo>
                  <a:lnTo>
                    <a:pt x="77486" y="9887"/>
                  </a:lnTo>
                  <a:lnTo>
                    <a:pt x="78347" y="9218"/>
                  </a:lnTo>
                  <a:lnTo>
                    <a:pt x="78404" y="9160"/>
                  </a:lnTo>
                  <a:lnTo>
                    <a:pt x="78443" y="9065"/>
                  </a:lnTo>
                  <a:lnTo>
                    <a:pt x="78443" y="8988"/>
                  </a:lnTo>
                  <a:lnTo>
                    <a:pt x="78404" y="8912"/>
                  </a:lnTo>
                  <a:lnTo>
                    <a:pt x="78328" y="8854"/>
                  </a:lnTo>
                  <a:lnTo>
                    <a:pt x="78251" y="8816"/>
                  </a:lnTo>
                  <a:close/>
                  <a:moveTo>
                    <a:pt x="76090" y="10499"/>
                  </a:moveTo>
                  <a:lnTo>
                    <a:pt x="76014" y="10537"/>
                  </a:lnTo>
                  <a:lnTo>
                    <a:pt x="75173" y="11283"/>
                  </a:lnTo>
                  <a:lnTo>
                    <a:pt x="75115" y="11359"/>
                  </a:lnTo>
                  <a:lnTo>
                    <a:pt x="75096" y="11436"/>
                  </a:lnTo>
                  <a:lnTo>
                    <a:pt x="75115" y="11531"/>
                  </a:lnTo>
                  <a:lnTo>
                    <a:pt x="75153" y="11589"/>
                  </a:lnTo>
                  <a:lnTo>
                    <a:pt x="75230" y="11646"/>
                  </a:lnTo>
                  <a:lnTo>
                    <a:pt x="75326" y="11665"/>
                  </a:lnTo>
                  <a:lnTo>
                    <a:pt x="75402" y="11665"/>
                  </a:lnTo>
                  <a:lnTo>
                    <a:pt x="75479" y="11608"/>
                  </a:lnTo>
                  <a:lnTo>
                    <a:pt x="76301" y="10881"/>
                  </a:lnTo>
                  <a:lnTo>
                    <a:pt x="76358" y="10805"/>
                  </a:lnTo>
                  <a:lnTo>
                    <a:pt x="76377" y="10728"/>
                  </a:lnTo>
                  <a:lnTo>
                    <a:pt x="76358" y="10652"/>
                  </a:lnTo>
                  <a:lnTo>
                    <a:pt x="76320" y="10575"/>
                  </a:lnTo>
                  <a:lnTo>
                    <a:pt x="76243" y="10518"/>
                  </a:lnTo>
                  <a:lnTo>
                    <a:pt x="76167" y="10499"/>
                  </a:lnTo>
                  <a:close/>
                  <a:moveTo>
                    <a:pt x="74102" y="12296"/>
                  </a:moveTo>
                  <a:lnTo>
                    <a:pt x="74044" y="12354"/>
                  </a:lnTo>
                  <a:lnTo>
                    <a:pt x="73241" y="13138"/>
                  </a:lnTo>
                  <a:lnTo>
                    <a:pt x="73203" y="13214"/>
                  </a:lnTo>
                  <a:lnTo>
                    <a:pt x="73184" y="13291"/>
                  </a:lnTo>
                  <a:lnTo>
                    <a:pt x="73203" y="13367"/>
                  </a:lnTo>
                  <a:lnTo>
                    <a:pt x="73241" y="13444"/>
                  </a:lnTo>
                  <a:lnTo>
                    <a:pt x="73318" y="13501"/>
                  </a:lnTo>
                  <a:lnTo>
                    <a:pt x="73490" y="13501"/>
                  </a:lnTo>
                  <a:lnTo>
                    <a:pt x="73547" y="13444"/>
                  </a:lnTo>
                  <a:lnTo>
                    <a:pt x="74350" y="12679"/>
                  </a:lnTo>
                  <a:lnTo>
                    <a:pt x="74389" y="12602"/>
                  </a:lnTo>
                  <a:lnTo>
                    <a:pt x="74408" y="12507"/>
                  </a:lnTo>
                  <a:lnTo>
                    <a:pt x="74389" y="12430"/>
                  </a:lnTo>
                  <a:lnTo>
                    <a:pt x="74350" y="12354"/>
                  </a:lnTo>
                  <a:lnTo>
                    <a:pt x="74274" y="12315"/>
                  </a:lnTo>
                  <a:lnTo>
                    <a:pt x="74197" y="12296"/>
                  </a:lnTo>
                  <a:close/>
                  <a:moveTo>
                    <a:pt x="72304" y="14170"/>
                  </a:moveTo>
                  <a:lnTo>
                    <a:pt x="72228" y="14190"/>
                  </a:lnTo>
                  <a:lnTo>
                    <a:pt x="72151" y="14247"/>
                  </a:lnTo>
                  <a:lnTo>
                    <a:pt x="71367" y="15031"/>
                  </a:lnTo>
                  <a:lnTo>
                    <a:pt x="71329" y="15107"/>
                  </a:lnTo>
                  <a:lnTo>
                    <a:pt x="71310" y="15184"/>
                  </a:lnTo>
                  <a:lnTo>
                    <a:pt x="71329" y="15280"/>
                  </a:lnTo>
                  <a:lnTo>
                    <a:pt x="71386" y="15356"/>
                  </a:lnTo>
                  <a:lnTo>
                    <a:pt x="71444" y="15394"/>
                  </a:lnTo>
                  <a:lnTo>
                    <a:pt x="71539" y="15413"/>
                  </a:lnTo>
                  <a:lnTo>
                    <a:pt x="71616" y="15394"/>
                  </a:lnTo>
                  <a:lnTo>
                    <a:pt x="71692" y="15337"/>
                  </a:lnTo>
                  <a:lnTo>
                    <a:pt x="72457" y="14553"/>
                  </a:lnTo>
                  <a:lnTo>
                    <a:pt x="72514" y="14476"/>
                  </a:lnTo>
                  <a:lnTo>
                    <a:pt x="72534" y="14381"/>
                  </a:lnTo>
                  <a:lnTo>
                    <a:pt x="72514" y="14304"/>
                  </a:lnTo>
                  <a:lnTo>
                    <a:pt x="72457" y="14228"/>
                  </a:lnTo>
                  <a:lnTo>
                    <a:pt x="72381" y="14190"/>
                  </a:lnTo>
                  <a:lnTo>
                    <a:pt x="72304" y="14170"/>
                  </a:lnTo>
                  <a:close/>
                  <a:moveTo>
                    <a:pt x="70449" y="16083"/>
                  </a:moveTo>
                  <a:lnTo>
                    <a:pt x="70373" y="16102"/>
                  </a:lnTo>
                  <a:lnTo>
                    <a:pt x="70296" y="16140"/>
                  </a:lnTo>
                  <a:lnTo>
                    <a:pt x="69512" y="16943"/>
                  </a:lnTo>
                  <a:lnTo>
                    <a:pt x="69474" y="17020"/>
                  </a:lnTo>
                  <a:lnTo>
                    <a:pt x="69455" y="17096"/>
                  </a:lnTo>
                  <a:lnTo>
                    <a:pt x="69474" y="17173"/>
                  </a:lnTo>
                  <a:lnTo>
                    <a:pt x="69512" y="17249"/>
                  </a:lnTo>
                  <a:lnTo>
                    <a:pt x="69589" y="17307"/>
                  </a:lnTo>
                  <a:lnTo>
                    <a:pt x="69761" y="17307"/>
                  </a:lnTo>
                  <a:lnTo>
                    <a:pt x="69837" y="17249"/>
                  </a:lnTo>
                  <a:lnTo>
                    <a:pt x="70621" y="16465"/>
                  </a:lnTo>
                  <a:lnTo>
                    <a:pt x="70660" y="16389"/>
                  </a:lnTo>
                  <a:lnTo>
                    <a:pt x="70679" y="16293"/>
                  </a:lnTo>
                  <a:lnTo>
                    <a:pt x="70660" y="16217"/>
                  </a:lnTo>
                  <a:lnTo>
                    <a:pt x="70602" y="16140"/>
                  </a:lnTo>
                  <a:lnTo>
                    <a:pt x="70526" y="16102"/>
                  </a:lnTo>
                  <a:lnTo>
                    <a:pt x="70449" y="16083"/>
                  </a:lnTo>
                  <a:close/>
                  <a:moveTo>
                    <a:pt x="68575" y="17957"/>
                  </a:moveTo>
                  <a:lnTo>
                    <a:pt x="68499" y="17976"/>
                  </a:lnTo>
                  <a:lnTo>
                    <a:pt x="68422" y="18033"/>
                  </a:lnTo>
                  <a:lnTo>
                    <a:pt x="67619" y="18798"/>
                  </a:lnTo>
                  <a:lnTo>
                    <a:pt x="67581" y="18856"/>
                  </a:lnTo>
                  <a:lnTo>
                    <a:pt x="67562" y="18951"/>
                  </a:lnTo>
                  <a:lnTo>
                    <a:pt x="67562" y="19028"/>
                  </a:lnTo>
                  <a:lnTo>
                    <a:pt x="67619" y="19104"/>
                  </a:lnTo>
                  <a:lnTo>
                    <a:pt x="67696" y="19162"/>
                  </a:lnTo>
                  <a:lnTo>
                    <a:pt x="67772" y="19181"/>
                  </a:lnTo>
                  <a:lnTo>
                    <a:pt x="67848" y="19162"/>
                  </a:lnTo>
                  <a:lnTo>
                    <a:pt x="67925" y="19123"/>
                  </a:lnTo>
                  <a:lnTo>
                    <a:pt x="68728" y="18339"/>
                  </a:lnTo>
                  <a:lnTo>
                    <a:pt x="68786" y="18282"/>
                  </a:lnTo>
                  <a:lnTo>
                    <a:pt x="68805" y="18186"/>
                  </a:lnTo>
                  <a:lnTo>
                    <a:pt x="68786" y="18110"/>
                  </a:lnTo>
                  <a:lnTo>
                    <a:pt x="68728" y="18033"/>
                  </a:lnTo>
                  <a:lnTo>
                    <a:pt x="68671" y="17976"/>
                  </a:lnTo>
                  <a:lnTo>
                    <a:pt x="68575" y="17957"/>
                  </a:lnTo>
                  <a:close/>
                  <a:moveTo>
                    <a:pt x="26180" y="19754"/>
                  </a:moveTo>
                  <a:lnTo>
                    <a:pt x="25070" y="19793"/>
                  </a:lnTo>
                  <a:lnTo>
                    <a:pt x="24975" y="19831"/>
                  </a:lnTo>
                  <a:lnTo>
                    <a:pt x="24917" y="19869"/>
                  </a:lnTo>
                  <a:lnTo>
                    <a:pt x="24860" y="19946"/>
                  </a:lnTo>
                  <a:lnTo>
                    <a:pt x="24860" y="20041"/>
                  </a:lnTo>
                  <a:lnTo>
                    <a:pt x="24879" y="20118"/>
                  </a:lnTo>
                  <a:lnTo>
                    <a:pt x="24917" y="20175"/>
                  </a:lnTo>
                  <a:lnTo>
                    <a:pt x="24994" y="20232"/>
                  </a:lnTo>
                  <a:lnTo>
                    <a:pt x="25070" y="20252"/>
                  </a:lnTo>
                  <a:lnTo>
                    <a:pt x="25090" y="20252"/>
                  </a:lnTo>
                  <a:lnTo>
                    <a:pt x="26180" y="20213"/>
                  </a:lnTo>
                  <a:lnTo>
                    <a:pt x="26275" y="20194"/>
                  </a:lnTo>
                  <a:lnTo>
                    <a:pt x="26333" y="20137"/>
                  </a:lnTo>
                  <a:lnTo>
                    <a:pt x="26390" y="20060"/>
                  </a:lnTo>
                  <a:lnTo>
                    <a:pt x="26409" y="19984"/>
                  </a:lnTo>
                  <a:lnTo>
                    <a:pt x="26390" y="19888"/>
                  </a:lnTo>
                  <a:lnTo>
                    <a:pt x="26333" y="19831"/>
                  </a:lnTo>
                  <a:lnTo>
                    <a:pt x="26256" y="19773"/>
                  </a:lnTo>
                  <a:lnTo>
                    <a:pt x="26180" y="19754"/>
                  </a:lnTo>
                  <a:close/>
                  <a:moveTo>
                    <a:pt x="27748" y="19773"/>
                  </a:moveTo>
                  <a:lnTo>
                    <a:pt x="27652" y="19793"/>
                  </a:lnTo>
                  <a:lnTo>
                    <a:pt x="27576" y="19831"/>
                  </a:lnTo>
                  <a:lnTo>
                    <a:pt x="27537" y="19907"/>
                  </a:lnTo>
                  <a:lnTo>
                    <a:pt x="27518" y="19984"/>
                  </a:lnTo>
                  <a:lnTo>
                    <a:pt x="27518" y="20079"/>
                  </a:lnTo>
                  <a:lnTo>
                    <a:pt x="27576" y="20156"/>
                  </a:lnTo>
                  <a:lnTo>
                    <a:pt x="27633" y="20194"/>
                  </a:lnTo>
                  <a:lnTo>
                    <a:pt x="27729" y="20213"/>
                  </a:lnTo>
                  <a:lnTo>
                    <a:pt x="28819" y="20271"/>
                  </a:lnTo>
                  <a:lnTo>
                    <a:pt x="28838" y="20271"/>
                  </a:lnTo>
                  <a:lnTo>
                    <a:pt x="28914" y="20252"/>
                  </a:lnTo>
                  <a:lnTo>
                    <a:pt x="28991" y="20213"/>
                  </a:lnTo>
                  <a:lnTo>
                    <a:pt x="29029" y="20156"/>
                  </a:lnTo>
                  <a:lnTo>
                    <a:pt x="29067" y="20079"/>
                  </a:lnTo>
                  <a:lnTo>
                    <a:pt x="29048" y="19984"/>
                  </a:lnTo>
                  <a:lnTo>
                    <a:pt x="29010" y="19907"/>
                  </a:lnTo>
                  <a:lnTo>
                    <a:pt x="28933" y="19850"/>
                  </a:lnTo>
                  <a:lnTo>
                    <a:pt x="28857" y="19831"/>
                  </a:lnTo>
                  <a:lnTo>
                    <a:pt x="27748" y="19773"/>
                  </a:lnTo>
                  <a:close/>
                  <a:moveTo>
                    <a:pt x="23502" y="19926"/>
                  </a:moveTo>
                  <a:lnTo>
                    <a:pt x="22393" y="20060"/>
                  </a:lnTo>
                  <a:lnTo>
                    <a:pt x="22317" y="20079"/>
                  </a:lnTo>
                  <a:lnTo>
                    <a:pt x="22240" y="20137"/>
                  </a:lnTo>
                  <a:lnTo>
                    <a:pt x="22202" y="20213"/>
                  </a:lnTo>
                  <a:lnTo>
                    <a:pt x="22202" y="20309"/>
                  </a:lnTo>
                  <a:lnTo>
                    <a:pt x="22240" y="20385"/>
                  </a:lnTo>
                  <a:lnTo>
                    <a:pt x="22279" y="20443"/>
                  </a:lnTo>
                  <a:lnTo>
                    <a:pt x="22355" y="20481"/>
                  </a:lnTo>
                  <a:lnTo>
                    <a:pt x="22432" y="20500"/>
                  </a:lnTo>
                  <a:lnTo>
                    <a:pt x="22451" y="20481"/>
                  </a:lnTo>
                  <a:lnTo>
                    <a:pt x="23541" y="20366"/>
                  </a:lnTo>
                  <a:lnTo>
                    <a:pt x="23636" y="20328"/>
                  </a:lnTo>
                  <a:lnTo>
                    <a:pt x="23694" y="20271"/>
                  </a:lnTo>
                  <a:lnTo>
                    <a:pt x="23732" y="20213"/>
                  </a:lnTo>
                  <a:lnTo>
                    <a:pt x="23751" y="20118"/>
                  </a:lnTo>
                  <a:lnTo>
                    <a:pt x="23713" y="20041"/>
                  </a:lnTo>
                  <a:lnTo>
                    <a:pt x="23675" y="19965"/>
                  </a:lnTo>
                  <a:lnTo>
                    <a:pt x="23598" y="19926"/>
                  </a:lnTo>
                  <a:close/>
                  <a:moveTo>
                    <a:pt x="30329" y="19984"/>
                  </a:moveTo>
                  <a:lnTo>
                    <a:pt x="30253" y="20022"/>
                  </a:lnTo>
                  <a:lnTo>
                    <a:pt x="30195" y="20099"/>
                  </a:lnTo>
                  <a:lnTo>
                    <a:pt x="30157" y="20175"/>
                  </a:lnTo>
                  <a:lnTo>
                    <a:pt x="30176" y="20271"/>
                  </a:lnTo>
                  <a:lnTo>
                    <a:pt x="30215" y="20347"/>
                  </a:lnTo>
                  <a:lnTo>
                    <a:pt x="30272" y="20404"/>
                  </a:lnTo>
                  <a:lnTo>
                    <a:pt x="30348" y="20424"/>
                  </a:lnTo>
                  <a:lnTo>
                    <a:pt x="31438" y="20577"/>
                  </a:lnTo>
                  <a:lnTo>
                    <a:pt x="31553" y="20577"/>
                  </a:lnTo>
                  <a:lnTo>
                    <a:pt x="31630" y="20538"/>
                  </a:lnTo>
                  <a:lnTo>
                    <a:pt x="31668" y="20462"/>
                  </a:lnTo>
                  <a:lnTo>
                    <a:pt x="31706" y="20385"/>
                  </a:lnTo>
                  <a:lnTo>
                    <a:pt x="31687" y="20309"/>
                  </a:lnTo>
                  <a:lnTo>
                    <a:pt x="31668" y="20232"/>
                  </a:lnTo>
                  <a:lnTo>
                    <a:pt x="31591" y="20175"/>
                  </a:lnTo>
                  <a:lnTo>
                    <a:pt x="31515" y="20137"/>
                  </a:lnTo>
                  <a:lnTo>
                    <a:pt x="30406" y="19984"/>
                  </a:lnTo>
                  <a:close/>
                  <a:moveTo>
                    <a:pt x="66644" y="19773"/>
                  </a:moveTo>
                  <a:lnTo>
                    <a:pt x="66567" y="19793"/>
                  </a:lnTo>
                  <a:lnTo>
                    <a:pt x="66491" y="19831"/>
                  </a:lnTo>
                  <a:lnTo>
                    <a:pt x="65649" y="20538"/>
                  </a:lnTo>
                  <a:lnTo>
                    <a:pt x="65592" y="20615"/>
                  </a:lnTo>
                  <a:lnTo>
                    <a:pt x="65573" y="20691"/>
                  </a:lnTo>
                  <a:lnTo>
                    <a:pt x="65573" y="20787"/>
                  </a:lnTo>
                  <a:lnTo>
                    <a:pt x="65611" y="20863"/>
                  </a:lnTo>
                  <a:lnTo>
                    <a:pt x="65688" y="20921"/>
                  </a:lnTo>
                  <a:lnTo>
                    <a:pt x="65783" y="20940"/>
                  </a:lnTo>
                  <a:lnTo>
                    <a:pt x="65860" y="20921"/>
                  </a:lnTo>
                  <a:lnTo>
                    <a:pt x="65936" y="20883"/>
                  </a:lnTo>
                  <a:lnTo>
                    <a:pt x="66778" y="20156"/>
                  </a:lnTo>
                  <a:lnTo>
                    <a:pt x="66835" y="20099"/>
                  </a:lnTo>
                  <a:lnTo>
                    <a:pt x="66854" y="20022"/>
                  </a:lnTo>
                  <a:lnTo>
                    <a:pt x="66835" y="19926"/>
                  </a:lnTo>
                  <a:lnTo>
                    <a:pt x="66797" y="19850"/>
                  </a:lnTo>
                  <a:lnTo>
                    <a:pt x="66720" y="19793"/>
                  </a:lnTo>
                  <a:lnTo>
                    <a:pt x="66644" y="19773"/>
                  </a:lnTo>
                  <a:close/>
                  <a:moveTo>
                    <a:pt x="20844" y="20290"/>
                  </a:moveTo>
                  <a:lnTo>
                    <a:pt x="19754" y="20519"/>
                  </a:lnTo>
                  <a:lnTo>
                    <a:pt x="19678" y="20557"/>
                  </a:lnTo>
                  <a:lnTo>
                    <a:pt x="19620" y="20615"/>
                  </a:lnTo>
                  <a:lnTo>
                    <a:pt x="19582" y="20691"/>
                  </a:lnTo>
                  <a:lnTo>
                    <a:pt x="19582" y="20787"/>
                  </a:lnTo>
                  <a:lnTo>
                    <a:pt x="19620" y="20863"/>
                  </a:lnTo>
                  <a:lnTo>
                    <a:pt x="19678" y="20902"/>
                  </a:lnTo>
                  <a:lnTo>
                    <a:pt x="19735" y="20940"/>
                  </a:lnTo>
                  <a:lnTo>
                    <a:pt x="19812" y="20959"/>
                  </a:lnTo>
                  <a:lnTo>
                    <a:pt x="19850" y="20959"/>
                  </a:lnTo>
                  <a:lnTo>
                    <a:pt x="20940" y="20730"/>
                  </a:lnTo>
                  <a:lnTo>
                    <a:pt x="21016" y="20710"/>
                  </a:lnTo>
                  <a:lnTo>
                    <a:pt x="21074" y="20634"/>
                  </a:lnTo>
                  <a:lnTo>
                    <a:pt x="21112" y="20557"/>
                  </a:lnTo>
                  <a:lnTo>
                    <a:pt x="21112" y="20481"/>
                  </a:lnTo>
                  <a:lnTo>
                    <a:pt x="21074" y="20385"/>
                  </a:lnTo>
                  <a:lnTo>
                    <a:pt x="21016" y="20328"/>
                  </a:lnTo>
                  <a:lnTo>
                    <a:pt x="20940" y="20309"/>
                  </a:lnTo>
                  <a:lnTo>
                    <a:pt x="20844" y="20290"/>
                  </a:lnTo>
                  <a:close/>
                  <a:moveTo>
                    <a:pt x="32968" y="20424"/>
                  </a:moveTo>
                  <a:lnTo>
                    <a:pt x="32892" y="20462"/>
                  </a:lnTo>
                  <a:lnTo>
                    <a:pt x="32815" y="20519"/>
                  </a:lnTo>
                  <a:lnTo>
                    <a:pt x="32796" y="20596"/>
                  </a:lnTo>
                  <a:lnTo>
                    <a:pt x="32796" y="20691"/>
                  </a:lnTo>
                  <a:lnTo>
                    <a:pt x="32815" y="20768"/>
                  </a:lnTo>
                  <a:lnTo>
                    <a:pt x="32873" y="20825"/>
                  </a:lnTo>
                  <a:lnTo>
                    <a:pt x="32968" y="20863"/>
                  </a:lnTo>
                  <a:lnTo>
                    <a:pt x="34039" y="21093"/>
                  </a:lnTo>
                  <a:lnTo>
                    <a:pt x="34097" y="21112"/>
                  </a:lnTo>
                  <a:lnTo>
                    <a:pt x="34154" y="21093"/>
                  </a:lnTo>
                  <a:lnTo>
                    <a:pt x="34230" y="21055"/>
                  </a:lnTo>
                  <a:lnTo>
                    <a:pt x="34269" y="20997"/>
                  </a:lnTo>
                  <a:lnTo>
                    <a:pt x="34307" y="20940"/>
                  </a:lnTo>
                  <a:lnTo>
                    <a:pt x="34307" y="20844"/>
                  </a:lnTo>
                  <a:lnTo>
                    <a:pt x="34269" y="20768"/>
                  </a:lnTo>
                  <a:lnTo>
                    <a:pt x="34211" y="20710"/>
                  </a:lnTo>
                  <a:lnTo>
                    <a:pt x="34135" y="20672"/>
                  </a:lnTo>
                  <a:lnTo>
                    <a:pt x="33045" y="20424"/>
                  </a:lnTo>
                  <a:close/>
                  <a:moveTo>
                    <a:pt x="18244" y="20883"/>
                  </a:moveTo>
                  <a:lnTo>
                    <a:pt x="17173" y="21208"/>
                  </a:lnTo>
                  <a:lnTo>
                    <a:pt x="17096" y="21246"/>
                  </a:lnTo>
                  <a:lnTo>
                    <a:pt x="17039" y="21303"/>
                  </a:lnTo>
                  <a:lnTo>
                    <a:pt x="17020" y="21380"/>
                  </a:lnTo>
                  <a:lnTo>
                    <a:pt x="17020" y="21475"/>
                  </a:lnTo>
                  <a:lnTo>
                    <a:pt x="17058" y="21533"/>
                  </a:lnTo>
                  <a:lnTo>
                    <a:pt x="17096" y="21590"/>
                  </a:lnTo>
                  <a:lnTo>
                    <a:pt x="17173" y="21628"/>
                  </a:lnTo>
                  <a:lnTo>
                    <a:pt x="17307" y="21628"/>
                  </a:lnTo>
                  <a:lnTo>
                    <a:pt x="18358" y="21322"/>
                  </a:lnTo>
                  <a:lnTo>
                    <a:pt x="18435" y="21284"/>
                  </a:lnTo>
                  <a:lnTo>
                    <a:pt x="18492" y="21208"/>
                  </a:lnTo>
                  <a:lnTo>
                    <a:pt x="18511" y="21131"/>
                  </a:lnTo>
                  <a:lnTo>
                    <a:pt x="18511" y="21055"/>
                  </a:lnTo>
                  <a:lnTo>
                    <a:pt x="18473" y="20978"/>
                  </a:lnTo>
                  <a:lnTo>
                    <a:pt x="18416" y="20921"/>
                  </a:lnTo>
                  <a:lnTo>
                    <a:pt x="18339" y="20883"/>
                  </a:lnTo>
                  <a:close/>
                  <a:moveTo>
                    <a:pt x="35569" y="21055"/>
                  </a:moveTo>
                  <a:lnTo>
                    <a:pt x="35473" y="21074"/>
                  </a:lnTo>
                  <a:lnTo>
                    <a:pt x="35416" y="21131"/>
                  </a:lnTo>
                  <a:lnTo>
                    <a:pt x="35378" y="21208"/>
                  </a:lnTo>
                  <a:lnTo>
                    <a:pt x="35378" y="21303"/>
                  </a:lnTo>
                  <a:lnTo>
                    <a:pt x="35397" y="21380"/>
                  </a:lnTo>
                  <a:lnTo>
                    <a:pt x="35454" y="21437"/>
                  </a:lnTo>
                  <a:lnTo>
                    <a:pt x="35531" y="21475"/>
                  </a:lnTo>
                  <a:lnTo>
                    <a:pt x="36602" y="21781"/>
                  </a:lnTo>
                  <a:lnTo>
                    <a:pt x="36735" y="21781"/>
                  </a:lnTo>
                  <a:lnTo>
                    <a:pt x="36793" y="21743"/>
                  </a:lnTo>
                  <a:lnTo>
                    <a:pt x="36850" y="21686"/>
                  </a:lnTo>
                  <a:lnTo>
                    <a:pt x="36869" y="21628"/>
                  </a:lnTo>
                  <a:lnTo>
                    <a:pt x="36888" y="21533"/>
                  </a:lnTo>
                  <a:lnTo>
                    <a:pt x="36850" y="21456"/>
                  </a:lnTo>
                  <a:lnTo>
                    <a:pt x="36793" y="21399"/>
                  </a:lnTo>
                  <a:lnTo>
                    <a:pt x="36716" y="21361"/>
                  </a:lnTo>
                  <a:lnTo>
                    <a:pt x="35645" y="21055"/>
                  </a:lnTo>
                  <a:close/>
                  <a:moveTo>
                    <a:pt x="15681" y="21686"/>
                  </a:moveTo>
                  <a:lnTo>
                    <a:pt x="14648" y="22087"/>
                  </a:lnTo>
                  <a:lnTo>
                    <a:pt x="14572" y="22126"/>
                  </a:lnTo>
                  <a:lnTo>
                    <a:pt x="14515" y="22202"/>
                  </a:lnTo>
                  <a:lnTo>
                    <a:pt x="14495" y="22279"/>
                  </a:lnTo>
                  <a:lnTo>
                    <a:pt x="14515" y="22374"/>
                  </a:lnTo>
                  <a:lnTo>
                    <a:pt x="14553" y="22432"/>
                  </a:lnTo>
                  <a:lnTo>
                    <a:pt x="14591" y="22470"/>
                  </a:lnTo>
                  <a:lnTo>
                    <a:pt x="14668" y="22508"/>
                  </a:lnTo>
                  <a:lnTo>
                    <a:pt x="14725" y="22508"/>
                  </a:lnTo>
                  <a:lnTo>
                    <a:pt x="14801" y="22489"/>
                  </a:lnTo>
                  <a:lnTo>
                    <a:pt x="15834" y="22106"/>
                  </a:lnTo>
                  <a:lnTo>
                    <a:pt x="15911" y="22068"/>
                  </a:lnTo>
                  <a:lnTo>
                    <a:pt x="15968" y="21992"/>
                  </a:lnTo>
                  <a:lnTo>
                    <a:pt x="15987" y="21915"/>
                  </a:lnTo>
                  <a:lnTo>
                    <a:pt x="15968" y="21820"/>
                  </a:lnTo>
                  <a:lnTo>
                    <a:pt x="15930" y="21743"/>
                  </a:lnTo>
                  <a:lnTo>
                    <a:pt x="15853" y="21705"/>
                  </a:lnTo>
                  <a:lnTo>
                    <a:pt x="15777" y="21686"/>
                  </a:lnTo>
                  <a:close/>
                  <a:moveTo>
                    <a:pt x="64521" y="21456"/>
                  </a:moveTo>
                  <a:lnTo>
                    <a:pt x="64425" y="21495"/>
                  </a:lnTo>
                  <a:lnTo>
                    <a:pt x="63986" y="21820"/>
                  </a:lnTo>
                  <a:lnTo>
                    <a:pt x="63546" y="22126"/>
                  </a:lnTo>
                  <a:lnTo>
                    <a:pt x="63469" y="22183"/>
                  </a:lnTo>
                  <a:lnTo>
                    <a:pt x="63450" y="22259"/>
                  </a:lnTo>
                  <a:lnTo>
                    <a:pt x="63450" y="22355"/>
                  </a:lnTo>
                  <a:lnTo>
                    <a:pt x="63469" y="22432"/>
                  </a:lnTo>
                  <a:lnTo>
                    <a:pt x="63508" y="22470"/>
                  </a:lnTo>
                  <a:lnTo>
                    <a:pt x="63565" y="22508"/>
                  </a:lnTo>
                  <a:lnTo>
                    <a:pt x="63603" y="22527"/>
                  </a:lnTo>
                  <a:lnTo>
                    <a:pt x="63718" y="22527"/>
                  </a:lnTo>
                  <a:lnTo>
                    <a:pt x="63794" y="22489"/>
                  </a:lnTo>
                  <a:lnTo>
                    <a:pt x="64234" y="22183"/>
                  </a:lnTo>
                  <a:lnTo>
                    <a:pt x="64693" y="21858"/>
                  </a:lnTo>
                  <a:lnTo>
                    <a:pt x="64751" y="21781"/>
                  </a:lnTo>
                  <a:lnTo>
                    <a:pt x="64789" y="21705"/>
                  </a:lnTo>
                  <a:lnTo>
                    <a:pt x="64789" y="21628"/>
                  </a:lnTo>
                  <a:lnTo>
                    <a:pt x="64751" y="21533"/>
                  </a:lnTo>
                  <a:lnTo>
                    <a:pt x="64674" y="21475"/>
                  </a:lnTo>
                  <a:lnTo>
                    <a:pt x="64598" y="21456"/>
                  </a:lnTo>
                  <a:close/>
                  <a:moveTo>
                    <a:pt x="38131" y="21781"/>
                  </a:moveTo>
                  <a:lnTo>
                    <a:pt x="38036" y="21820"/>
                  </a:lnTo>
                  <a:lnTo>
                    <a:pt x="37978" y="21858"/>
                  </a:lnTo>
                  <a:lnTo>
                    <a:pt x="37940" y="21934"/>
                  </a:lnTo>
                  <a:lnTo>
                    <a:pt x="37921" y="22030"/>
                  </a:lnTo>
                  <a:lnTo>
                    <a:pt x="37959" y="22106"/>
                  </a:lnTo>
                  <a:lnTo>
                    <a:pt x="37998" y="22183"/>
                  </a:lnTo>
                  <a:lnTo>
                    <a:pt x="38074" y="22221"/>
                  </a:lnTo>
                  <a:lnTo>
                    <a:pt x="39145" y="22546"/>
                  </a:lnTo>
                  <a:lnTo>
                    <a:pt x="39202" y="22565"/>
                  </a:lnTo>
                  <a:lnTo>
                    <a:pt x="39279" y="22546"/>
                  </a:lnTo>
                  <a:lnTo>
                    <a:pt x="39336" y="22508"/>
                  </a:lnTo>
                  <a:lnTo>
                    <a:pt x="39374" y="22470"/>
                  </a:lnTo>
                  <a:lnTo>
                    <a:pt x="39413" y="22412"/>
                  </a:lnTo>
                  <a:lnTo>
                    <a:pt x="39432" y="22317"/>
                  </a:lnTo>
                  <a:lnTo>
                    <a:pt x="39394" y="22240"/>
                  </a:lnTo>
                  <a:lnTo>
                    <a:pt x="39355" y="22164"/>
                  </a:lnTo>
                  <a:lnTo>
                    <a:pt x="39279" y="22126"/>
                  </a:lnTo>
                  <a:lnTo>
                    <a:pt x="38208" y="21800"/>
                  </a:lnTo>
                  <a:lnTo>
                    <a:pt x="38131" y="21781"/>
                  </a:lnTo>
                  <a:close/>
                  <a:moveTo>
                    <a:pt x="40656" y="22585"/>
                  </a:moveTo>
                  <a:lnTo>
                    <a:pt x="40579" y="22604"/>
                  </a:lnTo>
                  <a:lnTo>
                    <a:pt x="40522" y="22661"/>
                  </a:lnTo>
                  <a:lnTo>
                    <a:pt x="40464" y="22738"/>
                  </a:lnTo>
                  <a:lnTo>
                    <a:pt x="40464" y="22833"/>
                  </a:lnTo>
                  <a:lnTo>
                    <a:pt x="40484" y="22910"/>
                  </a:lnTo>
                  <a:lnTo>
                    <a:pt x="40541" y="22967"/>
                  </a:lnTo>
                  <a:lnTo>
                    <a:pt x="40617" y="23024"/>
                  </a:lnTo>
                  <a:lnTo>
                    <a:pt x="41669" y="23349"/>
                  </a:lnTo>
                  <a:lnTo>
                    <a:pt x="41746" y="23369"/>
                  </a:lnTo>
                  <a:lnTo>
                    <a:pt x="41803" y="23349"/>
                  </a:lnTo>
                  <a:lnTo>
                    <a:pt x="41880" y="23311"/>
                  </a:lnTo>
                  <a:lnTo>
                    <a:pt x="41918" y="23273"/>
                  </a:lnTo>
                  <a:lnTo>
                    <a:pt x="41956" y="23196"/>
                  </a:lnTo>
                  <a:lnTo>
                    <a:pt x="41956" y="23120"/>
                  </a:lnTo>
                  <a:lnTo>
                    <a:pt x="41937" y="23043"/>
                  </a:lnTo>
                  <a:lnTo>
                    <a:pt x="41880" y="22967"/>
                  </a:lnTo>
                  <a:lnTo>
                    <a:pt x="41803" y="22929"/>
                  </a:lnTo>
                  <a:lnTo>
                    <a:pt x="40751" y="22604"/>
                  </a:lnTo>
                  <a:lnTo>
                    <a:pt x="40656" y="22585"/>
                  </a:lnTo>
                  <a:close/>
                  <a:moveTo>
                    <a:pt x="13291" y="22680"/>
                  </a:moveTo>
                  <a:lnTo>
                    <a:pt x="13195" y="22699"/>
                  </a:lnTo>
                  <a:lnTo>
                    <a:pt x="12201" y="23158"/>
                  </a:lnTo>
                  <a:lnTo>
                    <a:pt x="12124" y="23216"/>
                  </a:lnTo>
                  <a:lnTo>
                    <a:pt x="12086" y="23292"/>
                  </a:lnTo>
                  <a:lnTo>
                    <a:pt x="12067" y="23369"/>
                  </a:lnTo>
                  <a:lnTo>
                    <a:pt x="12086" y="23464"/>
                  </a:lnTo>
                  <a:lnTo>
                    <a:pt x="12124" y="23522"/>
                  </a:lnTo>
                  <a:lnTo>
                    <a:pt x="12182" y="23560"/>
                  </a:lnTo>
                  <a:lnTo>
                    <a:pt x="12239" y="23579"/>
                  </a:lnTo>
                  <a:lnTo>
                    <a:pt x="12335" y="23579"/>
                  </a:lnTo>
                  <a:lnTo>
                    <a:pt x="12392" y="23560"/>
                  </a:lnTo>
                  <a:lnTo>
                    <a:pt x="13386" y="23101"/>
                  </a:lnTo>
                  <a:lnTo>
                    <a:pt x="13463" y="23043"/>
                  </a:lnTo>
                  <a:lnTo>
                    <a:pt x="13501" y="22967"/>
                  </a:lnTo>
                  <a:lnTo>
                    <a:pt x="13520" y="22890"/>
                  </a:lnTo>
                  <a:lnTo>
                    <a:pt x="13501" y="22795"/>
                  </a:lnTo>
                  <a:lnTo>
                    <a:pt x="13444" y="22738"/>
                  </a:lnTo>
                  <a:lnTo>
                    <a:pt x="13367" y="22680"/>
                  </a:lnTo>
                  <a:close/>
                  <a:moveTo>
                    <a:pt x="62322" y="22910"/>
                  </a:moveTo>
                  <a:lnTo>
                    <a:pt x="62226" y="22948"/>
                  </a:lnTo>
                  <a:lnTo>
                    <a:pt x="61748" y="23196"/>
                  </a:lnTo>
                  <a:lnTo>
                    <a:pt x="61270" y="23464"/>
                  </a:lnTo>
                  <a:lnTo>
                    <a:pt x="61194" y="23502"/>
                  </a:lnTo>
                  <a:lnTo>
                    <a:pt x="61155" y="23579"/>
                  </a:lnTo>
                  <a:lnTo>
                    <a:pt x="61155" y="23675"/>
                  </a:lnTo>
                  <a:lnTo>
                    <a:pt x="61175" y="23751"/>
                  </a:lnTo>
                  <a:lnTo>
                    <a:pt x="61213" y="23808"/>
                  </a:lnTo>
                  <a:lnTo>
                    <a:pt x="61251" y="23847"/>
                  </a:lnTo>
                  <a:lnTo>
                    <a:pt x="61308" y="23866"/>
                  </a:lnTo>
                  <a:lnTo>
                    <a:pt x="61423" y="23866"/>
                  </a:lnTo>
                  <a:lnTo>
                    <a:pt x="61461" y="23847"/>
                  </a:lnTo>
                  <a:lnTo>
                    <a:pt x="61959" y="23598"/>
                  </a:lnTo>
                  <a:lnTo>
                    <a:pt x="62456" y="23330"/>
                  </a:lnTo>
                  <a:lnTo>
                    <a:pt x="62513" y="23273"/>
                  </a:lnTo>
                  <a:lnTo>
                    <a:pt x="62551" y="23196"/>
                  </a:lnTo>
                  <a:lnTo>
                    <a:pt x="62571" y="23101"/>
                  </a:lnTo>
                  <a:lnTo>
                    <a:pt x="62532" y="23024"/>
                  </a:lnTo>
                  <a:lnTo>
                    <a:pt x="62475" y="22948"/>
                  </a:lnTo>
                  <a:lnTo>
                    <a:pt x="62398" y="22910"/>
                  </a:lnTo>
                  <a:close/>
                  <a:moveTo>
                    <a:pt x="43199" y="23369"/>
                  </a:moveTo>
                  <a:lnTo>
                    <a:pt x="43123" y="23407"/>
                  </a:lnTo>
                  <a:lnTo>
                    <a:pt x="43046" y="23464"/>
                  </a:lnTo>
                  <a:lnTo>
                    <a:pt x="43008" y="23541"/>
                  </a:lnTo>
                  <a:lnTo>
                    <a:pt x="43008" y="23617"/>
                  </a:lnTo>
                  <a:lnTo>
                    <a:pt x="43027" y="23694"/>
                  </a:lnTo>
                  <a:lnTo>
                    <a:pt x="43084" y="23770"/>
                  </a:lnTo>
                  <a:lnTo>
                    <a:pt x="43161" y="23808"/>
                  </a:lnTo>
                  <a:lnTo>
                    <a:pt x="44232" y="24114"/>
                  </a:lnTo>
                  <a:lnTo>
                    <a:pt x="44289" y="24133"/>
                  </a:lnTo>
                  <a:lnTo>
                    <a:pt x="44366" y="24114"/>
                  </a:lnTo>
                  <a:lnTo>
                    <a:pt x="44423" y="24095"/>
                  </a:lnTo>
                  <a:lnTo>
                    <a:pt x="44461" y="24038"/>
                  </a:lnTo>
                  <a:lnTo>
                    <a:pt x="44499" y="23961"/>
                  </a:lnTo>
                  <a:lnTo>
                    <a:pt x="44499" y="23885"/>
                  </a:lnTo>
                  <a:lnTo>
                    <a:pt x="44480" y="23808"/>
                  </a:lnTo>
                  <a:lnTo>
                    <a:pt x="44423" y="23732"/>
                  </a:lnTo>
                  <a:lnTo>
                    <a:pt x="44346" y="23694"/>
                  </a:lnTo>
                  <a:lnTo>
                    <a:pt x="43295" y="23388"/>
                  </a:lnTo>
                  <a:lnTo>
                    <a:pt x="43199" y="23369"/>
                  </a:lnTo>
                  <a:close/>
                  <a:moveTo>
                    <a:pt x="45742" y="24095"/>
                  </a:moveTo>
                  <a:lnTo>
                    <a:pt x="45666" y="24133"/>
                  </a:lnTo>
                  <a:lnTo>
                    <a:pt x="45609" y="24191"/>
                  </a:lnTo>
                  <a:lnTo>
                    <a:pt x="45570" y="24267"/>
                  </a:lnTo>
                  <a:lnTo>
                    <a:pt x="45570" y="24344"/>
                  </a:lnTo>
                  <a:lnTo>
                    <a:pt x="45589" y="24439"/>
                  </a:lnTo>
                  <a:lnTo>
                    <a:pt x="45647" y="24497"/>
                  </a:lnTo>
                  <a:lnTo>
                    <a:pt x="45723" y="24535"/>
                  </a:lnTo>
                  <a:lnTo>
                    <a:pt x="46813" y="24803"/>
                  </a:lnTo>
                  <a:lnTo>
                    <a:pt x="46852" y="24803"/>
                  </a:lnTo>
                  <a:lnTo>
                    <a:pt x="46928" y="24784"/>
                  </a:lnTo>
                  <a:lnTo>
                    <a:pt x="47004" y="24765"/>
                  </a:lnTo>
                  <a:lnTo>
                    <a:pt x="47043" y="24707"/>
                  </a:lnTo>
                  <a:lnTo>
                    <a:pt x="47081" y="24631"/>
                  </a:lnTo>
                  <a:lnTo>
                    <a:pt x="47081" y="24554"/>
                  </a:lnTo>
                  <a:lnTo>
                    <a:pt x="47043" y="24459"/>
                  </a:lnTo>
                  <a:lnTo>
                    <a:pt x="46985" y="24401"/>
                  </a:lnTo>
                  <a:lnTo>
                    <a:pt x="46909" y="24363"/>
                  </a:lnTo>
                  <a:lnTo>
                    <a:pt x="45838" y="24095"/>
                  </a:lnTo>
                  <a:close/>
                  <a:moveTo>
                    <a:pt x="10881" y="23866"/>
                  </a:moveTo>
                  <a:lnTo>
                    <a:pt x="10805" y="23885"/>
                  </a:lnTo>
                  <a:lnTo>
                    <a:pt x="9829" y="24439"/>
                  </a:lnTo>
                  <a:lnTo>
                    <a:pt x="9772" y="24497"/>
                  </a:lnTo>
                  <a:lnTo>
                    <a:pt x="9734" y="24573"/>
                  </a:lnTo>
                  <a:lnTo>
                    <a:pt x="9734" y="24650"/>
                  </a:lnTo>
                  <a:lnTo>
                    <a:pt x="9753" y="24745"/>
                  </a:lnTo>
                  <a:lnTo>
                    <a:pt x="9791" y="24784"/>
                  </a:lnTo>
                  <a:lnTo>
                    <a:pt x="9849" y="24822"/>
                  </a:lnTo>
                  <a:lnTo>
                    <a:pt x="9887" y="24841"/>
                  </a:lnTo>
                  <a:lnTo>
                    <a:pt x="10002" y="24841"/>
                  </a:lnTo>
                  <a:lnTo>
                    <a:pt x="10059" y="24822"/>
                  </a:lnTo>
                  <a:lnTo>
                    <a:pt x="11015" y="24267"/>
                  </a:lnTo>
                  <a:lnTo>
                    <a:pt x="11092" y="24210"/>
                  </a:lnTo>
                  <a:lnTo>
                    <a:pt x="11130" y="24133"/>
                  </a:lnTo>
                  <a:lnTo>
                    <a:pt x="11130" y="24057"/>
                  </a:lnTo>
                  <a:lnTo>
                    <a:pt x="11111" y="23981"/>
                  </a:lnTo>
                  <a:lnTo>
                    <a:pt x="11053" y="23904"/>
                  </a:lnTo>
                  <a:lnTo>
                    <a:pt x="10977" y="23866"/>
                  </a:lnTo>
                  <a:close/>
                  <a:moveTo>
                    <a:pt x="59951" y="24057"/>
                  </a:moveTo>
                  <a:lnTo>
                    <a:pt x="59874" y="24076"/>
                  </a:lnTo>
                  <a:lnTo>
                    <a:pt x="59358" y="24267"/>
                  </a:lnTo>
                  <a:lnTo>
                    <a:pt x="58842" y="24439"/>
                  </a:lnTo>
                  <a:lnTo>
                    <a:pt x="58765" y="24478"/>
                  </a:lnTo>
                  <a:lnTo>
                    <a:pt x="58708" y="24554"/>
                  </a:lnTo>
                  <a:lnTo>
                    <a:pt x="58689" y="24631"/>
                  </a:lnTo>
                  <a:lnTo>
                    <a:pt x="58689" y="24726"/>
                  </a:lnTo>
                  <a:lnTo>
                    <a:pt x="58727" y="24784"/>
                  </a:lnTo>
                  <a:lnTo>
                    <a:pt x="58784" y="24822"/>
                  </a:lnTo>
                  <a:lnTo>
                    <a:pt x="58842" y="24860"/>
                  </a:lnTo>
                  <a:lnTo>
                    <a:pt x="58899" y="24879"/>
                  </a:lnTo>
                  <a:lnTo>
                    <a:pt x="58975" y="24860"/>
                  </a:lnTo>
                  <a:lnTo>
                    <a:pt x="59511" y="24688"/>
                  </a:lnTo>
                  <a:lnTo>
                    <a:pt x="60027" y="24497"/>
                  </a:lnTo>
                  <a:lnTo>
                    <a:pt x="60104" y="24439"/>
                  </a:lnTo>
                  <a:lnTo>
                    <a:pt x="60161" y="24363"/>
                  </a:lnTo>
                  <a:lnTo>
                    <a:pt x="60180" y="24286"/>
                  </a:lnTo>
                  <a:lnTo>
                    <a:pt x="60161" y="24210"/>
                  </a:lnTo>
                  <a:lnTo>
                    <a:pt x="60104" y="24133"/>
                  </a:lnTo>
                  <a:lnTo>
                    <a:pt x="60046" y="24076"/>
                  </a:lnTo>
                  <a:lnTo>
                    <a:pt x="59951" y="24057"/>
                  </a:lnTo>
                  <a:close/>
                  <a:moveTo>
                    <a:pt x="48324" y="24688"/>
                  </a:moveTo>
                  <a:lnTo>
                    <a:pt x="48247" y="24726"/>
                  </a:lnTo>
                  <a:lnTo>
                    <a:pt x="48190" y="24784"/>
                  </a:lnTo>
                  <a:lnTo>
                    <a:pt x="48152" y="24860"/>
                  </a:lnTo>
                  <a:lnTo>
                    <a:pt x="48152" y="24956"/>
                  </a:lnTo>
                  <a:lnTo>
                    <a:pt x="48190" y="25032"/>
                  </a:lnTo>
                  <a:lnTo>
                    <a:pt x="48247" y="25090"/>
                  </a:lnTo>
                  <a:lnTo>
                    <a:pt x="48343" y="25128"/>
                  </a:lnTo>
                  <a:lnTo>
                    <a:pt x="49433" y="25319"/>
                  </a:lnTo>
                  <a:lnTo>
                    <a:pt x="49471" y="25319"/>
                  </a:lnTo>
                  <a:lnTo>
                    <a:pt x="49548" y="25300"/>
                  </a:lnTo>
                  <a:lnTo>
                    <a:pt x="49605" y="25262"/>
                  </a:lnTo>
                  <a:lnTo>
                    <a:pt x="49663" y="25204"/>
                  </a:lnTo>
                  <a:lnTo>
                    <a:pt x="49682" y="25128"/>
                  </a:lnTo>
                  <a:lnTo>
                    <a:pt x="49682" y="25032"/>
                  </a:lnTo>
                  <a:lnTo>
                    <a:pt x="49643" y="24956"/>
                  </a:lnTo>
                  <a:lnTo>
                    <a:pt x="49586" y="24898"/>
                  </a:lnTo>
                  <a:lnTo>
                    <a:pt x="49510" y="24879"/>
                  </a:lnTo>
                  <a:lnTo>
                    <a:pt x="48420" y="24688"/>
                  </a:lnTo>
                  <a:close/>
                  <a:moveTo>
                    <a:pt x="57369" y="24822"/>
                  </a:moveTo>
                  <a:lnTo>
                    <a:pt x="56834" y="24937"/>
                  </a:lnTo>
                  <a:lnTo>
                    <a:pt x="56279" y="25013"/>
                  </a:lnTo>
                  <a:lnTo>
                    <a:pt x="56203" y="25051"/>
                  </a:lnTo>
                  <a:lnTo>
                    <a:pt x="56145" y="25109"/>
                  </a:lnTo>
                  <a:lnTo>
                    <a:pt x="56107" y="25185"/>
                  </a:lnTo>
                  <a:lnTo>
                    <a:pt x="56088" y="25262"/>
                  </a:lnTo>
                  <a:lnTo>
                    <a:pt x="56126" y="25338"/>
                  </a:lnTo>
                  <a:lnTo>
                    <a:pt x="56164" y="25396"/>
                  </a:lnTo>
                  <a:lnTo>
                    <a:pt x="56241" y="25453"/>
                  </a:lnTo>
                  <a:lnTo>
                    <a:pt x="56356" y="25453"/>
                  </a:lnTo>
                  <a:lnTo>
                    <a:pt x="56910" y="25357"/>
                  </a:lnTo>
                  <a:lnTo>
                    <a:pt x="57446" y="25262"/>
                  </a:lnTo>
                  <a:lnTo>
                    <a:pt x="57541" y="25223"/>
                  </a:lnTo>
                  <a:lnTo>
                    <a:pt x="57599" y="25166"/>
                  </a:lnTo>
                  <a:lnTo>
                    <a:pt x="57618" y="25090"/>
                  </a:lnTo>
                  <a:lnTo>
                    <a:pt x="57618" y="24994"/>
                  </a:lnTo>
                  <a:lnTo>
                    <a:pt x="57579" y="24918"/>
                  </a:lnTo>
                  <a:lnTo>
                    <a:pt x="57522" y="24860"/>
                  </a:lnTo>
                  <a:lnTo>
                    <a:pt x="57446" y="24822"/>
                  </a:lnTo>
                  <a:close/>
                  <a:moveTo>
                    <a:pt x="51039" y="25071"/>
                  </a:moveTo>
                  <a:lnTo>
                    <a:pt x="50944" y="25090"/>
                  </a:lnTo>
                  <a:lnTo>
                    <a:pt x="50867" y="25128"/>
                  </a:lnTo>
                  <a:lnTo>
                    <a:pt x="50810" y="25185"/>
                  </a:lnTo>
                  <a:lnTo>
                    <a:pt x="50791" y="25281"/>
                  </a:lnTo>
                  <a:lnTo>
                    <a:pt x="50791" y="25357"/>
                  </a:lnTo>
                  <a:lnTo>
                    <a:pt x="50829" y="25434"/>
                  </a:lnTo>
                  <a:lnTo>
                    <a:pt x="50906" y="25491"/>
                  </a:lnTo>
                  <a:lnTo>
                    <a:pt x="50982" y="25510"/>
                  </a:lnTo>
                  <a:lnTo>
                    <a:pt x="51556" y="25568"/>
                  </a:lnTo>
                  <a:lnTo>
                    <a:pt x="52091" y="25606"/>
                  </a:lnTo>
                  <a:lnTo>
                    <a:pt x="52110" y="25606"/>
                  </a:lnTo>
                  <a:lnTo>
                    <a:pt x="52187" y="25587"/>
                  </a:lnTo>
                  <a:lnTo>
                    <a:pt x="52263" y="25549"/>
                  </a:lnTo>
                  <a:lnTo>
                    <a:pt x="52321" y="25491"/>
                  </a:lnTo>
                  <a:lnTo>
                    <a:pt x="52340" y="25396"/>
                  </a:lnTo>
                  <a:lnTo>
                    <a:pt x="52321" y="25319"/>
                  </a:lnTo>
                  <a:lnTo>
                    <a:pt x="52282" y="25243"/>
                  </a:lnTo>
                  <a:lnTo>
                    <a:pt x="52206" y="25185"/>
                  </a:lnTo>
                  <a:lnTo>
                    <a:pt x="52129" y="25166"/>
                  </a:lnTo>
                  <a:lnTo>
                    <a:pt x="51575" y="25128"/>
                  </a:lnTo>
                  <a:lnTo>
                    <a:pt x="51039" y="25071"/>
                  </a:lnTo>
                  <a:close/>
                  <a:moveTo>
                    <a:pt x="54749" y="25166"/>
                  </a:moveTo>
                  <a:lnTo>
                    <a:pt x="54214" y="25204"/>
                  </a:lnTo>
                  <a:lnTo>
                    <a:pt x="53659" y="25204"/>
                  </a:lnTo>
                  <a:lnTo>
                    <a:pt x="53583" y="25223"/>
                  </a:lnTo>
                  <a:lnTo>
                    <a:pt x="53506" y="25281"/>
                  </a:lnTo>
                  <a:lnTo>
                    <a:pt x="53468" y="25338"/>
                  </a:lnTo>
                  <a:lnTo>
                    <a:pt x="53449" y="25434"/>
                  </a:lnTo>
                  <a:lnTo>
                    <a:pt x="53468" y="25510"/>
                  </a:lnTo>
                  <a:lnTo>
                    <a:pt x="53506" y="25587"/>
                  </a:lnTo>
                  <a:lnTo>
                    <a:pt x="53583" y="25644"/>
                  </a:lnTo>
                  <a:lnTo>
                    <a:pt x="54233" y="25644"/>
                  </a:lnTo>
                  <a:lnTo>
                    <a:pt x="54788" y="25606"/>
                  </a:lnTo>
                  <a:lnTo>
                    <a:pt x="54864" y="25587"/>
                  </a:lnTo>
                  <a:lnTo>
                    <a:pt x="54941" y="25549"/>
                  </a:lnTo>
                  <a:lnTo>
                    <a:pt x="54979" y="25472"/>
                  </a:lnTo>
                  <a:lnTo>
                    <a:pt x="54998" y="25376"/>
                  </a:lnTo>
                  <a:lnTo>
                    <a:pt x="54979" y="25300"/>
                  </a:lnTo>
                  <a:lnTo>
                    <a:pt x="54921" y="25223"/>
                  </a:lnTo>
                  <a:lnTo>
                    <a:pt x="54845" y="25185"/>
                  </a:lnTo>
                  <a:lnTo>
                    <a:pt x="54749" y="25166"/>
                  </a:lnTo>
                  <a:close/>
                  <a:moveTo>
                    <a:pt x="8587" y="25223"/>
                  </a:moveTo>
                  <a:lnTo>
                    <a:pt x="8510" y="25262"/>
                  </a:lnTo>
                  <a:lnTo>
                    <a:pt x="7592" y="25893"/>
                  </a:lnTo>
                  <a:lnTo>
                    <a:pt x="7535" y="25950"/>
                  </a:lnTo>
                  <a:lnTo>
                    <a:pt x="7496" y="26027"/>
                  </a:lnTo>
                  <a:lnTo>
                    <a:pt x="7496" y="26122"/>
                  </a:lnTo>
                  <a:lnTo>
                    <a:pt x="7535" y="26199"/>
                  </a:lnTo>
                  <a:lnTo>
                    <a:pt x="7573" y="26237"/>
                  </a:lnTo>
                  <a:lnTo>
                    <a:pt x="7611" y="26275"/>
                  </a:lnTo>
                  <a:lnTo>
                    <a:pt x="7669" y="26294"/>
                  </a:lnTo>
                  <a:lnTo>
                    <a:pt x="7726" y="26294"/>
                  </a:lnTo>
                  <a:lnTo>
                    <a:pt x="7783" y="26275"/>
                  </a:lnTo>
                  <a:lnTo>
                    <a:pt x="7841" y="26256"/>
                  </a:lnTo>
                  <a:lnTo>
                    <a:pt x="8759" y="25625"/>
                  </a:lnTo>
                  <a:lnTo>
                    <a:pt x="8816" y="25568"/>
                  </a:lnTo>
                  <a:lnTo>
                    <a:pt x="8854" y="25491"/>
                  </a:lnTo>
                  <a:lnTo>
                    <a:pt x="8854" y="25415"/>
                  </a:lnTo>
                  <a:lnTo>
                    <a:pt x="8816" y="25319"/>
                  </a:lnTo>
                  <a:lnTo>
                    <a:pt x="8759" y="25262"/>
                  </a:lnTo>
                  <a:lnTo>
                    <a:pt x="8682" y="25223"/>
                  </a:lnTo>
                  <a:close/>
                  <a:moveTo>
                    <a:pt x="6502" y="26772"/>
                  </a:moveTo>
                  <a:lnTo>
                    <a:pt x="6406" y="26792"/>
                  </a:lnTo>
                  <a:lnTo>
                    <a:pt x="6330" y="26830"/>
                  </a:lnTo>
                  <a:lnTo>
                    <a:pt x="5469" y="27518"/>
                  </a:lnTo>
                  <a:lnTo>
                    <a:pt x="5412" y="27595"/>
                  </a:lnTo>
                  <a:lnTo>
                    <a:pt x="5393" y="27671"/>
                  </a:lnTo>
                  <a:lnTo>
                    <a:pt x="5393" y="27767"/>
                  </a:lnTo>
                  <a:lnTo>
                    <a:pt x="5450" y="27843"/>
                  </a:lnTo>
                  <a:lnTo>
                    <a:pt x="5527" y="27901"/>
                  </a:lnTo>
                  <a:lnTo>
                    <a:pt x="5603" y="27920"/>
                  </a:lnTo>
                  <a:lnTo>
                    <a:pt x="5680" y="27901"/>
                  </a:lnTo>
                  <a:lnTo>
                    <a:pt x="5756" y="27862"/>
                  </a:lnTo>
                  <a:lnTo>
                    <a:pt x="6617" y="27174"/>
                  </a:lnTo>
                  <a:lnTo>
                    <a:pt x="6674" y="27098"/>
                  </a:lnTo>
                  <a:lnTo>
                    <a:pt x="6693" y="27021"/>
                  </a:lnTo>
                  <a:lnTo>
                    <a:pt x="6693" y="26945"/>
                  </a:lnTo>
                  <a:lnTo>
                    <a:pt x="6655" y="26868"/>
                  </a:lnTo>
                  <a:lnTo>
                    <a:pt x="6579" y="26811"/>
                  </a:lnTo>
                  <a:lnTo>
                    <a:pt x="6502" y="26772"/>
                  </a:lnTo>
                  <a:close/>
                  <a:moveTo>
                    <a:pt x="4456" y="28494"/>
                  </a:moveTo>
                  <a:lnTo>
                    <a:pt x="4379" y="28513"/>
                  </a:lnTo>
                  <a:lnTo>
                    <a:pt x="4303" y="28551"/>
                  </a:lnTo>
                  <a:lnTo>
                    <a:pt x="3500" y="29335"/>
                  </a:lnTo>
                  <a:lnTo>
                    <a:pt x="3442" y="29411"/>
                  </a:lnTo>
                  <a:lnTo>
                    <a:pt x="3423" y="29488"/>
                  </a:lnTo>
                  <a:lnTo>
                    <a:pt x="3442" y="29564"/>
                  </a:lnTo>
                  <a:lnTo>
                    <a:pt x="3500" y="29641"/>
                  </a:lnTo>
                  <a:lnTo>
                    <a:pt x="3557" y="29698"/>
                  </a:lnTo>
                  <a:lnTo>
                    <a:pt x="3653" y="29717"/>
                  </a:lnTo>
                  <a:lnTo>
                    <a:pt x="3729" y="29698"/>
                  </a:lnTo>
                  <a:lnTo>
                    <a:pt x="3806" y="29641"/>
                  </a:lnTo>
                  <a:lnTo>
                    <a:pt x="4590" y="28876"/>
                  </a:lnTo>
                  <a:lnTo>
                    <a:pt x="4647" y="28819"/>
                  </a:lnTo>
                  <a:lnTo>
                    <a:pt x="4666" y="28723"/>
                  </a:lnTo>
                  <a:lnTo>
                    <a:pt x="4647" y="28647"/>
                  </a:lnTo>
                  <a:lnTo>
                    <a:pt x="4609" y="28570"/>
                  </a:lnTo>
                  <a:lnTo>
                    <a:pt x="4532" y="28513"/>
                  </a:lnTo>
                  <a:lnTo>
                    <a:pt x="4456" y="28494"/>
                  </a:lnTo>
                  <a:close/>
                  <a:moveTo>
                    <a:pt x="2563" y="30387"/>
                  </a:moveTo>
                  <a:lnTo>
                    <a:pt x="2486" y="30406"/>
                  </a:lnTo>
                  <a:lnTo>
                    <a:pt x="2410" y="30463"/>
                  </a:lnTo>
                  <a:lnTo>
                    <a:pt x="1683" y="31305"/>
                  </a:lnTo>
                  <a:lnTo>
                    <a:pt x="1626" y="31381"/>
                  </a:lnTo>
                  <a:lnTo>
                    <a:pt x="1626" y="31458"/>
                  </a:lnTo>
                  <a:lnTo>
                    <a:pt x="1645" y="31534"/>
                  </a:lnTo>
                  <a:lnTo>
                    <a:pt x="1702" y="31611"/>
                  </a:lnTo>
                  <a:lnTo>
                    <a:pt x="1779" y="31649"/>
                  </a:lnTo>
                  <a:lnTo>
                    <a:pt x="1836" y="31668"/>
                  </a:lnTo>
                  <a:lnTo>
                    <a:pt x="1932" y="31649"/>
                  </a:lnTo>
                  <a:lnTo>
                    <a:pt x="2008" y="31591"/>
                  </a:lnTo>
                  <a:lnTo>
                    <a:pt x="2735" y="30750"/>
                  </a:lnTo>
                  <a:lnTo>
                    <a:pt x="2792" y="30674"/>
                  </a:lnTo>
                  <a:lnTo>
                    <a:pt x="2792" y="30597"/>
                  </a:lnTo>
                  <a:lnTo>
                    <a:pt x="2773" y="30521"/>
                  </a:lnTo>
                  <a:lnTo>
                    <a:pt x="2716" y="30444"/>
                  </a:lnTo>
                  <a:lnTo>
                    <a:pt x="2639" y="30406"/>
                  </a:lnTo>
                  <a:lnTo>
                    <a:pt x="2563" y="30387"/>
                  </a:lnTo>
                  <a:close/>
                  <a:moveTo>
                    <a:pt x="842" y="32433"/>
                  </a:moveTo>
                  <a:lnTo>
                    <a:pt x="765" y="32452"/>
                  </a:lnTo>
                  <a:lnTo>
                    <a:pt x="689" y="32509"/>
                  </a:lnTo>
                  <a:lnTo>
                    <a:pt x="39" y="33427"/>
                  </a:lnTo>
                  <a:lnTo>
                    <a:pt x="0" y="33504"/>
                  </a:lnTo>
                  <a:lnTo>
                    <a:pt x="0" y="33580"/>
                  </a:lnTo>
                  <a:lnTo>
                    <a:pt x="39" y="33657"/>
                  </a:lnTo>
                  <a:lnTo>
                    <a:pt x="96" y="33733"/>
                  </a:lnTo>
                  <a:lnTo>
                    <a:pt x="153" y="33752"/>
                  </a:lnTo>
                  <a:lnTo>
                    <a:pt x="211" y="33771"/>
                  </a:lnTo>
                  <a:lnTo>
                    <a:pt x="268" y="33771"/>
                  </a:lnTo>
                  <a:lnTo>
                    <a:pt x="325" y="33752"/>
                  </a:lnTo>
                  <a:lnTo>
                    <a:pt x="364" y="33714"/>
                  </a:lnTo>
                  <a:lnTo>
                    <a:pt x="402" y="33676"/>
                  </a:lnTo>
                  <a:lnTo>
                    <a:pt x="1052" y="32777"/>
                  </a:lnTo>
                  <a:lnTo>
                    <a:pt x="1090" y="32701"/>
                  </a:lnTo>
                  <a:lnTo>
                    <a:pt x="1090" y="32624"/>
                  </a:lnTo>
                  <a:lnTo>
                    <a:pt x="1071" y="32548"/>
                  </a:lnTo>
                  <a:lnTo>
                    <a:pt x="1014" y="32471"/>
                  </a:lnTo>
                  <a:lnTo>
                    <a:pt x="937" y="324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" name="Google Shape;180;p5"/>
          <p:cNvGrpSpPr/>
          <p:nvPr/>
        </p:nvGrpSpPr>
        <p:grpSpPr>
          <a:xfrm>
            <a:off x="11167067" y="2992400"/>
            <a:ext cx="836333" cy="782800"/>
            <a:chOff x="1313500" y="4889775"/>
            <a:chExt cx="627250" cy="587100"/>
          </a:xfrm>
        </p:grpSpPr>
        <p:sp>
          <p:nvSpPr>
            <p:cNvPr id="181" name="Google Shape;181;p5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7154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>
            <a:spLocks noGrp="1"/>
          </p:cNvSpPr>
          <p:nvPr>
            <p:ph type="title"/>
          </p:nvPr>
        </p:nvSpPr>
        <p:spPr>
          <a:xfrm>
            <a:off x="960000" y="512064"/>
            <a:ext cx="10272000" cy="60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88" name="Google Shape;188;p6"/>
          <p:cNvGrpSpPr/>
          <p:nvPr/>
        </p:nvGrpSpPr>
        <p:grpSpPr>
          <a:xfrm flipH="1">
            <a:off x="-91313" y="-1320887"/>
            <a:ext cx="14483733" cy="8585285"/>
            <a:chOff x="-1676398" y="-990665"/>
            <a:chExt cx="10862800" cy="6438964"/>
          </a:xfrm>
        </p:grpSpPr>
        <p:sp>
          <p:nvSpPr>
            <p:cNvPr id="189" name="Google Shape;189;p6"/>
            <p:cNvSpPr/>
            <p:nvPr/>
          </p:nvSpPr>
          <p:spPr>
            <a:xfrm rot="10800000" flipH="1">
              <a:off x="5827952" y="-99066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6"/>
            <p:cNvSpPr/>
            <p:nvPr/>
          </p:nvSpPr>
          <p:spPr>
            <a:xfrm flipH="1">
              <a:off x="-1676398" y="353078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1" name="Google Shape;191;p6"/>
          <p:cNvGrpSpPr/>
          <p:nvPr/>
        </p:nvGrpSpPr>
        <p:grpSpPr>
          <a:xfrm flipH="1">
            <a:off x="8944985" y="4978"/>
            <a:ext cx="4632344" cy="2691079"/>
            <a:chOff x="40284" y="216767"/>
            <a:chExt cx="3474258" cy="2018309"/>
          </a:xfrm>
        </p:grpSpPr>
        <p:sp>
          <p:nvSpPr>
            <p:cNvPr id="192" name="Google Shape;192;p6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extrusionOk="0">
                  <a:moveTo>
                    <a:pt x="1" y="0"/>
                  </a:moveTo>
                  <a:lnTo>
                    <a:pt x="1" y="51957"/>
                  </a:lnTo>
                  <a:lnTo>
                    <a:pt x="173" y="51709"/>
                  </a:lnTo>
                  <a:lnTo>
                    <a:pt x="345" y="51422"/>
                  </a:lnTo>
                  <a:lnTo>
                    <a:pt x="498" y="51135"/>
                  </a:lnTo>
                  <a:lnTo>
                    <a:pt x="632" y="50810"/>
                  </a:lnTo>
                  <a:lnTo>
                    <a:pt x="900" y="50141"/>
                  </a:lnTo>
                  <a:lnTo>
                    <a:pt x="1148" y="49452"/>
                  </a:lnTo>
                  <a:lnTo>
                    <a:pt x="1588" y="48133"/>
                  </a:lnTo>
                  <a:lnTo>
                    <a:pt x="1799" y="47578"/>
                  </a:lnTo>
                  <a:lnTo>
                    <a:pt x="1894" y="47330"/>
                  </a:lnTo>
                  <a:lnTo>
                    <a:pt x="2009" y="47119"/>
                  </a:lnTo>
                  <a:lnTo>
                    <a:pt x="2334" y="46526"/>
                  </a:lnTo>
                  <a:lnTo>
                    <a:pt x="2697" y="45953"/>
                  </a:lnTo>
                  <a:lnTo>
                    <a:pt x="3099" y="45398"/>
                  </a:lnTo>
                  <a:lnTo>
                    <a:pt x="3520" y="44844"/>
                  </a:lnTo>
                  <a:lnTo>
                    <a:pt x="3959" y="44308"/>
                  </a:lnTo>
                  <a:lnTo>
                    <a:pt x="4437" y="43792"/>
                  </a:lnTo>
                  <a:lnTo>
                    <a:pt x="4916" y="43276"/>
                  </a:lnTo>
                  <a:lnTo>
                    <a:pt x="5413" y="42778"/>
                  </a:lnTo>
                  <a:lnTo>
                    <a:pt x="5929" y="42300"/>
                  </a:lnTo>
                  <a:lnTo>
                    <a:pt x="6445" y="41841"/>
                  </a:lnTo>
                  <a:lnTo>
                    <a:pt x="6981" y="41401"/>
                  </a:lnTo>
                  <a:lnTo>
                    <a:pt x="7497" y="40962"/>
                  </a:lnTo>
                  <a:lnTo>
                    <a:pt x="8549" y="40158"/>
                  </a:lnTo>
                  <a:lnTo>
                    <a:pt x="9562" y="39413"/>
                  </a:lnTo>
                  <a:lnTo>
                    <a:pt x="10098" y="39049"/>
                  </a:lnTo>
                  <a:lnTo>
                    <a:pt x="10633" y="38686"/>
                  </a:lnTo>
                  <a:lnTo>
                    <a:pt x="11188" y="38342"/>
                  </a:lnTo>
                  <a:lnTo>
                    <a:pt x="11742" y="37998"/>
                  </a:lnTo>
                  <a:lnTo>
                    <a:pt x="12316" y="37672"/>
                  </a:lnTo>
                  <a:lnTo>
                    <a:pt x="12871" y="37367"/>
                  </a:lnTo>
                  <a:lnTo>
                    <a:pt x="13444" y="37080"/>
                  </a:lnTo>
                  <a:lnTo>
                    <a:pt x="14037" y="36812"/>
                  </a:lnTo>
                  <a:lnTo>
                    <a:pt x="14611" y="36544"/>
                  </a:lnTo>
                  <a:lnTo>
                    <a:pt x="15204" y="36296"/>
                  </a:lnTo>
                  <a:lnTo>
                    <a:pt x="15797" y="36066"/>
                  </a:lnTo>
                  <a:lnTo>
                    <a:pt x="16389" y="35837"/>
                  </a:lnTo>
                  <a:lnTo>
                    <a:pt x="16982" y="35626"/>
                  </a:lnTo>
                  <a:lnTo>
                    <a:pt x="17594" y="35435"/>
                  </a:lnTo>
                  <a:lnTo>
                    <a:pt x="18206" y="35263"/>
                  </a:lnTo>
                  <a:lnTo>
                    <a:pt x="18818" y="35110"/>
                  </a:lnTo>
                  <a:lnTo>
                    <a:pt x="19430" y="34957"/>
                  </a:lnTo>
                  <a:lnTo>
                    <a:pt x="20042" y="34842"/>
                  </a:lnTo>
                  <a:lnTo>
                    <a:pt x="20654" y="34728"/>
                  </a:lnTo>
                  <a:lnTo>
                    <a:pt x="21266" y="34632"/>
                  </a:lnTo>
                  <a:lnTo>
                    <a:pt x="21897" y="34536"/>
                  </a:lnTo>
                  <a:lnTo>
                    <a:pt x="22509" y="34479"/>
                  </a:lnTo>
                  <a:lnTo>
                    <a:pt x="23140" y="34422"/>
                  </a:lnTo>
                  <a:lnTo>
                    <a:pt x="23752" y="34402"/>
                  </a:lnTo>
                  <a:lnTo>
                    <a:pt x="24383" y="34383"/>
                  </a:lnTo>
                  <a:lnTo>
                    <a:pt x="24995" y="34383"/>
                  </a:lnTo>
                  <a:lnTo>
                    <a:pt x="25626" y="34402"/>
                  </a:lnTo>
                  <a:lnTo>
                    <a:pt x="26238" y="34422"/>
                  </a:lnTo>
                  <a:lnTo>
                    <a:pt x="26869" y="34479"/>
                  </a:lnTo>
                  <a:lnTo>
                    <a:pt x="27481" y="34555"/>
                  </a:lnTo>
                  <a:lnTo>
                    <a:pt x="28112" y="34632"/>
                  </a:lnTo>
                  <a:lnTo>
                    <a:pt x="28724" y="34747"/>
                  </a:lnTo>
                  <a:lnTo>
                    <a:pt x="29737" y="34938"/>
                  </a:lnTo>
                  <a:lnTo>
                    <a:pt x="30732" y="35167"/>
                  </a:lnTo>
                  <a:lnTo>
                    <a:pt x="31745" y="35378"/>
                  </a:lnTo>
                  <a:lnTo>
                    <a:pt x="32759" y="35588"/>
                  </a:lnTo>
                  <a:lnTo>
                    <a:pt x="33275" y="35684"/>
                  </a:lnTo>
                  <a:lnTo>
                    <a:pt x="33772" y="35760"/>
                  </a:lnTo>
                  <a:lnTo>
                    <a:pt x="34269" y="35837"/>
                  </a:lnTo>
                  <a:lnTo>
                    <a:pt x="34786" y="35894"/>
                  </a:lnTo>
                  <a:lnTo>
                    <a:pt x="35283" y="35913"/>
                  </a:lnTo>
                  <a:lnTo>
                    <a:pt x="35780" y="35932"/>
                  </a:lnTo>
                  <a:lnTo>
                    <a:pt x="36277" y="35932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6871" y="25013"/>
                  </a:lnTo>
                  <a:lnTo>
                    <a:pt x="47541" y="23751"/>
                  </a:lnTo>
                  <a:lnTo>
                    <a:pt x="47885" y="23139"/>
                  </a:lnTo>
                  <a:lnTo>
                    <a:pt x="48229" y="22546"/>
                  </a:lnTo>
                  <a:lnTo>
                    <a:pt x="48688" y="21800"/>
                  </a:lnTo>
                  <a:lnTo>
                    <a:pt x="49166" y="21074"/>
                  </a:lnTo>
                  <a:lnTo>
                    <a:pt x="49682" y="20366"/>
                  </a:lnTo>
                  <a:lnTo>
                    <a:pt x="50199" y="19678"/>
                  </a:lnTo>
                  <a:lnTo>
                    <a:pt x="50734" y="19008"/>
                  </a:lnTo>
                  <a:lnTo>
                    <a:pt x="51289" y="18358"/>
                  </a:lnTo>
                  <a:lnTo>
                    <a:pt x="51843" y="17746"/>
                  </a:lnTo>
                  <a:lnTo>
                    <a:pt x="52436" y="17134"/>
                  </a:lnTo>
                  <a:lnTo>
                    <a:pt x="53029" y="16561"/>
                  </a:lnTo>
                  <a:lnTo>
                    <a:pt x="53641" y="15987"/>
                  </a:lnTo>
                  <a:lnTo>
                    <a:pt x="54272" y="15452"/>
                  </a:lnTo>
                  <a:lnTo>
                    <a:pt x="54922" y="14916"/>
                  </a:lnTo>
                  <a:lnTo>
                    <a:pt x="55572" y="14419"/>
                  </a:lnTo>
                  <a:lnTo>
                    <a:pt x="56222" y="13922"/>
                  </a:lnTo>
                  <a:lnTo>
                    <a:pt x="56892" y="13444"/>
                  </a:lnTo>
                  <a:lnTo>
                    <a:pt x="57580" y="12985"/>
                  </a:lnTo>
                  <a:lnTo>
                    <a:pt x="58269" y="12545"/>
                  </a:lnTo>
                  <a:lnTo>
                    <a:pt x="58976" y="12105"/>
                  </a:lnTo>
                  <a:lnTo>
                    <a:pt x="59684" y="11703"/>
                  </a:lnTo>
                  <a:lnTo>
                    <a:pt x="60391" y="11302"/>
                  </a:lnTo>
                  <a:lnTo>
                    <a:pt x="61118" y="10919"/>
                  </a:lnTo>
                  <a:lnTo>
                    <a:pt x="61845" y="10537"/>
                  </a:lnTo>
                  <a:lnTo>
                    <a:pt x="62590" y="10174"/>
                  </a:lnTo>
                  <a:lnTo>
                    <a:pt x="63317" y="9829"/>
                  </a:lnTo>
                  <a:lnTo>
                    <a:pt x="64063" y="9504"/>
                  </a:lnTo>
                  <a:lnTo>
                    <a:pt x="64809" y="9179"/>
                  </a:lnTo>
                  <a:lnTo>
                    <a:pt x="66319" y="8567"/>
                  </a:lnTo>
                  <a:lnTo>
                    <a:pt x="67830" y="7994"/>
                  </a:lnTo>
                  <a:lnTo>
                    <a:pt x="69322" y="7458"/>
                  </a:lnTo>
                  <a:lnTo>
                    <a:pt x="70603" y="7018"/>
                  </a:lnTo>
                  <a:lnTo>
                    <a:pt x="71865" y="6617"/>
                  </a:lnTo>
                  <a:lnTo>
                    <a:pt x="74427" y="5794"/>
                  </a:lnTo>
                  <a:lnTo>
                    <a:pt x="76990" y="4991"/>
                  </a:lnTo>
                  <a:lnTo>
                    <a:pt x="78252" y="4590"/>
                  </a:lnTo>
                  <a:lnTo>
                    <a:pt x="79533" y="4150"/>
                  </a:lnTo>
                  <a:lnTo>
                    <a:pt x="80795" y="3729"/>
                  </a:lnTo>
                  <a:lnTo>
                    <a:pt x="82058" y="3270"/>
                  </a:lnTo>
                  <a:lnTo>
                    <a:pt x="83320" y="2792"/>
                  </a:lnTo>
                  <a:lnTo>
                    <a:pt x="84563" y="2295"/>
                  </a:lnTo>
                  <a:lnTo>
                    <a:pt x="85806" y="1779"/>
                  </a:lnTo>
                  <a:lnTo>
                    <a:pt x="87029" y="1224"/>
                  </a:lnTo>
                  <a:lnTo>
                    <a:pt x="88234" y="631"/>
                  </a:lnTo>
                  <a:lnTo>
                    <a:pt x="894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857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fill="none" extrusionOk="0">
                  <a:moveTo>
                    <a:pt x="89439" y="0"/>
                  </a:moveTo>
                  <a:lnTo>
                    <a:pt x="89439" y="0"/>
                  </a:lnTo>
                  <a:lnTo>
                    <a:pt x="88234" y="631"/>
                  </a:lnTo>
                  <a:lnTo>
                    <a:pt x="87029" y="1224"/>
                  </a:lnTo>
                  <a:lnTo>
                    <a:pt x="85806" y="1779"/>
                  </a:lnTo>
                  <a:lnTo>
                    <a:pt x="84563" y="2295"/>
                  </a:lnTo>
                  <a:lnTo>
                    <a:pt x="83320" y="2792"/>
                  </a:lnTo>
                  <a:lnTo>
                    <a:pt x="82058" y="3270"/>
                  </a:lnTo>
                  <a:lnTo>
                    <a:pt x="80795" y="3729"/>
                  </a:lnTo>
                  <a:lnTo>
                    <a:pt x="79533" y="4150"/>
                  </a:lnTo>
                  <a:lnTo>
                    <a:pt x="78252" y="4590"/>
                  </a:lnTo>
                  <a:lnTo>
                    <a:pt x="76990" y="4991"/>
                  </a:lnTo>
                  <a:lnTo>
                    <a:pt x="74427" y="5794"/>
                  </a:lnTo>
                  <a:lnTo>
                    <a:pt x="71865" y="6617"/>
                  </a:lnTo>
                  <a:lnTo>
                    <a:pt x="70603" y="7018"/>
                  </a:lnTo>
                  <a:lnTo>
                    <a:pt x="69322" y="7458"/>
                  </a:lnTo>
                  <a:lnTo>
                    <a:pt x="69322" y="7458"/>
                  </a:lnTo>
                  <a:lnTo>
                    <a:pt x="67830" y="7994"/>
                  </a:lnTo>
                  <a:lnTo>
                    <a:pt x="66319" y="8567"/>
                  </a:lnTo>
                  <a:lnTo>
                    <a:pt x="64809" y="9179"/>
                  </a:lnTo>
                  <a:lnTo>
                    <a:pt x="64063" y="9504"/>
                  </a:lnTo>
                  <a:lnTo>
                    <a:pt x="63317" y="9829"/>
                  </a:lnTo>
                  <a:lnTo>
                    <a:pt x="62590" y="10174"/>
                  </a:lnTo>
                  <a:lnTo>
                    <a:pt x="61845" y="10537"/>
                  </a:lnTo>
                  <a:lnTo>
                    <a:pt x="61118" y="10919"/>
                  </a:lnTo>
                  <a:lnTo>
                    <a:pt x="60391" y="11302"/>
                  </a:lnTo>
                  <a:lnTo>
                    <a:pt x="59684" y="11703"/>
                  </a:lnTo>
                  <a:lnTo>
                    <a:pt x="58976" y="12105"/>
                  </a:lnTo>
                  <a:lnTo>
                    <a:pt x="58269" y="12545"/>
                  </a:lnTo>
                  <a:lnTo>
                    <a:pt x="57580" y="12985"/>
                  </a:lnTo>
                  <a:lnTo>
                    <a:pt x="56892" y="13444"/>
                  </a:lnTo>
                  <a:lnTo>
                    <a:pt x="56222" y="13922"/>
                  </a:lnTo>
                  <a:lnTo>
                    <a:pt x="55572" y="14419"/>
                  </a:lnTo>
                  <a:lnTo>
                    <a:pt x="54922" y="14916"/>
                  </a:lnTo>
                  <a:lnTo>
                    <a:pt x="54272" y="15452"/>
                  </a:lnTo>
                  <a:lnTo>
                    <a:pt x="53641" y="15987"/>
                  </a:lnTo>
                  <a:lnTo>
                    <a:pt x="53029" y="16561"/>
                  </a:lnTo>
                  <a:lnTo>
                    <a:pt x="52436" y="17134"/>
                  </a:lnTo>
                  <a:lnTo>
                    <a:pt x="51843" y="17746"/>
                  </a:lnTo>
                  <a:lnTo>
                    <a:pt x="51289" y="18358"/>
                  </a:lnTo>
                  <a:lnTo>
                    <a:pt x="50734" y="19008"/>
                  </a:lnTo>
                  <a:lnTo>
                    <a:pt x="50199" y="19678"/>
                  </a:lnTo>
                  <a:lnTo>
                    <a:pt x="49682" y="20366"/>
                  </a:lnTo>
                  <a:lnTo>
                    <a:pt x="49166" y="21074"/>
                  </a:lnTo>
                  <a:lnTo>
                    <a:pt x="48688" y="21800"/>
                  </a:lnTo>
                  <a:lnTo>
                    <a:pt x="48229" y="22546"/>
                  </a:lnTo>
                  <a:lnTo>
                    <a:pt x="48229" y="22546"/>
                  </a:lnTo>
                  <a:lnTo>
                    <a:pt x="47885" y="23139"/>
                  </a:lnTo>
                  <a:lnTo>
                    <a:pt x="47541" y="23751"/>
                  </a:lnTo>
                  <a:lnTo>
                    <a:pt x="46871" y="25013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4921" y="28799"/>
                  </a:lnTo>
                  <a:lnTo>
                    <a:pt x="44596" y="29411"/>
                  </a:lnTo>
                  <a:lnTo>
                    <a:pt x="44251" y="30004"/>
                  </a:lnTo>
                  <a:lnTo>
                    <a:pt x="43907" y="30578"/>
                  </a:lnTo>
                  <a:lnTo>
                    <a:pt x="43544" y="31132"/>
                  </a:lnTo>
                  <a:lnTo>
                    <a:pt x="43181" y="31687"/>
                  </a:lnTo>
                  <a:lnTo>
                    <a:pt x="42798" y="32203"/>
                  </a:lnTo>
                  <a:lnTo>
                    <a:pt x="42397" y="32700"/>
                  </a:lnTo>
                  <a:lnTo>
                    <a:pt x="41976" y="33179"/>
                  </a:lnTo>
                  <a:lnTo>
                    <a:pt x="41536" y="33618"/>
                  </a:lnTo>
                  <a:lnTo>
                    <a:pt x="41077" y="34020"/>
                  </a:lnTo>
                  <a:lnTo>
                    <a:pt x="40618" y="34402"/>
                  </a:lnTo>
                  <a:lnTo>
                    <a:pt x="40121" y="34747"/>
                  </a:lnTo>
                  <a:lnTo>
                    <a:pt x="39853" y="34900"/>
                  </a:lnTo>
                  <a:lnTo>
                    <a:pt x="39585" y="35053"/>
                  </a:lnTo>
                  <a:lnTo>
                    <a:pt x="39318" y="3518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8763" y="35416"/>
                  </a:lnTo>
                  <a:lnTo>
                    <a:pt x="38476" y="35531"/>
                  </a:lnTo>
                  <a:lnTo>
                    <a:pt x="38209" y="35607"/>
                  </a:lnTo>
                  <a:lnTo>
                    <a:pt x="37922" y="35684"/>
                  </a:lnTo>
                  <a:lnTo>
                    <a:pt x="37348" y="35818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6277" y="35932"/>
                  </a:lnTo>
                  <a:lnTo>
                    <a:pt x="35780" y="35932"/>
                  </a:lnTo>
                  <a:lnTo>
                    <a:pt x="35283" y="35913"/>
                  </a:lnTo>
                  <a:lnTo>
                    <a:pt x="34786" y="35894"/>
                  </a:lnTo>
                  <a:lnTo>
                    <a:pt x="34269" y="35837"/>
                  </a:lnTo>
                  <a:lnTo>
                    <a:pt x="33772" y="35760"/>
                  </a:lnTo>
                  <a:lnTo>
                    <a:pt x="33275" y="35684"/>
                  </a:lnTo>
                  <a:lnTo>
                    <a:pt x="32759" y="35588"/>
                  </a:lnTo>
                  <a:lnTo>
                    <a:pt x="31745" y="35378"/>
                  </a:lnTo>
                  <a:lnTo>
                    <a:pt x="30732" y="35167"/>
                  </a:lnTo>
                  <a:lnTo>
                    <a:pt x="29737" y="34938"/>
                  </a:lnTo>
                  <a:lnTo>
                    <a:pt x="28724" y="34747"/>
                  </a:lnTo>
                  <a:lnTo>
                    <a:pt x="28724" y="34747"/>
                  </a:lnTo>
                  <a:lnTo>
                    <a:pt x="28112" y="34632"/>
                  </a:lnTo>
                  <a:lnTo>
                    <a:pt x="27481" y="34555"/>
                  </a:lnTo>
                  <a:lnTo>
                    <a:pt x="26869" y="34479"/>
                  </a:lnTo>
                  <a:lnTo>
                    <a:pt x="26238" y="34422"/>
                  </a:lnTo>
                  <a:lnTo>
                    <a:pt x="25626" y="34402"/>
                  </a:lnTo>
                  <a:lnTo>
                    <a:pt x="24995" y="34383"/>
                  </a:lnTo>
                  <a:lnTo>
                    <a:pt x="24383" y="34383"/>
                  </a:lnTo>
                  <a:lnTo>
                    <a:pt x="23752" y="34402"/>
                  </a:lnTo>
                  <a:lnTo>
                    <a:pt x="23140" y="34422"/>
                  </a:lnTo>
                  <a:lnTo>
                    <a:pt x="22509" y="34479"/>
                  </a:lnTo>
                  <a:lnTo>
                    <a:pt x="21897" y="34536"/>
                  </a:lnTo>
                  <a:lnTo>
                    <a:pt x="21266" y="34632"/>
                  </a:lnTo>
                  <a:lnTo>
                    <a:pt x="20654" y="34728"/>
                  </a:lnTo>
                  <a:lnTo>
                    <a:pt x="20042" y="34842"/>
                  </a:lnTo>
                  <a:lnTo>
                    <a:pt x="19430" y="34957"/>
                  </a:lnTo>
                  <a:lnTo>
                    <a:pt x="18818" y="35110"/>
                  </a:lnTo>
                  <a:lnTo>
                    <a:pt x="18206" y="35263"/>
                  </a:lnTo>
                  <a:lnTo>
                    <a:pt x="17594" y="35435"/>
                  </a:lnTo>
                  <a:lnTo>
                    <a:pt x="16982" y="35626"/>
                  </a:lnTo>
                  <a:lnTo>
                    <a:pt x="16389" y="35837"/>
                  </a:lnTo>
                  <a:lnTo>
                    <a:pt x="15797" y="36066"/>
                  </a:lnTo>
                  <a:lnTo>
                    <a:pt x="15204" y="36296"/>
                  </a:lnTo>
                  <a:lnTo>
                    <a:pt x="14611" y="36544"/>
                  </a:lnTo>
                  <a:lnTo>
                    <a:pt x="14037" y="36812"/>
                  </a:lnTo>
                  <a:lnTo>
                    <a:pt x="13444" y="37080"/>
                  </a:lnTo>
                  <a:lnTo>
                    <a:pt x="12871" y="37367"/>
                  </a:lnTo>
                  <a:lnTo>
                    <a:pt x="12316" y="37672"/>
                  </a:lnTo>
                  <a:lnTo>
                    <a:pt x="11742" y="37998"/>
                  </a:lnTo>
                  <a:lnTo>
                    <a:pt x="11188" y="38342"/>
                  </a:lnTo>
                  <a:lnTo>
                    <a:pt x="10633" y="38686"/>
                  </a:lnTo>
                  <a:lnTo>
                    <a:pt x="10098" y="39049"/>
                  </a:lnTo>
                  <a:lnTo>
                    <a:pt x="9562" y="39413"/>
                  </a:lnTo>
                  <a:lnTo>
                    <a:pt x="9562" y="39413"/>
                  </a:lnTo>
                  <a:lnTo>
                    <a:pt x="8549" y="40158"/>
                  </a:lnTo>
                  <a:lnTo>
                    <a:pt x="7497" y="40962"/>
                  </a:lnTo>
                  <a:lnTo>
                    <a:pt x="6981" y="41401"/>
                  </a:lnTo>
                  <a:lnTo>
                    <a:pt x="6445" y="41841"/>
                  </a:lnTo>
                  <a:lnTo>
                    <a:pt x="5929" y="42300"/>
                  </a:lnTo>
                  <a:lnTo>
                    <a:pt x="5413" y="42778"/>
                  </a:lnTo>
                  <a:lnTo>
                    <a:pt x="4916" y="43276"/>
                  </a:lnTo>
                  <a:lnTo>
                    <a:pt x="4437" y="43792"/>
                  </a:lnTo>
                  <a:lnTo>
                    <a:pt x="3959" y="44308"/>
                  </a:lnTo>
                  <a:lnTo>
                    <a:pt x="3520" y="44844"/>
                  </a:lnTo>
                  <a:lnTo>
                    <a:pt x="3099" y="45398"/>
                  </a:lnTo>
                  <a:lnTo>
                    <a:pt x="2697" y="45953"/>
                  </a:lnTo>
                  <a:lnTo>
                    <a:pt x="2334" y="46526"/>
                  </a:lnTo>
                  <a:lnTo>
                    <a:pt x="2009" y="47119"/>
                  </a:lnTo>
                  <a:lnTo>
                    <a:pt x="2009" y="47119"/>
                  </a:lnTo>
                  <a:lnTo>
                    <a:pt x="1894" y="47330"/>
                  </a:lnTo>
                  <a:lnTo>
                    <a:pt x="1799" y="47578"/>
                  </a:lnTo>
                  <a:lnTo>
                    <a:pt x="1588" y="48133"/>
                  </a:lnTo>
                  <a:lnTo>
                    <a:pt x="1148" y="49452"/>
                  </a:lnTo>
                  <a:lnTo>
                    <a:pt x="900" y="50141"/>
                  </a:lnTo>
                  <a:lnTo>
                    <a:pt x="632" y="50810"/>
                  </a:lnTo>
                  <a:lnTo>
                    <a:pt x="498" y="51135"/>
                  </a:lnTo>
                  <a:lnTo>
                    <a:pt x="345" y="51422"/>
                  </a:lnTo>
                  <a:lnTo>
                    <a:pt x="173" y="51709"/>
                  </a:lnTo>
                  <a:lnTo>
                    <a:pt x="1" y="51957"/>
                  </a:lnTo>
                  <a:lnTo>
                    <a:pt x="1" y="0"/>
                  </a:lnTo>
                  <a:lnTo>
                    <a:pt x="894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extrusionOk="0">
                  <a:moveTo>
                    <a:pt x="43085" y="0"/>
                  </a:move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fill="none" extrusionOk="0">
                  <a:moveTo>
                    <a:pt x="60296" y="0"/>
                  </a:moveTo>
                  <a:lnTo>
                    <a:pt x="43085" y="0"/>
                  </a:lnTo>
                  <a:lnTo>
                    <a:pt x="43085" y="0"/>
                  </a:ln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2547" y="19257"/>
                  </a:lnTo>
                  <a:lnTo>
                    <a:pt x="22547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374" y="10460"/>
                  </a:lnTo>
                  <a:lnTo>
                    <a:pt x="12374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520" y="12411"/>
                  </a:lnTo>
                  <a:lnTo>
                    <a:pt x="20520" y="12411"/>
                  </a:lnTo>
                  <a:lnTo>
                    <a:pt x="20654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515" y="4150"/>
                  </a:lnTo>
                  <a:lnTo>
                    <a:pt x="14515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6" name="Google Shape;196;p6"/>
          <p:cNvGrpSpPr/>
          <p:nvPr/>
        </p:nvGrpSpPr>
        <p:grpSpPr>
          <a:xfrm rot="-5400000">
            <a:off x="-2888775" y="2475386"/>
            <a:ext cx="5986273" cy="3488101"/>
            <a:chOff x="-228590" y="-381000"/>
            <a:chExt cx="4489705" cy="2616076"/>
          </a:xfrm>
        </p:grpSpPr>
        <p:sp>
          <p:nvSpPr>
            <p:cNvPr id="197" name="Google Shape;197;p6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extrusionOk="0">
                  <a:moveTo>
                    <a:pt x="1" y="0"/>
                  </a:moveTo>
                  <a:lnTo>
                    <a:pt x="1" y="51957"/>
                  </a:lnTo>
                  <a:lnTo>
                    <a:pt x="173" y="51709"/>
                  </a:lnTo>
                  <a:lnTo>
                    <a:pt x="345" y="51422"/>
                  </a:lnTo>
                  <a:lnTo>
                    <a:pt x="498" y="51135"/>
                  </a:lnTo>
                  <a:lnTo>
                    <a:pt x="632" y="50810"/>
                  </a:lnTo>
                  <a:lnTo>
                    <a:pt x="900" y="50141"/>
                  </a:lnTo>
                  <a:lnTo>
                    <a:pt x="1148" y="49452"/>
                  </a:lnTo>
                  <a:lnTo>
                    <a:pt x="1588" y="48133"/>
                  </a:lnTo>
                  <a:lnTo>
                    <a:pt x="1799" y="47578"/>
                  </a:lnTo>
                  <a:lnTo>
                    <a:pt x="1894" y="47330"/>
                  </a:lnTo>
                  <a:lnTo>
                    <a:pt x="2009" y="47119"/>
                  </a:lnTo>
                  <a:lnTo>
                    <a:pt x="2334" y="46526"/>
                  </a:lnTo>
                  <a:lnTo>
                    <a:pt x="2697" y="45953"/>
                  </a:lnTo>
                  <a:lnTo>
                    <a:pt x="3099" y="45398"/>
                  </a:lnTo>
                  <a:lnTo>
                    <a:pt x="3520" y="44844"/>
                  </a:lnTo>
                  <a:lnTo>
                    <a:pt x="3959" y="44308"/>
                  </a:lnTo>
                  <a:lnTo>
                    <a:pt x="4437" y="43792"/>
                  </a:lnTo>
                  <a:lnTo>
                    <a:pt x="4916" y="43276"/>
                  </a:lnTo>
                  <a:lnTo>
                    <a:pt x="5413" y="42778"/>
                  </a:lnTo>
                  <a:lnTo>
                    <a:pt x="5929" y="42300"/>
                  </a:lnTo>
                  <a:lnTo>
                    <a:pt x="6445" y="41841"/>
                  </a:lnTo>
                  <a:lnTo>
                    <a:pt x="6981" y="41401"/>
                  </a:lnTo>
                  <a:lnTo>
                    <a:pt x="7497" y="40962"/>
                  </a:lnTo>
                  <a:lnTo>
                    <a:pt x="8549" y="40158"/>
                  </a:lnTo>
                  <a:lnTo>
                    <a:pt x="9562" y="39413"/>
                  </a:lnTo>
                  <a:lnTo>
                    <a:pt x="10098" y="39049"/>
                  </a:lnTo>
                  <a:lnTo>
                    <a:pt x="10633" y="38686"/>
                  </a:lnTo>
                  <a:lnTo>
                    <a:pt x="11188" y="38342"/>
                  </a:lnTo>
                  <a:lnTo>
                    <a:pt x="11742" y="37998"/>
                  </a:lnTo>
                  <a:lnTo>
                    <a:pt x="12316" y="37672"/>
                  </a:lnTo>
                  <a:lnTo>
                    <a:pt x="12871" y="37367"/>
                  </a:lnTo>
                  <a:lnTo>
                    <a:pt x="13444" y="37080"/>
                  </a:lnTo>
                  <a:lnTo>
                    <a:pt x="14037" y="36812"/>
                  </a:lnTo>
                  <a:lnTo>
                    <a:pt x="14611" y="36544"/>
                  </a:lnTo>
                  <a:lnTo>
                    <a:pt x="15204" y="36296"/>
                  </a:lnTo>
                  <a:lnTo>
                    <a:pt x="15797" y="36066"/>
                  </a:lnTo>
                  <a:lnTo>
                    <a:pt x="16389" y="35837"/>
                  </a:lnTo>
                  <a:lnTo>
                    <a:pt x="16982" y="35626"/>
                  </a:lnTo>
                  <a:lnTo>
                    <a:pt x="17594" y="35435"/>
                  </a:lnTo>
                  <a:lnTo>
                    <a:pt x="18206" y="35263"/>
                  </a:lnTo>
                  <a:lnTo>
                    <a:pt x="18818" y="35110"/>
                  </a:lnTo>
                  <a:lnTo>
                    <a:pt x="19430" y="34957"/>
                  </a:lnTo>
                  <a:lnTo>
                    <a:pt x="20042" y="34842"/>
                  </a:lnTo>
                  <a:lnTo>
                    <a:pt x="20654" y="34728"/>
                  </a:lnTo>
                  <a:lnTo>
                    <a:pt x="21266" y="34632"/>
                  </a:lnTo>
                  <a:lnTo>
                    <a:pt x="21897" y="34536"/>
                  </a:lnTo>
                  <a:lnTo>
                    <a:pt x="22509" y="34479"/>
                  </a:lnTo>
                  <a:lnTo>
                    <a:pt x="23140" y="34422"/>
                  </a:lnTo>
                  <a:lnTo>
                    <a:pt x="23752" y="34402"/>
                  </a:lnTo>
                  <a:lnTo>
                    <a:pt x="24383" y="34383"/>
                  </a:lnTo>
                  <a:lnTo>
                    <a:pt x="24995" y="34383"/>
                  </a:lnTo>
                  <a:lnTo>
                    <a:pt x="25626" y="34402"/>
                  </a:lnTo>
                  <a:lnTo>
                    <a:pt x="26238" y="34422"/>
                  </a:lnTo>
                  <a:lnTo>
                    <a:pt x="26869" y="34479"/>
                  </a:lnTo>
                  <a:lnTo>
                    <a:pt x="27481" y="34555"/>
                  </a:lnTo>
                  <a:lnTo>
                    <a:pt x="28112" y="34632"/>
                  </a:lnTo>
                  <a:lnTo>
                    <a:pt x="28724" y="34747"/>
                  </a:lnTo>
                  <a:lnTo>
                    <a:pt x="29737" y="34938"/>
                  </a:lnTo>
                  <a:lnTo>
                    <a:pt x="30732" y="35167"/>
                  </a:lnTo>
                  <a:lnTo>
                    <a:pt x="31745" y="35378"/>
                  </a:lnTo>
                  <a:lnTo>
                    <a:pt x="32759" y="35588"/>
                  </a:lnTo>
                  <a:lnTo>
                    <a:pt x="33275" y="35684"/>
                  </a:lnTo>
                  <a:lnTo>
                    <a:pt x="33772" y="35760"/>
                  </a:lnTo>
                  <a:lnTo>
                    <a:pt x="34269" y="35837"/>
                  </a:lnTo>
                  <a:lnTo>
                    <a:pt x="34786" y="35894"/>
                  </a:lnTo>
                  <a:lnTo>
                    <a:pt x="35283" y="35913"/>
                  </a:lnTo>
                  <a:lnTo>
                    <a:pt x="35780" y="35932"/>
                  </a:lnTo>
                  <a:lnTo>
                    <a:pt x="36277" y="35932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6871" y="25013"/>
                  </a:lnTo>
                  <a:lnTo>
                    <a:pt x="47541" y="23751"/>
                  </a:lnTo>
                  <a:lnTo>
                    <a:pt x="47885" y="23139"/>
                  </a:lnTo>
                  <a:lnTo>
                    <a:pt x="48229" y="22546"/>
                  </a:lnTo>
                  <a:lnTo>
                    <a:pt x="48688" y="21800"/>
                  </a:lnTo>
                  <a:lnTo>
                    <a:pt x="49166" y="21074"/>
                  </a:lnTo>
                  <a:lnTo>
                    <a:pt x="49682" y="20366"/>
                  </a:lnTo>
                  <a:lnTo>
                    <a:pt x="50199" y="19678"/>
                  </a:lnTo>
                  <a:lnTo>
                    <a:pt x="50734" y="19008"/>
                  </a:lnTo>
                  <a:lnTo>
                    <a:pt x="51289" y="18358"/>
                  </a:lnTo>
                  <a:lnTo>
                    <a:pt x="51843" y="17746"/>
                  </a:lnTo>
                  <a:lnTo>
                    <a:pt x="52436" y="17134"/>
                  </a:lnTo>
                  <a:lnTo>
                    <a:pt x="53029" y="16561"/>
                  </a:lnTo>
                  <a:lnTo>
                    <a:pt x="53641" y="15987"/>
                  </a:lnTo>
                  <a:lnTo>
                    <a:pt x="54272" y="15452"/>
                  </a:lnTo>
                  <a:lnTo>
                    <a:pt x="54922" y="14916"/>
                  </a:lnTo>
                  <a:lnTo>
                    <a:pt x="55572" y="14419"/>
                  </a:lnTo>
                  <a:lnTo>
                    <a:pt x="56222" y="13922"/>
                  </a:lnTo>
                  <a:lnTo>
                    <a:pt x="56892" y="13444"/>
                  </a:lnTo>
                  <a:lnTo>
                    <a:pt x="57580" y="12985"/>
                  </a:lnTo>
                  <a:lnTo>
                    <a:pt x="58269" y="12545"/>
                  </a:lnTo>
                  <a:lnTo>
                    <a:pt x="58976" y="12105"/>
                  </a:lnTo>
                  <a:lnTo>
                    <a:pt x="59684" y="11703"/>
                  </a:lnTo>
                  <a:lnTo>
                    <a:pt x="60391" y="11302"/>
                  </a:lnTo>
                  <a:lnTo>
                    <a:pt x="61118" y="10919"/>
                  </a:lnTo>
                  <a:lnTo>
                    <a:pt x="61845" y="10537"/>
                  </a:lnTo>
                  <a:lnTo>
                    <a:pt x="62590" y="10174"/>
                  </a:lnTo>
                  <a:lnTo>
                    <a:pt x="63317" y="9829"/>
                  </a:lnTo>
                  <a:lnTo>
                    <a:pt x="64063" y="9504"/>
                  </a:lnTo>
                  <a:lnTo>
                    <a:pt x="64809" y="9179"/>
                  </a:lnTo>
                  <a:lnTo>
                    <a:pt x="66319" y="8567"/>
                  </a:lnTo>
                  <a:lnTo>
                    <a:pt x="67830" y="7994"/>
                  </a:lnTo>
                  <a:lnTo>
                    <a:pt x="69322" y="7458"/>
                  </a:lnTo>
                  <a:lnTo>
                    <a:pt x="70603" y="7018"/>
                  </a:lnTo>
                  <a:lnTo>
                    <a:pt x="71865" y="6617"/>
                  </a:lnTo>
                  <a:lnTo>
                    <a:pt x="74427" y="5794"/>
                  </a:lnTo>
                  <a:lnTo>
                    <a:pt x="76990" y="4991"/>
                  </a:lnTo>
                  <a:lnTo>
                    <a:pt x="78252" y="4590"/>
                  </a:lnTo>
                  <a:lnTo>
                    <a:pt x="79533" y="4150"/>
                  </a:lnTo>
                  <a:lnTo>
                    <a:pt x="80795" y="3729"/>
                  </a:lnTo>
                  <a:lnTo>
                    <a:pt x="82058" y="3270"/>
                  </a:lnTo>
                  <a:lnTo>
                    <a:pt x="83320" y="2792"/>
                  </a:lnTo>
                  <a:lnTo>
                    <a:pt x="84563" y="2295"/>
                  </a:lnTo>
                  <a:lnTo>
                    <a:pt x="85806" y="1779"/>
                  </a:lnTo>
                  <a:lnTo>
                    <a:pt x="87029" y="1224"/>
                  </a:lnTo>
                  <a:lnTo>
                    <a:pt x="88234" y="631"/>
                  </a:lnTo>
                  <a:lnTo>
                    <a:pt x="894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857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fill="none" extrusionOk="0">
                  <a:moveTo>
                    <a:pt x="89439" y="0"/>
                  </a:moveTo>
                  <a:lnTo>
                    <a:pt x="89439" y="0"/>
                  </a:lnTo>
                  <a:lnTo>
                    <a:pt x="88234" y="631"/>
                  </a:lnTo>
                  <a:lnTo>
                    <a:pt x="87029" y="1224"/>
                  </a:lnTo>
                  <a:lnTo>
                    <a:pt x="85806" y="1779"/>
                  </a:lnTo>
                  <a:lnTo>
                    <a:pt x="84563" y="2295"/>
                  </a:lnTo>
                  <a:lnTo>
                    <a:pt x="83320" y="2792"/>
                  </a:lnTo>
                  <a:lnTo>
                    <a:pt x="82058" y="3270"/>
                  </a:lnTo>
                  <a:lnTo>
                    <a:pt x="80795" y="3729"/>
                  </a:lnTo>
                  <a:lnTo>
                    <a:pt x="79533" y="4150"/>
                  </a:lnTo>
                  <a:lnTo>
                    <a:pt x="78252" y="4590"/>
                  </a:lnTo>
                  <a:lnTo>
                    <a:pt x="76990" y="4991"/>
                  </a:lnTo>
                  <a:lnTo>
                    <a:pt x="74427" y="5794"/>
                  </a:lnTo>
                  <a:lnTo>
                    <a:pt x="71865" y="6617"/>
                  </a:lnTo>
                  <a:lnTo>
                    <a:pt x="70603" y="7018"/>
                  </a:lnTo>
                  <a:lnTo>
                    <a:pt x="69322" y="7458"/>
                  </a:lnTo>
                  <a:lnTo>
                    <a:pt x="69322" y="7458"/>
                  </a:lnTo>
                  <a:lnTo>
                    <a:pt x="67830" y="7994"/>
                  </a:lnTo>
                  <a:lnTo>
                    <a:pt x="66319" y="8567"/>
                  </a:lnTo>
                  <a:lnTo>
                    <a:pt x="64809" y="9179"/>
                  </a:lnTo>
                  <a:lnTo>
                    <a:pt x="64063" y="9504"/>
                  </a:lnTo>
                  <a:lnTo>
                    <a:pt x="63317" y="9829"/>
                  </a:lnTo>
                  <a:lnTo>
                    <a:pt x="62590" y="10174"/>
                  </a:lnTo>
                  <a:lnTo>
                    <a:pt x="61845" y="10537"/>
                  </a:lnTo>
                  <a:lnTo>
                    <a:pt x="61118" y="10919"/>
                  </a:lnTo>
                  <a:lnTo>
                    <a:pt x="60391" y="11302"/>
                  </a:lnTo>
                  <a:lnTo>
                    <a:pt x="59684" y="11703"/>
                  </a:lnTo>
                  <a:lnTo>
                    <a:pt x="58976" y="12105"/>
                  </a:lnTo>
                  <a:lnTo>
                    <a:pt x="58269" y="12545"/>
                  </a:lnTo>
                  <a:lnTo>
                    <a:pt x="57580" y="12985"/>
                  </a:lnTo>
                  <a:lnTo>
                    <a:pt x="56892" y="13444"/>
                  </a:lnTo>
                  <a:lnTo>
                    <a:pt x="56222" y="13922"/>
                  </a:lnTo>
                  <a:lnTo>
                    <a:pt x="55572" y="14419"/>
                  </a:lnTo>
                  <a:lnTo>
                    <a:pt x="54922" y="14916"/>
                  </a:lnTo>
                  <a:lnTo>
                    <a:pt x="54272" y="15452"/>
                  </a:lnTo>
                  <a:lnTo>
                    <a:pt x="53641" y="15987"/>
                  </a:lnTo>
                  <a:lnTo>
                    <a:pt x="53029" y="16561"/>
                  </a:lnTo>
                  <a:lnTo>
                    <a:pt x="52436" y="17134"/>
                  </a:lnTo>
                  <a:lnTo>
                    <a:pt x="51843" y="17746"/>
                  </a:lnTo>
                  <a:lnTo>
                    <a:pt x="51289" y="18358"/>
                  </a:lnTo>
                  <a:lnTo>
                    <a:pt x="50734" y="19008"/>
                  </a:lnTo>
                  <a:lnTo>
                    <a:pt x="50199" y="19678"/>
                  </a:lnTo>
                  <a:lnTo>
                    <a:pt x="49682" y="20366"/>
                  </a:lnTo>
                  <a:lnTo>
                    <a:pt x="49166" y="21074"/>
                  </a:lnTo>
                  <a:lnTo>
                    <a:pt x="48688" y="21800"/>
                  </a:lnTo>
                  <a:lnTo>
                    <a:pt x="48229" y="22546"/>
                  </a:lnTo>
                  <a:lnTo>
                    <a:pt x="48229" y="22546"/>
                  </a:lnTo>
                  <a:lnTo>
                    <a:pt x="47885" y="23139"/>
                  </a:lnTo>
                  <a:lnTo>
                    <a:pt x="47541" y="23751"/>
                  </a:lnTo>
                  <a:lnTo>
                    <a:pt x="46871" y="25013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4921" y="28799"/>
                  </a:lnTo>
                  <a:lnTo>
                    <a:pt x="44596" y="29411"/>
                  </a:lnTo>
                  <a:lnTo>
                    <a:pt x="44251" y="30004"/>
                  </a:lnTo>
                  <a:lnTo>
                    <a:pt x="43907" y="30578"/>
                  </a:lnTo>
                  <a:lnTo>
                    <a:pt x="43544" y="31132"/>
                  </a:lnTo>
                  <a:lnTo>
                    <a:pt x="43181" y="31687"/>
                  </a:lnTo>
                  <a:lnTo>
                    <a:pt x="42798" y="32203"/>
                  </a:lnTo>
                  <a:lnTo>
                    <a:pt x="42397" y="32700"/>
                  </a:lnTo>
                  <a:lnTo>
                    <a:pt x="41976" y="33179"/>
                  </a:lnTo>
                  <a:lnTo>
                    <a:pt x="41536" y="33618"/>
                  </a:lnTo>
                  <a:lnTo>
                    <a:pt x="41077" y="34020"/>
                  </a:lnTo>
                  <a:lnTo>
                    <a:pt x="40618" y="34402"/>
                  </a:lnTo>
                  <a:lnTo>
                    <a:pt x="40121" y="34747"/>
                  </a:lnTo>
                  <a:lnTo>
                    <a:pt x="39853" y="34900"/>
                  </a:lnTo>
                  <a:lnTo>
                    <a:pt x="39585" y="35053"/>
                  </a:lnTo>
                  <a:lnTo>
                    <a:pt x="39318" y="3518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8763" y="35416"/>
                  </a:lnTo>
                  <a:lnTo>
                    <a:pt x="38476" y="35531"/>
                  </a:lnTo>
                  <a:lnTo>
                    <a:pt x="38209" y="35607"/>
                  </a:lnTo>
                  <a:lnTo>
                    <a:pt x="37922" y="35684"/>
                  </a:lnTo>
                  <a:lnTo>
                    <a:pt x="37348" y="35818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6277" y="35932"/>
                  </a:lnTo>
                  <a:lnTo>
                    <a:pt x="35780" y="35932"/>
                  </a:lnTo>
                  <a:lnTo>
                    <a:pt x="35283" y="35913"/>
                  </a:lnTo>
                  <a:lnTo>
                    <a:pt x="34786" y="35894"/>
                  </a:lnTo>
                  <a:lnTo>
                    <a:pt x="34269" y="35837"/>
                  </a:lnTo>
                  <a:lnTo>
                    <a:pt x="33772" y="35760"/>
                  </a:lnTo>
                  <a:lnTo>
                    <a:pt x="33275" y="35684"/>
                  </a:lnTo>
                  <a:lnTo>
                    <a:pt x="32759" y="35588"/>
                  </a:lnTo>
                  <a:lnTo>
                    <a:pt x="31745" y="35378"/>
                  </a:lnTo>
                  <a:lnTo>
                    <a:pt x="30732" y="35167"/>
                  </a:lnTo>
                  <a:lnTo>
                    <a:pt x="29737" y="34938"/>
                  </a:lnTo>
                  <a:lnTo>
                    <a:pt x="28724" y="34747"/>
                  </a:lnTo>
                  <a:lnTo>
                    <a:pt x="28724" y="34747"/>
                  </a:lnTo>
                  <a:lnTo>
                    <a:pt x="28112" y="34632"/>
                  </a:lnTo>
                  <a:lnTo>
                    <a:pt x="27481" y="34555"/>
                  </a:lnTo>
                  <a:lnTo>
                    <a:pt x="26869" y="34479"/>
                  </a:lnTo>
                  <a:lnTo>
                    <a:pt x="26238" y="34422"/>
                  </a:lnTo>
                  <a:lnTo>
                    <a:pt x="25626" y="34402"/>
                  </a:lnTo>
                  <a:lnTo>
                    <a:pt x="24995" y="34383"/>
                  </a:lnTo>
                  <a:lnTo>
                    <a:pt x="24383" y="34383"/>
                  </a:lnTo>
                  <a:lnTo>
                    <a:pt x="23752" y="34402"/>
                  </a:lnTo>
                  <a:lnTo>
                    <a:pt x="23140" y="34422"/>
                  </a:lnTo>
                  <a:lnTo>
                    <a:pt x="22509" y="34479"/>
                  </a:lnTo>
                  <a:lnTo>
                    <a:pt x="21897" y="34536"/>
                  </a:lnTo>
                  <a:lnTo>
                    <a:pt x="21266" y="34632"/>
                  </a:lnTo>
                  <a:lnTo>
                    <a:pt x="20654" y="34728"/>
                  </a:lnTo>
                  <a:lnTo>
                    <a:pt x="20042" y="34842"/>
                  </a:lnTo>
                  <a:lnTo>
                    <a:pt x="19430" y="34957"/>
                  </a:lnTo>
                  <a:lnTo>
                    <a:pt x="18818" y="35110"/>
                  </a:lnTo>
                  <a:lnTo>
                    <a:pt x="18206" y="35263"/>
                  </a:lnTo>
                  <a:lnTo>
                    <a:pt x="17594" y="35435"/>
                  </a:lnTo>
                  <a:lnTo>
                    <a:pt x="16982" y="35626"/>
                  </a:lnTo>
                  <a:lnTo>
                    <a:pt x="16389" y="35837"/>
                  </a:lnTo>
                  <a:lnTo>
                    <a:pt x="15797" y="36066"/>
                  </a:lnTo>
                  <a:lnTo>
                    <a:pt x="15204" y="36296"/>
                  </a:lnTo>
                  <a:lnTo>
                    <a:pt x="14611" y="36544"/>
                  </a:lnTo>
                  <a:lnTo>
                    <a:pt x="14037" y="36812"/>
                  </a:lnTo>
                  <a:lnTo>
                    <a:pt x="13444" y="37080"/>
                  </a:lnTo>
                  <a:lnTo>
                    <a:pt x="12871" y="37367"/>
                  </a:lnTo>
                  <a:lnTo>
                    <a:pt x="12316" y="37672"/>
                  </a:lnTo>
                  <a:lnTo>
                    <a:pt x="11742" y="37998"/>
                  </a:lnTo>
                  <a:lnTo>
                    <a:pt x="11188" y="38342"/>
                  </a:lnTo>
                  <a:lnTo>
                    <a:pt x="10633" y="38686"/>
                  </a:lnTo>
                  <a:lnTo>
                    <a:pt x="10098" y="39049"/>
                  </a:lnTo>
                  <a:lnTo>
                    <a:pt x="9562" y="39413"/>
                  </a:lnTo>
                  <a:lnTo>
                    <a:pt x="9562" y="39413"/>
                  </a:lnTo>
                  <a:lnTo>
                    <a:pt x="8549" y="40158"/>
                  </a:lnTo>
                  <a:lnTo>
                    <a:pt x="7497" y="40962"/>
                  </a:lnTo>
                  <a:lnTo>
                    <a:pt x="6981" y="41401"/>
                  </a:lnTo>
                  <a:lnTo>
                    <a:pt x="6445" y="41841"/>
                  </a:lnTo>
                  <a:lnTo>
                    <a:pt x="5929" y="42300"/>
                  </a:lnTo>
                  <a:lnTo>
                    <a:pt x="5413" y="42778"/>
                  </a:lnTo>
                  <a:lnTo>
                    <a:pt x="4916" y="43276"/>
                  </a:lnTo>
                  <a:lnTo>
                    <a:pt x="4437" y="43792"/>
                  </a:lnTo>
                  <a:lnTo>
                    <a:pt x="3959" y="44308"/>
                  </a:lnTo>
                  <a:lnTo>
                    <a:pt x="3520" y="44844"/>
                  </a:lnTo>
                  <a:lnTo>
                    <a:pt x="3099" y="45398"/>
                  </a:lnTo>
                  <a:lnTo>
                    <a:pt x="2697" y="45953"/>
                  </a:lnTo>
                  <a:lnTo>
                    <a:pt x="2334" y="46526"/>
                  </a:lnTo>
                  <a:lnTo>
                    <a:pt x="2009" y="47119"/>
                  </a:lnTo>
                  <a:lnTo>
                    <a:pt x="2009" y="47119"/>
                  </a:lnTo>
                  <a:lnTo>
                    <a:pt x="1894" y="47330"/>
                  </a:lnTo>
                  <a:lnTo>
                    <a:pt x="1799" y="47578"/>
                  </a:lnTo>
                  <a:lnTo>
                    <a:pt x="1588" y="48133"/>
                  </a:lnTo>
                  <a:lnTo>
                    <a:pt x="1148" y="49452"/>
                  </a:lnTo>
                  <a:lnTo>
                    <a:pt x="900" y="50141"/>
                  </a:lnTo>
                  <a:lnTo>
                    <a:pt x="632" y="50810"/>
                  </a:lnTo>
                  <a:lnTo>
                    <a:pt x="498" y="51135"/>
                  </a:lnTo>
                  <a:lnTo>
                    <a:pt x="345" y="51422"/>
                  </a:lnTo>
                  <a:lnTo>
                    <a:pt x="173" y="51709"/>
                  </a:lnTo>
                  <a:lnTo>
                    <a:pt x="1" y="51957"/>
                  </a:lnTo>
                  <a:lnTo>
                    <a:pt x="1" y="0"/>
                  </a:lnTo>
                  <a:lnTo>
                    <a:pt x="894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extrusionOk="0">
                  <a:moveTo>
                    <a:pt x="43085" y="0"/>
                  </a:move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fill="none" extrusionOk="0">
                  <a:moveTo>
                    <a:pt x="60296" y="0"/>
                  </a:moveTo>
                  <a:lnTo>
                    <a:pt x="43085" y="0"/>
                  </a:lnTo>
                  <a:lnTo>
                    <a:pt x="43085" y="0"/>
                  </a:ln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2547" y="19257"/>
                  </a:lnTo>
                  <a:lnTo>
                    <a:pt x="22547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374" y="10460"/>
                  </a:lnTo>
                  <a:lnTo>
                    <a:pt x="12374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520" y="12411"/>
                  </a:lnTo>
                  <a:lnTo>
                    <a:pt x="20520" y="12411"/>
                  </a:lnTo>
                  <a:lnTo>
                    <a:pt x="20654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515" y="4150"/>
                  </a:lnTo>
                  <a:lnTo>
                    <a:pt x="14515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-217442" y="167613"/>
              <a:ext cx="4478557" cy="1311873"/>
            </a:xfrm>
            <a:custGeom>
              <a:avLst/>
              <a:gdLst/>
              <a:ahLst/>
              <a:cxnLst/>
              <a:rect l="l" t="t" r="r" b="b"/>
              <a:pathLst>
                <a:path w="115293" h="33772" extrusionOk="0">
                  <a:moveTo>
                    <a:pt x="104450" y="0"/>
                  </a:moveTo>
                  <a:lnTo>
                    <a:pt x="104373" y="19"/>
                  </a:lnTo>
                  <a:lnTo>
                    <a:pt x="104297" y="77"/>
                  </a:lnTo>
                  <a:lnTo>
                    <a:pt x="104259" y="134"/>
                  </a:lnTo>
                  <a:lnTo>
                    <a:pt x="104239" y="230"/>
                  </a:lnTo>
                  <a:lnTo>
                    <a:pt x="104259" y="306"/>
                  </a:lnTo>
                  <a:lnTo>
                    <a:pt x="104297" y="383"/>
                  </a:lnTo>
                  <a:lnTo>
                    <a:pt x="104373" y="440"/>
                  </a:lnTo>
                  <a:lnTo>
                    <a:pt x="104756" y="440"/>
                  </a:lnTo>
                  <a:lnTo>
                    <a:pt x="105559" y="459"/>
                  </a:lnTo>
                  <a:lnTo>
                    <a:pt x="105578" y="459"/>
                  </a:lnTo>
                  <a:lnTo>
                    <a:pt x="105655" y="440"/>
                  </a:lnTo>
                  <a:lnTo>
                    <a:pt x="105731" y="383"/>
                  </a:lnTo>
                  <a:lnTo>
                    <a:pt x="105769" y="325"/>
                  </a:lnTo>
                  <a:lnTo>
                    <a:pt x="105788" y="230"/>
                  </a:lnTo>
                  <a:lnTo>
                    <a:pt x="105769" y="153"/>
                  </a:lnTo>
                  <a:lnTo>
                    <a:pt x="105731" y="77"/>
                  </a:lnTo>
                  <a:lnTo>
                    <a:pt x="105655" y="38"/>
                  </a:lnTo>
                  <a:lnTo>
                    <a:pt x="105578" y="19"/>
                  </a:lnTo>
                  <a:lnTo>
                    <a:pt x="104756" y="0"/>
                  </a:lnTo>
                  <a:close/>
                  <a:moveTo>
                    <a:pt x="102901" y="38"/>
                  </a:moveTo>
                  <a:lnTo>
                    <a:pt x="101792" y="115"/>
                  </a:lnTo>
                  <a:lnTo>
                    <a:pt x="101696" y="134"/>
                  </a:lnTo>
                  <a:lnTo>
                    <a:pt x="101639" y="172"/>
                  </a:lnTo>
                  <a:lnTo>
                    <a:pt x="101600" y="249"/>
                  </a:lnTo>
                  <a:lnTo>
                    <a:pt x="101581" y="344"/>
                  </a:lnTo>
                  <a:lnTo>
                    <a:pt x="101600" y="421"/>
                  </a:lnTo>
                  <a:lnTo>
                    <a:pt x="101658" y="497"/>
                  </a:lnTo>
                  <a:lnTo>
                    <a:pt x="101715" y="536"/>
                  </a:lnTo>
                  <a:lnTo>
                    <a:pt x="101811" y="555"/>
                  </a:lnTo>
                  <a:lnTo>
                    <a:pt x="102920" y="478"/>
                  </a:lnTo>
                  <a:lnTo>
                    <a:pt x="102996" y="459"/>
                  </a:lnTo>
                  <a:lnTo>
                    <a:pt x="103073" y="421"/>
                  </a:lnTo>
                  <a:lnTo>
                    <a:pt x="103111" y="344"/>
                  </a:lnTo>
                  <a:lnTo>
                    <a:pt x="103130" y="249"/>
                  </a:lnTo>
                  <a:lnTo>
                    <a:pt x="103111" y="172"/>
                  </a:lnTo>
                  <a:lnTo>
                    <a:pt x="103054" y="96"/>
                  </a:lnTo>
                  <a:lnTo>
                    <a:pt x="102996" y="58"/>
                  </a:lnTo>
                  <a:lnTo>
                    <a:pt x="102901" y="38"/>
                  </a:lnTo>
                  <a:close/>
                  <a:moveTo>
                    <a:pt x="107051" y="77"/>
                  </a:moveTo>
                  <a:lnTo>
                    <a:pt x="106974" y="134"/>
                  </a:lnTo>
                  <a:lnTo>
                    <a:pt x="106917" y="191"/>
                  </a:lnTo>
                  <a:lnTo>
                    <a:pt x="106898" y="287"/>
                  </a:lnTo>
                  <a:lnTo>
                    <a:pt x="106917" y="364"/>
                  </a:lnTo>
                  <a:lnTo>
                    <a:pt x="106955" y="440"/>
                  </a:lnTo>
                  <a:lnTo>
                    <a:pt x="107031" y="497"/>
                  </a:lnTo>
                  <a:lnTo>
                    <a:pt x="107108" y="517"/>
                  </a:lnTo>
                  <a:lnTo>
                    <a:pt x="108198" y="593"/>
                  </a:lnTo>
                  <a:lnTo>
                    <a:pt x="108217" y="593"/>
                  </a:lnTo>
                  <a:lnTo>
                    <a:pt x="108313" y="574"/>
                  </a:lnTo>
                  <a:lnTo>
                    <a:pt x="108370" y="536"/>
                  </a:lnTo>
                  <a:lnTo>
                    <a:pt x="108427" y="459"/>
                  </a:lnTo>
                  <a:lnTo>
                    <a:pt x="108447" y="383"/>
                  </a:lnTo>
                  <a:lnTo>
                    <a:pt x="108427" y="287"/>
                  </a:lnTo>
                  <a:lnTo>
                    <a:pt x="108389" y="230"/>
                  </a:lnTo>
                  <a:lnTo>
                    <a:pt x="108332" y="172"/>
                  </a:lnTo>
                  <a:lnTo>
                    <a:pt x="108236" y="153"/>
                  </a:lnTo>
                  <a:lnTo>
                    <a:pt x="107127" y="77"/>
                  </a:lnTo>
                  <a:close/>
                  <a:moveTo>
                    <a:pt x="100243" y="230"/>
                  </a:moveTo>
                  <a:lnTo>
                    <a:pt x="99134" y="364"/>
                  </a:lnTo>
                  <a:lnTo>
                    <a:pt x="99038" y="402"/>
                  </a:lnTo>
                  <a:lnTo>
                    <a:pt x="98981" y="459"/>
                  </a:lnTo>
                  <a:lnTo>
                    <a:pt x="98942" y="536"/>
                  </a:lnTo>
                  <a:lnTo>
                    <a:pt x="98942" y="612"/>
                  </a:lnTo>
                  <a:lnTo>
                    <a:pt x="98962" y="689"/>
                  </a:lnTo>
                  <a:lnTo>
                    <a:pt x="99000" y="746"/>
                  </a:lnTo>
                  <a:lnTo>
                    <a:pt x="99076" y="784"/>
                  </a:lnTo>
                  <a:lnTo>
                    <a:pt x="99153" y="803"/>
                  </a:lnTo>
                  <a:lnTo>
                    <a:pt x="99191" y="803"/>
                  </a:lnTo>
                  <a:lnTo>
                    <a:pt x="100281" y="689"/>
                  </a:lnTo>
                  <a:lnTo>
                    <a:pt x="100358" y="650"/>
                  </a:lnTo>
                  <a:lnTo>
                    <a:pt x="100434" y="593"/>
                  </a:lnTo>
                  <a:lnTo>
                    <a:pt x="100472" y="517"/>
                  </a:lnTo>
                  <a:lnTo>
                    <a:pt x="100472" y="440"/>
                  </a:lnTo>
                  <a:lnTo>
                    <a:pt x="100453" y="344"/>
                  </a:lnTo>
                  <a:lnTo>
                    <a:pt x="100396" y="287"/>
                  </a:lnTo>
                  <a:lnTo>
                    <a:pt x="100319" y="249"/>
                  </a:lnTo>
                  <a:lnTo>
                    <a:pt x="100243" y="230"/>
                  </a:lnTo>
                  <a:close/>
                  <a:moveTo>
                    <a:pt x="109709" y="306"/>
                  </a:moveTo>
                  <a:lnTo>
                    <a:pt x="109632" y="344"/>
                  </a:lnTo>
                  <a:lnTo>
                    <a:pt x="109575" y="402"/>
                  </a:lnTo>
                  <a:lnTo>
                    <a:pt x="109556" y="497"/>
                  </a:lnTo>
                  <a:lnTo>
                    <a:pt x="109556" y="574"/>
                  </a:lnTo>
                  <a:lnTo>
                    <a:pt x="109594" y="650"/>
                  </a:lnTo>
                  <a:lnTo>
                    <a:pt x="109651" y="708"/>
                  </a:lnTo>
                  <a:lnTo>
                    <a:pt x="109747" y="746"/>
                  </a:lnTo>
                  <a:lnTo>
                    <a:pt x="110837" y="880"/>
                  </a:lnTo>
                  <a:lnTo>
                    <a:pt x="110952" y="880"/>
                  </a:lnTo>
                  <a:lnTo>
                    <a:pt x="111009" y="823"/>
                  </a:lnTo>
                  <a:lnTo>
                    <a:pt x="111066" y="765"/>
                  </a:lnTo>
                  <a:lnTo>
                    <a:pt x="111085" y="689"/>
                  </a:lnTo>
                  <a:lnTo>
                    <a:pt x="111085" y="612"/>
                  </a:lnTo>
                  <a:lnTo>
                    <a:pt x="111047" y="536"/>
                  </a:lnTo>
                  <a:lnTo>
                    <a:pt x="110990" y="478"/>
                  </a:lnTo>
                  <a:lnTo>
                    <a:pt x="110894" y="440"/>
                  </a:lnTo>
                  <a:lnTo>
                    <a:pt x="109804" y="306"/>
                  </a:lnTo>
                  <a:close/>
                  <a:moveTo>
                    <a:pt x="97585" y="593"/>
                  </a:moveTo>
                  <a:lnTo>
                    <a:pt x="96495" y="784"/>
                  </a:lnTo>
                  <a:lnTo>
                    <a:pt x="96399" y="823"/>
                  </a:lnTo>
                  <a:lnTo>
                    <a:pt x="96342" y="880"/>
                  </a:lnTo>
                  <a:lnTo>
                    <a:pt x="96303" y="956"/>
                  </a:lnTo>
                  <a:lnTo>
                    <a:pt x="96303" y="1052"/>
                  </a:lnTo>
                  <a:lnTo>
                    <a:pt x="96342" y="1109"/>
                  </a:lnTo>
                  <a:lnTo>
                    <a:pt x="96380" y="1167"/>
                  </a:lnTo>
                  <a:lnTo>
                    <a:pt x="96456" y="1205"/>
                  </a:lnTo>
                  <a:lnTo>
                    <a:pt x="96533" y="1224"/>
                  </a:lnTo>
                  <a:lnTo>
                    <a:pt x="96571" y="1224"/>
                  </a:lnTo>
                  <a:lnTo>
                    <a:pt x="97661" y="1033"/>
                  </a:lnTo>
                  <a:lnTo>
                    <a:pt x="97738" y="995"/>
                  </a:lnTo>
                  <a:lnTo>
                    <a:pt x="97795" y="937"/>
                  </a:lnTo>
                  <a:lnTo>
                    <a:pt x="97833" y="861"/>
                  </a:lnTo>
                  <a:lnTo>
                    <a:pt x="97833" y="765"/>
                  </a:lnTo>
                  <a:lnTo>
                    <a:pt x="97814" y="689"/>
                  </a:lnTo>
                  <a:lnTo>
                    <a:pt x="97757" y="631"/>
                  </a:lnTo>
                  <a:lnTo>
                    <a:pt x="97680" y="593"/>
                  </a:lnTo>
                  <a:close/>
                  <a:moveTo>
                    <a:pt x="112348" y="689"/>
                  </a:moveTo>
                  <a:lnTo>
                    <a:pt x="112271" y="727"/>
                  </a:lnTo>
                  <a:lnTo>
                    <a:pt x="112214" y="784"/>
                  </a:lnTo>
                  <a:lnTo>
                    <a:pt x="112175" y="880"/>
                  </a:lnTo>
                  <a:lnTo>
                    <a:pt x="112175" y="956"/>
                  </a:lnTo>
                  <a:lnTo>
                    <a:pt x="112214" y="1033"/>
                  </a:lnTo>
                  <a:lnTo>
                    <a:pt x="112271" y="1090"/>
                  </a:lnTo>
                  <a:lnTo>
                    <a:pt x="112367" y="1128"/>
                  </a:lnTo>
                  <a:lnTo>
                    <a:pt x="113438" y="1339"/>
                  </a:lnTo>
                  <a:lnTo>
                    <a:pt x="113495" y="1358"/>
                  </a:lnTo>
                  <a:lnTo>
                    <a:pt x="113552" y="1339"/>
                  </a:lnTo>
                  <a:lnTo>
                    <a:pt x="113629" y="1301"/>
                  </a:lnTo>
                  <a:lnTo>
                    <a:pt x="113667" y="1243"/>
                  </a:lnTo>
                  <a:lnTo>
                    <a:pt x="113705" y="1167"/>
                  </a:lnTo>
                  <a:lnTo>
                    <a:pt x="113705" y="1090"/>
                  </a:lnTo>
                  <a:lnTo>
                    <a:pt x="113667" y="1014"/>
                  </a:lnTo>
                  <a:lnTo>
                    <a:pt x="113610" y="956"/>
                  </a:lnTo>
                  <a:lnTo>
                    <a:pt x="113533" y="918"/>
                  </a:lnTo>
                  <a:lnTo>
                    <a:pt x="112443" y="689"/>
                  </a:lnTo>
                  <a:close/>
                  <a:moveTo>
                    <a:pt x="114967" y="1262"/>
                  </a:moveTo>
                  <a:lnTo>
                    <a:pt x="114891" y="1281"/>
                  </a:lnTo>
                  <a:lnTo>
                    <a:pt x="114814" y="1339"/>
                  </a:lnTo>
                  <a:lnTo>
                    <a:pt x="114776" y="1415"/>
                  </a:lnTo>
                  <a:lnTo>
                    <a:pt x="114776" y="1511"/>
                  </a:lnTo>
                  <a:lnTo>
                    <a:pt x="114814" y="1587"/>
                  </a:lnTo>
                  <a:lnTo>
                    <a:pt x="114872" y="1664"/>
                  </a:lnTo>
                  <a:lnTo>
                    <a:pt x="114948" y="1702"/>
                  </a:lnTo>
                  <a:lnTo>
                    <a:pt x="115006" y="1702"/>
                  </a:lnTo>
                  <a:lnTo>
                    <a:pt x="115063" y="1721"/>
                  </a:lnTo>
                  <a:lnTo>
                    <a:pt x="115140" y="1702"/>
                  </a:lnTo>
                  <a:lnTo>
                    <a:pt x="115197" y="1664"/>
                  </a:lnTo>
                  <a:lnTo>
                    <a:pt x="115254" y="1626"/>
                  </a:lnTo>
                  <a:lnTo>
                    <a:pt x="115273" y="1549"/>
                  </a:lnTo>
                  <a:lnTo>
                    <a:pt x="115293" y="1473"/>
                  </a:lnTo>
                  <a:lnTo>
                    <a:pt x="115254" y="1377"/>
                  </a:lnTo>
                  <a:lnTo>
                    <a:pt x="115197" y="1320"/>
                  </a:lnTo>
                  <a:lnTo>
                    <a:pt x="115120" y="1281"/>
                  </a:lnTo>
                  <a:lnTo>
                    <a:pt x="115044" y="1262"/>
                  </a:lnTo>
                  <a:close/>
                  <a:moveTo>
                    <a:pt x="95041" y="1090"/>
                  </a:moveTo>
                  <a:lnTo>
                    <a:pt x="94965" y="1109"/>
                  </a:lnTo>
                  <a:lnTo>
                    <a:pt x="93875" y="1358"/>
                  </a:lnTo>
                  <a:lnTo>
                    <a:pt x="93798" y="1396"/>
                  </a:lnTo>
                  <a:lnTo>
                    <a:pt x="93741" y="1454"/>
                  </a:lnTo>
                  <a:lnTo>
                    <a:pt x="93703" y="1549"/>
                  </a:lnTo>
                  <a:lnTo>
                    <a:pt x="93722" y="1626"/>
                  </a:lnTo>
                  <a:lnTo>
                    <a:pt x="93741" y="1702"/>
                  </a:lnTo>
                  <a:lnTo>
                    <a:pt x="93798" y="1740"/>
                  </a:lnTo>
                  <a:lnTo>
                    <a:pt x="93856" y="1779"/>
                  </a:lnTo>
                  <a:lnTo>
                    <a:pt x="93932" y="1798"/>
                  </a:lnTo>
                  <a:lnTo>
                    <a:pt x="93990" y="1798"/>
                  </a:lnTo>
                  <a:lnTo>
                    <a:pt x="95060" y="1530"/>
                  </a:lnTo>
                  <a:lnTo>
                    <a:pt x="95137" y="1492"/>
                  </a:lnTo>
                  <a:lnTo>
                    <a:pt x="95194" y="1434"/>
                  </a:lnTo>
                  <a:lnTo>
                    <a:pt x="95233" y="1358"/>
                  </a:lnTo>
                  <a:lnTo>
                    <a:pt x="95233" y="1262"/>
                  </a:lnTo>
                  <a:lnTo>
                    <a:pt x="95194" y="1186"/>
                  </a:lnTo>
                  <a:lnTo>
                    <a:pt x="95118" y="1128"/>
                  </a:lnTo>
                  <a:lnTo>
                    <a:pt x="95041" y="1090"/>
                  </a:lnTo>
                  <a:close/>
                  <a:moveTo>
                    <a:pt x="92364" y="1760"/>
                  </a:moveTo>
                  <a:lnTo>
                    <a:pt x="91312" y="2085"/>
                  </a:lnTo>
                  <a:lnTo>
                    <a:pt x="91236" y="2123"/>
                  </a:lnTo>
                  <a:lnTo>
                    <a:pt x="91178" y="2199"/>
                  </a:lnTo>
                  <a:lnTo>
                    <a:pt x="91159" y="2276"/>
                  </a:lnTo>
                  <a:lnTo>
                    <a:pt x="91159" y="2371"/>
                  </a:lnTo>
                  <a:lnTo>
                    <a:pt x="91198" y="2429"/>
                  </a:lnTo>
                  <a:lnTo>
                    <a:pt x="91236" y="2486"/>
                  </a:lnTo>
                  <a:lnTo>
                    <a:pt x="91293" y="2505"/>
                  </a:lnTo>
                  <a:lnTo>
                    <a:pt x="91370" y="2524"/>
                  </a:lnTo>
                  <a:lnTo>
                    <a:pt x="91446" y="2505"/>
                  </a:lnTo>
                  <a:lnTo>
                    <a:pt x="92498" y="2199"/>
                  </a:lnTo>
                  <a:lnTo>
                    <a:pt x="92574" y="2142"/>
                  </a:lnTo>
                  <a:lnTo>
                    <a:pt x="92632" y="2085"/>
                  </a:lnTo>
                  <a:lnTo>
                    <a:pt x="92651" y="2008"/>
                  </a:lnTo>
                  <a:lnTo>
                    <a:pt x="92651" y="1913"/>
                  </a:lnTo>
                  <a:lnTo>
                    <a:pt x="92613" y="1836"/>
                  </a:lnTo>
                  <a:lnTo>
                    <a:pt x="92536" y="1779"/>
                  </a:lnTo>
                  <a:lnTo>
                    <a:pt x="92460" y="1760"/>
                  </a:lnTo>
                  <a:close/>
                  <a:moveTo>
                    <a:pt x="89916" y="2563"/>
                  </a:moveTo>
                  <a:lnTo>
                    <a:pt x="89821" y="2582"/>
                  </a:lnTo>
                  <a:lnTo>
                    <a:pt x="88788" y="2964"/>
                  </a:lnTo>
                  <a:lnTo>
                    <a:pt x="88712" y="3022"/>
                  </a:lnTo>
                  <a:lnTo>
                    <a:pt x="88654" y="3079"/>
                  </a:lnTo>
                  <a:lnTo>
                    <a:pt x="88635" y="3156"/>
                  </a:lnTo>
                  <a:lnTo>
                    <a:pt x="88654" y="3251"/>
                  </a:lnTo>
                  <a:lnTo>
                    <a:pt x="88693" y="3309"/>
                  </a:lnTo>
                  <a:lnTo>
                    <a:pt x="88731" y="3366"/>
                  </a:lnTo>
                  <a:lnTo>
                    <a:pt x="88788" y="3385"/>
                  </a:lnTo>
                  <a:lnTo>
                    <a:pt x="88865" y="3404"/>
                  </a:lnTo>
                  <a:lnTo>
                    <a:pt x="88941" y="3385"/>
                  </a:lnTo>
                  <a:lnTo>
                    <a:pt x="89974" y="3003"/>
                  </a:lnTo>
                  <a:lnTo>
                    <a:pt x="90050" y="2945"/>
                  </a:lnTo>
                  <a:lnTo>
                    <a:pt x="90108" y="2888"/>
                  </a:lnTo>
                  <a:lnTo>
                    <a:pt x="90127" y="2811"/>
                  </a:lnTo>
                  <a:lnTo>
                    <a:pt x="90108" y="2716"/>
                  </a:lnTo>
                  <a:lnTo>
                    <a:pt x="90069" y="2639"/>
                  </a:lnTo>
                  <a:lnTo>
                    <a:pt x="89993" y="2582"/>
                  </a:lnTo>
                  <a:lnTo>
                    <a:pt x="89916" y="2563"/>
                  </a:lnTo>
                  <a:close/>
                  <a:moveTo>
                    <a:pt x="87335" y="3538"/>
                  </a:moveTo>
                  <a:lnTo>
                    <a:pt x="86321" y="3997"/>
                  </a:lnTo>
                  <a:lnTo>
                    <a:pt x="86245" y="4054"/>
                  </a:lnTo>
                  <a:lnTo>
                    <a:pt x="86207" y="4112"/>
                  </a:lnTo>
                  <a:lnTo>
                    <a:pt x="86187" y="4207"/>
                  </a:lnTo>
                  <a:lnTo>
                    <a:pt x="86207" y="4284"/>
                  </a:lnTo>
                  <a:lnTo>
                    <a:pt x="86245" y="4341"/>
                  </a:lnTo>
                  <a:lnTo>
                    <a:pt x="86283" y="4379"/>
                  </a:lnTo>
                  <a:lnTo>
                    <a:pt x="86340" y="4418"/>
                  </a:lnTo>
                  <a:lnTo>
                    <a:pt x="86398" y="4418"/>
                  </a:lnTo>
                  <a:lnTo>
                    <a:pt x="86493" y="4399"/>
                  </a:lnTo>
                  <a:lnTo>
                    <a:pt x="87507" y="3959"/>
                  </a:lnTo>
                  <a:lnTo>
                    <a:pt x="87583" y="3901"/>
                  </a:lnTo>
                  <a:lnTo>
                    <a:pt x="87622" y="3844"/>
                  </a:lnTo>
                  <a:lnTo>
                    <a:pt x="87641" y="3748"/>
                  </a:lnTo>
                  <a:lnTo>
                    <a:pt x="87622" y="3672"/>
                  </a:lnTo>
                  <a:lnTo>
                    <a:pt x="87583" y="3595"/>
                  </a:lnTo>
                  <a:lnTo>
                    <a:pt x="87507" y="3538"/>
                  </a:lnTo>
                  <a:close/>
                  <a:moveTo>
                    <a:pt x="84983" y="4647"/>
                  </a:moveTo>
                  <a:lnTo>
                    <a:pt x="84906" y="4666"/>
                  </a:lnTo>
                  <a:lnTo>
                    <a:pt x="83912" y="5163"/>
                  </a:lnTo>
                  <a:lnTo>
                    <a:pt x="83835" y="5221"/>
                  </a:lnTo>
                  <a:lnTo>
                    <a:pt x="83797" y="5297"/>
                  </a:lnTo>
                  <a:lnTo>
                    <a:pt x="83797" y="5374"/>
                  </a:lnTo>
                  <a:lnTo>
                    <a:pt x="83816" y="5469"/>
                  </a:lnTo>
                  <a:lnTo>
                    <a:pt x="83854" y="5527"/>
                  </a:lnTo>
                  <a:lnTo>
                    <a:pt x="83912" y="5546"/>
                  </a:lnTo>
                  <a:lnTo>
                    <a:pt x="83950" y="5584"/>
                  </a:lnTo>
                  <a:lnTo>
                    <a:pt x="84065" y="5584"/>
                  </a:lnTo>
                  <a:lnTo>
                    <a:pt x="84122" y="5565"/>
                  </a:lnTo>
                  <a:lnTo>
                    <a:pt x="85097" y="5049"/>
                  </a:lnTo>
                  <a:lnTo>
                    <a:pt x="85174" y="5010"/>
                  </a:lnTo>
                  <a:lnTo>
                    <a:pt x="85212" y="4934"/>
                  </a:lnTo>
                  <a:lnTo>
                    <a:pt x="85231" y="4838"/>
                  </a:lnTo>
                  <a:lnTo>
                    <a:pt x="85193" y="4762"/>
                  </a:lnTo>
                  <a:lnTo>
                    <a:pt x="85155" y="4685"/>
                  </a:lnTo>
                  <a:lnTo>
                    <a:pt x="85078" y="4647"/>
                  </a:lnTo>
                  <a:close/>
                  <a:moveTo>
                    <a:pt x="82631" y="5890"/>
                  </a:moveTo>
                  <a:lnTo>
                    <a:pt x="82554" y="5928"/>
                  </a:lnTo>
                  <a:lnTo>
                    <a:pt x="81579" y="6483"/>
                  </a:lnTo>
                  <a:lnTo>
                    <a:pt x="81521" y="6540"/>
                  </a:lnTo>
                  <a:lnTo>
                    <a:pt x="81483" y="6617"/>
                  </a:lnTo>
                  <a:lnTo>
                    <a:pt x="81483" y="6712"/>
                  </a:lnTo>
                  <a:lnTo>
                    <a:pt x="81521" y="6789"/>
                  </a:lnTo>
                  <a:lnTo>
                    <a:pt x="81541" y="6846"/>
                  </a:lnTo>
                  <a:lnTo>
                    <a:pt x="81598" y="6865"/>
                  </a:lnTo>
                  <a:lnTo>
                    <a:pt x="81655" y="6885"/>
                  </a:lnTo>
                  <a:lnTo>
                    <a:pt x="81694" y="6904"/>
                  </a:lnTo>
                  <a:lnTo>
                    <a:pt x="81770" y="6885"/>
                  </a:lnTo>
                  <a:lnTo>
                    <a:pt x="81808" y="6865"/>
                  </a:lnTo>
                  <a:lnTo>
                    <a:pt x="82764" y="6311"/>
                  </a:lnTo>
                  <a:lnTo>
                    <a:pt x="82841" y="6253"/>
                  </a:lnTo>
                  <a:lnTo>
                    <a:pt x="82879" y="6177"/>
                  </a:lnTo>
                  <a:lnTo>
                    <a:pt x="82879" y="6081"/>
                  </a:lnTo>
                  <a:lnTo>
                    <a:pt x="82841" y="6005"/>
                  </a:lnTo>
                  <a:lnTo>
                    <a:pt x="82784" y="5928"/>
                  </a:lnTo>
                  <a:lnTo>
                    <a:pt x="82707" y="5890"/>
                  </a:lnTo>
                  <a:close/>
                  <a:moveTo>
                    <a:pt x="80355" y="7286"/>
                  </a:moveTo>
                  <a:lnTo>
                    <a:pt x="80278" y="7324"/>
                  </a:lnTo>
                  <a:lnTo>
                    <a:pt x="79341" y="7955"/>
                  </a:lnTo>
                  <a:lnTo>
                    <a:pt x="79284" y="8013"/>
                  </a:lnTo>
                  <a:lnTo>
                    <a:pt x="79265" y="8089"/>
                  </a:lnTo>
                  <a:lnTo>
                    <a:pt x="79265" y="8185"/>
                  </a:lnTo>
                  <a:lnTo>
                    <a:pt x="79284" y="8261"/>
                  </a:lnTo>
                  <a:lnTo>
                    <a:pt x="79322" y="8300"/>
                  </a:lnTo>
                  <a:lnTo>
                    <a:pt x="79380" y="8319"/>
                  </a:lnTo>
                  <a:lnTo>
                    <a:pt x="79418" y="8338"/>
                  </a:lnTo>
                  <a:lnTo>
                    <a:pt x="79475" y="8357"/>
                  </a:lnTo>
                  <a:lnTo>
                    <a:pt x="79533" y="8338"/>
                  </a:lnTo>
                  <a:lnTo>
                    <a:pt x="79609" y="8319"/>
                  </a:lnTo>
                  <a:lnTo>
                    <a:pt x="80508" y="7688"/>
                  </a:lnTo>
                  <a:lnTo>
                    <a:pt x="80584" y="7630"/>
                  </a:lnTo>
                  <a:lnTo>
                    <a:pt x="80603" y="7554"/>
                  </a:lnTo>
                  <a:lnTo>
                    <a:pt x="80603" y="7458"/>
                  </a:lnTo>
                  <a:lnTo>
                    <a:pt x="80584" y="7382"/>
                  </a:lnTo>
                  <a:lnTo>
                    <a:pt x="80508" y="7324"/>
                  </a:lnTo>
                  <a:lnTo>
                    <a:pt x="80431" y="7286"/>
                  </a:lnTo>
                  <a:close/>
                  <a:moveTo>
                    <a:pt x="78251" y="8816"/>
                  </a:moveTo>
                  <a:lnTo>
                    <a:pt x="78156" y="8835"/>
                  </a:lnTo>
                  <a:lnTo>
                    <a:pt x="78079" y="8873"/>
                  </a:lnTo>
                  <a:lnTo>
                    <a:pt x="77200" y="9543"/>
                  </a:lnTo>
                  <a:lnTo>
                    <a:pt x="77142" y="9619"/>
                  </a:lnTo>
                  <a:lnTo>
                    <a:pt x="77123" y="9696"/>
                  </a:lnTo>
                  <a:lnTo>
                    <a:pt x="77123" y="9791"/>
                  </a:lnTo>
                  <a:lnTo>
                    <a:pt x="77161" y="9868"/>
                  </a:lnTo>
                  <a:lnTo>
                    <a:pt x="77200" y="9906"/>
                  </a:lnTo>
                  <a:lnTo>
                    <a:pt x="77257" y="9925"/>
                  </a:lnTo>
                  <a:lnTo>
                    <a:pt x="77353" y="9944"/>
                  </a:lnTo>
                  <a:lnTo>
                    <a:pt x="77410" y="9925"/>
                  </a:lnTo>
                  <a:lnTo>
                    <a:pt x="77486" y="9887"/>
                  </a:lnTo>
                  <a:lnTo>
                    <a:pt x="78347" y="9218"/>
                  </a:lnTo>
                  <a:lnTo>
                    <a:pt x="78404" y="9160"/>
                  </a:lnTo>
                  <a:lnTo>
                    <a:pt x="78443" y="9065"/>
                  </a:lnTo>
                  <a:lnTo>
                    <a:pt x="78443" y="8988"/>
                  </a:lnTo>
                  <a:lnTo>
                    <a:pt x="78404" y="8912"/>
                  </a:lnTo>
                  <a:lnTo>
                    <a:pt x="78328" y="8854"/>
                  </a:lnTo>
                  <a:lnTo>
                    <a:pt x="78251" y="8816"/>
                  </a:lnTo>
                  <a:close/>
                  <a:moveTo>
                    <a:pt x="76090" y="10499"/>
                  </a:moveTo>
                  <a:lnTo>
                    <a:pt x="76014" y="10537"/>
                  </a:lnTo>
                  <a:lnTo>
                    <a:pt x="75173" y="11283"/>
                  </a:lnTo>
                  <a:lnTo>
                    <a:pt x="75115" y="11359"/>
                  </a:lnTo>
                  <a:lnTo>
                    <a:pt x="75096" y="11436"/>
                  </a:lnTo>
                  <a:lnTo>
                    <a:pt x="75115" y="11531"/>
                  </a:lnTo>
                  <a:lnTo>
                    <a:pt x="75153" y="11589"/>
                  </a:lnTo>
                  <a:lnTo>
                    <a:pt x="75230" y="11646"/>
                  </a:lnTo>
                  <a:lnTo>
                    <a:pt x="75326" y="11665"/>
                  </a:lnTo>
                  <a:lnTo>
                    <a:pt x="75402" y="11665"/>
                  </a:lnTo>
                  <a:lnTo>
                    <a:pt x="75479" y="11608"/>
                  </a:lnTo>
                  <a:lnTo>
                    <a:pt x="76301" y="10881"/>
                  </a:lnTo>
                  <a:lnTo>
                    <a:pt x="76358" y="10805"/>
                  </a:lnTo>
                  <a:lnTo>
                    <a:pt x="76377" y="10728"/>
                  </a:lnTo>
                  <a:lnTo>
                    <a:pt x="76358" y="10652"/>
                  </a:lnTo>
                  <a:lnTo>
                    <a:pt x="76320" y="10575"/>
                  </a:lnTo>
                  <a:lnTo>
                    <a:pt x="76243" y="10518"/>
                  </a:lnTo>
                  <a:lnTo>
                    <a:pt x="76167" y="10499"/>
                  </a:lnTo>
                  <a:close/>
                  <a:moveTo>
                    <a:pt x="74102" y="12296"/>
                  </a:moveTo>
                  <a:lnTo>
                    <a:pt x="74044" y="12354"/>
                  </a:lnTo>
                  <a:lnTo>
                    <a:pt x="73241" y="13138"/>
                  </a:lnTo>
                  <a:lnTo>
                    <a:pt x="73203" y="13214"/>
                  </a:lnTo>
                  <a:lnTo>
                    <a:pt x="73184" y="13291"/>
                  </a:lnTo>
                  <a:lnTo>
                    <a:pt x="73203" y="13367"/>
                  </a:lnTo>
                  <a:lnTo>
                    <a:pt x="73241" y="13444"/>
                  </a:lnTo>
                  <a:lnTo>
                    <a:pt x="73318" y="13501"/>
                  </a:lnTo>
                  <a:lnTo>
                    <a:pt x="73490" y="13501"/>
                  </a:lnTo>
                  <a:lnTo>
                    <a:pt x="73547" y="13444"/>
                  </a:lnTo>
                  <a:lnTo>
                    <a:pt x="74350" y="12679"/>
                  </a:lnTo>
                  <a:lnTo>
                    <a:pt x="74389" y="12602"/>
                  </a:lnTo>
                  <a:lnTo>
                    <a:pt x="74408" y="12507"/>
                  </a:lnTo>
                  <a:lnTo>
                    <a:pt x="74389" y="12430"/>
                  </a:lnTo>
                  <a:lnTo>
                    <a:pt x="74350" y="12354"/>
                  </a:lnTo>
                  <a:lnTo>
                    <a:pt x="74274" y="12315"/>
                  </a:lnTo>
                  <a:lnTo>
                    <a:pt x="74197" y="12296"/>
                  </a:lnTo>
                  <a:close/>
                  <a:moveTo>
                    <a:pt x="72304" y="14170"/>
                  </a:moveTo>
                  <a:lnTo>
                    <a:pt x="72228" y="14190"/>
                  </a:lnTo>
                  <a:lnTo>
                    <a:pt x="72151" y="14247"/>
                  </a:lnTo>
                  <a:lnTo>
                    <a:pt x="71367" y="15031"/>
                  </a:lnTo>
                  <a:lnTo>
                    <a:pt x="71329" y="15107"/>
                  </a:lnTo>
                  <a:lnTo>
                    <a:pt x="71310" y="15184"/>
                  </a:lnTo>
                  <a:lnTo>
                    <a:pt x="71329" y="15280"/>
                  </a:lnTo>
                  <a:lnTo>
                    <a:pt x="71386" y="15356"/>
                  </a:lnTo>
                  <a:lnTo>
                    <a:pt x="71444" y="15394"/>
                  </a:lnTo>
                  <a:lnTo>
                    <a:pt x="71539" y="15413"/>
                  </a:lnTo>
                  <a:lnTo>
                    <a:pt x="71616" y="15394"/>
                  </a:lnTo>
                  <a:lnTo>
                    <a:pt x="71692" y="15337"/>
                  </a:lnTo>
                  <a:lnTo>
                    <a:pt x="72457" y="14553"/>
                  </a:lnTo>
                  <a:lnTo>
                    <a:pt x="72514" y="14476"/>
                  </a:lnTo>
                  <a:lnTo>
                    <a:pt x="72534" y="14381"/>
                  </a:lnTo>
                  <a:lnTo>
                    <a:pt x="72514" y="14304"/>
                  </a:lnTo>
                  <a:lnTo>
                    <a:pt x="72457" y="14228"/>
                  </a:lnTo>
                  <a:lnTo>
                    <a:pt x="72381" y="14190"/>
                  </a:lnTo>
                  <a:lnTo>
                    <a:pt x="72304" y="14170"/>
                  </a:lnTo>
                  <a:close/>
                  <a:moveTo>
                    <a:pt x="70449" y="16083"/>
                  </a:moveTo>
                  <a:lnTo>
                    <a:pt x="70373" y="16102"/>
                  </a:lnTo>
                  <a:lnTo>
                    <a:pt x="70296" y="16140"/>
                  </a:lnTo>
                  <a:lnTo>
                    <a:pt x="69512" y="16943"/>
                  </a:lnTo>
                  <a:lnTo>
                    <a:pt x="69474" y="17020"/>
                  </a:lnTo>
                  <a:lnTo>
                    <a:pt x="69455" y="17096"/>
                  </a:lnTo>
                  <a:lnTo>
                    <a:pt x="69474" y="17173"/>
                  </a:lnTo>
                  <a:lnTo>
                    <a:pt x="69512" y="17249"/>
                  </a:lnTo>
                  <a:lnTo>
                    <a:pt x="69589" y="17307"/>
                  </a:lnTo>
                  <a:lnTo>
                    <a:pt x="69761" y="17307"/>
                  </a:lnTo>
                  <a:lnTo>
                    <a:pt x="69837" y="17249"/>
                  </a:lnTo>
                  <a:lnTo>
                    <a:pt x="70621" y="16465"/>
                  </a:lnTo>
                  <a:lnTo>
                    <a:pt x="70660" y="16389"/>
                  </a:lnTo>
                  <a:lnTo>
                    <a:pt x="70679" y="16293"/>
                  </a:lnTo>
                  <a:lnTo>
                    <a:pt x="70660" y="16217"/>
                  </a:lnTo>
                  <a:lnTo>
                    <a:pt x="70602" y="16140"/>
                  </a:lnTo>
                  <a:lnTo>
                    <a:pt x="70526" y="16102"/>
                  </a:lnTo>
                  <a:lnTo>
                    <a:pt x="70449" y="16083"/>
                  </a:lnTo>
                  <a:close/>
                  <a:moveTo>
                    <a:pt x="68575" y="17957"/>
                  </a:moveTo>
                  <a:lnTo>
                    <a:pt x="68499" y="17976"/>
                  </a:lnTo>
                  <a:lnTo>
                    <a:pt x="68422" y="18033"/>
                  </a:lnTo>
                  <a:lnTo>
                    <a:pt x="67619" y="18798"/>
                  </a:lnTo>
                  <a:lnTo>
                    <a:pt x="67581" y="18856"/>
                  </a:lnTo>
                  <a:lnTo>
                    <a:pt x="67562" y="18951"/>
                  </a:lnTo>
                  <a:lnTo>
                    <a:pt x="67562" y="19028"/>
                  </a:lnTo>
                  <a:lnTo>
                    <a:pt x="67619" y="19104"/>
                  </a:lnTo>
                  <a:lnTo>
                    <a:pt x="67696" y="19162"/>
                  </a:lnTo>
                  <a:lnTo>
                    <a:pt x="67772" y="19181"/>
                  </a:lnTo>
                  <a:lnTo>
                    <a:pt x="67848" y="19162"/>
                  </a:lnTo>
                  <a:lnTo>
                    <a:pt x="67925" y="19123"/>
                  </a:lnTo>
                  <a:lnTo>
                    <a:pt x="68728" y="18339"/>
                  </a:lnTo>
                  <a:lnTo>
                    <a:pt x="68786" y="18282"/>
                  </a:lnTo>
                  <a:lnTo>
                    <a:pt x="68805" y="18186"/>
                  </a:lnTo>
                  <a:lnTo>
                    <a:pt x="68786" y="18110"/>
                  </a:lnTo>
                  <a:lnTo>
                    <a:pt x="68728" y="18033"/>
                  </a:lnTo>
                  <a:lnTo>
                    <a:pt x="68671" y="17976"/>
                  </a:lnTo>
                  <a:lnTo>
                    <a:pt x="68575" y="17957"/>
                  </a:lnTo>
                  <a:close/>
                  <a:moveTo>
                    <a:pt x="26180" y="19754"/>
                  </a:moveTo>
                  <a:lnTo>
                    <a:pt x="25070" y="19793"/>
                  </a:lnTo>
                  <a:lnTo>
                    <a:pt x="24975" y="19831"/>
                  </a:lnTo>
                  <a:lnTo>
                    <a:pt x="24917" y="19869"/>
                  </a:lnTo>
                  <a:lnTo>
                    <a:pt x="24860" y="19946"/>
                  </a:lnTo>
                  <a:lnTo>
                    <a:pt x="24860" y="20041"/>
                  </a:lnTo>
                  <a:lnTo>
                    <a:pt x="24879" y="20118"/>
                  </a:lnTo>
                  <a:lnTo>
                    <a:pt x="24917" y="20175"/>
                  </a:lnTo>
                  <a:lnTo>
                    <a:pt x="24994" y="20232"/>
                  </a:lnTo>
                  <a:lnTo>
                    <a:pt x="25070" y="20252"/>
                  </a:lnTo>
                  <a:lnTo>
                    <a:pt x="25090" y="20252"/>
                  </a:lnTo>
                  <a:lnTo>
                    <a:pt x="26180" y="20213"/>
                  </a:lnTo>
                  <a:lnTo>
                    <a:pt x="26275" y="20194"/>
                  </a:lnTo>
                  <a:lnTo>
                    <a:pt x="26333" y="20137"/>
                  </a:lnTo>
                  <a:lnTo>
                    <a:pt x="26390" y="20060"/>
                  </a:lnTo>
                  <a:lnTo>
                    <a:pt x="26409" y="19984"/>
                  </a:lnTo>
                  <a:lnTo>
                    <a:pt x="26390" y="19888"/>
                  </a:lnTo>
                  <a:lnTo>
                    <a:pt x="26333" y="19831"/>
                  </a:lnTo>
                  <a:lnTo>
                    <a:pt x="26256" y="19773"/>
                  </a:lnTo>
                  <a:lnTo>
                    <a:pt x="26180" y="19754"/>
                  </a:lnTo>
                  <a:close/>
                  <a:moveTo>
                    <a:pt x="27748" y="19773"/>
                  </a:moveTo>
                  <a:lnTo>
                    <a:pt x="27652" y="19793"/>
                  </a:lnTo>
                  <a:lnTo>
                    <a:pt x="27576" y="19831"/>
                  </a:lnTo>
                  <a:lnTo>
                    <a:pt x="27537" y="19907"/>
                  </a:lnTo>
                  <a:lnTo>
                    <a:pt x="27518" y="19984"/>
                  </a:lnTo>
                  <a:lnTo>
                    <a:pt x="27518" y="20079"/>
                  </a:lnTo>
                  <a:lnTo>
                    <a:pt x="27576" y="20156"/>
                  </a:lnTo>
                  <a:lnTo>
                    <a:pt x="27633" y="20194"/>
                  </a:lnTo>
                  <a:lnTo>
                    <a:pt x="27729" y="20213"/>
                  </a:lnTo>
                  <a:lnTo>
                    <a:pt x="28819" y="20271"/>
                  </a:lnTo>
                  <a:lnTo>
                    <a:pt x="28838" y="20271"/>
                  </a:lnTo>
                  <a:lnTo>
                    <a:pt x="28914" y="20252"/>
                  </a:lnTo>
                  <a:lnTo>
                    <a:pt x="28991" y="20213"/>
                  </a:lnTo>
                  <a:lnTo>
                    <a:pt x="29029" y="20156"/>
                  </a:lnTo>
                  <a:lnTo>
                    <a:pt x="29067" y="20079"/>
                  </a:lnTo>
                  <a:lnTo>
                    <a:pt x="29048" y="19984"/>
                  </a:lnTo>
                  <a:lnTo>
                    <a:pt x="29010" y="19907"/>
                  </a:lnTo>
                  <a:lnTo>
                    <a:pt x="28933" y="19850"/>
                  </a:lnTo>
                  <a:lnTo>
                    <a:pt x="28857" y="19831"/>
                  </a:lnTo>
                  <a:lnTo>
                    <a:pt x="27748" y="19773"/>
                  </a:lnTo>
                  <a:close/>
                  <a:moveTo>
                    <a:pt x="23502" y="19926"/>
                  </a:moveTo>
                  <a:lnTo>
                    <a:pt x="22393" y="20060"/>
                  </a:lnTo>
                  <a:lnTo>
                    <a:pt x="22317" y="20079"/>
                  </a:lnTo>
                  <a:lnTo>
                    <a:pt x="22240" y="20137"/>
                  </a:lnTo>
                  <a:lnTo>
                    <a:pt x="22202" y="20213"/>
                  </a:lnTo>
                  <a:lnTo>
                    <a:pt x="22202" y="20309"/>
                  </a:lnTo>
                  <a:lnTo>
                    <a:pt x="22240" y="20385"/>
                  </a:lnTo>
                  <a:lnTo>
                    <a:pt x="22279" y="20443"/>
                  </a:lnTo>
                  <a:lnTo>
                    <a:pt x="22355" y="20481"/>
                  </a:lnTo>
                  <a:lnTo>
                    <a:pt x="22432" y="20500"/>
                  </a:lnTo>
                  <a:lnTo>
                    <a:pt x="22451" y="20481"/>
                  </a:lnTo>
                  <a:lnTo>
                    <a:pt x="23541" y="20366"/>
                  </a:lnTo>
                  <a:lnTo>
                    <a:pt x="23636" y="20328"/>
                  </a:lnTo>
                  <a:lnTo>
                    <a:pt x="23694" y="20271"/>
                  </a:lnTo>
                  <a:lnTo>
                    <a:pt x="23732" y="20213"/>
                  </a:lnTo>
                  <a:lnTo>
                    <a:pt x="23751" y="20118"/>
                  </a:lnTo>
                  <a:lnTo>
                    <a:pt x="23713" y="20041"/>
                  </a:lnTo>
                  <a:lnTo>
                    <a:pt x="23675" y="19965"/>
                  </a:lnTo>
                  <a:lnTo>
                    <a:pt x="23598" y="19926"/>
                  </a:lnTo>
                  <a:close/>
                  <a:moveTo>
                    <a:pt x="30329" y="19984"/>
                  </a:moveTo>
                  <a:lnTo>
                    <a:pt x="30253" y="20022"/>
                  </a:lnTo>
                  <a:lnTo>
                    <a:pt x="30195" y="20099"/>
                  </a:lnTo>
                  <a:lnTo>
                    <a:pt x="30157" y="20175"/>
                  </a:lnTo>
                  <a:lnTo>
                    <a:pt x="30176" y="20271"/>
                  </a:lnTo>
                  <a:lnTo>
                    <a:pt x="30215" y="20347"/>
                  </a:lnTo>
                  <a:lnTo>
                    <a:pt x="30272" y="20404"/>
                  </a:lnTo>
                  <a:lnTo>
                    <a:pt x="30348" y="20424"/>
                  </a:lnTo>
                  <a:lnTo>
                    <a:pt x="31438" y="20577"/>
                  </a:lnTo>
                  <a:lnTo>
                    <a:pt x="31553" y="20577"/>
                  </a:lnTo>
                  <a:lnTo>
                    <a:pt x="31630" y="20538"/>
                  </a:lnTo>
                  <a:lnTo>
                    <a:pt x="31668" y="20462"/>
                  </a:lnTo>
                  <a:lnTo>
                    <a:pt x="31706" y="20385"/>
                  </a:lnTo>
                  <a:lnTo>
                    <a:pt x="31687" y="20309"/>
                  </a:lnTo>
                  <a:lnTo>
                    <a:pt x="31668" y="20232"/>
                  </a:lnTo>
                  <a:lnTo>
                    <a:pt x="31591" y="20175"/>
                  </a:lnTo>
                  <a:lnTo>
                    <a:pt x="31515" y="20137"/>
                  </a:lnTo>
                  <a:lnTo>
                    <a:pt x="30406" y="19984"/>
                  </a:lnTo>
                  <a:close/>
                  <a:moveTo>
                    <a:pt x="66644" y="19773"/>
                  </a:moveTo>
                  <a:lnTo>
                    <a:pt x="66567" y="19793"/>
                  </a:lnTo>
                  <a:lnTo>
                    <a:pt x="66491" y="19831"/>
                  </a:lnTo>
                  <a:lnTo>
                    <a:pt x="65649" y="20538"/>
                  </a:lnTo>
                  <a:lnTo>
                    <a:pt x="65592" y="20615"/>
                  </a:lnTo>
                  <a:lnTo>
                    <a:pt x="65573" y="20691"/>
                  </a:lnTo>
                  <a:lnTo>
                    <a:pt x="65573" y="20787"/>
                  </a:lnTo>
                  <a:lnTo>
                    <a:pt x="65611" y="20863"/>
                  </a:lnTo>
                  <a:lnTo>
                    <a:pt x="65688" y="20921"/>
                  </a:lnTo>
                  <a:lnTo>
                    <a:pt x="65783" y="20940"/>
                  </a:lnTo>
                  <a:lnTo>
                    <a:pt x="65860" y="20921"/>
                  </a:lnTo>
                  <a:lnTo>
                    <a:pt x="65936" y="20883"/>
                  </a:lnTo>
                  <a:lnTo>
                    <a:pt x="66778" y="20156"/>
                  </a:lnTo>
                  <a:lnTo>
                    <a:pt x="66835" y="20099"/>
                  </a:lnTo>
                  <a:lnTo>
                    <a:pt x="66854" y="20022"/>
                  </a:lnTo>
                  <a:lnTo>
                    <a:pt x="66835" y="19926"/>
                  </a:lnTo>
                  <a:lnTo>
                    <a:pt x="66797" y="19850"/>
                  </a:lnTo>
                  <a:lnTo>
                    <a:pt x="66720" y="19793"/>
                  </a:lnTo>
                  <a:lnTo>
                    <a:pt x="66644" y="19773"/>
                  </a:lnTo>
                  <a:close/>
                  <a:moveTo>
                    <a:pt x="20844" y="20290"/>
                  </a:moveTo>
                  <a:lnTo>
                    <a:pt x="19754" y="20519"/>
                  </a:lnTo>
                  <a:lnTo>
                    <a:pt x="19678" y="20557"/>
                  </a:lnTo>
                  <a:lnTo>
                    <a:pt x="19620" y="20615"/>
                  </a:lnTo>
                  <a:lnTo>
                    <a:pt x="19582" y="20691"/>
                  </a:lnTo>
                  <a:lnTo>
                    <a:pt x="19582" y="20787"/>
                  </a:lnTo>
                  <a:lnTo>
                    <a:pt x="19620" y="20863"/>
                  </a:lnTo>
                  <a:lnTo>
                    <a:pt x="19678" y="20902"/>
                  </a:lnTo>
                  <a:lnTo>
                    <a:pt x="19735" y="20940"/>
                  </a:lnTo>
                  <a:lnTo>
                    <a:pt x="19812" y="20959"/>
                  </a:lnTo>
                  <a:lnTo>
                    <a:pt x="19850" y="20959"/>
                  </a:lnTo>
                  <a:lnTo>
                    <a:pt x="20940" y="20730"/>
                  </a:lnTo>
                  <a:lnTo>
                    <a:pt x="21016" y="20710"/>
                  </a:lnTo>
                  <a:lnTo>
                    <a:pt x="21074" y="20634"/>
                  </a:lnTo>
                  <a:lnTo>
                    <a:pt x="21112" y="20557"/>
                  </a:lnTo>
                  <a:lnTo>
                    <a:pt x="21112" y="20481"/>
                  </a:lnTo>
                  <a:lnTo>
                    <a:pt x="21074" y="20385"/>
                  </a:lnTo>
                  <a:lnTo>
                    <a:pt x="21016" y="20328"/>
                  </a:lnTo>
                  <a:lnTo>
                    <a:pt x="20940" y="20309"/>
                  </a:lnTo>
                  <a:lnTo>
                    <a:pt x="20844" y="20290"/>
                  </a:lnTo>
                  <a:close/>
                  <a:moveTo>
                    <a:pt x="32968" y="20424"/>
                  </a:moveTo>
                  <a:lnTo>
                    <a:pt x="32892" y="20462"/>
                  </a:lnTo>
                  <a:lnTo>
                    <a:pt x="32815" y="20519"/>
                  </a:lnTo>
                  <a:lnTo>
                    <a:pt x="32796" y="20596"/>
                  </a:lnTo>
                  <a:lnTo>
                    <a:pt x="32796" y="20691"/>
                  </a:lnTo>
                  <a:lnTo>
                    <a:pt x="32815" y="20768"/>
                  </a:lnTo>
                  <a:lnTo>
                    <a:pt x="32873" y="20825"/>
                  </a:lnTo>
                  <a:lnTo>
                    <a:pt x="32968" y="20863"/>
                  </a:lnTo>
                  <a:lnTo>
                    <a:pt x="34039" y="21093"/>
                  </a:lnTo>
                  <a:lnTo>
                    <a:pt x="34097" y="21112"/>
                  </a:lnTo>
                  <a:lnTo>
                    <a:pt x="34154" y="21093"/>
                  </a:lnTo>
                  <a:lnTo>
                    <a:pt x="34230" y="21055"/>
                  </a:lnTo>
                  <a:lnTo>
                    <a:pt x="34269" y="20997"/>
                  </a:lnTo>
                  <a:lnTo>
                    <a:pt x="34307" y="20940"/>
                  </a:lnTo>
                  <a:lnTo>
                    <a:pt x="34307" y="20844"/>
                  </a:lnTo>
                  <a:lnTo>
                    <a:pt x="34269" y="20768"/>
                  </a:lnTo>
                  <a:lnTo>
                    <a:pt x="34211" y="20710"/>
                  </a:lnTo>
                  <a:lnTo>
                    <a:pt x="34135" y="20672"/>
                  </a:lnTo>
                  <a:lnTo>
                    <a:pt x="33045" y="20424"/>
                  </a:lnTo>
                  <a:close/>
                  <a:moveTo>
                    <a:pt x="18244" y="20883"/>
                  </a:moveTo>
                  <a:lnTo>
                    <a:pt x="17173" y="21208"/>
                  </a:lnTo>
                  <a:lnTo>
                    <a:pt x="17096" y="21246"/>
                  </a:lnTo>
                  <a:lnTo>
                    <a:pt x="17039" y="21303"/>
                  </a:lnTo>
                  <a:lnTo>
                    <a:pt x="17020" y="21380"/>
                  </a:lnTo>
                  <a:lnTo>
                    <a:pt x="17020" y="21475"/>
                  </a:lnTo>
                  <a:lnTo>
                    <a:pt x="17058" y="21533"/>
                  </a:lnTo>
                  <a:lnTo>
                    <a:pt x="17096" y="21590"/>
                  </a:lnTo>
                  <a:lnTo>
                    <a:pt x="17173" y="21628"/>
                  </a:lnTo>
                  <a:lnTo>
                    <a:pt x="17307" y="21628"/>
                  </a:lnTo>
                  <a:lnTo>
                    <a:pt x="18358" y="21322"/>
                  </a:lnTo>
                  <a:lnTo>
                    <a:pt x="18435" y="21284"/>
                  </a:lnTo>
                  <a:lnTo>
                    <a:pt x="18492" y="21208"/>
                  </a:lnTo>
                  <a:lnTo>
                    <a:pt x="18511" y="21131"/>
                  </a:lnTo>
                  <a:lnTo>
                    <a:pt x="18511" y="21055"/>
                  </a:lnTo>
                  <a:lnTo>
                    <a:pt x="18473" y="20978"/>
                  </a:lnTo>
                  <a:lnTo>
                    <a:pt x="18416" y="20921"/>
                  </a:lnTo>
                  <a:lnTo>
                    <a:pt x="18339" y="20883"/>
                  </a:lnTo>
                  <a:close/>
                  <a:moveTo>
                    <a:pt x="35569" y="21055"/>
                  </a:moveTo>
                  <a:lnTo>
                    <a:pt x="35473" y="21074"/>
                  </a:lnTo>
                  <a:lnTo>
                    <a:pt x="35416" y="21131"/>
                  </a:lnTo>
                  <a:lnTo>
                    <a:pt x="35378" y="21208"/>
                  </a:lnTo>
                  <a:lnTo>
                    <a:pt x="35378" y="21303"/>
                  </a:lnTo>
                  <a:lnTo>
                    <a:pt x="35397" y="21380"/>
                  </a:lnTo>
                  <a:lnTo>
                    <a:pt x="35454" y="21437"/>
                  </a:lnTo>
                  <a:lnTo>
                    <a:pt x="35531" y="21475"/>
                  </a:lnTo>
                  <a:lnTo>
                    <a:pt x="36602" y="21781"/>
                  </a:lnTo>
                  <a:lnTo>
                    <a:pt x="36735" y="21781"/>
                  </a:lnTo>
                  <a:lnTo>
                    <a:pt x="36793" y="21743"/>
                  </a:lnTo>
                  <a:lnTo>
                    <a:pt x="36850" y="21686"/>
                  </a:lnTo>
                  <a:lnTo>
                    <a:pt x="36869" y="21628"/>
                  </a:lnTo>
                  <a:lnTo>
                    <a:pt x="36888" y="21533"/>
                  </a:lnTo>
                  <a:lnTo>
                    <a:pt x="36850" y="21456"/>
                  </a:lnTo>
                  <a:lnTo>
                    <a:pt x="36793" y="21399"/>
                  </a:lnTo>
                  <a:lnTo>
                    <a:pt x="36716" y="21361"/>
                  </a:lnTo>
                  <a:lnTo>
                    <a:pt x="35645" y="21055"/>
                  </a:lnTo>
                  <a:close/>
                  <a:moveTo>
                    <a:pt x="15681" y="21686"/>
                  </a:moveTo>
                  <a:lnTo>
                    <a:pt x="14648" y="22087"/>
                  </a:lnTo>
                  <a:lnTo>
                    <a:pt x="14572" y="22126"/>
                  </a:lnTo>
                  <a:lnTo>
                    <a:pt x="14515" y="22202"/>
                  </a:lnTo>
                  <a:lnTo>
                    <a:pt x="14495" y="22279"/>
                  </a:lnTo>
                  <a:lnTo>
                    <a:pt x="14515" y="22374"/>
                  </a:lnTo>
                  <a:lnTo>
                    <a:pt x="14553" y="22432"/>
                  </a:lnTo>
                  <a:lnTo>
                    <a:pt x="14591" y="22470"/>
                  </a:lnTo>
                  <a:lnTo>
                    <a:pt x="14668" y="22508"/>
                  </a:lnTo>
                  <a:lnTo>
                    <a:pt x="14725" y="22508"/>
                  </a:lnTo>
                  <a:lnTo>
                    <a:pt x="14801" y="22489"/>
                  </a:lnTo>
                  <a:lnTo>
                    <a:pt x="15834" y="22106"/>
                  </a:lnTo>
                  <a:lnTo>
                    <a:pt x="15911" y="22068"/>
                  </a:lnTo>
                  <a:lnTo>
                    <a:pt x="15968" y="21992"/>
                  </a:lnTo>
                  <a:lnTo>
                    <a:pt x="15987" y="21915"/>
                  </a:lnTo>
                  <a:lnTo>
                    <a:pt x="15968" y="21820"/>
                  </a:lnTo>
                  <a:lnTo>
                    <a:pt x="15930" y="21743"/>
                  </a:lnTo>
                  <a:lnTo>
                    <a:pt x="15853" y="21705"/>
                  </a:lnTo>
                  <a:lnTo>
                    <a:pt x="15777" y="21686"/>
                  </a:lnTo>
                  <a:close/>
                  <a:moveTo>
                    <a:pt x="64521" y="21456"/>
                  </a:moveTo>
                  <a:lnTo>
                    <a:pt x="64425" y="21495"/>
                  </a:lnTo>
                  <a:lnTo>
                    <a:pt x="63986" y="21820"/>
                  </a:lnTo>
                  <a:lnTo>
                    <a:pt x="63546" y="22126"/>
                  </a:lnTo>
                  <a:lnTo>
                    <a:pt x="63469" y="22183"/>
                  </a:lnTo>
                  <a:lnTo>
                    <a:pt x="63450" y="22259"/>
                  </a:lnTo>
                  <a:lnTo>
                    <a:pt x="63450" y="22355"/>
                  </a:lnTo>
                  <a:lnTo>
                    <a:pt x="63469" y="22432"/>
                  </a:lnTo>
                  <a:lnTo>
                    <a:pt x="63508" y="22470"/>
                  </a:lnTo>
                  <a:lnTo>
                    <a:pt x="63565" y="22508"/>
                  </a:lnTo>
                  <a:lnTo>
                    <a:pt x="63603" y="22527"/>
                  </a:lnTo>
                  <a:lnTo>
                    <a:pt x="63718" y="22527"/>
                  </a:lnTo>
                  <a:lnTo>
                    <a:pt x="63794" y="22489"/>
                  </a:lnTo>
                  <a:lnTo>
                    <a:pt x="64234" y="22183"/>
                  </a:lnTo>
                  <a:lnTo>
                    <a:pt x="64693" y="21858"/>
                  </a:lnTo>
                  <a:lnTo>
                    <a:pt x="64751" y="21781"/>
                  </a:lnTo>
                  <a:lnTo>
                    <a:pt x="64789" y="21705"/>
                  </a:lnTo>
                  <a:lnTo>
                    <a:pt x="64789" y="21628"/>
                  </a:lnTo>
                  <a:lnTo>
                    <a:pt x="64751" y="21533"/>
                  </a:lnTo>
                  <a:lnTo>
                    <a:pt x="64674" y="21475"/>
                  </a:lnTo>
                  <a:lnTo>
                    <a:pt x="64598" y="21456"/>
                  </a:lnTo>
                  <a:close/>
                  <a:moveTo>
                    <a:pt x="38131" y="21781"/>
                  </a:moveTo>
                  <a:lnTo>
                    <a:pt x="38036" y="21820"/>
                  </a:lnTo>
                  <a:lnTo>
                    <a:pt x="37978" y="21858"/>
                  </a:lnTo>
                  <a:lnTo>
                    <a:pt x="37940" y="21934"/>
                  </a:lnTo>
                  <a:lnTo>
                    <a:pt x="37921" y="22030"/>
                  </a:lnTo>
                  <a:lnTo>
                    <a:pt x="37959" y="22106"/>
                  </a:lnTo>
                  <a:lnTo>
                    <a:pt x="37998" y="22183"/>
                  </a:lnTo>
                  <a:lnTo>
                    <a:pt x="38074" y="22221"/>
                  </a:lnTo>
                  <a:lnTo>
                    <a:pt x="39145" y="22546"/>
                  </a:lnTo>
                  <a:lnTo>
                    <a:pt x="39202" y="22565"/>
                  </a:lnTo>
                  <a:lnTo>
                    <a:pt x="39279" y="22546"/>
                  </a:lnTo>
                  <a:lnTo>
                    <a:pt x="39336" y="22508"/>
                  </a:lnTo>
                  <a:lnTo>
                    <a:pt x="39374" y="22470"/>
                  </a:lnTo>
                  <a:lnTo>
                    <a:pt x="39413" y="22412"/>
                  </a:lnTo>
                  <a:lnTo>
                    <a:pt x="39432" y="22317"/>
                  </a:lnTo>
                  <a:lnTo>
                    <a:pt x="39394" y="22240"/>
                  </a:lnTo>
                  <a:lnTo>
                    <a:pt x="39355" y="22164"/>
                  </a:lnTo>
                  <a:lnTo>
                    <a:pt x="39279" y="22126"/>
                  </a:lnTo>
                  <a:lnTo>
                    <a:pt x="38208" y="21800"/>
                  </a:lnTo>
                  <a:lnTo>
                    <a:pt x="38131" y="21781"/>
                  </a:lnTo>
                  <a:close/>
                  <a:moveTo>
                    <a:pt x="40656" y="22585"/>
                  </a:moveTo>
                  <a:lnTo>
                    <a:pt x="40579" y="22604"/>
                  </a:lnTo>
                  <a:lnTo>
                    <a:pt x="40522" y="22661"/>
                  </a:lnTo>
                  <a:lnTo>
                    <a:pt x="40464" y="22738"/>
                  </a:lnTo>
                  <a:lnTo>
                    <a:pt x="40464" y="22833"/>
                  </a:lnTo>
                  <a:lnTo>
                    <a:pt x="40484" y="22910"/>
                  </a:lnTo>
                  <a:lnTo>
                    <a:pt x="40541" y="22967"/>
                  </a:lnTo>
                  <a:lnTo>
                    <a:pt x="40617" y="23024"/>
                  </a:lnTo>
                  <a:lnTo>
                    <a:pt x="41669" y="23349"/>
                  </a:lnTo>
                  <a:lnTo>
                    <a:pt x="41746" y="23369"/>
                  </a:lnTo>
                  <a:lnTo>
                    <a:pt x="41803" y="23349"/>
                  </a:lnTo>
                  <a:lnTo>
                    <a:pt x="41880" y="23311"/>
                  </a:lnTo>
                  <a:lnTo>
                    <a:pt x="41918" y="23273"/>
                  </a:lnTo>
                  <a:lnTo>
                    <a:pt x="41956" y="23196"/>
                  </a:lnTo>
                  <a:lnTo>
                    <a:pt x="41956" y="23120"/>
                  </a:lnTo>
                  <a:lnTo>
                    <a:pt x="41937" y="23043"/>
                  </a:lnTo>
                  <a:lnTo>
                    <a:pt x="41880" y="22967"/>
                  </a:lnTo>
                  <a:lnTo>
                    <a:pt x="41803" y="22929"/>
                  </a:lnTo>
                  <a:lnTo>
                    <a:pt x="40751" y="22604"/>
                  </a:lnTo>
                  <a:lnTo>
                    <a:pt x="40656" y="22585"/>
                  </a:lnTo>
                  <a:close/>
                  <a:moveTo>
                    <a:pt x="13291" y="22680"/>
                  </a:moveTo>
                  <a:lnTo>
                    <a:pt x="13195" y="22699"/>
                  </a:lnTo>
                  <a:lnTo>
                    <a:pt x="12201" y="23158"/>
                  </a:lnTo>
                  <a:lnTo>
                    <a:pt x="12124" y="23216"/>
                  </a:lnTo>
                  <a:lnTo>
                    <a:pt x="12086" y="23292"/>
                  </a:lnTo>
                  <a:lnTo>
                    <a:pt x="12067" y="23369"/>
                  </a:lnTo>
                  <a:lnTo>
                    <a:pt x="12086" y="23464"/>
                  </a:lnTo>
                  <a:lnTo>
                    <a:pt x="12124" y="23522"/>
                  </a:lnTo>
                  <a:lnTo>
                    <a:pt x="12182" y="23560"/>
                  </a:lnTo>
                  <a:lnTo>
                    <a:pt x="12239" y="23579"/>
                  </a:lnTo>
                  <a:lnTo>
                    <a:pt x="12335" y="23579"/>
                  </a:lnTo>
                  <a:lnTo>
                    <a:pt x="12392" y="23560"/>
                  </a:lnTo>
                  <a:lnTo>
                    <a:pt x="13386" y="23101"/>
                  </a:lnTo>
                  <a:lnTo>
                    <a:pt x="13463" y="23043"/>
                  </a:lnTo>
                  <a:lnTo>
                    <a:pt x="13501" y="22967"/>
                  </a:lnTo>
                  <a:lnTo>
                    <a:pt x="13520" y="22890"/>
                  </a:lnTo>
                  <a:lnTo>
                    <a:pt x="13501" y="22795"/>
                  </a:lnTo>
                  <a:lnTo>
                    <a:pt x="13444" y="22738"/>
                  </a:lnTo>
                  <a:lnTo>
                    <a:pt x="13367" y="22680"/>
                  </a:lnTo>
                  <a:close/>
                  <a:moveTo>
                    <a:pt x="62322" y="22910"/>
                  </a:moveTo>
                  <a:lnTo>
                    <a:pt x="62226" y="22948"/>
                  </a:lnTo>
                  <a:lnTo>
                    <a:pt x="61748" y="23196"/>
                  </a:lnTo>
                  <a:lnTo>
                    <a:pt x="61270" y="23464"/>
                  </a:lnTo>
                  <a:lnTo>
                    <a:pt x="61194" y="23502"/>
                  </a:lnTo>
                  <a:lnTo>
                    <a:pt x="61155" y="23579"/>
                  </a:lnTo>
                  <a:lnTo>
                    <a:pt x="61155" y="23675"/>
                  </a:lnTo>
                  <a:lnTo>
                    <a:pt x="61175" y="23751"/>
                  </a:lnTo>
                  <a:lnTo>
                    <a:pt x="61213" y="23808"/>
                  </a:lnTo>
                  <a:lnTo>
                    <a:pt x="61251" y="23847"/>
                  </a:lnTo>
                  <a:lnTo>
                    <a:pt x="61308" y="23866"/>
                  </a:lnTo>
                  <a:lnTo>
                    <a:pt x="61423" y="23866"/>
                  </a:lnTo>
                  <a:lnTo>
                    <a:pt x="61461" y="23847"/>
                  </a:lnTo>
                  <a:lnTo>
                    <a:pt x="61959" y="23598"/>
                  </a:lnTo>
                  <a:lnTo>
                    <a:pt x="62456" y="23330"/>
                  </a:lnTo>
                  <a:lnTo>
                    <a:pt x="62513" y="23273"/>
                  </a:lnTo>
                  <a:lnTo>
                    <a:pt x="62551" y="23196"/>
                  </a:lnTo>
                  <a:lnTo>
                    <a:pt x="62571" y="23101"/>
                  </a:lnTo>
                  <a:lnTo>
                    <a:pt x="62532" y="23024"/>
                  </a:lnTo>
                  <a:lnTo>
                    <a:pt x="62475" y="22948"/>
                  </a:lnTo>
                  <a:lnTo>
                    <a:pt x="62398" y="22910"/>
                  </a:lnTo>
                  <a:close/>
                  <a:moveTo>
                    <a:pt x="43199" y="23369"/>
                  </a:moveTo>
                  <a:lnTo>
                    <a:pt x="43123" y="23407"/>
                  </a:lnTo>
                  <a:lnTo>
                    <a:pt x="43046" y="23464"/>
                  </a:lnTo>
                  <a:lnTo>
                    <a:pt x="43008" y="23541"/>
                  </a:lnTo>
                  <a:lnTo>
                    <a:pt x="43008" y="23617"/>
                  </a:lnTo>
                  <a:lnTo>
                    <a:pt x="43027" y="23694"/>
                  </a:lnTo>
                  <a:lnTo>
                    <a:pt x="43084" y="23770"/>
                  </a:lnTo>
                  <a:lnTo>
                    <a:pt x="43161" y="23808"/>
                  </a:lnTo>
                  <a:lnTo>
                    <a:pt x="44232" y="24114"/>
                  </a:lnTo>
                  <a:lnTo>
                    <a:pt x="44289" y="24133"/>
                  </a:lnTo>
                  <a:lnTo>
                    <a:pt x="44366" y="24114"/>
                  </a:lnTo>
                  <a:lnTo>
                    <a:pt x="44423" y="24095"/>
                  </a:lnTo>
                  <a:lnTo>
                    <a:pt x="44461" y="24038"/>
                  </a:lnTo>
                  <a:lnTo>
                    <a:pt x="44499" y="23961"/>
                  </a:lnTo>
                  <a:lnTo>
                    <a:pt x="44499" y="23885"/>
                  </a:lnTo>
                  <a:lnTo>
                    <a:pt x="44480" y="23808"/>
                  </a:lnTo>
                  <a:lnTo>
                    <a:pt x="44423" y="23732"/>
                  </a:lnTo>
                  <a:lnTo>
                    <a:pt x="44346" y="23694"/>
                  </a:lnTo>
                  <a:lnTo>
                    <a:pt x="43295" y="23388"/>
                  </a:lnTo>
                  <a:lnTo>
                    <a:pt x="43199" y="23369"/>
                  </a:lnTo>
                  <a:close/>
                  <a:moveTo>
                    <a:pt x="45742" y="24095"/>
                  </a:moveTo>
                  <a:lnTo>
                    <a:pt x="45666" y="24133"/>
                  </a:lnTo>
                  <a:lnTo>
                    <a:pt x="45609" y="24191"/>
                  </a:lnTo>
                  <a:lnTo>
                    <a:pt x="45570" y="24267"/>
                  </a:lnTo>
                  <a:lnTo>
                    <a:pt x="45570" y="24344"/>
                  </a:lnTo>
                  <a:lnTo>
                    <a:pt x="45589" y="24439"/>
                  </a:lnTo>
                  <a:lnTo>
                    <a:pt x="45647" y="24497"/>
                  </a:lnTo>
                  <a:lnTo>
                    <a:pt x="45723" y="24535"/>
                  </a:lnTo>
                  <a:lnTo>
                    <a:pt x="46813" y="24803"/>
                  </a:lnTo>
                  <a:lnTo>
                    <a:pt x="46852" y="24803"/>
                  </a:lnTo>
                  <a:lnTo>
                    <a:pt x="46928" y="24784"/>
                  </a:lnTo>
                  <a:lnTo>
                    <a:pt x="47004" y="24765"/>
                  </a:lnTo>
                  <a:lnTo>
                    <a:pt x="47043" y="24707"/>
                  </a:lnTo>
                  <a:lnTo>
                    <a:pt x="47081" y="24631"/>
                  </a:lnTo>
                  <a:lnTo>
                    <a:pt x="47081" y="24554"/>
                  </a:lnTo>
                  <a:lnTo>
                    <a:pt x="47043" y="24459"/>
                  </a:lnTo>
                  <a:lnTo>
                    <a:pt x="46985" y="24401"/>
                  </a:lnTo>
                  <a:lnTo>
                    <a:pt x="46909" y="24363"/>
                  </a:lnTo>
                  <a:lnTo>
                    <a:pt x="45838" y="24095"/>
                  </a:lnTo>
                  <a:close/>
                  <a:moveTo>
                    <a:pt x="10881" y="23866"/>
                  </a:moveTo>
                  <a:lnTo>
                    <a:pt x="10805" y="23885"/>
                  </a:lnTo>
                  <a:lnTo>
                    <a:pt x="9829" y="24439"/>
                  </a:lnTo>
                  <a:lnTo>
                    <a:pt x="9772" y="24497"/>
                  </a:lnTo>
                  <a:lnTo>
                    <a:pt x="9734" y="24573"/>
                  </a:lnTo>
                  <a:lnTo>
                    <a:pt x="9734" y="24650"/>
                  </a:lnTo>
                  <a:lnTo>
                    <a:pt x="9753" y="24745"/>
                  </a:lnTo>
                  <a:lnTo>
                    <a:pt x="9791" y="24784"/>
                  </a:lnTo>
                  <a:lnTo>
                    <a:pt x="9849" y="24822"/>
                  </a:lnTo>
                  <a:lnTo>
                    <a:pt x="9887" y="24841"/>
                  </a:lnTo>
                  <a:lnTo>
                    <a:pt x="10002" y="24841"/>
                  </a:lnTo>
                  <a:lnTo>
                    <a:pt x="10059" y="24822"/>
                  </a:lnTo>
                  <a:lnTo>
                    <a:pt x="11015" y="24267"/>
                  </a:lnTo>
                  <a:lnTo>
                    <a:pt x="11092" y="24210"/>
                  </a:lnTo>
                  <a:lnTo>
                    <a:pt x="11130" y="24133"/>
                  </a:lnTo>
                  <a:lnTo>
                    <a:pt x="11130" y="24057"/>
                  </a:lnTo>
                  <a:lnTo>
                    <a:pt x="11111" y="23981"/>
                  </a:lnTo>
                  <a:lnTo>
                    <a:pt x="11053" y="23904"/>
                  </a:lnTo>
                  <a:lnTo>
                    <a:pt x="10977" y="23866"/>
                  </a:lnTo>
                  <a:close/>
                  <a:moveTo>
                    <a:pt x="59951" y="24057"/>
                  </a:moveTo>
                  <a:lnTo>
                    <a:pt x="59874" y="24076"/>
                  </a:lnTo>
                  <a:lnTo>
                    <a:pt x="59358" y="24267"/>
                  </a:lnTo>
                  <a:lnTo>
                    <a:pt x="58842" y="24439"/>
                  </a:lnTo>
                  <a:lnTo>
                    <a:pt x="58765" y="24478"/>
                  </a:lnTo>
                  <a:lnTo>
                    <a:pt x="58708" y="24554"/>
                  </a:lnTo>
                  <a:lnTo>
                    <a:pt x="58689" y="24631"/>
                  </a:lnTo>
                  <a:lnTo>
                    <a:pt x="58689" y="24726"/>
                  </a:lnTo>
                  <a:lnTo>
                    <a:pt x="58727" y="24784"/>
                  </a:lnTo>
                  <a:lnTo>
                    <a:pt x="58784" y="24822"/>
                  </a:lnTo>
                  <a:lnTo>
                    <a:pt x="58842" y="24860"/>
                  </a:lnTo>
                  <a:lnTo>
                    <a:pt x="58899" y="24879"/>
                  </a:lnTo>
                  <a:lnTo>
                    <a:pt x="58975" y="24860"/>
                  </a:lnTo>
                  <a:lnTo>
                    <a:pt x="59511" y="24688"/>
                  </a:lnTo>
                  <a:lnTo>
                    <a:pt x="60027" y="24497"/>
                  </a:lnTo>
                  <a:lnTo>
                    <a:pt x="60104" y="24439"/>
                  </a:lnTo>
                  <a:lnTo>
                    <a:pt x="60161" y="24363"/>
                  </a:lnTo>
                  <a:lnTo>
                    <a:pt x="60180" y="24286"/>
                  </a:lnTo>
                  <a:lnTo>
                    <a:pt x="60161" y="24210"/>
                  </a:lnTo>
                  <a:lnTo>
                    <a:pt x="60104" y="24133"/>
                  </a:lnTo>
                  <a:lnTo>
                    <a:pt x="60046" y="24076"/>
                  </a:lnTo>
                  <a:lnTo>
                    <a:pt x="59951" y="24057"/>
                  </a:lnTo>
                  <a:close/>
                  <a:moveTo>
                    <a:pt x="48324" y="24688"/>
                  </a:moveTo>
                  <a:lnTo>
                    <a:pt x="48247" y="24726"/>
                  </a:lnTo>
                  <a:lnTo>
                    <a:pt x="48190" y="24784"/>
                  </a:lnTo>
                  <a:lnTo>
                    <a:pt x="48152" y="24860"/>
                  </a:lnTo>
                  <a:lnTo>
                    <a:pt x="48152" y="24956"/>
                  </a:lnTo>
                  <a:lnTo>
                    <a:pt x="48190" y="25032"/>
                  </a:lnTo>
                  <a:lnTo>
                    <a:pt x="48247" y="25090"/>
                  </a:lnTo>
                  <a:lnTo>
                    <a:pt x="48343" y="25128"/>
                  </a:lnTo>
                  <a:lnTo>
                    <a:pt x="49433" y="25319"/>
                  </a:lnTo>
                  <a:lnTo>
                    <a:pt x="49471" y="25319"/>
                  </a:lnTo>
                  <a:lnTo>
                    <a:pt x="49548" y="25300"/>
                  </a:lnTo>
                  <a:lnTo>
                    <a:pt x="49605" y="25262"/>
                  </a:lnTo>
                  <a:lnTo>
                    <a:pt x="49663" y="25204"/>
                  </a:lnTo>
                  <a:lnTo>
                    <a:pt x="49682" y="25128"/>
                  </a:lnTo>
                  <a:lnTo>
                    <a:pt x="49682" y="25032"/>
                  </a:lnTo>
                  <a:lnTo>
                    <a:pt x="49643" y="24956"/>
                  </a:lnTo>
                  <a:lnTo>
                    <a:pt x="49586" y="24898"/>
                  </a:lnTo>
                  <a:lnTo>
                    <a:pt x="49510" y="24879"/>
                  </a:lnTo>
                  <a:lnTo>
                    <a:pt x="48420" y="24688"/>
                  </a:lnTo>
                  <a:close/>
                  <a:moveTo>
                    <a:pt x="57369" y="24822"/>
                  </a:moveTo>
                  <a:lnTo>
                    <a:pt x="56834" y="24937"/>
                  </a:lnTo>
                  <a:lnTo>
                    <a:pt x="56279" y="25013"/>
                  </a:lnTo>
                  <a:lnTo>
                    <a:pt x="56203" y="25051"/>
                  </a:lnTo>
                  <a:lnTo>
                    <a:pt x="56145" y="25109"/>
                  </a:lnTo>
                  <a:lnTo>
                    <a:pt x="56107" y="25185"/>
                  </a:lnTo>
                  <a:lnTo>
                    <a:pt x="56088" y="25262"/>
                  </a:lnTo>
                  <a:lnTo>
                    <a:pt x="56126" y="25338"/>
                  </a:lnTo>
                  <a:lnTo>
                    <a:pt x="56164" y="25396"/>
                  </a:lnTo>
                  <a:lnTo>
                    <a:pt x="56241" y="25453"/>
                  </a:lnTo>
                  <a:lnTo>
                    <a:pt x="56356" y="25453"/>
                  </a:lnTo>
                  <a:lnTo>
                    <a:pt x="56910" y="25357"/>
                  </a:lnTo>
                  <a:lnTo>
                    <a:pt x="57446" y="25262"/>
                  </a:lnTo>
                  <a:lnTo>
                    <a:pt x="57541" y="25223"/>
                  </a:lnTo>
                  <a:lnTo>
                    <a:pt x="57599" y="25166"/>
                  </a:lnTo>
                  <a:lnTo>
                    <a:pt x="57618" y="25090"/>
                  </a:lnTo>
                  <a:lnTo>
                    <a:pt x="57618" y="24994"/>
                  </a:lnTo>
                  <a:lnTo>
                    <a:pt x="57579" y="24918"/>
                  </a:lnTo>
                  <a:lnTo>
                    <a:pt x="57522" y="24860"/>
                  </a:lnTo>
                  <a:lnTo>
                    <a:pt x="57446" y="24822"/>
                  </a:lnTo>
                  <a:close/>
                  <a:moveTo>
                    <a:pt x="51039" y="25071"/>
                  </a:moveTo>
                  <a:lnTo>
                    <a:pt x="50944" y="25090"/>
                  </a:lnTo>
                  <a:lnTo>
                    <a:pt x="50867" y="25128"/>
                  </a:lnTo>
                  <a:lnTo>
                    <a:pt x="50810" y="25185"/>
                  </a:lnTo>
                  <a:lnTo>
                    <a:pt x="50791" y="25281"/>
                  </a:lnTo>
                  <a:lnTo>
                    <a:pt x="50791" y="25357"/>
                  </a:lnTo>
                  <a:lnTo>
                    <a:pt x="50829" y="25434"/>
                  </a:lnTo>
                  <a:lnTo>
                    <a:pt x="50906" y="25491"/>
                  </a:lnTo>
                  <a:lnTo>
                    <a:pt x="50982" y="25510"/>
                  </a:lnTo>
                  <a:lnTo>
                    <a:pt x="51556" y="25568"/>
                  </a:lnTo>
                  <a:lnTo>
                    <a:pt x="52091" y="25606"/>
                  </a:lnTo>
                  <a:lnTo>
                    <a:pt x="52110" y="25606"/>
                  </a:lnTo>
                  <a:lnTo>
                    <a:pt x="52187" y="25587"/>
                  </a:lnTo>
                  <a:lnTo>
                    <a:pt x="52263" y="25549"/>
                  </a:lnTo>
                  <a:lnTo>
                    <a:pt x="52321" y="25491"/>
                  </a:lnTo>
                  <a:lnTo>
                    <a:pt x="52340" y="25396"/>
                  </a:lnTo>
                  <a:lnTo>
                    <a:pt x="52321" y="25319"/>
                  </a:lnTo>
                  <a:lnTo>
                    <a:pt x="52282" y="25243"/>
                  </a:lnTo>
                  <a:lnTo>
                    <a:pt x="52206" y="25185"/>
                  </a:lnTo>
                  <a:lnTo>
                    <a:pt x="52129" y="25166"/>
                  </a:lnTo>
                  <a:lnTo>
                    <a:pt x="51575" y="25128"/>
                  </a:lnTo>
                  <a:lnTo>
                    <a:pt x="51039" y="25071"/>
                  </a:lnTo>
                  <a:close/>
                  <a:moveTo>
                    <a:pt x="54749" y="25166"/>
                  </a:moveTo>
                  <a:lnTo>
                    <a:pt x="54214" y="25204"/>
                  </a:lnTo>
                  <a:lnTo>
                    <a:pt x="53659" y="25204"/>
                  </a:lnTo>
                  <a:lnTo>
                    <a:pt x="53583" y="25223"/>
                  </a:lnTo>
                  <a:lnTo>
                    <a:pt x="53506" y="25281"/>
                  </a:lnTo>
                  <a:lnTo>
                    <a:pt x="53468" y="25338"/>
                  </a:lnTo>
                  <a:lnTo>
                    <a:pt x="53449" y="25434"/>
                  </a:lnTo>
                  <a:lnTo>
                    <a:pt x="53468" y="25510"/>
                  </a:lnTo>
                  <a:lnTo>
                    <a:pt x="53506" y="25587"/>
                  </a:lnTo>
                  <a:lnTo>
                    <a:pt x="53583" y="25644"/>
                  </a:lnTo>
                  <a:lnTo>
                    <a:pt x="54233" y="25644"/>
                  </a:lnTo>
                  <a:lnTo>
                    <a:pt x="54788" y="25606"/>
                  </a:lnTo>
                  <a:lnTo>
                    <a:pt x="54864" y="25587"/>
                  </a:lnTo>
                  <a:lnTo>
                    <a:pt x="54941" y="25549"/>
                  </a:lnTo>
                  <a:lnTo>
                    <a:pt x="54979" y="25472"/>
                  </a:lnTo>
                  <a:lnTo>
                    <a:pt x="54998" y="25376"/>
                  </a:lnTo>
                  <a:lnTo>
                    <a:pt x="54979" y="25300"/>
                  </a:lnTo>
                  <a:lnTo>
                    <a:pt x="54921" y="25223"/>
                  </a:lnTo>
                  <a:lnTo>
                    <a:pt x="54845" y="25185"/>
                  </a:lnTo>
                  <a:lnTo>
                    <a:pt x="54749" y="25166"/>
                  </a:lnTo>
                  <a:close/>
                  <a:moveTo>
                    <a:pt x="8587" y="25223"/>
                  </a:moveTo>
                  <a:lnTo>
                    <a:pt x="8510" y="25262"/>
                  </a:lnTo>
                  <a:lnTo>
                    <a:pt x="7592" y="25893"/>
                  </a:lnTo>
                  <a:lnTo>
                    <a:pt x="7535" y="25950"/>
                  </a:lnTo>
                  <a:lnTo>
                    <a:pt x="7496" y="26027"/>
                  </a:lnTo>
                  <a:lnTo>
                    <a:pt x="7496" y="26122"/>
                  </a:lnTo>
                  <a:lnTo>
                    <a:pt x="7535" y="26199"/>
                  </a:lnTo>
                  <a:lnTo>
                    <a:pt x="7573" y="26237"/>
                  </a:lnTo>
                  <a:lnTo>
                    <a:pt x="7611" y="26275"/>
                  </a:lnTo>
                  <a:lnTo>
                    <a:pt x="7669" y="26294"/>
                  </a:lnTo>
                  <a:lnTo>
                    <a:pt x="7726" y="26294"/>
                  </a:lnTo>
                  <a:lnTo>
                    <a:pt x="7783" y="26275"/>
                  </a:lnTo>
                  <a:lnTo>
                    <a:pt x="7841" y="26256"/>
                  </a:lnTo>
                  <a:lnTo>
                    <a:pt x="8759" y="25625"/>
                  </a:lnTo>
                  <a:lnTo>
                    <a:pt x="8816" y="25568"/>
                  </a:lnTo>
                  <a:lnTo>
                    <a:pt x="8854" y="25491"/>
                  </a:lnTo>
                  <a:lnTo>
                    <a:pt x="8854" y="25415"/>
                  </a:lnTo>
                  <a:lnTo>
                    <a:pt x="8816" y="25319"/>
                  </a:lnTo>
                  <a:lnTo>
                    <a:pt x="8759" y="25262"/>
                  </a:lnTo>
                  <a:lnTo>
                    <a:pt x="8682" y="25223"/>
                  </a:lnTo>
                  <a:close/>
                  <a:moveTo>
                    <a:pt x="6502" y="26772"/>
                  </a:moveTo>
                  <a:lnTo>
                    <a:pt x="6406" y="26792"/>
                  </a:lnTo>
                  <a:lnTo>
                    <a:pt x="6330" y="26830"/>
                  </a:lnTo>
                  <a:lnTo>
                    <a:pt x="5469" y="27518"/>
                  </a:lnTo>
                  <a:lnTo>
                    <a:pt x="5412" y="27595"/>
                  </a:lnTo>
                  <a:lnTo>
                    <a:pt x="5393" y="27671"/>
                  </a:lnTo>
                  <a:lnTo>
                    <a:pt x="5393" y="27767"/>
                  </a:lnTo>
                  <a:lnTo>
                    <a:pt x="5450" y="27843"/>
                  </a:lnTo>
                  <a:lnTo>
                    <a:pt x="5527" y="27901"/>
                  </a:lnTo>
                  <a:lnTo>
                    <a:pt x="5603" y="27920"/>
                  </a:lnTo>
                  <a:lnTo>
                    <a:pt x="5680" y="27901"/>
                  </a:lnTo>
                  <a:lnTo>
                    <a:pt x="5756" y="27862"/>
                  </a:lnTo>
                  <a:lnTo>
                    <a:pt x="6617" y="27174"/>
                  </a:lnTo>
                  <a:lnTo>
                    <a:pt x="6674" y="27098"/>
                  </a:lnTo>
                  <a:lnTo>
                    <a:pt x="6693" y="27021"/>
                  </a:lnTo>
                  <a:lnTo>
                    <a:pt x="6693" y="26945"/>
                  </a:lnTo>
                  <a:lnTo>
                    <a:pt x="6655" y="26868"/>
                  </a:lnTo>
                  <a:lnTo>
                    <a:pt x="6579" y="26811"/>
                  </a:lnTo>
                  <a:lnTo>
                    <a:pt x="6502" y="26772"/>
                  </a:lnTo>
                  <a:close/>
                  <a:moveTo>
                    <a:pt x="4456" y="28494"/>
                  </a:moveTo>
                  <a:lnTo>
                    <a:pt x="4379" y="28513"/>
                  </a:lnTo>
                  <a:lnTo>
                    <a:pt x="4303" y="28551"/>
                  </a:lnTo>
                  <a:lnTo>
                    <a:pt x="3500" y="29335"/>
                  </a:lnTo>
                  <a:lnTo>
                    <a:pt x="3442" y="29411"/>
                  </a:lnTo>
                  <a:lnTo>
                    <a:pt x="3423" y="29488"/>
                  </a:lnTo>
                  <a:lnTo>
                    <a:pt x="3442" y="29564"/>
                  </a:lnTo>
                  <a:lnTo>
                    <a:pt x="3500" y="29641"/>
                  </a:lnTo>
                  <a:lnTo>
                    <a:pt x="3557" y="29698"/>
                  </a:lnTo>
                  <a:lnTo>
                    <a:pt x="3653" y="29717"/>
                  </a:lnTo>
                  <a:lnTo>
                    <a:pt x="3729" y="29698"/>
                  </a:lnTo>
                  <a:lnTo>
                    <a:pt x="3806" y="29641"/>
                  </a:lnTo>
                  <a:lnTo>
                    <a:pt x="4590" y="28876"/>
                  </a:lnTo>
                  <a:lnTo>
                    <a:pt x="4647" y="28819"/>
                  </a:lnTo>
                  <a:lnTo>
                    <a:pt x="4666" y="28723"/>
                  </a:lnTo>
                  <a:lnTo>
                    <a:pt x="4647" y="28647"/>
                  </a:lnTo>
                  <a:lnTo>
                    <a:pt x="4609" y="28570"/>
                  </a:lnTo>
                  <a:lnTo>
                    <a:pt x="4532" y="28513"/>
                  </a:lnTo>
                  <a:lnTo>
                    <a:pt x="4456" y="28494"/>
                  </a:lnTo>
                  <a:close/>
                  <a:moveTo>
                    <a:pt x="2563" y="30387"/>
                  </a:moveTo>
                  <a:lnTo>
                    <a:pt x="2486" y="30406"/>
                  </a:lnTo>
                  <a:lnTo>
                    <a:pt x="2410" y="30463"/>
                  </a:lnTo>
                  <a:lnTo>
                    <a:pt x="1683" y="31305"/>
                  </a:lnTo>
                  <a:lnTo>
                    <a:pt x="1626" y="31381"/>
                  </a:lnTo>
                  <a:lnTo>
                    <a:pt x="1626" y="31458"/>
                  </a:lnTo>
                  <a:lnTo>
                    <a:pt x="1645" y="31534"/>
                  </a:lnTo>
                  <a:lnTo>
                    <a:pt x="1702" y="31611"/>
                  </a:lnTo>
                  <a:lnTo>
                    <a:pt x="1779" y="31649"/>
                  </a:lnTo>
                  <a:lnTo>
                    <a:pt x="1836" y="31668"/>
                  </a:lnTo>
                  <a:lnTo>
                    <a:pt x="1932" y="31649"/>
                  </a:lnTo>
                  <a:lnTo>
                    <a:pt x="2008" y="31591"/>
                  </a:lnTo>
                  <a:lnTo>
                    <a:pt x="2735" y="30750"/>
                  </a:lnTo>
                  <a:lnTo>
                    <a:pt x="2792" y="30674"/>
                  </a:lnTo>
                  <a:lnTo>
                    <a:pt x="2792" y="30597"/>
                  </a:lnTo>
                  <a:lnTo>
                    <a:pt x="2773" y="30521"/>
                  </a:lnTo>
                  <a:lnTo>
                    <a:pt x="2716" y="30444"/>
                  </a:lnTo>
                  <a:lnTo>
                    <a:pt x="2639" y="30406"/>
                  </a:lnTo>
                  <a:lnTo>
                    <a:pt x="2563" y="30387"/>
                  </a:lnTo>
                  <a:close/>
                  <a:moveTo>
                    <a:pt x="842" y="32433"/>
                  </a:moveTo>
                  <a:lnTo>
                    <a:pt x="765" y="32452"/>
                  </a:lnTo>
                  <a:lnTo>
                    <a:pt x="689" y="32509"/>
                  </a:lnTo>
                  <a:lnTo>
                    <a:pt x="39" y="33427"/>
                  </a:lnTo>
                  <a:lnTo>
                    <a:pt x="0" y="33504"/>
                  </a:lnTo>
                  <a:lnTo>
                    <a:pt x="0" y="33580"/>
                  </a:lnTo>
                  <a:lnTo>
                    <a:pt x="39" y="33657"/>
                  </a:lnTo>
                  <a:lnTo>
                    <a:pt x="96" y="33733"/>
                  </a:lnTo>
                  <a:lnTo>
                    <a:pt x="153" y="33752"/>
                  </a:lnTo>
                  <a:lnTo>
                    <a:pt x="211" y="33771"/>
                  </a:lnTo>
                  <a:lnTo>
                    <a:pt x="268" y="33771"/>
                  </a:lnTo>
                  <a:lnTo>
                    <a:pt x="325" y="33752"/>
                  </a:lnTo>
                  <a:lnTo>
                    <a:pt x="364" y="33714"/>
                  </a:lnTo>
                  <a:lnTo>
                    <a:pt x="402" y="33676"/>
                  </a:lnTo>
                  <a:lnTo>
                    <a:pt x="1052" y="32777"/>
                  </a:lnTo>
                  <a:lnTo>
                    <a:pt x="1090" y="32701"/>
                  </a:lnTo>
                  <a:lnTo>
                    <a:pt x="1090" y="32624"/>
                  </a:lnTo>
                  <a:lnTo>
                    <a:pt x="1071" y="32548"/>
                  </a:lnTo>
                  <a:lnTo>
                    <a:pt x="1014" y="32471"/>
                  </a:lnTo>
                  <a:lnTo>
                    <a:pt x="937" y="324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3" name="Google Shape;203;p6"/>
          <p:cNvGrpSpPr/>
          <p:nvPr/>
        </p:nvGrpSpPr>
        <p:grpSpPr>
          <a:xfrm flipH="1">
            <a:off x="8863956" y="-893645"/>
            <a:ext cx="5986273" cy="2480648"/>
            <a:chOff x="-228590" y="-381000"/>
            <a:chExt cx="4489705" cy="1860486"/>
          </a:xfrm>
        </p:grpSpPr>
        <p:sp>
          <p:nvSpPr>
            <p:cNvPr id="204" name="Google Shape;204;p6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-217442" y="167613"/>
              <a:ext cx="4478557" cy="1311873"/>
            </a:xfrm>
            <a:custGeom>
              <a:avLst/>
              <a:gdLst/>
              <a:ahLst/>
              <a:cxnLst/>
              <a:rect l="l" t="t" r="r" b="b"/>
              <a:pathLst>
                <a:path w="115293" h="33772" extrusionOk="0">
                  <a:moveTo>
                    <a:pt x="104450" y="0"/>
                  </a:moveTo>
                  <a:lnTo>
                    <a:pt x="104373" y="19"/>
                  </a:lnTo>
                  <a:lnTo>
                    <a:pt x="104297" y="77"/>
                  </a:lnTo>
                  <a:lnTo>
                    <a:pt x="104259" y="134"/>
                  </a:lnTo>
                  <a:lnTo>
                    <a:pt x="104239" y="230"/>
                  </a:lnTo>
                  <a:lnTo>
                    <a:pt x="104259" y="306"/>
                  </a:lnTo>
                  <a:lnTo>
                    <a:pt x="104297" y="383"/>
                  </a:lnTo>
                  <a:lnTo>
                    <a:pt x="104373" y="440"/>
                  </a:lnTo>
                  <a:lnTo>
                    <a:pt x="104756" y="440"/>
                  </a:lnTo>
                  <a:lnTo>
                    <a:pt x="105559" y="459"/>
                  </a:lnTo>
                  <a:lnTo>
                    <a:pt x="105578" y="459"/>
                  </a:lnTo>
                  <a:lnTo>
                    <a:pt x="105655" y="440"/>
                  </a:lnTo>
                  <a:lnTo>
                    <a:pt x="105731" y="383"/>
                  </a:lnTo>
                  <a:lnTo>
                    <a:pt x="105769" y="325"/>
                  </a:lnTo>
                  <a:lnTo>
                    <a:pt x="105788" y="230"/>
                  </a:lnTo>
                  <a:lnTo>
                    <a:pt x="105769" y="153"/>
                  </a:lnTo>
                  <a:lnTo>
                    <a:pt x="105731" y="77"/>
                  </a:lnTo>
                  <a:lnTo>
                    <a:pt x="105655" y="38"/>
                  </a:lnTo>
                  <a:lnTo>
                    <a:pt x="105578" y="19"/>
                  </a:lnTo>
                  <a:lnTo>
                    <a:pt x="104756" y="0"/>
                  </a:lnTo>
                  <a:close/>
                  <a:moveTo>
                    <a:pt x="102901" y="38"/>
                  </a:moveTo>
                  <a:lnTo>
                    <a:pt x="101792" y="115"/>
                  </a:lnTo>
                  <a:lnTo>
                    <a:pt x="101696" y="134"/>
                  </a:lnTo>
                  <a:lnTo>
                    <a:pt x="101639" y="172"/>
                  </a:lnTo>
                  <a:lnTo>
                    <a:pt x="101600" y="249"/>
                  </a:lnTo>
                  <a:lnTo>
                    <a:pt x="101581" y="344"/>
                  </a:lnTo>
                  <a:lnTo>
                    <a:pt x="101600" y="421"/>
                  </a:lnTo>
                  <a:lnTo>
                    <a:pt x="101658" y="497"/>
                  </a:lnTo>
                  <a:lnTo>
                    <a:pt x="101715" y="536"/>
                  </a:lnTo>
                  <a:lnTo>
                    <a:pt x="101811" y="555"/>
                  </a:lnTo>
                  <a:lnTo>
                    <a:pt x="102920" y="478"/>
                  </a:lnTo>
                  <a:lnTo>
                    <a:pt x="102996" y="459"/>
                  </a:lnTo>
                  <a:lnTo>
                    <a:pt x="103073" y="421"/>
                  </a:lnTo>
                  <a:lnTo>
                    <a:pt x="103111" y="344"/>
                  </a:lnTo>
                  <a:lnTo>
                    <a:pt x="103130" y="249"/>
                  </a:lnTo>
                  <a:lnTo>
                    <a:pt x="103111" y="172"/>
                  </a:lnTo>
                  <a:lnTo>
                    <a:pt x="103054" y="96"/>
                  </a:lnTo>
                  <a:lnTo>
                    <a:pt x="102996" y="58"/>
                  </a:lnTo>
                  <a:lnTo>
                    <a:pt x="102901" y="38"/>
                  </a:lnTo>
                  <a:close/>
                  <a:moveTo>
                    <a:pt x="107051" y="77"/>
                  </a:moveTo>
                  <a:lnTo>
                    <a:pt x="106974" y="134"/>
                  </a:lnTo>
                  <a:lnTo>
                    <a:pt x="106917" y="191"/>
                  </a:lnTo>
                  <a:lnTo>
                    <a:pt x="106898" y="287"/>
                  </a:lnTo>
                  <a:lnTo>
                    <a:pt x="106917" y="364"/>
                  </a:lnTo>
                  <a:lnTo>
                    <a:pt x="106955" y="440"/>
                  </a:lnTo>
                  <a:lnTo>
                    <a:pt x="107031" y="497"/>
                  </a:lnTo>
                  <a:lnTo>
                    <a:pt x="107108" y="517"/>
                  </a:lnTo>
                  <a:lnTo>
                    <a:pt x="108198" y="593"/>
                  </a:lnTo>
                  <a:lnTo>
                    <a:pt x="108217" y="593"/>
                  </a:lnTo>
                  <a:lnTo>
                    <a:pt x="108313" y="574"/>
                  </a:lnTo>
                  <a:lnTo>
                    <a:pt x="108370" y="536"/>
                  </a:lnTo>
                  <a:lnTo>
                    <a:pt x="108427" y="459"/>
                  </a:lnTo>
                  <a:lnTo>
                    <a:pt x="108447" y="383"/>
                  </a:lnTo>
                  <a:lnTo>
                    <a:pt x="108427" y="287"/>
                  </a:lnTo>
                  <a:lnTo>
                    <a:pt x="108389" y="230"/>
                  </a:lnTo>
                  <a:lnTo>
                    <a:pt x="108332" y="172"/>
                  </a:lnTo>
                  <a:lnTo>
                    <a:pt x="108236" y="153"/>
                  </a:lnTo>
                  <a:lnTo>
                    <a:pt x="107127" y="77"/>
                  </a:lnTo>
                  <a:close/>
                  <a:moveTo>
                    <a:pt x="100243" y="230"/>
                  </a:moveTo>
                  <a:lnTo>
                    <a:pt x="99134" y="364"/>
                  </a:lnTo>
                  <a:lnTo>
                    <a:pt x="99038" y="402"/>
                  </a:lnTo>
                  <a:lnTo>
                    <a:pt x="98981" y="459"/>
                  </a:lnTo>
                  <a:lnTo>
                    <a:pt x="98942" y="536"/>
                  </a:lnTo>
                  <a:lnTo>
                    <a:pt x="98942" y="612"/>
                  </a:lnTo>
                  <a:lnTo>
                    <a:pt x="98962" y="689"/>
                  </a:lnTo>
                  <a:lnTo>
                    <a:pt x="99000" y="746"/>
                  </a:lnTo>
                  <a:lnTo>
                    <a:pt x="99076" y="784"/>
                  </a:lnTo>
                  <a:lnTo>
                    <a:pt x="99153" y="803"/>
                  </a:lnTo>
                  <a:lnTo>
                    <a:pt x="99191" y="803"/>
                  </a:lnTo>
                  <a:lnTo>
                    <a:pt x="100281" y="689"/>
                  </a:lnTo>
                  <a:lnTo>
                    <a:pt x="100358" y="650"/>
                  </a:lnTo>
                  <a:lnTo>
                    <a:pt x="100434" y="593"/>
                  </a:lnTo>
                  <a:lnTo>
                    <a:pt x="100472" y="517"/>
                  </a:lnTo>
                  <a:lnTo>
                    <a:pt x="100472" y="440"/>
                  </a:lnTo>
                  <a:lnTo>
                    <a:pt x="100453" y="344"/>
                  </a:lnTo>
                  <a:lnTo>
                    <a:pt x="100396" y="287"/>
                  </a:lnTo>
                  <a:lnTo>
                    <a:pt x="100319" y="249"/>
                  </a:lnTo>
                  <a:lnTo>
                    <a:pt x="100243" y="230"/>
                  </a:lnTo>
                  <a:close/>
                  <a:moveTo>
                    <a:pt x="109709" y="306"/>
                  </a:moveTo>
                  <a:lnTo>
                    <a:pt x="109632" y="344"/>
                  </a:lnTo>
                  <a:lnTo>
                    <a:pt x="109575" y="402"/>
                  </a:lnTo>
                  <a:lnTo>
                    <a:pt x="109556" y="497"/>
                  </a:lnTo>
                  <a:lnTo>
                    <a:pt x="109556" y="574"/>
                  </a:lnTo>
                  <a:lnTo>
                    <a:pt x="109594" y="650"/>
                  </a:lnTo>
                  <a:lnTo>
                    <a:pt x="109651" y="708"/>
                  </a:lnTo>
                  <a:lnTo>
                    <a:pt x="109747" y="746"/>
                  </a:lnTo>
                  <a:lnTo>
                    <a:pt x="110837" y="880"/>
                  </a:lnTo>
                  <a:lnTo>
                    <a:pt x="110952" y="880"/>
                  </a:lnTo>
                  <a:lnTo>
                    <a:pt x="111009" y="823"/>
                  </a:lnTo>
                  <a:lnTo>
                    <a:pt x="111066" y="765"/>
                  </a:lnTo>
                  <a:lnTo>
                    <a:pt x="111085" y="689"/>
                  </a:lnTo>
                  <a:lnTo>
                    <a:pt x="111085" y="612"/>
                  </a:lnTo>
                  <a:lnTo>
                    <a:pt x="111047" y="536"/>
                  </a:lnTo>
                  <a:lnTo>
                    <a:pt x="110990" y="478"/>
                  </a:lnTo>
                  <a:lnTo>
                    <a:pt x="110894" y="440"/>
                  </a:lnTo>
                  <a:lnTo>
                    <a:pt x="109804" y="306"/>
                  </a:lnTo>
                  <a:close/>
                  <a:moveTo>
                    <a:pt x="97585" y="593"/>
                  </a:moveTo>
                  <a:lnTo>
                    <a:pt x="96495" y="784"/>
                  </a:lnTo>
                  <a:lnTo>
                    <a:pt x="96399" y="823"/>
                  </a:lnTo>
                  <a:lnTo>
                    <a:pt x="96342" y="880"/>
                  </a:lnTo>
                  <a:lnTo>
                    <a:pt x="96303" y="956"/>
                  </a:lnTo>
                  <a:lnTo>
                    <a:pt x="96303" y="1052"/>
                  </a:lnTo>
                  <a:lnTo>
                    <a:pt x="96342" y="1109"/>
                  </a:lnTo>
                  <a:lnTo>
                    <a:pt x="96380" y="1167"/>
                  </a:lnTo>
                  <a:lnTo>
                    <a:pt x="96456" y="1205"/>
                  </a:lnTo>
                  <a:lnTo>
                    <a:pt x="96533" y="1224"/>
                  </a:lnTo>
                  <a:lnTo>
                    <a:pt x="96571" y="1224"/>
                  </a:lnTo>
                  <a:lnTo>
                    <a:pt x="97661" y="1033"/>
                  </a:lnTo>
                  <a:lnTo>
                    <a:pt x="97738" y="995"/>
                  </a:lnTo>
                  <a:lnTo>
                    <a:pt x="97795" y="937"/>
                  </a:lnTo>
                  <a:lnTo>
                    <a:pt x="97833" y="861"/>
                  </a:lnTo>
                  <a:lnTo>
                    <a:pt x="97833" y="765"/>
                  </a:lnTo>
                  <a:lnTo>
                    <a:pt x="97814" y="689"/>
                  </a:lnTo>
                  <a:lnTo>
                    <a:pt x="97757" y="631"/>
                  </a:lnTo>
                  <a:lnTo>
                    <a:pt x="97680" y="593"/>
                  </a:lnTo>
                  <a:close/>
                  <a:moveTo>
                    <a:pt x="112348" y="689"/>
                  </a:moveTo>
                  <a:lnTo>
                    <a:pt x="112271" y="727"/>
                  </a:lnTo>
                  <a:lnTo>
                    <a:pt x="112214" y="784"/>
                  </a:lnTo>
                  <a:lnTo>
                    <a:pt x="112175" y="880"/>
                  </a:lnTo>
                  <a:lnTo>
                    <a:pt x="112175" y="956"/>
                  </a:lnTo>
                  <a:lnTo>
                    <a:pt x="112214" y="1033"/>
                  </a:lnTo>
                  <a:lnTo>
                    <a:pt x="112271" y="1090"/>
                  </a:lnTo>
                  <a:lnTo>
                    <a:pt x="112367" y="1128"/>
                  </a:lnTo>
                  <a:lnTo>
                    <a:pt x="113438" y="1339"/>
                  </a:lnTo>
                  <a:lnTo>
                    <a:pt x="113495" y="1358"/>
                  </a:lnTo>
                  <a:lnTo>
                    <a:pt x="113552" y="1339"/>
                  </a:lnTo>
                  <a:lnTo>
                    <a:pt x="113629" y="1301"/>
                  </a:lnTo>
                  <a:lnTo>
                    <a:pt x="113667" y="1243"/>
                  </a:lnTo>
                  <a:lnTo>
                    <a:pt x="113705" y="1167"/>
                  </a:lnTo>
                  <a:lnTo>
                    <a:pt x="113705" y="1090"/>
                  </a:lnTo>
                  <a:lnTo>
                    <a:pt x="113667" y="1014"/>
                  </a:lnTo>
                  <a:lnTo>
                    <a:pt x="113610" y="956"/>
                  </a:lnTo>
                  <a:lnTo>
                    <a:pt x="113533" y="918"/>
                  </a:lnTo>
                  <a:lnTo>
                    <a:pt x="112443" y="689"/>
                  </a:lnTo>
                  <a:close/>
                  <a:moveTo>
                    <a:pt x="114967" y="1262"/>
                  </a:moveTo>
                  <a:lnTo>
                    <a:pt x="114891" y="1281"/>
                  </a:lnTo>
                  <a:lnTo>
                    <a:pt x="114814" y="1339"/>
                  </a:lnTo>
                  <a:lnTo>
                    <a:pt x="114776" y="1415"/>
                  </a:lnTo>
                  <a:lnTo>
                    <a:pt x="114776" y="1511"/>
                  </a:lnTo>
                  <a:lnTo>
                    <a:pt x="114814" y="1587"/>
                  </a:lnTo>
                  <a:lnTo>
                    <a:pt x="114872" y="1664"/>
                  </a:lnTo>
                  <a:lnTo>
                    <a:pt x="114948" y="1702"/>
                  </a:lnTo>
                  <a:lnTo>
                    <a:pt x="115006" y="1702"/>
                  </a:lnTo>
                  <a:lnTo>
                    <a:pt x="115063" y="1721"/>
                  </a:lnTo>
                  <a:lnTo>
                    <a:pt x="115140" y="1702"/>
                  </a:lnTo>
                  <a:lnTo>
                    <a:pt x="115197" y="1664"/>
                  </a:lnTo>
                  <a:lnTo>
                    <a:pt x="115254" y="1626"/>
                  </a:lnTo>
                  <a:lnTo>
                    <a:pt x="115273" y="1549"/>
                  </a:lnTo>
                  <a:lnTo>
                    <a:pt x="115293" y="1473"/>
                  </a:lnTo>
                  <a:lnTo>
                    <a:pt x="115254" y="1377"/>
                  </a:lnTo>
                  <a:lnTo>
                    <a:pt x="115197" y="1320"/>
                  </a:lnTo>
                  <a:lnTo>
                    <a:pt x="115120" y="1281"/>
                  </a:lnTo>
                  <a:lnTo>
                    <a:pt x="115044" y="1262"/>
                  </a:lnTo>
                  <a:close/>
                  <a:moveTo>
                    <a:pt x="95041" y="1090"/>
                  </a:moveTo>
                  <a:lnTo>
                    <a:pt x="94965" y="1109"/>
                  </a:lnTo>
                  <a:lnTo>
                    <a:pt x="93875" y="1358"/>
                  </a:lnTo>
                  <a:lnTo>
                    <a:pt x="93798" y="1396"/>
                  </a:lnTo>
                  <a:lnTo>
                    <a:pt x="93741" y="1454"/>
                  </a:lnTo>
                  <a:lnTo>
                    <a:pt x="93703" y="1549"/>
                  </a:lnTo>
                  <a:lnTo>
                    <a:pt x="93722" y="1626"/>
                  </a:lnTo>
                  <a:lnTo>
                    <a:pt x="93741" y="1702"/>
                  </a:lnTo>
                  <a:lnTo>
                    <a:pt x="93798" y="1740"/>
                  </a:lnTo>
                  <a:lnTo>
                    <a:pt x="93856" y="1779"/>
                  </a:lnTo>
                  <a:lnTo>
                    <a:pt x="93932" y="1798"/>
                  </a:lnTo>
                  <a:lnTo>
                    <a:pt x="93990" y="1798"/>
                  </a:lnTo>
                  <a:lnTo>
                    <a:pt x="95060" y="1530"/>
                  </a:lnTo>
                  <a:lnTo>
                    <a:pt x="95137" y="1492"/>
                  </a:lnTo>
                  <a:lnTo>
                    <a:pt x="95194" y="1434"/>
                  </a:lnTo>
                  <a:lnTo>
                    <a:pt x="95233" y="1358"/>
                  </a:lnTo>
                  <a:lnTo>
                    <a:pt x="95233" y="1262"/>
                  </a:lnTo>
                  <a:lnTo>
                    <a:pt x="95194" y="1186"/>
                  </a:lnTo>
                  <a:lnTo>
                    <a:pt x="95118" y="1128"/>
                  </a:lnTo>
                  <a:lnTo>
                    <a:pt x="95041" y="1090"/>
                  </a:lnTo>
                  <a:close/>
                  <a:moveTo>
                    <a:pt x="92364" y="1760"/>
                  </a:moveTo>
                  <a:lnTo>
                    <a:pt x="91312" y="2085"/>
                  </a:lnTo>
                  <a:lnTo>
                    <a:pt x="91236" y="2123"/>
                  </a:lnTo>
                  <a:lnTo>
                    <a:pt x="91178" y="2199"/>
                  </a:lnTo>
                  <a:lnTo>
                    <a:pt x="91159" y="2276"/>
                  </a:lnTo>
                  <a:lnTo>
                    <a:pt x="91159" y="2371"/>
                  </a:lnTo>
                  <a:lnTo>
                    <a:pt x="91198" y="2429"/>
                  </a:lnTo>
                  <a:lnTo>
                    <a:pt x="91236" y="2486"/>
                  </a:lnTo>
                  <a:lnTo>
                    <a:pt x="91293" y="2505"/>
                  </a:lnTo>
                  <a:lnTo>
                    <a:pt x="91370" y="2524"/>
                  </a:lnTo>
                  <a:lnTo>
                    <a:pt x="91446" y="2505"/>
                  </a:lnTo>
                  <a:lnTo>
                    <a:pt x="92498" y="2199"/>
                  </a:lnTo>
                  <a:lnTo>
                    <a:pt x="92574" y="2142"/>
                  </a:lnTo>
                  <a:lnTo>
                    <a:pt x="92632" y="2085"/>
                  </a:lnTo>
                  <a:lnTo>
                    <a:pt x="92651" y="2008"/>
                  </a:lnTo>
                  <a:lnTo>
                    <a:pt x="92651" y="1913"/>
                  </a:lnTo>
                  <a:lnTo>
                    <a:pt x="92613" y="1836"/>
                  </a:lnTo>
                  <a:lnTo>
                    <a:pt x="92536" y="1779"/>
                  </a:lnTo>
                  <a:lnTo>
                    <a:pt x="92460" y="1760"/>
                  </a:lnTo>
                  <a:close/>
                  <a:moveTo>
                    <a:pt x="89916" y="2563"/>
                  </a:moveTo>
                  <a:lnTo>
                    <a:pt x="89821" y="2582"/>
                  </a:lnTo>
                  <a:lnTo>
                    <a:pt x="88788" y="2964"/>
                  </a:lnTo>
                  <a:lnTo>
                    <a:pt x="88712" y="3022"/>
                  </a:lnTo>
                  <a:lnTo>
                    <a:pt x="88654" y="3079"/>
                  </a:lnTo>
                  <a:lnTo>
                    <a:pt x="88635" y="3156"/>
                  </a:lnTo>
                  <a:lnTo>
                    <a:pt x="88654" y="3251"/>
                  </a:lnTo>
                  <a:lnTo>
                    <a:pt x="88693" y="3309"/>
                  </a:lnTo>
                  <a:lnTo>
                    <a:pt x="88731" y="3366"/>
                  </a:lnTo>
                  <a:lnTo>
                    <a:pt x="88788" y="3385"/>
                  </a:lnTo>
                  <a:lnTo>
                    <a:pt x="88865" y="3404"/>
                  </a:lnTo>
                  <a:lnTo>
                    <a:pt x="88941" y="3385"/>
                  </a:lnTo>
                  <a:lnTo>
                    <a:pt x="89974" y="3003"/>
                  </a:lnTo>
                  <a:lnTo>
                    <a:pt x="90050" y="2945"/>
                  </a:lnTo>
                  <a:lnTo>
                    <a:pt x="90108" y="2888"/>
                  </a:lnTo>
                  <a:lnTo>
                    <a:pt x="90127" y="2811"/>
                  </a:lnTo>
                  <a:lnTo>
                    <a:pt x="90108" y="2716"/>
                  </a:lnTo>
                  <a:lnTo>
                    <a:pt x="90069" y="2639"/>
                  </a:lnTo>
                  <a:lnTo>
                    <a:pt x="89993" y="2582"/>
                  </a:lnTo>
                  <a:lnTo>
                    <a:pt x="89916" y="2563"/>
                  </a:lnTo>
                  <a:close/>
                  <a:moveTo>
                    <a:pt x="87335" y="3538"/>
                  </a:moveTo>
                  <a:lnTo>
                    <a:pt x="86321" y="3997"/>
                  </a:lnTo>
                  <a:lnTo>
                    <a:pt x="86245" y="4054"/>
                  </a:lnTo>
                  <a:lnTo>
                    <a:pt x="86207" y="4112"/>
                  </a:lnTo>
                  <a:lnTo>
                    <a:pt x="86187" y="4207"/>
                  </a:lnTo>
                  <a:lnTo>
                    <a:pt x="86207" y="4284"/>
                  </a:lnTo>
                  <a:lnTo>
                    <a:pt x="86245" y="4341"/>
                  </a:lnTo>
                  <a:lnTo>
                    <a:pt x="86283" y="4379"/>
                  </a:lnTo>
                  <a:lnTo>
                    <a:pt x="86340" y="4418"/>
                  </a:lnTo>
                  <a:lnTo>
                    <a:pt x="86398" y="4418"/>
                  </a:lnTo>
                  <a:lnTo>
                    <a:pt x="86493" y="4399"/>
                  </a:lnTo>
                  <a:lnTo>
                    <a:pt x="87507" y="3959"/>
                  </a:lnTo>
                  <a:lnTo>
                    <a:pt x="87583" y="3901"/>
                  </a:lnTo>
                  <a:lnTo>
                    <a:pt x="87622" y="3844"/>
                  </a:lnTo>
                  <a:lnTo>
                    <a:pt x="87641" y="3748"/>
                  </a:lnTo>
                  <a:lnTo>
                    <a:pt x="87622" y="3672"/>
                  </a:lnTo>
                  <a:lnTo>
                    <a:pt x="87583" y="3595"/>
                  </a:lnTo>
                  <a:lnTo>
                    <a:pt x="87507" y="3538"/>
                  </a:lnTo>
                  <a:close/>
                  <a:moveTo>
                    <a:pt x="84983" y="4647"/>
                  </a:moveTo>
                  <a:lnTo>
                    <a:pt x="84906" y="4666"/>
                  </a:lnTo>
                  <a:lnTo>
                    <a:pt x="83912" y="5163"/>
                  </a:lnTo>
                  <a:lnTo>
                    <a:pt x="83835" y="5221"/>
                  </a:lnTo>
                  <a:lnTo>
                    <a:pt x="83797" y="5297"/>
                  </a:lnTo>
                  <a:lnTo>
                    <a:pt x="83797" y="5374"/>
                  </a:lnTo>
                  <a:lnTo>
                    <a:pt x="83816" y="5469"/>
                  </a:lnTo>
                  <a:lnTo>
                    <a:pt x="83854" y="5527"/>
                  </a:lnTo>
                  <a:lnTo>
                    <a:pt x="83912" y="5546"/>
                  </a:lnTo>
                  <a:lnTo>
                    <a:pt x="83950" y="5584"/>
                  </a:lnTo>
                  <a:lnTo>
                    <a:pt x="84065" y="5584"/>
                  </a:lnTo>
                  <a:lnTo>
                    <a:pt x="84122" y="5565"/>
                  </a:lnTo>
                  <a:lnTo>
                    <a:pt x="85097" y="5049"/>
                  </a:lnTo>
                  <a:lnTo>
                    <a:pt x="85174" y="5010"/>
                  </a:lnTo>
                  <a:lnTo>
                    <a:pt x="85212" y="4934"/>
                  </a:lnTo>
                  <a:lnTo>
                    <a:pt x="85231" y="4838"/>
                  </a:lnTo>
                  <a:lnTo>
                    <a:pt x="85193" y="4762"/>
                  </a:lnTo>
                  <a:lnTo>
                    <a:pt x="85155" y="4685"/>
                  </a:lnTo>
                  <a:lnTo>
                    <a:pt x="85078" y="4647"/>
                  </a:lnTo>
                  <a:close/>
                  <a:moveTo>
                    <a:pt x="82631" y="5890"/>
                  </a:moveTo>
                  <a:lnTo>
                    <a:pt x="82554" y="5928"/>
                  </a:lnTo>
                  <a:lnTo>
                    <a:pt x="81579" y="6483"/>
                  </a:lnTo>
                  <a:lnTo>
                    <a:pt x="81521" y="6540"/>
                  </a:lnTo>
                  <a:lnTo>
                    <a:pt x="81483" y="6617"/>
                  </a:lnTo>
                  <a:lnTo>
                    <a:pt x="81483" y="6712"/>
                  </a:lnTo>
                  <a:lnTo>
                    <a:pt x="81521" y="6789"/>
                  </a:lnTo>
                  <a:lnTo>
                    <a:pt x="81541" y="6846"/>
                  </a:lnTo>
                  <a:lnTo>
                    <a:pt x="81598" y="6865"/>
                  </a:lnTo>
                  <a:lnTo>
                    <a:pt x="81655" y="6885"/>
                  </a:lnTo>
                  <a:lnTo>
                    <a:pt x="81694" y="6904"/>
                  </a:lnTo>
                  <a:lnTo>
                    <a:pt x="81770" y="6885"/>
                  </a:lnTo>
                  <a:lnTo>
                    <a:pt x="81808" y="6865"/>
                  </a:lnTo>
                  <a:lnTo>
                    <a:pt x="82764" y="6311"/>
                  </a:lnTo>
                  <a:lnTo>
                    <a:pt x="82841" y="6253"/>
                  </a:lnTo>
                  <a:lnTo>
                    <a:pt x="82879" y="6177"/>
                  </a:lnTo>
                  <a:lnTo>
                    <a:pt x="82879" y="6081"/>
                  </a:lnTo>
                  <a:lnTo>
                    <a:pt x="82841" y="6005"/>
                  </a:lnTo>
                  <a:lnTo>
                    <a:pt x="82784" y="5928"/>
                  </a:lnTo>
                  <a:lnTo>
                    <a:pt x="82707" y="5890"/>
                  </a:lnTo>
                  <a:close/>
                  <a:moveTo>
                    <a:pt x="80355" y="7286"/>
                  </a:moveTo>
                  <a:lnTo>
                    <a:pt x="80278" y="7324"/>
                  </a:lnTo>
                  <a:lnTo>
                    <a:pt x="79341" y="7955"/>
                  </a:lnTo>
                  <a:lnTo>
                    <a:pt x="79284" y="8013"/>
                  </a:lnTo>
                  <a:lnTo>
                    <a:pt x="79265" y="8089"/>
                  </a:lnTo>
                  <a:lnTo>
                    <a:pt x="79265" y="8185"/>
                  </a:lnTo>
                  <a:lnTo>
                    <a:pt x="79284" y="8261"/>
                  </a:lnTo>
                  <a:lnTo>
                    <a:pt x="79322" y="8300"/>
                  </a:lnTo>
                  <a:lnTo>
                    <a:pt x="79380" y="8319"/>
                  </a:lnTo>
                  <a:lnTo>
                    <a:pt x="79418" y="8338"/>
                  </a:lnTo>
                  <a:lnTo>
                    <a:pt x="79475" y="8357"/>
                  </a:lnTo>
                  <a:lnTo>
                    <a:pt x="79533" y="8338"/>
                  </a:lnTo>
                  <a:lnTo>
                    <a:pt x="79609" y="8319"/>
                  </a:lnTo>
                  <a:lnTo>
                    <a:pt x="80508" y="7688"/>
                  </a:lnTo>
                  <a:lnTo>
                    <a:pt x="80584" y="7630"/>
                  </a:lnTo>
                  <a:lnTo>
                    <a:pt x="80603" y="7554"/>
                  </a:lnTo>
                  <a:lnTo>
                    <a:pt x="80603" y="7458"/>
                  </a:lnTo>
                  <a:lnTo>
                    <a:pt x="80584" y="7382"/>
                  </a:lnTo>
                  <a:lnTo>
                    <a:pt x="80508" y="7324"/>
                  </a:lnTo>
                  <a:lnTo>
                    <a:pt x="80431" y="7286"/>
                  </a:lnTo>
                  <a:close/>
                  <a:moveTo>
                    <a:pt x="78251" y="8816"/>
                  </a:moveTo>
                  <a:lnTo>
                    <a:pt x="78156" y="8835"/>
                  </a:lnTo>
                  <a:lnTo>
                    <a:pt x="78079" y="8873"/>
                  </a:lnTo>
                  <a:lnTo>
                    <a:pt x="77200" y="9543"/>
                  </a:lnTo>
                  <a:lnTo>
                    <a:pt x="77142" y="9619"/>
                  </a:lnTo>
                  <a:lnTo>
                    <a:pt x="77123" y="9696"/>
                  </a:lnTo>
                  <a:lnTo>
                    <a:pt x="77123" y="9791"/>
                  </a:lnTo>
                  <a:lnTo>
                    <a:pt x="77161" y="9868"/>
                  </a:lnTo>
                  <a:lnTo>
                    <a:pt x="77200" y="9906"/>
                  </a:lnTo>
                  <a:lnTo>
                    <a:pt x="77257" y="9925"/>
                  </a:lnTo>
                  <a:lnTo>
                    <a:pt x="77353" y="9944"/>
                  </a:lnTo>
                  <a:lnTo>
                    <a:pt x="77410" y="9925"/>
                  </a:lnTo>
                  <a:lnTo>
                    <a:pt x="77486" y="9887"/>
                  </a:lnTo>
                  <a:lnTo>
                    <a:pt x="78347" y="9218"/>
                  </a:lnTo>
                  <a:lnTo>
                    <a:pt x="78404" y="9160"/>
                  </a:lnTo>
                  <a:lnTo>
                    <a:pt x="78443" y="9065"/>
                  </a:lnTo>
                  <a:lnTo>
                    <a:pt x="78443" y="8988"/>
                  </a:lnTo>
                  <a:lnTo>
                    <a:pt x="78404" y="8912"/>
                  </a:lnTo>
                  <a:lnTo>
                    <a:pt x="78328" y="8854"/>
                  </a:lnTo>
                  <a:lnTo>
                    <a:pt x="78251" y="8816"/>
                  </a:lnTo>
                  <a:close/>
                  <a:moveTo>
                    <a:pt x="76090" y="10499"/>
                  </a:moveTo>
                  <a:lnTo>
                    <a:pt x="76014" y="10537"/>
                  </a:lnTo>
                  <a:lnTo>
                    <a:pt x="75173" y="11283"/>
                  </a:lnTo>
                  <a:lnTo>
                    <a:pt x="75115" y="11359"/>
                  </a:lnTo>
                  <a:lnTo>
                    <a:pt x="75096" y="11436"/>
                  </a:lnTo>
                  <a:lnTo>
                    <a:pt x="75115" y="11531"/>
                  </a:lnTo>
                  <a:lnTo>
                    <a:pt x="75153" y="11589"/>
                  </a:lnTo>
                  <a:lnTo>
                    <a:pt x="75230" y="11646"/>
                  </a:lnTo>
                  <a:lnTo>
                    <a:pt x="75326" y="11665"/>
                  </a:lnTo>
                  <a:lnTo>
                    <a:pt x="75402" y="11665"/>
                  </a:lnTo>
                  <a:lnTo>
                    <a:pt x="75479" y="11608"/>
                  </a:lnTo>
                  <a:lnTo>
                    <a:pt x="76301" y="10881"/>
                  </a:lnTo>
                  <a:lnTo>
                    <a:pt x="76358" y="10805"/>
                  </a:lnTo>
                  <a:lnTo>
                    <a:pt x="76377" y="10728"/>
                  </a:lnTo>
                  <a:lnTo>
                    <a:pt x="76358" y="10652"/>
                  </a:lnTo>
                  <a:lnTo>
                    <a:pt x="76320" y="10575"/>
                  </a:lnTo>
                  <a:lnTo>
                    <a:pt x="76243" y="10518"/>
                  </a:lnTo>
                  <a:lnTo>
                    <a:pt x="76167" y="10499"/>
                  </a:lnTo>
                  <a:close/>
                  <a:moveTo>
                    <a:pt x="74102" y="12296"/>
                  </a:moveTo>
                  <a:lnTo>
                    <a:pt x="74044" y="12354"/>
                  </a:lnTo>
                  <a:lnTo>
                    <a:pt x="73241" y="13138"/>
                  </a:lnTo>
                  <a:lnTo>
                    <a:pt x="73203" y="13214"/>
                  </a:lnTo>
                  <a:lnTo>
                    <a:pt x="73184" y="13291"/>
                  </a:lnTo>
                  <a:lnTo>
                    <a:pt x="73203" y="13367"/>
                  </a:lnTo>
                  <a:lnTo>
                    <a:pt x="73241" y="13444"/>
                  </a:lnTo>
                  <a:lnTo>
                    <a:pt x="73318" y="13501"/>
                  </a:lnTo>
                  <a:lnTo>
                    <a:pt x="73490" y="13501"/>
                  </a:lnTo>
                  <a:lnTo>
                    <a:pt x="73547" y="13444"/>
                  </a:lnTo>
                  <a:lnTo>
                    <a:pt x="74350" y="12679"/>
                  </a:lnTo>
                  <a:lnTo>
                    <a:pt x="74389" y="12602"/>
                  </a:lnTo>
                  <a:lnTo>
                    <a:pt x="74408" y="12507"/>
                  </a:lnTo>
                  <a:lnTo>
                    <a:pt x="74389" y="12430"/>
                  </a:lnTo>
                  <a:lnTo>
                    <a:pt x="74350" y="12354"/>
                  </a:lnTo>
                  <a:lnTo>
                    <a:pt x="74274" y="12315"/>
                  </a:lnTo>
                  <a:lnTo>
                    <a:pt x="74197" y="12296"/>
                  </a:lnTo>
                  <a:close/>
                  <a:moveTo>
                    <a:pt x="72304" y="14170"/>
                  </a:moveTo>
                  <a:lnTo>
                    <a:pt x="72228" y="14190"/>
                  </a:lnTo>
                  <a:lnTo>
                    <a:pt x="72151" y="14247"/>
                  </a:lnTo>
                  <a:lnTo>
                    <a:pt x="71367" y="15031"/>
                  </a:lnTo>
                  <a:lnTo>
                    <a:pt x="71329" y="15107"/>
                  </a:lnTo>
                  <a:lnTo>
                    <a:pt x="71310" y="15184"/>
                  </a:lnTo>
                  <a:lnTo>
                    <a:pt x="71329" y="15280"/>
                  </a:lnTo>
                  <a:lnTo>
                    <a:pt x="71386" y="15356"/>
                  </a:lnTo>
                  <a:lnTo>
                    <a:pt x="71444" y="15394"/>
                  </a:lnTo>
                  <a:lnTo>
                    <a:pt x="71539" y="15413"/>
                  </a:lnTo>
                  <a:lnTo>
                    <a:pt x="71616" y="15394"/>
                  </a:lnTo>
                  <a:lnTo>
                    <a:pt x="71692" y="15337"/>
                  </a:lnTo>
                  <a:lnTo>
                    <a:pt x="72457" y="14553"/>
                  </a:lnTo>
                  <a:lnTo>
                    <a:pt x="72514" y="14476"/>
                  </a:lnTo>
                  <a:lnTo>
                    <a:pt x="72534" y="14381"/>
                  </a:lnTo>
                  <a:lnTo>
                    <a:pt x="72514" y="14304"/>
                  </a:lnTo>
                  <a:lnTo>
                    <a:pt x="72457" y="14228"/>
                  </a:lnTo>
                  <a:lnTo>
                    <a:pt x="72381" y="14190"/>
                  </a:lnTo>
                  <a:lnTo>
                    <a:pt x="72304" y="14170"/>
                  </a:lnTo>
                  <a:close/>
                  <a:moveTo>
                    <a:pt x="70449" y="16083"/>
                  </a:moveTo>
                  <a:lnTo>
                    <a:pt x="70373" y="16102"/>
                  </a:lnTo>
                  <a:lnTo>
                    <a:pt x="70296" y="16140"/>
                  </a:lnTo>
                  <a:lnTo>
                    <a:pt x="69512" y="16943"/>
                  </a:lnTo>
                  <a:lnTo>
                    <a:pt x="69474" y="17020"/>
                  </a:lnTo>
                  <a:lnTo>
                    <a:pt x="69455" y="17096"/>
                  </a:lnTo>
                  <a:lnTo>
                    <a:pt x="69474" y="17173"/>
                  </a:lnTo>
                  <a:lnTo>
                    <a:pt x="69512" y="17249"/>
                  </a:lnTo>
                  <a:lnTo>
                    <a:pt x="69589" y="17307"/>
                  </a:lnTo>
                  <a:lnTo>
                    <a:pt x="69761" y="17307"/>
                  </a:lnTo>
                  <a:lnTo>
                    <a:pt x="69837" y="17249"/>
                  </a:lnTo>
                  <a:lnTo>
                    <a:pt x="70621" y="16465"/>
                  </a:lnTo>
                  <a:lnTo>
                    <a:pt x="70660" y="16389"/>
                  </a:lnTo>
                  <a:lnTo>
                    <a:pt x="70679" y="16293"/>
                  </a:lnTo>
                  <a:lnTo>
                    <a:pt x="70660" y="16217"/>
                  </a:lnTo>
                  <a:lnTo>
                    <a:pt x="70602" y="16140"/>
                  </a:lnTo>
                  <a:lnTo>
                    <a:pt x="70526" y="16102"/>
                  </a:lnTo>
                  <a:lnTo>
                    <a:pt x="70449" y="16083"/>
                  </a:lnTo>
                  <a:close/>
                  <a:moveTo>
                    <a:pt x="68575" y="17957"/>
                  </a:moveTo>
                  <a:lnTo>
                    <a:pt x="68499" y="17976"/>
                  </a:lnTo>
                  <a:lnTo>
                    <a:pt x="68422" y="18033"/>
                  </a:lnTo>
                  <a:lnTo>
                    <a:pt x="67619" y="18798"/>
                  </a:lnTo>
                  <a:lnTo>
                    <a:pt x="67581" y="18856"/>
                  </a:lnTo>
                  <a:lnTo>
                    <a:pt x="67562" y="18951"/>
                  </a:lnTo>
                  <a:lnTo>
                    <a:pt x="67562" y="19028"/>
                  </a:lnTo>
                  <a:lnTo>
                    <a:pt x="67619" y="19104"/>
                  </a:lnTo>
                  <a:lnTo>
                    <a:pt x="67696" y="19162"/>
                  </a:lnTo>
                  <a:lnTo>
                    <a:pt x="67772" y="19181"/>
                  </a:lnTo>
                  <a:lnTo>
                    <a:pt x="67848" y="19162"/>
                  </a:lnTo>
                  <a:lnTo>
                    <a:pt x="67925" y="19123"/>
                  </a:lnTo>
                  <a:lnTo>
                    <a:pt x="68728" y="18339"/>
                  </a:lnTo>
                  <a:lnTo>
                    <a:pt x="68786" y="18282"/>
                  </a:lnTo>
                  <a:lnTo>
                    <a:pt x="68805" y="18186"/>
                  </a:lnTo>
                  <a:lnTo>
                    <a:pt x="68786" y="18110"/>
                  </a:lnTo>
                  <a:lnTo>
                    <a:pt x="68728" y="18033"/>
                  </a:lnTo>
                  <a:lnTo>
                    <a:pt x="68671" y="17976"/>
                  </a:lnTo>
                  <a:lnTo>
                    <a:pt x="68575" y="17957"/>
                  </a:lnTo>
                  <a:close/>
                  <a:moveTo>
                    <a:pt x="26180" y="19754"/>
                  </a:moveTo>
                  <a:lnTo>
                    <a:pt x="25070" y="19793"/>
                  </a:lnTo>
                  <a:lnTo>
                    <a:pt x="24975" y="19831"/>
                  </a:lnTo>
                  <a:lnTo>
                    <a:pt x="24917" y="19869"/>
                  </a:lnTo>
                  <a:lnTo>
                    <a:pt x="24860" y="19946"/>
                  </a:lnTo>
                  <a:lnTo>
                    <a:pt x="24860" y="20041"/>
                  </a:lnTo>
                  <a:lnTo>
                    <a:pt x="24879" y="20118"/>
                  </a:lnTo>
                  <a:lnTo>
                    <a:pt x="24917" y="20175"/>
                  </a:lnTo>
                  <a:lnTo>
                    <a:pt x="24994" y="20232"/>
                  </a:lnTo>
                  <a:lnTo>
                    <a:pt x="25070" y="20252"/>
                  </a:lnTo>
                  <a:lnTo>
                    <a:pt x="25090" y="20252"/>
                  </a:lnTo>
                  <a:lnTo>
                    <a:pt x="26180" y="20213"/>
                  </a:lnTo>
                  <a:lnTo>
                    <a:pt x="26275" y="20194"/>
                  </a:lnTo>
                  <a:lnTo>
                    <a:pt x="26333" y="20137"/>
                  </a:lnTo>
                  <a:lnTo>
                    <a:pt x="26390" y="20060"/>
                  </a:lnTo>
                  <a:lnTo>
                    <a:pt x="26409" y="19984"/>
                  </a:lnTo>
                  <a:lnTo>
                    <a:pt x="26390" y="19888"/>
                  </a:lnTo>
                  <a:lnTo>
                    <a:pt x="26333" y="19831"/>
                  </a:lnTo>
                  <a:lnTo>
                    <a:pt x="26256" y="19773"/>
                  </a:lnTo>
                  <a:lnTo>
                    <a:pt x="26180" y="19754"/>
                  </a:lnTo>
                  <a:close/>
                  <a:moveTo>
                    <a:pt x="27748" y="19773"/>
                  </a:moveTo>
                  <a:lnTo>
                    <a:pt x="27652" y="19793"/>
                  </a:lnTo>
                  <a:lnTo>
                    <a:pt x="27576" y="19831"/>
                  </a:lnTo>
                  <a:lnTo>
                    <a:pt x="27537" y="19907"/>
                  </a:lnTo>
                  <a:lnTo>
                    <a:pt x="27518" y="19984"/>
                  </a:lnTo>
                  <a:lnTo>
                    <a:pt x="27518" y="20079"/>
                  </a:lnTo>
                  <a:lnTo>
                    <a:pt x="27576" y="20156"/>
                  </a:lnTo>
                  <a:lnTo>
                    <a:pt x="27633" y="20194"/>
                  </a:lnTo>
                  <a:lnTo>
                    <a:pt x="27729" y="20213"/>
                  </a:lnTo>
                  <a:lnTo>
                    <a:pt x="28819" y="20271"/>
                  </a:lnTo>
                  <a:lnTo>
                    <a:pt x="28838" y="20271"/>
                  </a:lnTo>
                  <a:lnTo>
                    <a:pt x="28914" y="20252"/>
                  </a:lnTo>
                  <a:lnTo>
                    <a:pt x="28991" y="20213"/>
                  </a:lnTo>
                  <a:lnTo>
                    <a:pt x="29029" y="20156"/>
                  </a:lnTo>
                  <a:lnTo>
                    <a:pt x="29067" y="20079"/>
                  </a:lnTo>
                  <a:lnTo>
                    <a:pt x="29048" y="19984"/>
                  </a:lnTo>
                  <a:lnTo>
                    <a:pt x="29010" y="19907"/>
                  </a:lnTo>
                  <a:lnTo>
                    <a:pt x="28933" y="19850"/>
                  </a:lnTo>
                  <a:lnTo>
                    <a:pt x="28857" y="19831"/>
                  </a:lnTo>
                  <a:lnTo>
                    <a:pt x="27748" y="19773"/>
                  </a:lnTo>
                  <a:close/>
                  <a:moveTo>
                    <a:pt x="23502" y="19926"/>
                  </a:moveTo>
                  <a:lnTo>
                    <a:pt x="22393" y="20060"/>
                  </a:lnTo>
                  <a:lnTo>
                    <a:pt x="22317" y="20079"/>
                  </a:lnTo>
                  <a:lnTo>
                    <a:pt x="22240" y="20137"/>
                  </a:lnTo>
                  <a:lnTo>
                    <a:pt x="22202" y="20213"/>
                  </a:lnTo>
                  <a:lnTo>
                    <a:pt x="22202" y="20309"/>
                  </a:lnTo>
                  <a:lnTo>
                    <a:pt x="22240" y="20385"/>
                  </a:lnTo>
                  <a:lnTo>
                    <a:pt x="22279" y="20443"/>
                  </a:lnTo>
                  <a:lnTo>
                    <a:pt x="22355" y="20481"/>
                  </a:lnTo>
                  <a:lnTo>
                    <a:pt x="22432" y="20500"/>
                  </a:lnTo>
                  <a:lnTo>
                    <a:pt x="22451" y="20481"/>
                  </a:lnTo>
                  <a:lnTo>
                    <a:pt x="23541" y="20366"/>
                  </a:lnTo>
                  <a:lnTo>
                    <a:pt x="23636" y="20328"/>
                  </a:lnTo>
                  <a:lnTo>
                    <a:pt x="23694" y="20271"/>
                  </a:lnTo>
                  <a:lnTo>
                    <a:pt x="23732" y="20213"/>
                  </a:lnTo>
                  <a:lnTo>
                    <a:pt x="23751" y="20118"/>
                  </a:lnTo>
                  <a:lnTo>
                    <a:pt x="23713" y="20041"/>
                  </a:lnTo>
                  <a:lnTo>
                    <a:pt x="23675" y="19965"/>
                  </a:lnTo>
                  <a:lnTo>
                    <a:pt x="23598" y="19926"/>
                  </a:lnTo>
                  <a:close/>
                  <a:moveTo>
                    <a:pt x="30329" y="19984"/>
                  </a:moveTo>
                  <a:lnTo>
                    <a:pt x="30253" y="20022"/>
                  </a:lnTo>
                  <a:lnTo>
                    <a:pt x="30195" y="20099"/>
                  </a:lnTo>
                  <a:lnTo>
                    <a:pt x="30157" y="20175"/>
                  </a:lnTo>
                  <a:lnTo>
                    <a:pt x="30176" y="20271"/>
                  </a:lnTo>
                  <a:lnTo>
                    <a:pt x="30215" y="20347"/>
                  </a:lnTo>
                  <a:lnTo>
                    <a:pt x="30272" y="20404"/>
                  </a:lnTo>
                  <a:lnTo>
                    <a:pt x="30348" y="20424"/>
                  </a:lnTo>
                  <a:lnTo>
                    <a:pt x="31438" y="20577"/>
                  </a:lnTo>
                  <a:lnTo>
                    <a:pt x="31553" y="20577"/>
                  </a:lnTo>
                  <a:lnTo>
                    <a:pt x="31630" y="20538"/>
                  </a:lnTo>
                  <a:lnTo>
                    <a:pt x="31668" y="20462"/>
                  </a:lnTo>
                  <a:lnTo>
                    <a:pt x="31706" y="20385"/>
                  </a:lnTo>
                  <a:lnTo>
                    <a:pt x="31687" y="20309"/>
                  </a:lnTo>
                  <a:lnTo>
                    <a:pt x="31668" y="20232"/>
                  </a:lnTo>
                  <a:lnTo>
                    <a:pt x="31591" y="20175"/>
                  </a:lnTo>
                  <a:lnTo>
                    <a:pt x="31515" y="20137"/>
                  </a:lnTo>
                  <a:lnTo>
                    <a:pt x="30406" y="19984"/>
                  </a:lnTo>
                  <a:close/>
                  <a:moveTo>
                    <a:pt x="66644" y="19773"/>
                  </a:moveTo>
                  <a:lnTo>
                    <a:pt x="66567" y="19793"/>
                  </a:lnTo>
                  <a:lnTo>
                    <a:pt x="66491" y="19831"/>
                  </a:lnTo>
                  <a:lnTo>
                    <a:pt x="65649" y="20538"/>
                  </a:lnTo>
                  <a:lnTo>
                    <a:pt x="65592" y="20615"/>
                  </a:lnTo>
                  <a:lnTo>
                    <a:pt x="65573" y="20691"/>
                  </a:lnTo>
                  <a:lnTo>
                    <a:pt x="65573" y="20787"/>
                  </a:lnTo>
                  <a:lnTo>
                    <a:pt x="65611" y="20863"/>
                  </a:lnTo>
                  <a:lnTo>
                    <a:pt x="65688" y="20921"/>
                  </a:lnTo>
                  <a:lnTo>
                    <a:pt x="65783" y="20940"/>
                  </a:lnTo>
                  <a:lnTo>
                    <a:pt x="65860" y="20921"/>
                  </a:lnTo>
                  <a:lnTo>
                    <a:pt x="65936" y="20883"/>
                  </a:lnTo>
                  <a:lnTo>
                    <a:pt x="66778" y="20156"/>
                  </a:lnTo>
                  <a:lnTo>
                    <a:pt x="66835" y="20099"/>
                  </a:lnTo>
                  <a:lnTo>
                    <a:pt x="66854" y="20022"/>
                  </a:lnTo>
                  <a:lnTo>
                    <a:pt x="66835" y="19926"/>
                  </a:lnTo>
                  <a:lnTo>
                    <a:pt x="66797" y="19850"/>
                  </a:lnTo>
                  <a:lnTo>
                    <a:pt x="66720" y="19793"/>
                  </a:lnTo>
                  <a:lnTo>
                    <a:pt x="66644" y="19773"/>
                  </a:lnTo>
                  <a:close/>
                  <a:moveTo>
                    <a:pt x="20844" y="20290"/>
                  </a:moveTo>
                  <a:lnTo>
                    <a:pt x="19754" y="20519"/>
                  </a:lnTo>
                  <a:lnTo>
                    <a:pt x="19678" y="20557"/>
                  </a:lnTo>
                  <a:lnTo>
                    <a:pt x="19620" y="20615"/>
                  </a:lnTo>
                  <a:lnTo>
                    <a:pt x="19582" y="20691"/>
                  </a:lnTo>
                  <a:lnTo>
                    <a:pt x="19582" y="20787"/>
                  </a:lnTo>
                  <a:lnTo>
                    <a:pt x="19620" y="20863"/>
                  </a:lnTo>
                  <a:lnTo>
                    <a:pt x="19678" y="20902"/>
                  </a:lnTo>
                  <a:lnTo>
                    <a:pt x="19735" y="20940"/>
                  </a:lnTo>
                  <a:lnTo>
                    <a:pt x="19812" y="20959"/>
                  </a:lnTo>
                  <a:lnTo>
                    <a:pt x="19850" y="20959"/>
                  </a:lnTo>
                  <a:lnTo>
                    <a:pt x="20940" y="20730"/>
                  </a:lnTo>
                  <a:lnTo>
                    <a:pt x="21016" y="20710"/>
                  </a:lnTo>
                  <a:lnTo>
                    <a:pt x="21074" y="20634"/>
                  </a:lnTo>
                  <a:lnTo>
                    <a:pt x="21112" y="20557"/>
                  </a:lnTo>
                  <a:lnTo>
                    <a:pt x="21112" y="20481"/>
                  </a:lnTo>
                  <a:lnTo>
                    <a:pt x="21074" y="20385"/>
                  </a:lnTo>
                  <a:lnTo>
                    <a:pt x="21016" y="20328"/>
                  </a:lnTo>
                  <a:lnTo>
                    <a:pt x="20940" y="20309"/>
                  </a:lnTo>
                  <a:lnTo>
                    <a:pt x="20844" y="20290"/>
                  </a:lnTo>
                  <a:close/>
                  <a:moveTo>
                    <a:pt x="32968" y="20424"/>
                  </a:moveTo>
                  <a:lnTo>
                    <a:pt x="32892" y="20462"/>
                  </a:lnTo>
                  <a:lnTo>
                    <a:pt x="32815" y="20519"/>
                  </a:lnTo>
                  <a:lnTo>
                    <a:pt x="32796" y="20596"/>
                  </a:lnTo>
                  <a:lnTo>
                    <a:pt x="32796" y="20691"/>
                  </a:lnTo>
                  <a:lnTo>
                    <a:pt x="32815" y="20768"/>
                  </a:lnTo>
                  <a:lnTo>
                    <a:pt x="32873" y="20825"/>
                  </a:lnTo>
                  <a:lnTo>
                    <a:pt x="32968" y="20863"/>
                  </a:lnTo>
                  <a:lnTo>
                    <a:pt x="34039" y="21093"/>
                  </a:lnTo>
                  <a:lnTo>
                    <a:pt x="34097" y="21112"/>
                  </a:lnTo>
                  <a:lnTo>
                    <a:pt x="34154" y="21093"/>
                  </a:lnTo>
                  <a:lnTo>
                    <a:pt x="34230" y="21055"/>
                  </a:lnTo>
                  <a:lnTo>
                    <a:pt x="34269" y="20997"/>
                  </a:lnTo>
                  <a:lnTo>
                    <a:pt x="34307" y="20940"/>
                  </a:lnTo>
                  <a:lnTo>
                    <a:pt x="34307" y="20844"/>
                  </a:lnTo>
                  <a:lnTo>
                    <a:pt x="34269" y="20768"/>
                  </a:lnTo>
                  <a:lnTo>
                    <a:pt x="34211" y="20710"/>
                  </a:lnTo>
                  <a:lnTo>
                    <a:pt x="34135" y="20672"/>
                  </a:lnTo>
                  <a:lnTo>
                    <a:pt x="33045" y="20424"/>
                  </a:lnTo>
                  <a:close/>
                  <a:moveTo>
                    <a:pt x="18244" y="20883"/>
                  </a:moveTo>
                  <a:lnTo>
                    <a:pt x="17173" y="21208"/>
                  </a:lnTo>
                  <a:lnTo>
                    <a:pt x="17096" y="21246"/>
                  </a:lnTo>
                  <a:lnTo>
                    <a:pt x="17039" y="21303"/>
                  </a:lnTo>
                  <a:lnTo>
                    <a:pt x="17020" y="21380"/>
                  </a:lnTo>
                  <a:lnTo>
                    <a:pt x="17020" y="21475"/>
                  </a:lnTo>
                  <a:lnTo>
                    <a:pt x="17058" y="21533"/>
                  </a:lnTo>
                  <a:lnTo>
                    <a:pt x="17096" y="21590"/>
                  </a:lnTo>
                  <a:lnTo>
                    <a:pt x="17173" y="21628"/>
                  </a:lnTo>
                  <a:lnTo>
                    <a:pt x="17307" y="21628"/>
                  </a:lnTo>
                  <a:lnTo>
                    <a:pt x="18358" y="21322"/>
                  </a:lnTo>
                  <a:lnTo>
                    <a:pt x="18435" y="21284"/>
                  </a:lnTo>
                  <a:lnTo>
                    <a:pt x="18492" y="21208"/>
                  </a:lnTo>
                  <a:lnTo>
                    <a:pt x="18511" y="21131"/>
                  </a:lnTo>
                  <a:lnTo>
                    <a:pt x="18511" y="21055"/>
                  </a:lnTo>
                  <a:lnTo>
                    <a:pt x="18473" y="20978"/>
                  </a:lnTo>
                  <a:lnTo>
                    <a:pt x="18416" y="20921"/>
                  </a:lnTo>
                  <a:lnTo>
                    <a:pt x="18339" y="20883"/>
                  </a:lnTo>
                  <a:close/>
                  <a:moveTo>
                    <a:pt x="35569" y="21055"/>
                  </a:moveTo>
                  <a:lnTo>
                    <a:pt x="35473" y="21074"/>
                  </a:lnTo>
                  <a:lnTo>
                    <a:pt x="35416" y="21131"/>
                  </a:lnTo>
                  <a:lnTo>
                    <a:pt x="35378" y="21208"/>
                  </a:lnTo>
                  <a:lnTo>
                    <a:pt x="35378" y="21303"/>
                  </a:lnTo>
                  <a:lnTo>
                    <a:pt x="35397" y="21380"/>
                  </a:lnTo>
                  <a:lnTo>
                    <a:pt x="35454" y="21437"/>
                  </a:lnTo>
                  <a:lnTo>
                    <a:pt x="35531" y="21475"/>
                  </a:lnTo>
                  <a:lnTo>
                    <a:pt x="36602" y="21781"/>
                  </a:lnTo>
                  <a:lnTo>
                    <a:pt x="36735" y="21781"/>
                  </a:lnTo>
                  <a:lnTo>
                    <a:pt x="36793" y="21743"/>
                  </a:lnTo>
                  <a:lnTo>
                    <a:pt x="36850" y="21686"/>
                  </a:lnTo>
                  <a:lnTo>
                    <a:pt x="36869" y="21628"/>
                  </a:lnTo>
                  <a:lnTo>
                    <a:pt x="36888" y="21533"/>
                  </a:lnTo>
                  <a:lnTo>
                    <a:pt x="36850" y="21456"/>
                  </a:lnTo>
                  <a:lnTo>
                    <a:pt x="36793" y="21399"/>
                  </a:lnTo>
                  <a:lnTo>
                    <a:pt x="36716" y="21361"/>
                  </a:lnTo>
                  <a:lnTo>
                    <a:pt x="35645" y="21055"/>
                  </a:lnTo>
                  <a:close/>
                  <a:moveTo>
                    <a:pt x="15681" y="21686"/>
                  </a:moveTo>
                  <a:lnTo>
                    <a:pt x="14648" y="22087"/>
                  </a:lnTo>
                  <a:lnTo>
                    <a:pt x="14572" y="22126"/>
                  </a:lnTo>
                  <a:lnTo>
                    <a:pt x="14515" y="22202"/>
                  </a:lnTo>
                  <a:lnTo>
                    <a:pt x="14495" y="22279"/>
                  </a:lnTo>
                  <a:lnTo>
                    <a:pt x="14515" y="22374"/>
                  </a:lnTo>
                  <a:lnTo>
                    <a:pt x="14553" y="22432"/>
                  </a:lnTo>
                  <a:lnTo>
                    <a:pt x="14591" y="22470"/>
                  </a:lnTo>
                  <a:lnTo>
                    <a:pt x="14668" y="22508"/>
                  </a:lnTo>
                  <a:lnTo>
                    <a:pt x="14725" y="22508"/>
                  </a:lnTo>
                  <a:lnTo>
                    <a:pt x="14801" y="22489"/>
                  </a:lnTo>
                  <a:lnTo>
                    <a:pt x="15834" y="22106"/>
                  </a:lnTo>
                  <a:lnTo>
                    <a:pt x="15911" y="22068"/>
                  </a:lnTo>
                  <a:lnTo>
                    <a:pt x="15968" y="21992"/>
                  </a:lnTo>
                  <a:lnTo>
                    <a:pt x="15987" y="21915"/>
                  </a:lnTo>
                  <a:lnTo>
                    <a:pt x="15968" y="21820"/>
                  </a:lnTo>
                  <a:lnTo>
                    <a:pt x="15930" y="21743"/>
                  </a:lnTo>
                  <a:lnTo>
                    <a:pt x="15853" y="21705"/>
                  </a:lnTo>
                  <a:lnTo>
                    <a:pt x="15777" y="21686"/>
                  </a:lnTo>
                  <a:close/>
                  <a:moveTo>
                    <a:pt x="64521" y="21456"/>
                  </a:moveTo>
                  <a:lnTo>
                    <a:pt x="64425" y="21495"/>
                  </a:lnTo>
                  <a:lnTo>
                    <a:pt x="63986" y="21820"/>
                  </a:lnTo>
                  <a:lnTo>
                    <a:pt x="63546" y="22126"/>
                  </a:lnTo>
                  <a:lnTo>
                    <a:pt x="63469" y="22183"/>
                  </a:lnTo>
                  <a:lnTo>
                    <a:pt x="63450" y="22259"/>
                  </a:lnTo>
                  <a:lnTo>
                    <a:pt x="63450" y="22355"/>
                  </a:lnTo>
                  <a:lnTo>
                    <a:pt x="63469" y="22432"/>
                  </a:lnTo>
                  <a:lnTo>
                    <a:pt x="63508" y="22470"/>
                  </a:lnTo>
                  <a:lnTo>
                    <a:pt x="63565" y="22508"/>
                  </a:lnTo>
                  <a:lnTo>
                    <a:pt x="63603" y="22527"/>
                  </a:lnTo>
                  <a:lnTo>
                    <a:pt x="63718" y="22527"/>
                  </a:lnTo>
                  <a:lnTo>
                    <a:pt x="63794" y="22489"/>
                  </a:lnTo>
                  <a:lnTo>
                    <a:pt x="64234" y="22183"/>
                  </a:lnTo>
                  <a:lnTo>
                    <a:pt x="64693" y="21858"/>
                  </a:lnTo>
                  <a:lnTo>
                    <a:pt x="64751" y="21781"/>
                  </a:lnTo>
                  <a:lnTo>
                    <a:pt x="64789" y="21705"/>
                  </a:lnTo>
                  <a:lnTo>
                    <a:pt x="64789" y="21628"/>
                  </a:lnTo>
                  <a:lnTo>
                    <a:pt x="64751" y="21533"/>
                  </a:lnTo>
                  <a:lnTo>
                    <a:pt x="64674" y="21475"/>
                  </a:lnTo>
                  <a:lnTo>
                    <a:pt x="64598" y="21456"/>
                  </a:lnTo>
                  <a:close/>
                  <a:moveTo>
                    <a:pt x="38131" y="21781"/>
                  </a:moveTo>
                  <a:lnTo>
                    <a:pt x="38036" y="21820"/>
                  </a:lnTo>
                  <a:lnTo>
                    <a:pt x="37978" y="21858"/>
                  </a:lnTo>
                  <a:lnTo>
                    <a:pt x="37940" y="21934"/>
                  </a:lnTo>
                  <a:lnTo>
                    <a:pt x="37921" y="22030"/>
                  </a:lnTo>
                  <a:lnTo>
                    <a:pt x="37959" y="22106"/>
                  </a:lnTo>
                  <a:lnTo>
                    <a:pt x="37998" y="22183"/>
                  </a:lnTo>
                  <a:lnTo>
                    <a:pt x="38074" y="22221"/>
                  </a:lnTo>
                  <a:lnTo>
                    <a:pt x="39145" y="22546"/>
                  </a:lnTo>
                  <a:lnTo>
                    <a:pt x="39202" y="22565"/>
                  </a:lnTo>
                  <a:lnTo>
                    <a:pt x="39279" y="22546"/>
                  </a:lnTo>
                  <a:lnTo>
                    <a:pt x="39336" y="22508"/>
                  </a:lnTo>
                  <a:lnTo>
                    <a:pt x="39374" y="22470"/>
                  </a:lnTo>
                  <a:lnTo>
                    <a:pt x="39413" y="22412"/>
                  </a:lnTo>
                  <a:lnTo>
                    <a:pt x="39432" y="22317"/>
                  </a:lnTo>
                  <a:lnTo>
                    <a:pt x="39394" y="22240"/>
                  </a:lnTo>
                  <a:lnTo>
                    <a:pt x="39355" y="22164"/>
                  </a:lnTo>
                  <a:lnTo>
                    <a:pt x="39279" y="22126"/>
                  </a:lnTo>
                  <a:lnTo>
                    <a:pt x="38208" y="21800"/>
                  </a:lnTo>
                  <a:lnTo>
                    <a:pt x="38131" y="21781"/>
                  </a:lnTo>
                  <a:close/>
                  <a:moveTo>
                    <a:pt x="40656" y="22585"/>
                  </a:moveTo>
                  <a:lnTo>
                    <a:pt x="40579" y="22604"/>
                  </a:lnTo>
                  <a:lnTo>
                    <a:pt x="40522" y="22661"/>
                  </a:lnTo>
                  <a:lnTo>
                    <a:pt x="40464" y="22738"/>
                  </a:lnTo>
                  <a:lnTo>
                    <a:pt x="40464" y="22833"/>
                  </a:lnTo>
                  <a:lnTo>
                    <a:pt x="40484" y="22910"/>
                  </a:lnTo>
                  <a:lnTo>
                    <a:pt x="40541" y="22967"/>
                  </a:lnTo>
                  <a:lnTo>
                    <a:pt x="40617" y="23024"/>
                  </a:lnTo>
                  <a:lnTo>
                    <a:pt x="41669" y="23349"/>
                  </a:lnTo>
                  <a:lnTo>
                    <a:pt x="41746" y="23369"/>
                  </a:lnTo>
                  <a:lnTo>
                    <a:pt x="41803" y="23349"/>
                  </a:lnTo>
                  <a:lnTo>
                    <a:pt x="41880" y="23311"/>
                  </a:lnTo>
                  <a:lnTo>
                    <a:pt x="41918" y="23273"/>
                  </a:lnTo>
                  <a:lnTo>
                    <a:pt x="41956" y="23196"/>
                  </a:lnTo>
                  <a:lnTo>
                    <a:pt x="41956" y="23120"/>
                  </a:lnTo>
                  <a:lnTo>
                    <a:pt x="41937" y="23043"/>
                  </a:lnTo>
                  <a:lnTo>
                    <a:pt x="41880" y="22967"/>
                  </a:lnTo>
                  <a:lnTo>
                    <a:pt x="41803" y="22929"/>
                  </a:lnTo>
                  <a:lnTo>
                    <a:pt x="40751" y="22604"/>
                  </a:lnTo>
                  <a:lnTo>
                    <a:pt x="40656" y="22585"/>
                  </a:lnTo>
                  <a:close/>
                  <a:moveTo>
                    <a:pt x="13291" y="22680"/>
                  </a:moveTo>
                  <a:lnTo>
                    <a:pt x="13195" y="22699"/>
                  </a:lnTo>
                  <a:lnTo>
                    <a:pt x="12201" y="23158"/>
                  </a:lnTo>
                  <a:lnTo>
                    <a:pt x="12124" y="23216"/>
                  </a:lnTo>
                  <a:lnTo>
                    <a:pt x="12086" y="23292"/>
                  </a:lnTo>
                  <a:lnTo>
                    <a:pt x="12067" y="23369"/>
                  </a:lnTo>
                  <a:lnTo>
                    <a:pt x="12086" y="23464"/>
                  </a:lnTo>
                  <a:lnTo>
                    <a:pt x="12124" y="23522"/>
                  </a:lnTo>
                  <a:lnTo>
                    <a:pt x="12182" y="23560"/>
                  </a:lnTo>
                  <a:lnTo>
                    <a:pt x="12239" y="23579"/>
                  </a:lnTo>
                  <a:lnTo>
                    <a:pt x="12335" y="23579"/>
                  </a:lnTo>
                  <a:lnTo>
                    <a:pt x="12392" y="23560"/>
                  </a:lnTo>
                  <a:lnTo>
                    <a:pt x="13386" y="23101"/>
                  </a:lnTo>
                  <a:lnTo>
                    <a:pt x="13463" y="23043"/>
                  </a:lnTo>
                  <a:lnTo>
                    <a:pt x="13501" y="22967"/>
                  </a:lnTo>
                  <a:lnTo>
                    <a:pt x="13520" y="22890"/>
                  </a:lnTo>
                  <a:lnTo>
                    <a:pt x="13501" y="22795"/>
                  </a:lnTo>
                  <a:lnTo>
                    <a:pt x="13444" y="22738"/>
                  </a:lnTo>
                  <a:lnTo>
                    <a:pt x="13367" y="22680"/>
                  </a:lnTo>
                  <a:close/>
                  <a:moveTo>
                    <a:pt x="62322" y="22910"/>
                  </a:moveTo>
                  <a:lnTo>
                    <a:pt x="62226" y="22948"/>
                  </a:lnTo>
                  <a:lnTo>
                    <a:pt x="61748" y="23196"/>
                  </a:lnTo>
                  <a:lnTo>
                    <a:pt x="61270" y="23464"/>
                  </a:lnTo>
                  <a:lnTo>
                    <a:pt x="61194" y="23502"/>
                  </a:lnTo>
                  <a:lnTo>
                    <a:pt x="61155" y="23579"/>
                  </a:lnTo>
                  <a:lnTo>
                    <a:pt x="61155" y="23675"/>
                  </a:lnTo>
                  <a:lnTo>
                    <a:pt x="61175" y="23751"/>
                  </a:lnTo>
                  <a:lnTo>
                    <a:pt x="61213" y="23808"/>
                  </a:lnTo>
                  <a:lnTo>
                    <a:pt x="61251" y="23847"/>
                  </a:lnTo>
                  <a:lnTo>
                    <a:pt x="61308" y="23866"/>
                  </a:lnTo>
                  <a:lnTo>
                    <a:pt x="61423" y="23866"/>
                  </a:lnTo>
                  <a:lnTo>
                    <a:pt x="61461" y="23847"/>
                  </a:lnTo>
                  <a:lnTo>
                    <a:pt x="61959" y="23598"/>
                  </a:lnTo>
                  <a:lnTo>
                    <a:pt x="62456" y="23330"/>
                  </a:lnTo>
                  <a:lnTo>
                    <a:pt x="62513" y="23273"/>
                  </a:lnTo>
                  <a:lnTo>
                    <a:pt x="62551" y="23196"/>
                  </a:lnTo>
                  <a:lnTo>
                    <a:pt x="62571" y="23101"/>
                  </a:lnTo>
                  <a:lnTo>
                    <a:pt x="62532" y="23024"/>
                  </a:lnTo>
                  <a:lnTo>
                    <a:pt x="62475" y="22948"/>
                  </a:lnTo>
                  <a:lnTo>
                    <a:pt x="62398" y="22910"/>
                  </a:lnTo>
                  <a:close/>
                  <a:moveTo>
                    <a:pt x="43199" y="23369"/>
                  </a:moveTo>
                  <a:lnTo>
                    <a:pt x="43123" y="23407"/>
                  </a:lnTo>
                  <a:lnTo>
                    <a:pt x="43046" y="23464"/>
                  </a:lnTo>
                  <a:lnTo>
                    <a:pt x="43008" y="23541"/>
                  </a:lnTo>
                  <a:lnTo>
                    <a:pt x="43008" y="23617"/>
                  </a:lnTo>
                  <a:lnTo>
                    <a:pt x="43027" y="23694"/>
                  </a:lnTo>
                  <a:lnTo>
                    <a:pt x="43084" y="23770"/>
                  </a:lnTo>
                  <a:lnTo>
                    <a:pt x="43161" y="23808"/>
                  </a:lnTo>
                  <a:lnTo>
                    <a:pt x="44232" y="24114"/>
                  </a:lnTo>
                  <a:lnTo>
                    <a:pt x="44289" y="24133"/>
                  </a:lnTo>
                  <a:lnTo>
                    <a:pt x="44366" y="24114"/>
                  </a:lnTo>
                  <a:lnTo>
                    <a:pt x="44423" y="24095"/>
                  </a:lnTo>
                  <a:lnTo>
                    <a:pt x="44461" y="24038"/>
                  </a:lnTo>
                  <a:lnTo>
                    <a:pt x="44499" y="23961"/>
                  </a:lnTo>
                  <a:lnTo>
                    <a:pt x="44499" y="23885"/>
                  </a:lnTo>
                  <a:lnTo>
                    <a:pt x="44480" y="23808"/>
                  </a:lnTo>
                  <a:lnTo>
                    <a:pt x="44423" y="23732"/>
                  </a:lnTo>
                  <a:lnTo>
                    <a:pt x="44346" y="23694"/>
                  </a:lnTo>
                  <a:lnTo>
                    <a:pt x="43295" y="23388"/>
                  </a:lnTo>
                  <a:lnTo>
                    <a:pt x="43199" y="23369"/>
                  </a:lnTo>
                  <a:close/>
                  <a:moveTo>
                    <a:pt x="45742" y="24095"/>
                  </a:moveTo>
                  <a:lnTo>
                    <a:pt x="45666" y="24133"/>
                  </a:lnTo>
                  <a:lnTo>
                    <a:pt x="45609" y="24191"/>
                  </a:lnTo>
                  <a:lnTo>
                    <a:pt x="45570" y="24267"/>
                  </a:lnTo>
                  <a:lnTo>
                    <a:pt x="45570" y="24344"/>
                  </a:lnTo>
                  <a:lnTo>
                    <a:pt x="45589" y="24439"/>
                  </a:lnTo>
                  <a:lnTo>
                    <a:pt x="45647" y="24497"/>
                  </a:lnTo>
                  <a:lnTo>
                    <a:pt x="45723" y="24535"/>
                  </a:lnTo>
                  <a:lnTo>
                    <a:pt x="46813" y="24803"/>
                  </a:lnTo>
                  <a:lnTo>
                    <a:pt x="46852" y="24803"/>
                  </a:lnTo>
                  <a:lnTo>
                    <a:pt x="46928" y="24784"/>
                  </a:lnTo>
                  <a:lnTo>
                    <a:pt x="47004" y="24765"/>
                  </a:lnTo>
                  <a:lnTo>
                    <a:pt x="47043" y="24707"/>
                  </a:lnTo>
                  <a:lnTo>
                    <a:pt x="47081" y="24631"/>
                  </a:lnTo>
                  <a:lnTo>
                    <a:pt x="47081" y="24554"/>
                  </a:lnTo>
                  <a:lnTo>
                    <a:pt x="47043" y="24459"/>
                  </a:lnTo>
                  <a:lnTo>
                    <a:pt x="46985" y="24401"/>
                  </a:lnTo>
                  <a:lnTo>
                    <a:pt x="46909" y="24363"/>
                  </a:lnTo>
                  <a:lnTo>
                    <a:pt x="45838" y="24095"/>
                  </a:lnTo>
                  <a:close/>
                  <a:moveTo>
                    <a:pt x="10881" y="23866"/>
                  </a:moveTo>
                  <a:lnTo>
                    <a:pt x="10805" y="23885"/>
                  </a:lnTo>
                  <a:lnTo>
                    <a:pt x="9829" y="24439"/>
                  </a:lnTo>
                  <a:lnTo>
                    <a:pt x="9772" y="24497"/>
                  </a:lnTo>
                  <a:lnTo>
                    <a:pt x="9734" y="24573"/>
                  </a:lnTo>
                  <a:lnTo>
                    <a:pt x="9734" y="24650"/>
                  </a:lnTo>
                  <a:lnTo>
                    <a:pt x="9753" y="24745"/>
                  </a:lnTo>
                  <a:lnTo>
                    <a:pt x="9791" y="24784"/>
                  </a:lnTo>
                  <a:lnTo>
                    <a:pt x="9849" y="24822"/>
                  </a:lnTo>
                  <a:lnTo>
                    <a:pt x="9887" y="24841"/>
                  </a:lnTo>
                  <a:lnTo>
                    <a:pt x="10002" y="24841"/>
                  </a:lnTo>
                  <a:lnTo>
                    <a:pt x="10059" y="24822"/>
                  </a:lnTo>
                  <a:lnTo>
                    <a:pt x="11015" y="24267"/>
                  </a:lnTo>
                  <a:lnTo>
                    <a:pt x="11092" y="24210"/>
                  </a:lnTo>
                  <a:lnTo>
                    <a:pt x="11130" y="24133"/>
                  </a:lnTo>
                  <a:lnTo>
                    <a:pt x="11130" y="24057"/>
                  </a:lnTo>
                  <a:lnTo>
                    <a:pt x="11111" y="23981"/>
                  </a:lnTo>
                  <a:lnTo>
                    <a:pt x="11053" y="23904"/>
                  </a:lnTo>
                  <a:lnTo>
                    <a:pt x="10977" y="23866"/>
                  </a:lnTo>
                  <a:close/>
                  <a:moveTo>
                    <a:pt x="59951" y="24057"/>
                  </a:moveTo>
                  <a:lnTo>
                    <a:pt x="59874" y="24076"/>
                  </a:lnTo>
                  <a:lnTo>
                    <a:pt x="59358" y="24267"/>
                  </a:lnTo>
                  <a:lnTo>
                    <a:pt x="58842" y="24439"/>
                  </a:lnTo>
                  <a:lnTo>
                    <a:pt x="58765" y="24478"/>
                  </a:lnTo>
                  <a:lnTo>
                    <a:pt x="58708" y="24554"/>
                  </a:lnTo>
                  <a:lnTo>
                    <a:pt x="58689" y="24631"/>
                  </a:lnTo>
                  <a:lnTo>
                    <a:pt x="58689" y="24726"/>
                  </a:lnTo>
                  <a:lnTo>
                    <a:pt x="58727" y="24784"/>
                  </a:lnTo>
                  <a:lnTo>
                    <a:pt x="58784" y="24822"/>
                  </a:lnTo>
                  <a:lnTo>
                    <a:pt x="58842" y="24860"/>
                  </a:lnTo>
                  <a:lnTo>
                    <a:pt x="58899" y="24879"/>
                  </a:lnTo>
                  <a:lnTo>
                    <a:pt x="58975" y="24860"/>
                  </a:lnTo>
                  <a:lnTo>
                    <a:pt x="59511" y="24688"/>
                  </a:lnTo>
                  <a:lnTo>
                    <a:pt x="60027" y="24497"/>
                  </a:lnTo>
                  <a:lnTo>
                    <a:pt x="60104" y="24439"/>
                  </a:lnTo>
                  <a:lnTo>
                    <a:pt x="60161" y="24363"/>
                  </a:lnTo>
                  <a:lnTo>
                    <a:pt x="60180" y="24286"/>
                  </a:lnTo>
                  <a:lnTo>
                    <a:pt x="60161" y="24210"/>
                  </a:lnTo>
                  <a:lnTo>
                    <a:pt x="60104" y="24133"/>
                  </a:lnTo>
                  <a:lnTo>
                    <a:pt x="60046" y="24076"/>
                  </a:lnTo>
                  <a:lnTo>
                    <a:pt x="59951" y="24057"/>
                  </a:lnTo>
                  <a:close/>
                  <a:moveTo>
                    <a:pt x="48324" y="24688"/>
                  </a:moveTo>
                  <a:lnTo>
                    <a:pt x="48247" y="24726"/>
                  </a:lnTo>
                  <a:lnTo>
                    <a:pt x="48190" y="24784"/>
                  </a:lnTo>
                  <a:lnTo>
                    <a:pt x="48152" y="24860"/>
                  </a:lnTo>
                  <a:lnTo>
                    <a:pt x="48152" y="24956"/>
                  </a:lnTo>
                  <a:lnTo>
                    <a:pt x="48190" y="25032"/>
                  </a:lnTo>
                  <a:lnTo>
                    <a:pt x="48247" y="25090"/>
                  </a:lnTo>
                  <a:lnTo>
                    <a:pt x="48343" y="25128"/>
                  </a:lnTo>
                  <a:lnTo>
                    <a:pt x="49433" y="25319"/>
                  </a:lnTo>
                  <a:lnTo>
                    <a:pt x="49471" y="25319"/>
                  </a:lnTo>
                  <a:lnTo>
                    <a:pt x="49548" y="25300"/>
                  </a:lnTo>
                  <a:lnTo>
                    <a:pt x="49605" y="25262"/>
                  </a:lnTo>
                  <a:lnTo>
                    <a:pt x="49663" y="25204"/>
                  </a:lnTo>
                  <a:lnTo>
                    <a:pt x="49682" y="25128"/>
                  </a:lnTo>
                  <a:lnTo>
                    <a:pt x="49682" y="25032"/>
                  </a:lnTo>
                  <a:lnTo>
                    <a:pt x="49643" y="24956"/>
                  </a:lnTo>
                  <a:lnTo>
                    <a:pt x="49586" y="24898"/>
                  </a:lnTo>
                  <a:lnTo>
                    <a:pt x="49510" y="24879"/>
                  </a:lnTo>
                  <a:lnTo>
                    <a:pt x="48420" y="24688"/>
                  </a:lnTo>
                  <a:close/>
                  <a:moveTo>
                    <a:pt x="57369" y="24822"/>
                  </a:moveTo>
                  <a:lnTo>
                    <a:pt x="56834" y="24937"/>
                  </a:lnTo>
                  <a:lnTo>
                    <a:pt x="56279" y="25013"/>
                  </a:lnTo>
                  <a:lnTo>
                    <a:pt x="56203" y="25051"/>
                  </a:lnTo>
                  <a:lnTo>
                    <a:pt x="56145" y="25109"/>
                  </a:lnTo>
                  <a:lnTo>
                    <a:pt x="56107" y="25185"/>
                  </a:lnTo>
                  <a:lnTo>
                    <a:pt x="56088" y="25262"/>
                  </a:lnTo>
                  <a:lnTo>
                    <a:pt x="56126" y="25338"/>
                  </a:lnTo>
                  <a:lnTo>
                    <a:pt x="56164" y="25396"/>
                  </a:lnTo>
                  <a:lnTo>
                    <a:pt x="56241" y="25453"/>
                  </a:lnTo>
                  <a:lnTo>
                    <a:pt x="56356" y="25453"/>
                  </a:lnTo>
                  <a:lnTo>
                    <a:pt x="56910" y="25357"/>
                  </a:lnTo>
                  <a:lnTo>
                    <a:pt x="57446" y="25262"/>
                  </a:lnTo>
                  <a:lnTo>
                    <a:pt x="57541" y="25223"/>
                  </a:lnTo>
                  <a:lnTo>
                    <a:pt x="57599" y="25166"/>
                  </a:lnTo>
                  <a:lnTo>
                    <a:pt x="57618" y="25090"/>
                  </a:lnTo>
                  <a:lnTo>
                    <a:pt x="57618" y="24994"/>
                  </a:lnTo>
                  <a:lnTo>
                    <a:pt x="57579" y="24918"/>
                  </a:lnTo>
                  <a:lnTo>
                    <a:pt x="57522" y="24860"/>
                  </a:lnTo>
                  <a:lnTo>
                    <a:pt x="57446" y="24822"/>
                  </a:lnTo>
                  <a:close/>
                  <a:moveTo>
                    <a:pt x="51039" y="25071"/>
                  </a:moveTo>
                  <a:lnTo>
                    <a:pt x="50944" y="25090"/>
                  </a:lnTo>
                  <a:lnTo>
                    <a:pt x="50867" y="25128"/>
                  </a:lnTo>
                  <a:lnTo>
                    <a:pt x="50810" y="25185"/>
                  </a:lnTo>
                  <a:lnTo>
                    <a:pt x="50791" y="25281"/>
                  </a:lnTo>
                  <a:lnTo>
                    <a:pt x="50791" y="25357"/>
                  </a:lnTo>
                  <a:lnTo>
                    <a:pt x="50829" y="25434"/>
                  </a:lnTo>
                  <a:lnTo>
                    <a:pt x="50906" y="25491"/>
                  </a:lnTo>
                  <a:lnTo>
                    <a:pt x="50982" y="25510"/>
                  </a:lnTo>
                  <a:lnTo>
                    <a:pt x="51556" y="25568"/>
                  </a:lnTo>
                  <a:lnTo>
                    <a:pt x="52091" y="25606"/>
                  </a:lnTo>
                  <a:lnTo>
                    <a:pt x="52110" y="25606"/>
                  </a:lnTo>
                  <a:lnTo>
                    <a:pt x="52187" y="25587"/>
                  </a:lnTo>
                  <a:lnTo>
                    <a:pt x="52263" y="25549"/>
                  </a:lnTo>
                  <a:lnTo>
                    <a:pt x="52321" y="25491"/>
                  </a:lnTo>
                  <a:lnTo>
                    <a:pt x="52340" y="25396"/>
                  </a:lnTo>
                  <a:lnTo>
                    <a:pt x="52321" y="25319"/>
                  </a:lnTo>
                  <a:lnTo>
                    <a:pt x="52282" y="25243"/>
                  </a:lnTo>
                  <a:lnTo>
                    <a:pt x="52206" y="25185"/>
                  </a:lnTo>
                  <a:lnTo>
                    <a:pt x="52129" y="25166"/>
                  </a:lnTo>
                  <a:lnTo>
                    <a:pt x="51575" y="25128"/>
                  </a:lnTo>
                  <a:lnTo>
                    <a:pt x="51039" y="25071"/>
                  </a:lnTo>
                  <a:close/>
                  <a:moveTo>
                    <a:pt x="54749" y="25166"/>
                  </a:moveTo>
                  <a:lnTo>
                    <a:pt x="54214" y="25204"/>
                  </a:lnTo>
                  <a:lnTo>
                    <a:pt x="53659" y="25204"/>
                  </a:lnTo>
                  <a:lnTo>
                    <a:pt x="53583" y="25223"/>
                  </a:lnTo>
                  <a:lnTo>
                    <a:pt x="53506" y="25281"/>
                  </a:lnTo>
                  <a:lnTo>
                    <a:pt x="53468" y="25338"/>
                  </a:lnTo>
                  <a:lnTo>
                    <a:pt x="53449" y="25434"/>
                  </a:lnTo>
                  <a:lnTo>
                    <a:pt x="53468" y="25510"/>
                  </a:lnTo>
                  <a:lnTo>
                    <a:pt x="53506" y="25587"/>
                  </a:lnTo>
                  <a:lnTo>
                    <a:pt x="53583" y="25644"/>
                  </a:lnTo>
                  <a:lnTo>
                    <a:pt x="54233" y="25644"/>
                  </a:lnTo>
                  <a:lnTo>
                    <a:pt x="54788" y="25606"/>
                  </a:lnTo>
                  <a:lnTo>
                    <a:pt x="54864" y="25587"/>
                  </a:lnTo>
                  <a:lnTo>
                    <a:pt x="54941" y="25549"/>
                  </a:lnTo>
                  <a:lnTo>
                    <a:pt x="54979" y="25472"/>
                  </a:lnTo>
                  <a:lnTo>
                    <a:pt x="54998" y="25376"/>
                  </a:lnTo>
                  <a:lnTo>
                    <a:pt x="54979" y="25300"/>
                  </a:lnTo>
                  <a:lnTo>
                    <a:pt x="54921" y="25223"/>
                  </a:lnTo>
                  <a:lnTo>
                    <a:pt x="54845" y="25185"/>
                  </a:lnTo>
                  <a:lnTo>
                    <a:pt x="54749" y="25166"/>
                  </a:lnTo>
                  <a:close/>
                  <a:moveTo>
                    <a:pt x="8587" y="25223"/>
                  </a:moveTo>
                  <a:lnTo>
                    <a:pt x="8510" y="25262"/>
                  </a:lnTo>
                  <a:lnTo>
                    <a:pt x="7592" y="25893"/>
                  </a:lnTo>
                  <a:lnTo>
                    <a:pt x="7535" y="25950"/>
                  </a:lnTo>
                  <a:lnTo>
                    <a:pt x="7496" y="26027"/>
                  </a:lnTo>
                  <a:lnTo>
                    <a:pt x="7496" y="26122"/>
                  </a:lnTo>
                  <a:lnTo>
                    <a:pt x="7535" y="26199"/>
                  </a:lnTo>
                  <a:lnTo>
                    <a:pt x="7573" y="26237"/>
                  </a:lnTo>
                  <a:lnTo>
                    <a:pt x="7611" y="26275"/>
                  </a:lnTo>
                  <a:lnTo>
                    <a:pt x="7669" y="26294"/>
                  </a:lnTo>
                  <a:lnTo>
                    <a:pt x="7726" y="26294"/>
                  </a:lnTo>
                  <a:lnTo>
                    <a:pt x="7783" y="26275"/>
                  </a:lnTo>
                  <a:lnTo>
                    <a:pt x="7841" y="26256"/>
                  </a:lnTo>
                  <a:lnTo>
                    <a:pt x="8759" y="25625"/>
                  </a:lnTo>
                  <a:lnTo>
                    <a:pt x="8816" y="25568"/>
                  </a:lnTo>
                  <a:lnTo>
                    <a:pt x="8854" y="25491"/>
                  </a:lnTo>
                  <a:lnTo>
                    <a:pt x="8854" y="25415"/>
                  </a:lnTo>
                  <a:lnTo>
                    <a:pt x="8816" y="25319"/>
                  </a:lnTo>
                  <a:lnTo>
                    <a:pt x="8759" y="25262"/>
                  </a:lnTo>
                  <a:lnTo>
                    <a:pt x="8682" y="25223"/>
                  </a:lnTo>
                  <a:close/>
                  <a:moveTo>
                    <a:pt x="6502" y="26772"/>
                  </a:moveTo>
                  <a:lnTo>
                    <a:pt x="6406" y="26792"/>
                  </a:lnTo>
                  <a:lnTo>
                    <a:pt x="6330" y="26830"/>
                  </a:lnTo>
                  <a:lnTo>
                    <a:pt x="5469" y="27518"/>
                  </a:lnTo>
                  <a:lnTo>
                    <a:pt x="5412" y="27595"/>
                  </a:lnTo>
                  <a:lnTo>
                    <a:pt x="5393" y="27671"/>
                  </a:lnTo>
                  <a:lnTo>
                    <a:pt x="5393" y="27767"/>
                  </a:lnTo>
                  <a:lnTo>
                    <a:pt x="5450" y="27843"/>
                  </a:lnTo>
                  <a:lnTo>
                    <a:pt x="5527" y="27901"/>
                  </a:lnTo>
                  <a:lnTo>
                    <a:pt x="5603" y="27920"/>
                  </a:lnTo>
                  <a:lnTo>
                    <a:pt x="5680" y="27901"/>
                  </a:lnTo>
                  <a:lnTo>
                    <a:pt x="5756" y="27862"/>
                  </a:lnTo>
                  <a:lnTo>
                    <a:pt x="6617" y="27174"/>
                  </a:lnTo>
                  <a:lnTo>
                    <a:pt x="6674" y="27098"/>
                  </a:lnTo>
                  <a:lnTo>
                    <a:pt x="6693" y="27021"/>
                  </a:lnTo>
                  <a:lnTo>
                    <a:pt x="6693" y="26945"/>
                  </a:lnTo>
                  <a:lnTo>
                    <a:pt x="6655" y="26868"/>
                  </a:lnTo>
                  <a:lnTo>
                    <a:pt x="6579" y="26811"/>
                  </a:lnTo>
                  <a:lnTo>
                    <a:pt x="6502" y="26772"/>
                  </a:lnTo>
                  <a:close/>
                  <a:moveTo>
                    <a:pt x="4456" y="28494"/>
                  </a:moveTo>
                  <a:lnTo>
                    <a:pt x="4379" y="28513"/>
                  </a:lnTo>
                  <a:lnTo>
                    <a:pt x="4303" y="28551"/>
                  </a:lnTo>
                  <a:lnTo>
                    <a:pt x="3500" y="29335"/>
                  </a:lnTo>
                  <a:lnTo>
                    <a:pt x="3442" y="29411"/>
                  </a:lnTo>
                  <a:lnTo>
                    <a:pt x="3423" y="29488"/>
                  </a:lnTo>
                  <a:lnTo>
                    <a:pt x="3442" y="29564"/>
                  </a:lnTo>
                  <a:lnTo>
                    <a:pt x="3500" y="29641"/>
                  </a:lnTo>
                  <a:lnTo>
                    <a:pt x="3557" y="29698"/>
                  </a:lnTo>
                  <a:lnTo>
                    <a:pt x="3653" y="29717"/>
                  </a:lnTo>
                  <a:lnTo>
                    <a:pt x="3729" y="29698"/>
                  </a:lnTo>
                  <a:lnTo>
                    <a:pt x="3806" y="29641"/>
                  </a:lnTo>
                  <a:lnTo>
                    <a:pt x="4590" y="28876"/>
                  </a:lnTo>
                  <a:lnTo>
                    <a:pt x="4647" y="28819"/>
                  </a:lnTo>
                  <a:lnTo>
                    <a:pt x="4666" y="28723"/>
                  </a:lnTo>
                  <a:lnTo>
                    <a:pt x="4647" y="28647"/>
                  </a:lnTo>
                  <a:lnTo>
                    <a:pt x="4609" y="28570"/>
                  </a:lnTo>
                  <a:lnTo>
                    <a:pt x="4532" y="28513"/>
                  </a:lnTo>
                  <a:lnTo>
                    <a:pt x="4456" y="28494"/>
                  </a:lnTo>
                  <a:close/>
                  <a:moveTo>
                    <a:pt x="2563" y="30387"/>
                  </a:moveTo>
                  <a:lnTo>
                    <a:pt x="2486" y="30406"/>
                  </a:lnTo>
                  <a:lnTo>
                    <a:pt x="2410" y="30463"/>
                  </a:lnTo>
                  <a:lnTo>
                    <a:pt x="1683" y="31305"/>
                  </a:lnTo>
                  <a:lnTo>
                    <a:pt x="1626" y="31381"/>
                  </a:lnTo>
                  <a:lnTo>
                    <a:pt x="1626" y="31458"/>
                  </a:lnTo>
                  <a:lnTo>
                    <a:pt x="1645" y="31534"/>
                  </a:lnTo>
                  <a:lnTo>
                    <a:pt x="1702" y="31611"/>
                  </a:lnTo>
                  <a:lnTo>
                    <a:pt x="1779" y="31649"/>
                  </a:lnTo>
                  <a:lnTo>
                    <a:pt x="1836" y="31668"/>
                  </a:lnTo>
                  <a:lnTo>
                    <a:pt x="1932" y="31649"/>
                  </a:lnTo>
                  <a:lnTo>
                    <a:pt x="2008" y="31591"/>
                  </a:lnTo>
                  <a:lnTo>
                    <a:pt x="2735" y="30750"/>
                  </a:lnTo>
                  <a:lnTo>
                    <a:pt x="2792" y="30674"/>
                  </a:lnTo>
                  <a:lnTo>
                    <a:pt x="2792" y="30597"/>
                  </a:lnTo>
                  <a:lnTo>
                    <a:pt x="2773" y="30521"/>
                  </a:lnTo>
                  <a:lnTo>
                    <a:pt x="2716" y="30444"/>
                  </a:lnTo>
                  <a:lnTo>
                    <a:pt x="2639" y="30406"/>
                  </a:lnTo>
                  <a:lnTo>
                    <a:pt x="2563" y="30387"/>
                  </a:lnTo>
                  <a:close/>
                  <a:moveTo>
                    <a:pt x="842" y="32433"/>
                  </a:moveTo>
                  <a:lnTo>
                    <a:pt x="765" y="32452"/>
                  </a:lnTo>
                  <a:lnTo>
                    <a:pt x="689" y="32509"/>
                  </a:lnTo>
                  <a:lnTo>
                    <a:pt x="39" y="33427"/>
                  </a:lnTo>
                  <a:lnTo>
                    <a:pt x="0" y="33504"/>
                  </a:lnTo>
                  <a:lnTo>
                    <a:pt x="0" y="33580"/>
                  </a:lnTo>
                  <a:lnTo>
                    <a:pt x="39" y="33657"/>
                  </a:lnTo>
                  <a:lnTo>
                    <a:pt x="96" y="33733"/>
                  </a:lnTo>
                  <a:lnTo>
                    <a:pt x="153" y="33752"/>
                  </a:lnTo>
                  <a:lnTo>
                    <a:pt x="211" y="33771"/>
                  </a:lnTo>
                  <a:lnTo>
                    <a:pt x="268" y="33771"/>
                  </a:lnTo>
                  <a:lnTo>
                    <a:pt x="325" y="33752"/>
                  </a:lnTo>
                  <a:lnTo>
                    <a:pt x="364" y="33714"/>
                  </a:lnTo>
                  <a:lnTo>
                    <a:pt x="402" y="33676"/>
                  </a:lnTo>
                  <a:lnTo>
                    <a:pt x="1052" y="32777"/>
                  </a:lnTo>
                  <a:lnTo>
                    <a:pt x="1090" y="32701"/>
                  </a:lnTo>
                  <a:lnTo>
                    <a:pt x="1090" y="32624"/>
                  </a:lnTo>
                  <a:lnTo>
                    <a:pt x="1071" y="32548"/>
                  </a:lnTo>
                  <a:lnTo>
                    <a:pt x="1014" y="32471"/>
                  </a:lnTo>
                  <a:lnTo>
                    <a:pt x="937" y="324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6" name="Google Shape;206;p6"/>
          <p:cNvGrpSpPr/>
          <p:nvPr/>
        </p:nvGrpSpPr>
        <p:grpSpPr>
          <a:xfrm>
            <a:off x="1585334" y="5953333"/>
            <a:ext cx="836333" cy="782800"/>
            <a:chOff x="1313500" y="4889775"/>
            <a:chExt cx="627250" cy="587100"/>
          </a:xfrm>
        </p:grpSpPr>
        <p:sp>
          <p:nvSpPr>
            <p:cNvPr id="207" name="Google Shape;207;p6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2" name="Google Shape;212;p6"/>
          <p:cNvGrpSpPr/>
          <p:nvPr/>
        </p:nvGrpSpPr>
        <p:grpSpPr>
          <a:xfrm>
            <a:off x="11232000" y="2243200"/>
            <a:ext cx="836333" cy="782800"/>
            <a:chOff x="1313500" y="4889775"/>
            <a:chExt cx="627250" cy="587100"/>
          </a:xfrm>
        </p:grpSpPr>
        <p:sp>
          <p:nvSpPr>
            <p:cNvPr id="213" name="Google Shape;213;p6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8336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"/>
          <p:cNvSpPr txBox="1">
            <a:spLocks noGrp="1"/>
          </p:cNvSpPr>
          <p:nvPr>
            <p:ph type="body" idx="1"/>
          </p:nvPr>
        </p:nvSpPr>
        <p:spPr>
          <a:xfrm>
            <a:off x="1065247" y="2169200"/>
            <a:ext cx="5937600" cy="29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/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828754" lvl="2" indent="-431789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2438339" lvl="3" indent="-431789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4876678" lvl="7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0" name="Google Shape;220;p7"/>
          <p:cNvSpPr txBox="1">
            <a:spLocks noGrp="1"/>
          </p:cNvSpPr>
          <p:nvPr>
            <p:ph type="title"/>
          </p:nvPr>
        </p:nvSpPr>
        <p:spPr>
          <a:xfrm>
            <a:off x="960000" y="512064"/>
            <a:ext cx="10272000" cy="60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21" name="Google Shape;221;p7"/>
          <p:cNvGrpSpPr/>
          <p:nvPr/>
        </p:nvGrpSpPr>
        <p:grpSpPr>
          <a:xfrm>
            <a:off x="-609597" y="-87"/>
            <a:ext cx="14788533" cy="7264485"/>
            <a:chOff x="-457198" y="-65"/>
            <a:chExt cx="11091400" cy="5448364"/>
          </a:xfrm>
        </p:grpSpPr>
        <p:sp>
          <p:nvSpPr>
            <p:cNvPr id="222" name="Google Shape;222;p7"/>
            <p:cNvSpPr/>
            <p:nvPr/>
          </p:nvSpPr>
          <p:spPr>
            <a:xfrm rot="10800000" flipH="1">
              <a:off x="7275752" y="-6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7"/>
            <p:cNvSpPr/>
            <p:nvPr/>
          </p:nvSpPr>
          <p:spPr>
            <a:xfrm flipH="1">
              <a:off x="-457198" y="353078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4" name="Google Shape;224;p7"/>
          <p:cNvGrpSpPr/>
          <p:nvPr/>
        </p:nvGrpSpPr>
        <p:grpSpPr>
          <a:xfrm>
            <a:off x="-2282811" y="-798512"/>
            <a:ext cx="5986273" cy="3488101"/>
            <a:chOff x="-228590" y="-381000"/>
            <a:chExt cx="4489705" cy="2616076"/>
          </a:xfrm>
        </p:grpSpPr>
        <p:sp>
          <p:nvSpPr>
            <p:cNvPr id="225" name="Google Shape;225;p7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extrusionOk="0">
                  <a:moveTo>
                    <a:pt x="1" y="0"/>
                  </a:moveTo>
                  <a:lnTo>
                    <a:pt x="1" y="51957"/>
                  </a:lnTo>
                  <a:lnTo>
                    <a:pt x="173" y="51709"/>
                  </a:lnTo>
                  <a:lnTo>
                    <a:pt x="345" y="51422"/>
                  </a:lnTo>
                  <a:lnTo>
                    <a:pt x="498" y="51135"/>
                  </a:lnTo>
                  <a:lnTo>
                    <a:pt x="632" y="50810"/>
                  </a:lnTo>
                  <a:lnTo>
                    <a:pt x="900" y="50141"/>
                  </a:lnTo>
                  <a:lnTo>
                    <a:pt x="1148" y="49452"/>
                  </a:lnTo>
                  <a:lnTo>
                    <a:pt x="1588" y="48133"/>
                  </a:lnTo>
                  <a:lnTo>
                    <a:pt x="1799" y="47578"/>
                  </a:lnTo>
                  <a:lnTo>
                    <a:pt x="1894" y="47330"/>
                  </a:lnTo>
                  <a:lnTo>
                    <a:pt x="2009" y="47119"/>
                  </a:lnTo>
                  <a:lnTo>
                    <a:pt x="2334" y="46526"/>
                  </a:lnTo>
                  <a:lnTo>
                    <a:pt x="2697" y="45953"/>
                  </a:lnTo>
                  <a:lnTo>
                    <a:pt x="3099" y="45398"/>
                  </a:lnTo>
                  <a:lnTo>
                    <a:pt x="3520" y="44844"/>
                  </a:lnTo>
                  <a:lnTo>
                    <a:pt x="3959" y="44308"/>
                  </a:lnTo>
                  <a:lnTo>
                    <a:pt x="4437" y="43792"/>
                  </a:lnTo>
                  <a:lnTo>
                    <a:pt x="4916" y="43276"/>
                  </a:lnTo>
                  <a:lnTo>
                    <a:pt x="5413" y="42778"/>
                  </a:lnTo>
                  <a:lnTo>
                    <a:pt x="5929" y="42300"/>
                  </a:lnTo>
                  <a:lnTo>
                    <a:pt x="6445" y="41841"/>
                  </a:lnTo>
                  <a:lnTo>
                    <a:pt x="6981" y="41401"/>
                  </a:lnTo>
                  <a:lnTo>
                    <a:pt x="7497" y="40962"/>
                  </a:lnTo>
                  <a:lnTo>
                    <a:pt x="8549" y="40158"/>
                  </a:lnTo>
                  <a:lnTo>
                    <a:pt x="9562" y="39413"/>
                  </a:lnTo>
                  <a:lnTo>
                    <a:pt x="10098" y="39049"/>
                  </a:lnTo>
                  <a:lnTo>
                    <a:pt x="10633" y="38686"/>
                  </a:lnTo>
                  <a:lnTo>
                    <a:pt x="11188" y="38342"/>
                  </a:lnTo>
                  <a:lnTo>
                    <a:pt x="11742" y="37998"/>
                  </a:lnTo>
                  <a:lnTo>
                    <a:pt x="12316" y="37672"/>
                  </a:lnTo>
                  <a:lnTo>
                    <a:pt x="12871" y="37367"/>
                  </a:lnTo>
                  <a:lnTo>
                    <a:pt x="13444" y="37080"/>
                  </a:lnTo>
                  <a:lnTo>
                    <a:pt x="14037" y="36812"/>
                  </a:lnTo>
                  <a:lnTo>
                    <a:pt x="14611" y="36544"/>
                  </a:lnTo>
                  <a:lnTo>
                    <a:pt x="15204" y="36296"/>
                  </a:lnTo>
                  <a:lnTo>
                    <a:pt x="15797" y="36066"/>
                  </a:lnTo>
                  <a:lnTo>
                    <a:pt x="16389" y="35837"/>
                  </a:lnTo>
                  <a:lnTo>
                    <a:pt x="16982" y="35626"/>
                  </a:lnTo>
                  <a:lnTo>
                    <a:pt x="17594" y="35435"/>
                  </a:lnTo>
                  <a:lnTo>
                    <a:pt x="18206" y="35263"/>
                  </a:lnTo>
                  <a:lnTo>
                    <a:pt x="18818" y="35110"/>
                  </a:lnTo>
                  <a:lnTo>
                    <a:pt x="19430" y="34957"/>
                  </a:lnTo>
                  <a:lnTo>
                    <a:pt x="20042" y="34842"/>
                  </a:lnTo>
                  <a:lnTo>
                    <a:pt x="20654" y="34728"/>
                  </a:lnTo>
                  <a:lnTo>
                    <a:pt x="21266" y="34632"/>
                  </a:lnTo>
                  <a:lnTo>
                    <a:pt x="21897" y="34536"/>
                  </a:lnTo>
                  <a:lnTo>
                    <a:pt x="22509" y="34479"/>
                  </a:lnTo>
                  <a:lnTo>
                    <a:pt x="23140" y="34422"/>
                  </a:lnTo>
                  <a:lnTo>
                    <a:pt x="23752" y="34402"/>
                  </a:lnTo>
                  <a:lnTo>
                    <a:pt x="24383" y="34383"/>
                  </a:lnTo>
                  <a:lnTo>
                    <a:pt x="24995" y="34383"/>
                  </a:lnTo>
                  <a:lnTo>
                    <a:pt x="25626" y="34402"/>
                  </a:lnTo>
                  <a:lnTo>
                    <a:pt x="26238" y="34422"/>
                  </a:lnTo>
                  <a:lnTo>
                    <a:pt x="26869" y="34479"/>
                  </a:lnTo>
                  <a:lnTo>
                    <a:pt x="27481" y="34555"/>
                  </a:lnTo>
                  <a:lnTo>
                    <a:pt x="28112" y="34632"/>
                  </a:lnTo>
                  <a:lnTo>
                    <a:pt x="28724" y="34747"/>
                  </a:lnTo>
                  <a:lnTo>
                    <a:pt x="29737" y="34938"/>
                  </a:lnTo>
                  <a:lnTo>
                    <a:pt x="30732" y="35167"/>
                  </a:lnTo>
                  <a:lnTo>
                    <a:pt x="31745" y="35378"/>
                  </a:lnTo>
                  <a:lnTo>
                    <a:pt x="32759" y="35588"/>
                  </a:lnTo>
                  <a:lnTo>
                    <a:pt x="33275" y="35684"/>
                  </a:lnTo>
                  <a:lnTo>
                    <a:pt x="33772" y="35760"/>
                  </a:lnTo>
                  <a:lnTo>
                    <a:pt x="34269" y="35837"/>
                  </a:lnTo>
                  <a:lnTo>
                    <a:pt x="34786" y="35894"/>
                  </a:lnTo>
                  <a:lnTo>
                    <a:pt x="35283" y="35913"/>
                  </a:lnTo>
                  <a:lnTo>
                    <a:pt x="35780" y="35932"/>
                  </a:lnTo>
                  <a:lnTo>
                    <a:pt x="36277" y="35932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6871" y="25013"/>
                  </a:lnTo>
                  <a:lnTo>
                    <a:pt x="47541" y="23751"/>
                  </a:lnTo>
                  <a:lnTo>
                    <a:pt x="47885" y="23139"/>
                  </a:lnTo>
                  <a:lnTo>
                    <a:pt x="48229" y="22546"/>
                  </a:lnTo>
                  <a:lnTo>
                    <a:pt x="48688" y="21800"/>
                  </a:lnTo>
                  <a:lnTo>
                    <a:pt x="49166" y="21074"/>
                  </a:lnTo>
                  <a:lnTo>
                    <a:pt x="49682" y="20366"/>
                  </a:lnTo>
                  <a:lnTo>
                    <a:pt x="50199" y="19678"/>
                  </a:lnTo>
                  <a:lnTo>
                    <a:pt x="50734" y="19008"/>
                  </a:lnTo>
                  <a:lnTo>
                    <a:pt x="51289" y="18358"/>
                  </a:lnTo>
                  <a:lnTo>
                    <a:pt x="51843" y="17746"/>
                  </a:lnTo>
                  <a:lnTo>
                    <a:pt x="52436" y="17134"/>
                  </a:lnTo>
                  <a:lnTo>
                    <a:pt x="53029" y="16561"/>
                  </a:lnTo>
                  <a:lnTo>
                    <a:pt x="53641" y="15987"/>
                  </a:lnTo>
                  <a:lnTo>
                    <a:pt x="54272" y="15452"/>
                  </a:lnTo>
                  <a:lnTo>
                    <a:pt x="54922" y="14916"/>
                  </a:lnTo>
                  <a:lnTo>
                    <a:pt x="55572" y="14419"/>
                  </a:lnTo>
                  <a:lnTo>
                    <a:pt x="56222" y="13922"/>
                  </a:lnTo>
                  <a:lnTo>
                    <a:pt x="56892" y="13444"/>
                  </a:lnTo>
                  <a:lnTo>
                    <a:pt x="57580" y="12985"/>
                  </a:lnTo>
                  <a:lnTo>
                    <a:pt x="58269" y="12545"/>
                  </a:lnTo>
                  <a:lnTo>
                    <a:pt x="58976" y="12105"/>
                  </a:lnTo>
                  <a:lnTo>
                    <a:pt x="59684" y="11703"/>
                  </a:lnTo>
                  <a:lnTo>
                    <a:pt x="60391" y="11302"/>
                  </a:lnTo>
                  <a:lnTo>
                    <a:pt x="61118" y="10919"/>
                  </a:lnTo>
                  <a:lnTo>
                    <a:pt x="61845" y="10537"/>
                  </a:lnTo>
                  <a:lnTo>
                    <a:pt x="62590" y="10174"/>
                  </a:lnTo>
                  <a:lnTo>
                    <a:pt x="63317" y="9829"/>
                  </a:lnTo>
                  <a:lnTo>
                    <a:pt x="64063" y="9504"/>
                  </a:lnTo>
                  <a:lnTo>
                    <a:pt x="64809" y="9179"/>
                  </a:lnTo>
                  <a:lnTo>
                    <a:pt x="66319" y="8567"/>
                  </a:lnTo>
                  <a:lnTo>
                    <a:pt x="67830" y="7994"/>
                  </a:lnTo>
                  <a:lnTo>
                    <a:pt x="69322" y="7458"/>
                  </a:lnTo>
                  <a:lnTo>
                    <a:pt x="70603" y="7018"/>
                  </a:lnTo>
                  <a:lnTo>
                    <a:pt x="71865" y="6617"/>
                  </a:lnTo>
                  <a:lnTo>
                    <a:pt x="74427" y="5794"/>
                  </a:lnTo>
                  <a:lnTo>
                    <a:pt x="76990" y="4991"/>
                  </a:lnTo>
                  <a:lnTo>
                    <a:pt x="78252" y="4590"/>
                  </a:lnTo>
                  <a:lnTo>
                    <a:pt x="79533" y="4150"/>
                  </a:lnTo>
                  <a:lnTo>
                    <a:pt x="80795" y="3729"/>
                  </a:lnTo>
                  <a:lnTo>
                    <a:pt x="82058" y="3270"/>
                  </a:lnTo>
                  <a:lnTo>
                    <a:pt x="83320" y="2792"/>
                  </a:lnTo>
                  <a:lnTo>
                    <a:pt x="84563" y="2295"/>
                  </a:lnTo>
                  <a:lnTo>
                    <a:pt x="85806" y="1779"/>
                  </a:lnTo>
                  <a:lnTo>
                    <a:pt x="87029" y="1224"/>
                  </a:lnTo>
                  <a:lnTo>
                    <a:pt x="88234" y="631"/>
                  </a:lnTo>
                  <a:lnTo>
                    <a:pt x="894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95250" dir="6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fill="none" extrusionOk="0">
                  <a:moveTo>
                    <a:pt x="89439" y="0"/>
                  </a:moveTo>
                  <a:lnTo>
                    <a:pt x="89439" y="0"/>
                  </a:lnTo>
                  <a:lnTo>
                    <a:pt x="88234" y="631"/>
                  </a:lnTo>
                  <a:lnTo>
                    <a:pt x="87029" y="1224"/>
                  </a:lnTo>
                  <a:lnTo>
                    <a:pt x="85806" y="1779"/>
                  </a:lnTo>
                  <a:lnTo>
                    <a:pt x="84563" y="2295"/>
                  </a:lnTo>
                  <a:lnTo>
                    <a:pt x="83320" y="2792"/>
                  </a:lnTo>
                  <a:lnTo>
                    <a:pt x="82058" y="3270"/>
                  </a:lnTo>
                  <a:lnTo>
                    <a:pt x="80795" y="3729"/>
                  </a:lnTo>
                  <a:lnTo>
                    <a:pt x="79533" y="4150"/>
                  </a:lnTo>
                  <a:lnTo>
                    <a:pt x="78252" y="4590"/>
                  </a:lnTo>
                  <a:lnTo>
                    <a:pt x="76990" y="4991"/>
                  </a:lnTo>
                  <a:lnTo>
                    <a:pt x="74427" y="5794"/>
                  </a:lnTo>
                  <a:lnTo>
                    <a:pt x="71865" y="6617"/>
                  </a:lnTo>
                  <a:lnTo>
                    <a:pt x="70603" y="7018"/>
                  </a:lnTo>
                  <a:lnTo>
                    <a:pt x="69322" y="7458"/>
                  </a:lnTo>
                  <a:lnTo>
                    <a:pt x="69322" y="7458"/>
                  </a:lnTo>
                  <a:lnTo>
                    <a:pt x="67830" y="7994"/>
                  </a:lnTo>
                  <a:lnTo>
                    <a:pt x="66319" y="8567"/>
                  </a:lnTo>
                  <a:lnTo>
                    <a:pt x="64809" y="9179"/>
                  </a:lnTo>
                  <a:lnTo>
                    <a:pt x="64063" y="9504"/>
                  </a:lnTo>
                  <a:lnTo>
                    <a:pt x="63317" y="9829"/>
                  </a:lnTo>
                  <a:lnTo>
                    <a:pt x="62590" y="10174"/>
                  </a:lnTo>
                  <a:lnTo>
                    <a:pt x="61845" y="10537"/>
                  </a:lnTo>
                  <a:lnTo>
                    <a:pt x="61118" y="10919"/>
                  </a:lnTo>
                  <a:lnTo>
                    <a:pt x="60391" y="11302"/>
                  </a:lnTo>
                  <a:lnTo>
                    <a:pt x="59684" y="11703"/>
                  </a:lnTo>
                  <a:lnTo>
                    <a:pt x="58976" y="12105"/>
                  </a:lnTo>
                  <a:lnTo>
                    <a:pt x="58269" y="12545"/>
                  </a:lnTo>
                  <a:lnTo>
                    <a:pt x="57580" y="12985"/>
                  </a:lnTo>
                  <a:lnTo>
                    <a:pt x="56892" y="13444"/>
                  </a:lnTo>
                  <a:lnTo>
                    <a:pt x="56222" y="13922"/>
                  </a:lnTo>
                  <a:lnTo>
                    <a:pt x="55572" y="14419"/>
                  </a:lnTo>
                  <a:lnTo>
                    <a:pt x="54922" y="14916"/>
                  </a:lnTo>
                  <a:lnTo>
                    <a:pt x="54272" y="15452"/>
                  </a:lnTo>
                  <a:lnTo>
                    <a:pt x="53641" y="15987"/>
                  </a:lnTo>
                  <a:lnTo>
                    <a:pt x="53029" y="16561"/>
                  </a:lnTo>
                  <a:lnTo>
                    <a:pt x="52436" y="17134"/>
                  </a:lnTo>
                  <a:lnTo>
                    <a:pt x="51843" y="17746"/>
                  </a:lnTo>
                  <a:lnTo>
                    <a:pt x="51289" y="18358"/>
                  </a:lnTo>
                  <a:lnTo>
                    <a:pt x="50734" y="19008"/>
                  </a:lnTo>
                  <a:lnTo>
                    <a:pt x="50199" y="19678"/>
                  </a:lnTo>
                  <a:lnTo>
                    <a:pt x="49682" y="20366"/>
                  </a:lnTo>
                  <a:lnTo>
                    <a:pt x="49166" y="21074"/>
                  </a:lnTo>
                  <a:lnTo>
                    <a:pt x="48688" y="21800"/>
                  </a:lnTo>
                  <a:lnTo>
                    <a:pt x="48229" y="22546"/>
                  </a:lnTo>
                  <a:lnTo>
                    <a:pt x="48229" y="22546"/>
                  </a:lnTo>
                  <a:lnTo>
                    <a:pt x="47885" y="23139"/>
                  </a:lnTo>
                  <a:lnTo>
                    <a:pt x="47541" y="23751"/>
                  </a:lnTo>
                  <a:lnTo>
                    <a:pt x="46871" y="25013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4921" y="28799"/>
                  </a:lnTo>
                  <a:lnTo>
                    <a:pt x="44596" y="29411"/>
                  </a:lnTo>
                  <a:lnTo>
                    <a:pt x="44251" y="30004"/>
                  </a:lnTo>
                  <a:lnTo>
                    <a:pt x="43907" y="30578"/>
                  </a:lnTo>
                  <a:lnTo>
                    <a:pt x="43544" y="31132"/>
                  </a:lnTo>
                  <a:lnTo>
                    <a:pt x="43181" y="31687"/>
                  </a:lnTo>
                  <a:lnTo>
                    <a:pt x="42798" y="32203"/>
                  </a:lnTo>
                  <a:lnTo>
                    <a:pt x="42397" y="32700"/>
                  </a:lnTo>
                  <a:lnTo>
                    <a:pt x="41976" y="33179"/>
                  </a:lnTo>
                  <a:lnTo>
                    <a:pt x="41536" y="33618"/>
                  </a:lnTo>
                  <a:lnTo>
                    <a:pt x="41077" y="34020"/>
                  </a:lnTo>
                  <a:lnTo>
                    <a:pt x="40618" y="34402"/>
                  </a:lnTo>
                  <a:lnTo>
                    <a:pt x="40121" y="34747"/>
                  </a:lnTo>
                  <a:lnTo>
                    <a:pt x="39853" y="34900"/>
                  </a:lnTo>
                  <a:lnTo>
                    <a:pt x="39585" y="35053"/>
                  </a:lnTo>
                  <a:lnTo>
                    <a:pt x="39318" y="3518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8763" y="35416"/>
                  </a:lnTo>
                  <a:lnTo>
                    <a:pt x="38476" y="35531"/>
                  </a:lnTo>
                  <a:lnTo>
                    <a:pt x="38209" y="35607"/>
                  </a:lnTo>
                  <a:lnTo>
                    <a:pt x="37922" y="35684"/>
                  </a:lnTo>
                  <a:lnTo>
                    <a:pt x="37348" y="35818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6277" y="35932"/>
                  </a:lnTo>
                  <a:lnTo>
                    <a:pt x="35780" y="35932"/>
                  </a:lnTo>
                  <a:lnTo>
                    <a:pt x="35283" y="35913"/>
                  </a:lnTo>
                  <a:lnTo>
                    <a:pt x="34786" y="35894"/>
                  </a:lnTo>
                  <a:lnTo>
                    <a:pt x="34269" y="35837"/>
                  </a:lnTo>
                  <a:lnTo>
                    <a:pt x="33772" y="35760"/>
                  </a:lnTo>
                  <a:lnTo>
                    <a:pt x="33275" y="35684"/>
                  </a:lnTo>
                  <a:lnTo>
                    <a:pt x="32759" y="35588"/>
                  </a:lnTo>
                  <a:lnTo>
                    <a:pt x="31745" y="35378"/>
                  </a:lnTo>
                  <a:lnTo>
                    <a:pt x="30732" y="35167"/>
                  </a:lnTo>
                  <a:lnTo>
                    <a:pt x="29737" y="34938"/>
                  </a:lnTo>
                  <a:lnTo>
                    <a:pt x="28724" y="34747"/>
                  </a:lnTo>
                  <a:lnTo>
                    <a:pt x="28724" y="34747"/>
                  </a:lnTo>
                  <a:lnTo>
                    <a:pt x="28112" y="34632"/>
                  </a:lnTo>
                  <a:lnTo>
                    <a:pt x="27481" y="34555"/>
                  </a:lnTo>
                  <a:lnTo>
                    <a:pt x="26869" y="34479"/>
                  </a:lnTo>
                  <a:lnTo>
                    <a:pt x="26238" y="34422"/>
                  </a:lnTo>
                  <a:lnTo>
                    <a:pt x="25626" y="34402"/>
                  </a:lnTo>
                  <a:lnTo>
                    <a:pt x="24995" y="34383"/>
                  </a:lnTo>
                  <a:lnTo>
                    <a:pt x="24383" y="34383"/>
                  </a:lnTo>
                  <a:lnTo>
                    <a:pt x="23752" y="34402"/>
                  </a:lnTo>
                  <a:lnTo>
                    <a:pt x="23140" y="34422"/>
                  </a:lnTo>
                  <a:lnTo>
                    <a:pt x="22509" y="34479"/>
                  </a:lnTo>
                  <a:lnTo>
                    <a:pt x="21897" y="34536"/>
                  </a:lnTo>
                  <a:lnTo>
                    <a:pt x="21266" y="34632"/>
                  </a:lnTo>
                  <a:lnTo>
                    <a:pt x="20654" y="34728"/>
                  </a:lnTo>
                  <a:lnTo>
                    <a:pt x="20042" y="34842"/>
                  </a:lnTo>
                  <a:lnTo>
                    <a:pt x="19430" y="34957"/>
                  </a:lnTo>
                  <a:lnTo>
                    <a:pt x="18818" y="35110"/>
                  </a:lnTo>
                  <a:lnTo>
                    <a:pt x="18206" y="35263"/>
                  </a:lnTo>
                  <a:lnTo>
                    <a:pt x="17594" y="35435"/>
                  </a:lnTo>
                  <a:lnTo>
                    <a:pt x="16982" y="35626"/>
                  </a:lnTo>
                  <a:lnTo>
                    <a:pt x="16389" y="35837"/>
                  </a:lnTo>
                  <a:lnTo>
                    <a:pt x="15797" y="36066"/>
                  </a:lnTo>
                  <a:lnTo>
                    <a:pt x="15204" y="36296"/>
                  </a:lnTo>
                  <a:lnTo>
                    <a:pt x="14611" y="36544"/>
                  </a:lnTo>
                  <a:lnTo>
                    <a:pt x="14037" y="36812"/>
                  </a:lnTo>
                  <a:lnTo>
                    <a:pt x="13444" y="37080"/>
                  </a:lnTo>
                  <a:lnTo>
                    <a:pt x="12871" y="37367"/>
                  </a:lnTo>
                  <a:lnTo>
                    <a:pt x="12316" y="37672"/>
                  </a:lnTo>
                  <a:lnTo>
                    <a:pt x="11742" y="37998"/>
                  </a:lnTo>
                  <a:lnTo>
                    <a:pt x="11188" y="38342"/>
                  </a:lnTo>
                  <a:lnTo>
                    <a:pt x="10633" y="38686"/>
                  </a:lnTo>
                  <a:lnTo>
                    <a:pt x="10098" y="39049"/>
                  </a:lnTo>
                  <a:lnTo>
                    <a:pt x="9562" y="39413"/>
                  </a:lnTo>
                  <a:lnTo>
                    <a:pt x="9562" y="39413"/>
                  </a:lnTo>
                  <a:lnTo>
                    <a:pt x="8549" y="40158"/>
                  </a:lnTo>
                  <a:lnTo>
                    <a:pt x="7497" y="40962"/>
                  </a:lnTo>
                  <a:lnTo>
                    <a:pt x="6981" y="41401"/>
                  </a:lnTo>
                  <a:lnTo>
                    <a:pt x="6445" y="41841"/>
                  </a:lnTo>
                  <a:lnTo>
                    <a:pt x="5929" y="42300"/>
                  </a:lnTo>
                  <a:lnTo>
                    <a:pt x="5413" y="42778"/>
                  </a:lnTo>
                  <a:lnTo>
                    <a:pt x="4916" y="43276"/>
                  </a:lnTo>
                  <a:lnTo>
                    <a:pt x="4437" y="43792"/>
                  </a:lnTo>
                  <a:lnTo>
                    <a:pt x="3959" y="44308"/>
                  </a:lnTo>
                  <a:lnTo>
                    <a:pt x="3520" y="44844"/>
                  </a:lnTo>
                  <a:lnTo>
                    <a:pt x="3099" y="45398"/>
                  </a:lnTo>
                  <a:lnTo>
                    <a:pt x="2697" y="45953"/>
                  </a:lnTo>
                  <a:lnTo>
                    <a:pt x="2334" y="46526"/>
                  </a:lnTo>
                  <a:lnTo>
                    <a:pt x="2009" y="47119"/>
                  </a:lnTo>
                  <a:lnTo>
                    <a:pt x="2009" y="47119"/>
                  </a:lnTo>
                  <a:lnTo>
                    <a:pt x="1894" y="47330"/>
                  </a:lnTo>
                  <a:lnTo>
                    <a:pt x="1799" y="47578"/>
                  </a:lnTo>
                  <a:lnTo>
                    <a:pt x="1588" y="48133"/>
                  </a:lnTo>
                  <a:lnTo>
                    <a:pt x="1148" y="49452"/>
                  </a:lnTo>
                  <a:lnTo>
                    <a:pt x="900" y="50141"/>
                  </a:lnTo>
                  <a:lnTo>
                    <a:pt x="632" y="50810"/>
                  </a:lnTo>
                  <a:lnTo>
                    <a:pt x="498" y="51135"/>
                  </a:lnTo>
                  <a:lnTo>
                    <a:pt x="345" y="51422"/>
                  </a:lnTo>
                  <a:lnTo>
                    <a:pt x="173" y="51709"/>
                  </a:lnTo>
                  <a:lnTo>
                    <a:pt x="1" y="51957"/>
                  </a:lnTo>
                  <a:lnTo>
                    <a:pt x="1" y="0"/>
                  </a:lnTo>
                  <a:lnTo>
                    <a:pt x="894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extrusionOk="0">
                  <a:moveTo>
                    <a:pt x="43085" y="0"/>
                  </a:move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fill="none" extrusionOk="0">
                  <a:moveTo>
                    <a:pt x="60296" y="0"/>
                  </a:moveTo>
                  <a:lnTo>
                    <a:pt x="43085" y="0"/>
                  </a:lnTo>
                  <a:lnTo>
                    <a:pt x="43085" y="0"/>
                  </a:ln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2547" y="19257"/>
                  </a:lnTo>
                  <a:lnTo>
                    <a:pt x="22547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374" y="10460"/>
                  </a:lnTo>
                  <a:lnTo>
                    <a:pt x="12374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520" y="12411"/>
                  </a:lnTo>
                  <a:lnTo>
                    <a:pt x="20520" y="12411"/>
                  </a:lnTo>
                  <a:lnTo>
                    <a:pt x="20654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515" y="4150"/>
                  </a:lnTo>
                  <a:lnTo>
                    <a:pt x="14515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-217442" y="167613"/>
              <a:ext cx="4478557" cy="1311873"/>
            </a:xfrm>
            <a:custGeom>
              <a:avLst/>
              <a:gdLst/>
              <a:ahLst/>
              <a:cxnLst/>
              <a:rect l="l" t="t" r="r" b="b"/>
              <a:pathLst>
                <a:path w="115293" h="33772" extrusionOk="0">
                  <a:moveTo>
                    <a:pt x="104450" y="0"/>
                  </a:moveTo>
                  <a:lnTo>
                    <a:pt x="104373" y="19"/>
                  </a:lnTo>
                  <a:lnTo>
                    <a:pt x="104297" y="77"/>
                  </a:lnTo>
                  <a:lnTo>
                    <a:pt x="104259" y="134"/>
                  </a:lnTo>
                  <a:lnTo>
                    <a:pt x="104239" y="230"/>
                  </a:lnTo>
                  <a:lnTo>
                    <a:pt x="104259" y="306"/>
                  </a:lnTo>
                  <a:lnTo>
                    <a:pt x="104297" y="383"/>
                  </a:lnTo>
                  <a:lnTo>
                    <a:pt x="104373" y="440"/>
                  </a:lnTo>
                  <a:lnTo>
                    <a:pt x="104756" y="440"/>
                  </a:lnTo>
                  <a:lnTo>
                    <a:pt x="105559" y="459"/>
                  </a:lnTo>
                  <a:lnTo>
                    <a:pt x="105578" y="459"/>
                  </a:lnTo>
                  <a:lnTo>
                    <a:pt x="105655" y="440"/>
                  </a:lnTo>
                  <a:lnTo>
                    <a:pt x="105731" y="383"/>
                  </a:lnTo>
                  <a:lnTo>
                    <a:pt x="105769" y="325"/>
                  </a:lnTo>
                  <a:lnTo>
                    <a:pt x="105788" y="230"/>
                  </a:lnTo>
                  <a:lnTo>
                    <a:pt x="105769" y="153"/>
                  </a:lnTo>
                  <a:lnTo>
                    <a:pt x="105731" y="77"/>
                  </a:lnTo>
                  <a:lnTo>
                    <a:pt x="105655" y="38"/>
                  </a:lnTo>
                  <a:lnTo>
                    <a:pt x="105578" y="19"/>
                  </a:lnTo>
                  <a:lnTo>
                    <a:pt x="104756" y="0"/>
                  </a:lnTo>
                  <a:close/>
                  <a:moveTo>
                    <a:pt x="102901" y="38"/>
                  </a:moveTo>
                  <a:lnTo>
                    <a:pt x="101792" y="115"/>
                  </a:lnTo>
                  <a:lnTo>
                    <a:pt x="101696" y="134"/>
                  </a:lnTo>
                  <a:lnTo>
                    <a:pt x="101639" y="172"/>
                  </a:lnTo>
                  <a:lnTo>
                    <a:pt x="101600" y="249"/>
                  </a:lnTo>
                  <a:lnTo>
                    <a:pt x="101581" y="344"/>
                  </a:lnTo>
                  <a:lnTo>
                    <a:pt x="101600" y="421"/>
                  </a:lnTo>
                  <a:lnTo>
                    <a:pt x="101658" y="497"/>
                  </a:lnTo>
                  <a:lnTo>
                    <a:pt x="101715" y="536"/>
                  </a:lnTo>
                  <a:lnTo>
                    <a:pt x="101811" y="555"/>
                  </a:lnTo>
                  <a:lnTo>
                    <a:pt x="102920" y="478"/>
                  </a:lnTo>
                  <a:lnTo>
                    <a:pt x="102996" y="459"/>
                  </a:lnTo>
                  <a:lnTo>
                    <a:pt x="103073" y="421"/>
                  </a:lnTo>
                  <a:lnTo>
                    <a:pt x="103111" y="344"/>
                  </a:lnTo>
                  <a:lnTo>
                    <a:pt x="103130" y="249"/>
                  </a:lnTo>
                  <a:lnTo>
                    <a:pt x="103111" y="172"/>
                  </a:lnTo>
                  <a:lnTo>
                    <a:pt x="103054" y="96"/>
                  </a:lnTo>
                  <a:lnTo>
                    <a:pt x="102996" y="58"/>
                  </a:lnTo>
                  <a:lnTo>
                    <a:pt x="102901" y="38"/>
                  </a:lnTo>
                  <a:close/>
                  <a:moveTo>
                    <a:pt x="107051" y="77"/>
                  </a:moveTo>
                  <a:lnTo>
                    <a:pt x="106974" y="134"/>
                  </a:lnTo>
                  <a:lnTo>
                    <a:pt x="106917" y="191"/>
                  </a:lnTo>
                  <a:lnTo>
                    <a:pt x="106898" y="287"/>
                  </a:lnTo>
                  <a:lnTo>
                    <a:pt x="106917" y="364"/>
                  </a:lnTo>
                  <a:lnTo>
                    <a:pt x="106955" y="440"/>
                  </a:lnTo>
                  <a:lnTo>
                    <a:pt x="107031" y="497"/>
                  </a:lnTo>
                  <a:lnTo>
                    <a:pt x="107108" y="517"/>
                  </a:lnTo>
                  <a:lnTo>
                    <a:pt x="108198" y="593"/>
                  </a:lnTo>
                  <a:lnTo>
                    <a:pt x="108217" y="593"/>
                  </a:lnTo>
                  <a:lnTo>
                    <a:pt x="108313" y="574"/>
                  </a:lnTo>
                  <a:lnTo>
                    <a:pt x="108370" y="536"/>
                  </a:lnTo>
                  <a:lnTo>
                    <a:pt x="108427" y="459"/>
                  </a:lnTo>
                  <a:lnTo>
                    <a:pt x="108447" y="383"/>
                  </a:lnTo>
                  <a:lnTo>
                    <a:pt x="108427" y="287"/>
                  </a:lnTo>
                  <a:lnTo>
                    <a:pt x="108389" y="230"/>
                  </a:lnTo>
                  <a:lnTo>
                    <a:pt x="108332" y="172"/>
                  </a:lnTo>
                  <a:lnTo>
                    <a:pt x="108236" y="153"/>
                  </a:lnTo>
                  <a:lnTo>
                    <a:pt x="107127" y="77"/>
                  </a:lnTo>
                  <a:close/>
                  <a:moveTo>
                    <a:pt x="100243" y="230"/>
                  </a:moveTo>
                  <a:lnTo>
                    <a:pt x="99134" y="364"/>
                  </a:lnTo>
                  <a:lnTo>
                    <a:pt x="99038" y="402"/>
                  </a:lnTo>
                  <a:lnTo>
                    <a:pt x="98981" y="459"/>
                  </a:lnTo>
                  <a:lnTo>
                    <a:pt x="98942" y="536"/>
                  </a:lnTo>
                  <a:lnTo>
                    <a:pt x="98942" y="612"/>
                  </a:lnTo>
                  <a:lnTo>
                    <a:pt x="98962" y="689"/>
                  </a:lnTo>
                  <a:lnTo>
                    <a:pt x="99000" y="746"/>
                  </a:lnTo>
                  <a:lnTo>
                    <a:pt x="99076" y="784"/>
                  </a:lnTo>
                  <a:lnTo>
                    <a:pt x="99153" y="803"/>
                  </a:lnTo>
                  <a:lnTo>
                    <a:pt x="99191" y="803"/>
                  </a:lnTo>
                  <a:lnTo>
                    <a:pt x="100281" y="689"/>
                  </a:lnTo>
                  <a:lnTo>
                    <a:pt x="100358" y="650"/>
                  </a:lnTo>
                  <a:lnTo>
                    <a:pt x="100434" y="593"/>
                  </a:lnTo>
                  <a:lnTo>
                    <a:pt x="100472" y="517"/>
                  </a:lnTo>
                  <a:lnTo>
                    <a:pt x="100472" y="440"/>
                  </a:lnTo>
                  <a:lnTo>
                    <a:pt x="100453" y="344"/>
                  </a:lnTo>
                  <a:lnTo>
                    <a:pt x="100396" y="287"/>
                  </a:lnTo>
                  <a:lnTo>
                    <a:pt x="100319" y="249"/>
                  </a:lnTo>
                  <a:lnTo>
                    <a:pt x="100243" y="230"/>
                  </a:lnTo>
                  <a:close/>
                  <a:moveTo>
                    <a:pt x="109709" y="306"/>
                  </a:moveTo>
                  <a:lnTo>
                    <a:pt x="109632" y="344"/>
                  </a:lnTo>
                  <a:lnTo>
                    <a:pt x="109575" y="402"/>
                  </a:lnTo>
                  <a:lnTo>
                    <a:pt x="109556" y="497"/>
                  </a:lnTo>
                  <a:lnTo>
                    <a:pt x="109556" y="574"/>
                  </a:lnTo>
                  <a:lnTo>
                    <a:pt x="109594" y="650"/>
                  </a:lnTo>
                  <a:lnTo>
                    <a:pt x="109651" y="708"/>
                  </a:lnTo>
                  <a:lnTo>
                    <a:pt x="109747" y="746"/>
                  </a:lnTo>
                  <a:lnTo>
                    <a:pt x="110837" y="880"/>
                  </a:lnTo>
                  <a:lnTo>
                    <a:pt x="110952" y="880"/>
                  </a:lnTo>
                  <a:lnTo>
                    <a:pt x="111009" y="823"/>
                  </a:lnTo>
                  <a:lnTo>
                    <a:pt x="111066" y="765"/>
                  </a:lnTo>
                  <a:lnTo>
                    <a:pt x="111085" y="689"/>
                  </a:lnTo>
                  <a:lnTo>
                    <a:pt x="111085" y="612"/>
                  </a:lnTo>
                  <a:lnTo>
                    <a:pt x="111047" y="536"/>
                  </a:lnTo>
                  <a:lnTo>
                    <a:pt x="110990" y="478"/>
                  </a:lnTo>
                  <a:lnTo>
                    <a:pt x="110894" y="440"/>
                  </a:lnTo>
                  <a:lnTo>
                    <a:pt x="109804" y="306"/>
                  </a:lnTo>
                  <a:close/>
                  <a:moveTo>
                    <a:pt x="97585" y="593"/>
                  </a:moveTo>
                  <a:lnTo>
                    <a:pt x="96495" y="784"/>
                  </a:lnTo>
                  <a:lnTo>
                    <a:pt x="96399" y="823"/>
                  </a:lnTo>
                  <a:lnTo>
                    <a:pt x="96342" y="880"/>
                  </a:lnTo>
                  <a:lnTo>
                    <a:pt x="96303" y="956"/>
                  </a:lnTo>
                  <a:lnTo>
                    <a:pt x="96303" y="1052"/>
                  </a:lnTo>
                  <a:lnTo>
                    <a:pt x="96342" y="1109"/>
                  </a:lnTo>
                  <a:lnTo>
                    <a:pt x="96380" y="1167"/>
                  </a:lnTo>
                  <a:lnTo>
                    <a:pt x="96456" y="1205"/>
                  </a:lnTo>
                  <a:lnTo>
                    <a:pt x="96533" y="1224"/>
                  </a:lnTo>
                  <a:lnTo>
                    <a:pt x="96571" y="1224"/>
                  </a:lnTo>
                  <a:lnTo>
                    <a:pt x="97661" y="1033"/>
                  </a:lnTo>
                  <a:lnTo>
                    <a:pt x="97738" y="995"/>
                  </a:lnTo>
                  <a:lnTo>
                    <a:pt x="97795" y="937"/>
                  </a:lnTo>
                  <a:lnTo>
                    <a:pt x="97833" y="861"/>
                  </a:lnTo>
                  <a:lnTo>
                    <a:pt x="97833" y="765"/>
                  </a:lnTo>
                  <a:lnTo>
                    <a:pt x="97814" y="689"/>
                  </a:lnTo>
                  <a:lnTo>
                    <a:pt x="97757" y="631"/>
                  </a:lnTo>
                  <a:lnTo>
                    <a:pt x="97680" y="593"/>
                  </a:lnTo>
                  <a:close/>
                  <a:moveTo>
                    <a:pt x="112348" y="689"/>
                  </a:moveTo>
                  <a:lnTo>
                    <a:pt x="112271" y="727"/>
                  </a:lnTo>
                  <a:lnTo>
                    <a:pt x="112214" y="784"/>
                  </a:lnTo>
                  <a:lnTo>
                    <a:pt x="112175" y="880"/>
                  </a:lnTo>
                  <a:lnTo>
                    <a:pt x="112175" y="956"/>
                  </a:lnTo>
                  <a:lnTo>
                    <a:pt x="112214" y="1033"/>
                  </a:lnTo>
                  <a:lnTo>
                    <a:pt x="112271" y="1090"/>
                  </a:lnTo>
                  <a:lnTo>
                    <a:pt x="112367" y="1128"/>
                  </a:lnTo>
                  <a:lnTo>
                    <a:pt x="113438" y="1339"/>
                  </a:lnTo>
                  <a:lnTo>
                    <a:pt x="113495" y="1358"/>
                  </a:lnTo>
                  <a:lnTo>
                    <a:pt x="113552" y="1339"/>
                  </a:lnTo>
                  <a:lnTo>
                    <a:pt x="113629" y="1301"/>
                  </a:lnTo>
                  <a:lnTo>
                    <a:pt x="113667" y="1243"/>
                  </a:lnTo>
                  <a:lnTo>
                    <a:pt x="113705" y="1167"/>
                  </a:lnTo>
                  <a:lnTo>
                    <a:pt x="113705" y="1090"/>
                  </a:lnTo>
                  <a:lnTo>
                    <a:pt x="113667" y="1014"/>
                  </a:lnTo>
                  <a:lnTo>
                    <a:pt x="113610" y="956"/>
                  </a:lnTo>
                  <a:lnTo>
                    <a:pt x="113533" y="918"/>
                  </a:lnTo>
                  <a:lnTo>
                    <a:pt x="112443" y="689"/>
                  </a:lnTo>
                  <a:close/>
                  <a:moveTo>
                    <a:pt x="114967" y="1262"/>
                  </a:moveTo>
                  <a:lnTo>
                    <a:pt x="114891" y="1281"/>
                  </a:lnTo>
                  <a:lnTo>
                    <a:pt x="114814" y="1339"/>
                  </a:lnTo>
                  <a:lnTo>
                    <a:pt x="114776" y="1415"/>
                  </a:lnTo>
                  <a:lnTo>
                    <a:pt x="114776" y="1511"/>
                  </a:lnTo>
                  <a:lnTo>
                    <a:pt x="114814" y="1587"/>
                  </a:lnTo>
                  <a:lnTo>
                    <a:pt x="114872" y="1664"/>
                  </a:lnTo>
                  <a:lnTo>
                    <a:pt x="114948" y="1702"/>
                  </a:lnTo>
                  <a:lnTo>
                    <a:pt x="115006" y="1702"/>
                  </a:lnTo>
                  <a:lnTo>
                    <a:pt x="115063" y="1721"/>
                  </a:lnTo>
                  <a:lnTo>
                    <a:pt x="115140" y="1702"/>
                  </a:lnTo>
                  <a:lnTo>
                    <a:pt x="115197" y="1664"/>
                  </a:lnTo>
                  <a:lnTo>
                    <a:pt x="115254" y="1626"/>
                  </a:lnTo>
                  <a:lnTo>
                    <a:pt x="115273" y="1549"/>
                  </a:lnTo>
                  <a:lnTo>
                    <a:pt x="115293" y="1473"/>
                  </a:lnTo>
                  <a:lnTo>
                    <a:pt x="115254" y="1377"/>
                  </a:lnTo>
                  <a:lnTo>
                    <a:pt x="115197" y="1320"/>
                  </a:lnTo>
                  <a:lnTo>
                    <a:pt x="115120" y="1281"/>
                  </a:lnTo>
                  <a:lnTo>
                    <a:pt x="115044" y="1262"/>
                  </a:lnTo>
                  <a:close/>
                  <a:moveTo>
                    <a:pt x="95041" y="1090"/>
                  </a:moveTo>
                  <a:lnTo>
                    <a:pt x="94965" y="1109"/>
                  </a:lnTo>
                  <a:lnTo>
                    <a:pt x="93875" y="1358"/>
                  </a:lnTo>
                  <a:lnTo>
                    <a:pt x="93798" y="1396"/>
                  </a:lnTo>
                  <a:lnTo>
                    <a:pt x="93741" y="1454"/>
                  </a:lnTo>
                  <a:lnTo>
                    <a:pt x="93703" y="1549"/>
                  </a:lnTo>
                  <a:lnTo>
                    <a:pt x="93722" y="1626"/>
                  </a:lnTo>
                  <a:lnTo>
                    <a:pt x="93741" y="1702"/>
                  </a:lnTo>
                  <a:lnTo>
                    <a:pt x="93798" y="1740"/>
                  </a:lnTo>
                  <a:lnTo>
                    <a:pt x="93856" y="1779"/>
                  </a:lnTo>
                  <a:lnTo>
                    <a:pt x="93932" y="1798"/>
                  </a:lnTo>
                  <a:lnTo>
                    <a:pt x="93990" y="1798"/>
                  </a:lnTo>
                  <a:lnTo>
                    <a:pt x="95060" y="1530"/>
                  </a:lnTo>
                  <a:lnTo>
                    <a:pt x="95137" y="1492"/>
                  </a:lnTo>
                  <a:lnTo>
                    <a:pt x="95194" y="1434"/>
                  </a:lnTo>
                  <a:lnTo>
                    <a:pt x="95233" y="1358"/>
                  </a:lnTo>
                  <a:lnTo>
                    <a:pt x="95233" y="1262"/>
                  </a:lnTo>
                  <a:lnTo>
                    <a:pt x="95194" y="1186"/>
                  </a:lnTo>
                  <a:lnTo>
                    <a:pt x="95118" y="1128"/>
                  </a:lnTo>
                  <a:lnTo>
                    <a:pt x="95041" y="1090"/>
                  </a:lnTo>
                  <a:close/>
                  <a:moveTo>
                    <a:pt x="92364" y="1760"/>
                  </a:moveTo>
                  <a:lnTo>
                    <a:pt x="91312" y="2085"/>
                  </a:lnTo>
                  <a:lnTo>
                    <a:pt x="91236" y="2123"/>
                  </a:lnTo>
                  <a:lnTo>
                    <a:pt x="91178" y="2199"/>
                  </a:lnTo>
                  <a:lnTo>
                    <a:pt x="91159" y="2276"/>
                  </a:lnTo>
                  <a:lnTo>
                    <a:pt x="91159" y="2371"/>
                  </a:lnTo>
                  <a:lnTo>
                    <a:pt x="91198" y="2429"/>
                  </a:lnTo>
                  <a:lnTo>
                    <a:pt x="91236" y="2486"/>
                  </a:lnTo>
                  <a:lnTo>
                    <a:pt x="91293" y="2505"/>
                  </a:lnTo>
                  <a:lnTo>
                    <a:pt x="91370" y="2524"/>
                  </a:lnTo>
                  <a:lnTo>
                    <a:pt x="91446" y="2505"/>
                  </a:lnTo>
                  <a:lnTo>
                    <a:pt x="92498" y="2199"/>
                  </a:lnTo>
                  <a:lnTo>
                    <a:pt x="92574" y="2142"/>
                  </a:lnTo>
                  <a:lnTo>
                    <a:pt x="92632" y="2085"/>
                  </a:lnTo>
                  <a:lnTo>
                    <a:pt x="92651" y="2008"/>
                  </a:lnTo>
                  <a:lnTo>
                    <a:pt x="92651" y="1913"/>
                  </a:lnTo>
                  <a:lnTo>
                    <a:pt x="92613" y="1836"/>
                  </a:lnTo>
                  <a:lnTo>
                    <a:pt x="92536" y="1779"/>
                  </a:lnTo>
                  <a:lnTo>
                    <a:pt x="92460" y="1760"/>
                  </a:lnTo>
                  <a:close/>
                  <a:moveTo>
                    <a:pt x="89916" y="2563"/>
                  </a:moveTo>
                  <a:lnTo>
                    <a:pt x="89821" y="2582"/>
                  </a:lnTo>
                  <a:lnTo>
                    <a:pt x="88788" y="2964"/>
                  </a:lnTo>
                  <a:lnTo>
                    <a:pt x="88712" y="3022"/>
                  </a:lnTo>
                  <a:lnTo>
                    <a:pt x="88654" y="3079"/>
                  </a:lnTo>
                  <a:lnTo>
                    <a:pt x="88635" y="3156"/>
                  </a:lnTo>
                  <a:lnTo>
                    <a:pt x="88654" y="3251"/>
                  </a:lnTo>
                  <a:lnTo>
                    <a:pt x="88693" y="3309"/>
                  </a:lnTo>
                  <a:lnTo>
                    <a:pt x="88731" y="3366"/>
                  </a:lnTo>
                  <a:lnTo>
                    <a:pt x="88788" y="3385"/>
                  </a:lnTo>
                  <a:lnTo>
                    <a:pt x="88865" y="3404"/>
                  </a:lnTo>
                  <a:lnTo>
                    <a:pt x="88941" y="3385"/>
                  </a:lnTo>
                  <a:lnTo>
                    <a:pt x="89974" y="3003"/>
                  </a:lnTo>
                  <a:lnTo>
                    <a:pt x="90050" y="2945"/>
                  </a:lnTo>
                  <a:lnTo>
                    <a:pt x="90108" y="2888"/>
                  </a:lnTo>
                  <a:lnTo>
                    <a:pt x="90127" y="2811"/>
                  </a:lnTo>
                  <a:lnTo>
                    <a:pt x="90108" y="2716"/>
                  </a:lnTo>
                  <a:lnTo>
                    <a:pt x="90069" y="2639"/>
                  </a:lnTo>
                  <a:lnTo>
                    <a:pt x="89993" y="2582"/>
                  </a:lnTo>
                  <a:lnTo>
                    <a:pt x="89916" y="2563"/>
                  </a:lnTo>
                  <a:close/>
                  <a:moveTo>
                    <a:pt x="87335" y="3538"/>
                  </a:moveTo>
                  <a:lnTo>
                    <a:pt x="86321" y="3997"/>
                  </a:lnTo>
                  <a:lnTo>
                    <a:pt x="86245" y="4054"/>
                  </a:lnTo>
                  <a:lnTo>
                    <a:pt x="86207" y="4112"/>
                  </a:lnTo>
                  <a:lnTo>
                    <a:pt x="86187" y="4207"/>
                  </a:lnTo>
                  <a:lnTo>
                    <a:pt x="86207" y="4284"/>
                  </a:lnTo>
                  <a:lnTo>
                    <a:pt x="86245" y="4341"/>
                  </a:lnTo>
                  <a:lnTo>
                    <a:pt x="86283" y="4379"/>
                  </a:lnTo>
                  <a:lnTo>
                    <a:pt x="86340" y="4418"/>
                  </a:lnTo>
                  <a:lnTo>
                    <a:pt x="86398" y="4418"/>
                  </a:lnTo>
                  <a:lnTo>
                    <a:pt x="86493" y="4399"/>
                  </a:lnTo>
                  <a:lnTo>
                    <a:pt x="87507" y="3959"/>
                  </a:lnTo>
                  <a:lnTo>
                    <a:pt x="87583" y="3901"/>
                  </a:lnTo>
                  <a:lnTo>
                    <a:pt x="87622" y="3844"/>
                  </a:lnTo>
                  <a:lnTo>
                    <a:pt x="87641" y="3748"/>
                  </a:lnTo>
                  <a:lnTo>
                    <a:pt x="87622" y="3672"/>
                  </a:lnTo>
                  <a:lnTo>
                    <a:pt x="87583" y="3595"/>
                  </a:lnTo>
                  <a:lnTo>
                    <a:pt x="87507" y="3538"/>
                  </a:lnTo>
                  <a:close/>
                  <a:moveTo>
                    <a:pt x="84983" y="4647"/>
                  </a:moveTo>
                  <a:lnTo>
                    <a:pt x="84906" y="4666"/>
                  </a:lnTo>
                  <a:lnTo>
                    <a:pt x="83912" y="5163"/>
                  </a:lnTo>
                  <a:lnTo>
                    <a:pt x="83835" y="5221"/>
                  </a:lnTo>
                  <a:lnTo>
                    <a:pt x="83797" y="5297"/>
                  </a:lnTo>
                  <a:lnTo>
                    <a:pt x="83797" y="5374"/>
                  </a:lnTo>
                  <a:lnTo>
                    <a:pt x="83816" y="5469"/>
                  </a:lnTo>
                  <a:lnTo>
                    <a:pt x="83854" y="5527"/>
                  </a:lnTo>
                  <a:lnTo>
                    <a:pt x="83912" y="5546"/>
                  </a:lnTo>
                  <a:lnTo>
                    <a:pt x="83950" y="5584"/>
                  </a:lnTo>
                  <a:lnTo>
                    <a:pt x="84065" y="5584"/>
                  </a:lnTo>
                  <a:lnTo>
                    <a:pt x="84122" y="5565"/>
                  </a:lnTo>
                  <a:lnTo>
                    <a:pt x="85097" y="5049"/>
                  </a:lnTo>
                  <a:lnTo>
                    <a:pt x="85174" y="5010"/>
                  </a:lnTo>
                  <a:lnTo>
                    <a:pt x="85212" y="4934"/>
                  </a:lnTo>
                  <a:lnTo>
                    <a:pt x="85231" y="4838"/>
                  </a:lnTo>
                  <a:lnTo>
                    <a:pt x="85193" y="4762"/>
                  </a:lnTo>
                  <a:lnTo>
                    <a:pt x="85155" y="4685"/>
                  </a:lnTo>
                  <a:lnTo>
                    <a:pt x="85078" y="4647"/>
                  </a:lnTo>
                  <a:close/>
                  <a:moveTo>
                    <a:pt x="82631" y="5890"/>
                  </a:moveTo>
                  <a:lnTo>
                    <a:pt x="82554" y="5928"/>
                  </a:lnTo>
                  <a:lnTo>
                    <a:pt x="81579" y="6483"/>
                  </a:lnTo>
                  <a:lnTo>
                    <a:pt x="81521" y="6540"/>
                  </a:lnTo>
                  <a:lnTo>
                    <a:pt x="81483" y="6617"/>
                  </a:lnTo>
                  <a:lnTo>
                    <a:pt x="81483" y="6712"/>
                  </a:lnTo>
                  <a:lnTo>
                    <a:pt x="81521" y="6789"/>
                  </a:lnTo>
                  <a:lnTo>
                    <a:pt x="81541" y="6846"/>
                  </a:lnTo>
                  <a:lnTo>
                    <a:pt x="81598" y="6865"/>
                  </a:lnTo>
                  <a:lnTo>
                    <a:pt x="81655" y="6885"/>
                  </a:lnTo>
                  <a:lnTo>
                    <a:pt x="81694" y="6904"/>
                  </a:lnTo>
                  <a:lnTo>
                    <a:pt x="81770" y="6885"/>
                  </a:lnTo>
                  <a:lnTo>
                    <a:pt x="81808" y="6865"/>
                  </a:lnTo>
                  <a:lnTo>
                    <a:pt x="82764" y="6311"/>
                  </a:lnTo>
                  <a:lnTo>
                    <a:pt x="82841" y="6253"/>
                  </a:lnTo>
                  <a:lnTo>
                    <a:pt x="82879" y="6177"/>
                  </a:lnTo>
                  <a:lnTo>
                    <a:pt x="82879" y="6081"/>
                  </a:lnTo>
                  <a:lnTo>
                    <a:pt x="82841" y="6005"/>
                  </a:lnTo>
                  <a:lnTo>
                    <a:pt x="82784" y="5928"/>
                  </a:lnTo>
                  <a:lnTo>
                    <a:pt x="82707" y="5890"/>
                  </a:lnTo>
                  <a:close/>
                  <a:moveTo>
                    <a:pt x="80355" y="7286"/>
                  </a:moveTo>
                  <a:lnTo>
                    <a:pt x="80278" y="7324"/>
                  </a:lnTo>
                  <a:lnTo>
                    <a:pt x="79341" y="7955"/>
                  </a:lnTo>
                  <a:lnTo>
                    <a:pt x="79284" y="8013"/>
                  </a:lnTo>
                  <a:lnTo>
                    <a:pt x="79265" y="8089"/>
                  </a:lnTo>
                  <a:lnTo>
                    <a:pt x="79265" y="8185"/>
                  </a:lnTo>
                  <a:lnTo>
                    <a:pt x="79284" y="8261"/>
                  </a:lnTo>
                  <a:lnTo>
                    <a:pt x="79322" y="8300"/>
                  </a:lnTo>
                  <a:lnTo>
                    <a:pt x="79380" y="8319"/>
                  </a:lnTo>
                  <a:lnTo>
                    <a:pt x="79418" y="8338"/>
                  </a:lnTo>
                  <a:lnTo>
                    <a:pt x="79475" y="8357"/>
                  </a:lnTo>
                  <a:lnTo>
                    <a:pt x="79533" y="8338"/>
                  </a:lnTo>
                  <a:lnTo>
                    <a:pt x="79609" y="8319"/>
                  </a:lnTo>
                  <a:lnTo>
                    <a:pt x="80508" y="7688"/>
                  </a:lnTo>
                  <a:lnTo>
                    <a:pt x="80584" y="7630"/>
                  </a:lnTo>
                  <a:lnTo>
                    <a:pt x="80603" y="7554"/>
                  </a:lnTo>
                  <a:lnTo>
                    <a:pt x="80603" y="7458"/>
                  </a:lnTo>
                  <a:lnTo>
                    <a:pt x="80584" y="7382"/>
                  </a:lnTo>
                  <a:lnTo>
                    <a:pt x="80508" y="7324"/>
                  </a:lnTo>
                  <a:lnTo>
                    <a:pt x="80431" y="7286"/>
                  </a:lnTo>
                  <a:close/>
                  <a:moveTo>
                    <a:pt x="78251" y="8816"/>
                  </a:moveTo>
                  <a:lnTo>
                    <a:pt x="78156" y="8835"/>
                  </a:lnTo>
                  <a:lnTo>
                    <a:pt x="78079" y="8873"/>
                  </a:lnTo>
                  <a:lnTo>
                    <a:pt x="77200" y="9543"/>
                  </a:lnTo>
                  <a:lnTo>
                    <a:pt x="77142" y="9619"/>
                  </a:lnTo>
                  <a:lnTo>
                    <a:pt x="77123" y="9696"/>
                  </a:lnTo>
                  <a:lnTo>
                    <a:pt x="77123" y="9791"/>
                  </a:lnTo>
                  <a:lnTo>
                    <a:pt x="77161" y="9868"/>
                  </a:lnTo>
                  <a:lnTo>
                    <a:pt x="77200" y="9906"/>
                  </a:lnTo>
                  <a:lnTo>
                    <a:pt x="77257" y="9925"/>
                  </a:lnTo>
                  <a:lnTo>
                    <a:pt x="77353" y="9944"/>
                  </a:lnTo>
                  <a:lnTo>
                    <a:pt x="77410" y="9925"/>
                  </a:lnTo>
                  <a:lnTo>
                    <a:pt x="77486" y="9887"/>
                  </a:lnTo>
                  <a:lnTo>
                    <a:pt x="78347" y="9218"/>
                  </a:lnTo>
                  <a:lnTo>
                    <a:pt x="78404" y="9160"/>
                  </a:lnTo>
                  <a:lnTo>
                    <a:pt x="78443" y="9065"/>
                  </a:lnTo>
                  <a:lnTo>
                    <a:pt x="78443" y="8988"/>
                  </a:lnTo>
                  <a:lnTo>
                    <a:pt x="78404" y="8912"/>
                  </a:lnTo>
                  <a:lnTo>
                    <a:pt x="78328" y="8854"/>
                  </a:lnTo>
                  <a:lnTo>
                    <a:pt x="78251" y="8816"/>
                  </a:lnTo>
                  <a:close/>
                  <a:moveTo>
                    <a:pt x="76090" y="10499"/>
                  </a:moveTo>
                  <a:lnTo>
                    <a:pt x="76014" y="10537"/>
                  </a:lnTo>
                  <a:lnTo>
                    <a:pt x="75173" y="11283"/>
                  </a:lnTo>
                  <a:lnTo>
                    <a:pt x="75115" y="11359"/>
                  </a:lnTo>
                  <a:lnTo>
                    <a:pt x="75096" y="11436"/>
                  </a:lnTo>
                  <a:lnTo>
                    <a:pt x="75115" y="11531"/>
                  </a:lnTo>
                  <a:lnTo>
                    <a:pt x="75153" y="11589"/>
                  </a:lnTo>
                  <a:lnTo>
                    <a:pt x="75230" y="11646"/>
                  </a:lnTo>
                  <a:lnTo>
                    <a:pt x="75326" y="11665"/>
                  </a:lnTo>
                  <a:lnTo>
                    <a:pt x="75402" y="11665"/>
                  </a:lnTo>
                  <a:lnTo>
                    <a:pt x="75479" y="11608"/>
                  </a:lnTo>
                  <a:lnTo>
                    <a:pt x="76301" y="10881"/>
                  </a:lnTo>
                  <a:lnTo>
                    <a:pt x="76358" y="10805"/>
                  </a:lnTo>
                  <a:lnTo>
                    <a:pt x="76377" y="10728"/>
                  </a:lnTo>
                  <a:lnTo>
                    <a:pt x="76358" y="10652"/>
                  </a:lnTo>
                  <a:lnTo>
                    <a:pt x="76320" y="10575"/>
                  </a:lnTo>
                  <a:lnTo>
                    <a:pt x="76243" y="10518"/>
                  </a:lnTo>
                  <a:lnTo>
                    <a:pt x="76167" y="10499"/>
                  </a:lnTo>
                  <a:close/>
                  <a:moveTo>
                    <a:pt x="74102" y="12296"/>
                  </a:moveTo>
                  <a:lnTo>
                    <a:pt x="74044" y="12354"/>
                  </a:lnTo>
                  <a:lnTo>
                    <a:pt x="73241" y="13138"/>
                  </a:lnTo>
                  <a:lnTo>
                    <a:pt x="73203" y="13214"/>
                  </a:lnTo>
                  <a:lnTo>
                    <a:pt x="73184" y="13291"/>
                  </a:lnTo>
                  <a:lnTo>
                    <a:pt x="73203" y="13367"/>
                  </a:lnTo>
                  <a:lnTo>
                    <a:pt x="73241" y="13444"/>
                  </a:lnTo>
                  <a:lnTo>
                    <a:pt x="73318" y="13501"/>
                  </a:lnTo>
                  <a:lnTo>
                    <a:pt x="73490" y="13501"/>
                  </a:lnTo>
                  <a:lnTo>
                    <a:pt x="73547" y="13444"/>
                  </a:lnTo>
                  <a:lnTo>
                    <a:pt x="74350" y="12679"/>
                  </a:lnTo>
                  <a:lnTo>
                    <a:pt x="74389" y="12602"/>
                  </a:lnTo>
                  <a:lnTo>
                    <a:pt x="74408" y="12507"/>
                  </a:lnTo>
                  <a:lnTo>
                    <a:pt x="74389" y="12430"/>
                  </a:lnTo>
                  <a:lnTo>
                    <a:pt x="74350" y="12354"/>
                  </a:lnTo>
                  <a:lnTo>
                    <a:pt x="74274" y="12315"/>
                  </a:lnTo>
                  <a:lnTo>
                    <a:pt x="74197" y="12296"/>
                  </a:lnTo>
                  <a:close/>
                  <a:moveTo>
                    <a:pt x="72304" y="14170"/>
                  </a:moveTo>
                  <a:lnTo>
                    <a:pt x="72228" y="14190"/>
                  </a:lnTo>
                  <a:lnTo>
                    <a:pt x="72151" y="14247"/>
                  </a:lnTo>
                  <a:lnTo>
                    <a:pt x="71367" y="15031"/>
                  </a:lnTo>
                  <a:lnTo>
                    <a:pt x="71329" y="15107"/>
                  </a:lnTo>
                  <a:lnTo>
                    <a:pt x="71310" y="15184"/>
                  </a:lnTo>
                  <a:lnTo>
                    <a:pt x="71329" y="15280"/>
                  </a:lnTo>
                  <a:lnTo>
                    <a:pt x="71386" y="15356"/>
                  </a:lnTo>
                  <a:lnTo>
                    <a:pt x="71444" y="15394"/>
                  </a:lnTo>
                  <a:lnTo>
                    <a:pt x="71539" y="15413"/>
                  </a:lnTo>
                  <a:lnTo>
                    <a:pt x="71616" y="15394"/>
                  </a:lnTo>
                  <a:lnTo>
                    <a:pt x="71692" y="15337"/>
                  </a:lnTo>
                  <a:lnTo>
                    <a:pt x="72457" y="14553"/>
                  </a:lnTo>
                  <a:lnTo>
                    <a:pt x="72514" y="14476"/>
                  </a:lnTo>
                  <a:lnTo>
                    <a:pt x="72534" y="14381"/>
                  </a:lnTo>
                  <a:lnTo>
                    <a:pt x="72514" y="14304"/>
                  </a:lnTo>
                  <a:lnTo>
                    <a:pt x="72457" y="14228"/>
                  </a:lnTo>
                  <a:lnTo>
                    <a:pt x="72381" y="14190"/>
                  </a:lnTo>
                  <a:lnTo>
                    <a:pt x="72304" y="14170"/>
                  </a:lnTo>
                  <a:close/>
                  <a:moveTo>
                    <a:pt x="70449" y="16083"/>
                  </a:moveTo>
                  <a:lnTo>
                    <a:pt x="70373" y="16102"/>
                  </a:lnTo>
                  <a:lnTo>
                    <a:pt x="70296" y="16140"/>
                  </a:lnTo>
                  <a:lnTo>
                    <a:pt x="69512" y="16943"/>
                  </a:lnTo>
                  <a:lnTo>
                    <a:pt x="69474" y="17020"/>
                  </a:lnTo>
                  <a:lnTo>
                    <a:pt x="69455" y="17096"/>
                  </a:lnTo>
                  <a:lnTo>
                    <a:pt x="69474" y="17173"/>
                  </a:lnTo>
                  <a:lnTo>
                    <a:pt x="69512" y="17249"/>
                  </a:lnTo>
                  <a:lnTo>
                    <a:pt x="69589" y="17307"/>
                  </a:lnTo>
                  <a:lnTo>
                    <a:pt x="69761" y="17307"/>
                  </a:lnTo>
                  <a:lnTo>
                    <a:pt x="69837" y="17249"/>
                  </a:lnTo>
                  <a:lnTo>
                    <a:pt x="70621" y="16465"/>
                  </a:lnTo>
                  <a:lnTo>
                    <a:pt x="70660" y="16389"/>
                  </a:lnTo>
                  <a:lnTo>
                    <a:pt x="70679" y="16293"/>
                  </a:lnTo>
                  <a:lnTo>
                    <a:pt x="70660" y="16217"/>
                  </a:lnTo>
                  <a:lnTo>
                    <a:pt x="70602" y="16140"/>
                  </a:lnTo>
                  <a:lnTo>
                    <a:pt x="70526" y="16102"/>
                  </a:lnTo>
                  <a:lnTo>
                    <a:pt x="70449" y="16083"/>
                  </a:lnTo>
                  <a:close/>
                  <a:moveTo>
                    <a:pt x="68575" y="17957"/>
                  </a:moveTo>
                  <a:lnTo>
                    <a:pt x="68499" y="17976"/>
                  </a:lnTo>
                  <a:lnTo>
                    <a:pt x="68422" y="18033"/>
                  </a:lnTo>
                  <a:lnTo>
                    <a:pt x="67619" y="18798"/>
                  </a:lnTo>
                  <a:lnTo>
                    <a:pt x="67581" y="18856"/>
                  </a:lnTo>
                  <a:lnTo>
                    <a:pt x="67562" y="18951"/>
                  </a:lnTo>
                  <a:lnTo>
                    <a:pt x="67562" y="19028"/>
                  </a:lnTo>
                  <a:lnTo>
                    <a:pt x="67619" y="19104"/>
                  </a:lnTo>
                  <a:lnTo>
                    <a:pt x="67696" y="19162"/>
                  </a:lnTo>
                  <a:lnTo>
                    <a:pt x="67772" y="19181"/>
                  </a:lnTo>
                  <a:lnTo>
                    <a:pt x="67848" y="19162"/>
                  </a:lnTo>
                  <a:lnTo>
                    <a:pt x="67925" y="19123"/>
                  </a:lnTo>
                  <a:lnTo>
                    <a:pt x="68728" y="18339"/>
                  </a:lnTo>
                  <a:lnTo>
                    <a:pt x="68786" y="18282"/>
                  </a:lnTo>
                  <a:lnTo>
                    <a:pt x="68805" y="18186"/>
                  </a:lnTo>
                  <a:lnTo>
                    <a:pt x="68786" y="18110"/>
                  </a:lnTo>
                  <a:lnTo>
                    <a:pt x="68728" y="18033"/>
                  </a:lnTo>
                  <a:lnTo>
                    <a:pt x="68671" y="17976"/>
                  </a:lnTo>
                  <a:lnTo>
                    <a:pt x="68575" y="17957"/>
                  </a:lnTo>
                  <a:close/>
                  <a:moveTo>
                    <a:pt x="26180" y="19754"/>
                  </a:moveTo>
                  <a:lnTo>
                    <a:pt x="25070" y="19793"/>
                  </a:lnTo>
                  <a:lnTo>
                    <a:pt x="24975" y="19831"/>
                  </a:lnTo>
                  <a:lnTo>
                    <a:pt x="24917" y="19869"/>
                  </a:lnTo>
                  <a:lnTo>
                    <a:pt x="24860" y="19946"/>
                  </a:lnTo>
                  <a:lnTo>
                    <a:pt x="24860" y="20041"/>
                  </a:lnTo>
                  <a:lnTo>
                    <a:pt x="24879" y="20118"/>
                  </a:lnTo>
                  <a:lnTo>
                    <a:pt x="24917" y="20175"/>
                  </a:lnTo>
                  <a:lnTo>
                    <a:pt x="24994" y="20232"/>
                  </a:lnTo>
                  <a:lnTo>
                    <a:pt x="25070" y="20252"/>
                  </a:lnTo>
                  <a:lnTo>
                    <a:pt x="25090" y="20252"/>
                  </a:lnTo>
                  <a:lnTo>
                    <a:pt x="26180" y="20213"/>
                  </a:lnTo>
                  <a:lnTo>
                    <a:pt x="26275" y="20194"/>
                  </a:lnTo>
                  <a:lnTo>
                    <a:pt x="26333" y="20137"/>
                  </a:lnTo>
                  <a:lnTo>
                    <a:pt x="26390" y="20060"/>
                  </a:lnTo>
                  <a:lnTo>
                    <a:pt x="26409" y="19984"/>
                  </a:lnTo>
                  <a:lnTo>
                    <a:pt x="26390" y="19888"/>
                  </a:lnTo>
                  <a:lnTo>
                    <a:pt x="26333" y="19831"/>
                  </a:lnTo>
                  <a:lnTo>
                    <a:pt x="26256" y="19773"/>
                  </a:lnTo>
                  <a:lnTo>
                    <a:pt x="26180" y="19754"/>
                  </a:lnTo>
                  <a:close/>
                  <a:moveTo>
                    <a:pt x="27748" y="19773"/>
                  </a:moveTo>
                  <a:lnTo>
                    <a:pt x="27652" y="19793"/>
                  </a:lnTo>
                  <a:lnTo>
                    <a:pt x="27576" y="19831"/>
                  </a:lnTo>
                  <a:lnTo>
                    <a:pt x="27537" y="19907"/>
                  </a:lnTo>
                  <a:lnTo>
                    <a:pt x="27518" y="19984"/>
                  </a:lnTo>
                  <a:lnTo>
                    <a:pt x="27518" y="20079"/>
                  </a:lnTo>
                  <a:lnTo>
                    <a:pt x="27576" y="20156"/>
                  </a:lnTo>
                  <a:lnTo>
                    <a:pt x="27633" y="20194"/>
                  </a:lnTo>
                  <a:lnTo>
                    <a:pt x="27729" y="20213"/>
                  </a:lnTo>
                  <a:lnTo>
                    <a:pt x="28819" y="20271"/>
                  </a:lnTo>
                  <a:lnTo>
                    <a:pt x="28838" y="20271"/>
                  </a:lnTo>
                  <a:lnTo>
                    <a:pt x="28914" y="20252"/>
                  </a:lnTo>
                  <a:lnTo>
                    <a:pt x="28991" y="20213"/>
                  </a:lnTo>
                  <a:lnTo>
                    <a:pt x="29029" y="20156"/>
                  </a:lnTo>
                  <a:lnTo>
                    <a:pt x="29067" y="20079"/>
                  </a:lnTo>
                  <a:lnTo>
                    <a:pt x="29048" y="19984"/>
                  </a:lnTo>
                  <a:lnTo>
                    <a:pt x="29010" y="19907"/>
                  </a:lnTo>
                  <a:lnTo>
                    <a:pt x="28933" y="19850"/>
                  </a:lnTo>
                  <a:lnTo>
                    <a:pt x="28857" y="19831"/>
                  </a:lnTo>
                  <a:lnTo>
                    <a:pt x="27748" y="19773"/>
                  </a:lnTo>
                  <a:close/>
                  <a:moveTo>
                    <a:pt x="23502" y="19926"/>
                  </a:moveTo>
                  <a:lnTo>
                    <a:pt x="22393" y="20060"/>
                  </a:lnTo>
                  <a:lnTo>
                    <a:pt x="22317" y="20079"/>
                  </a:lnTo>
                  <a:lnTo>
                    <a:pt x="22240" y="20137"/>
                  </a:lnTo>
                  <a:lnTo>
                    <a:pt x="22202" y="20213"/>
                  </a:lnTo>
                  <a:lnTo>
                    <a:pt x="22202" y="20309"/>
                  </a:lnTo>
                  <a:lnTo>
                    <a:pt x="22240" y="20385"/>
                  </a:lnTo>
                  <a:lnTo>
                    <a:pt x="22279" y="20443"/>
                  </a:lnTo>
                  <a:lnTo>
                    <a:pt x="22355" y="20481"/>
                  </a:lnTo>
                  <a:lnTo>
                    <a:pt x="22432" y="20500"/>
                  </a:lnTo>
                  <a:lnTo>
                    <a:pt x="22451" y="20481"/>
                  </a:lnTo>
                  <a:lnTo>
                    <a:pt x="23541" y="20366"/>
                  </a:lnTo>
                  <a:lnTo>
                    <a:pt x="23636" y="20328"/>
                  </a:lnTo>
                  <a:lnTo>
                    <a:pt x="23694" y="20271"/>
                  </a:lnTo>
                  <a:lnTo>
                    <a:pt x="23732" y="20213"/>
                  </a:lnTo>
                  <a:lnTo>
                    <a:pt x="23751" y="20118"/>
                  </a:lnTo>
                  <a:lnTo>
                    <a:pt x="23713" y="20041"/>
                  </a:lnTo>
                  <a:lnTo>
                    <a:pt x="23675" y="19965"/>
                  </a:lnTo>
                  <a:lnTo>
                    <a:pt x="23598" y="19926"/>
                  </a:lnTo>
                  <a:close/>
                  <a:moveTo>
                    <a:pt x="30329" y="19984"/>
                  </a:moveTo>
                  <a:lnTo>
                    <a:pt x="30253" y="20022"/>
                  </a:lnTo>
                  <a:lnTo>
                    <a:pt x="30195" y="20099"/>
                  </a:lnTo>
                  <a:lnTo>
                    <a:pt x="30157" y="20175"/>
                  </a:lnTo>
                  <a:lnTo>
                    <a:pt x="30176" y="20271"/>
                  </a:lnTo>
                  <a:lnTo>
                    <a:pt x="30215" y="20347"/>
                  </a:lnTo>
                  <a:lnTo>
                    <a:pt x="30272" y="20404"/>
                  </a:lnTo>
                  <a:lnTo>
                    <a:pt x="30348" y="20424"/>
                  </a:lnTo>
                  <a:lnTo>
                    <a:pt x="31438" y="20577"/>
                  </a:lnTo>
                  <a:lnTo>
                    <a:pt x="31553" y="20577"/>
                  </a:lnTo>
                  <a:lnTo>
                    <a:pt x="31630" y="20538"/>
                  </a:lnTo>
                  <a:lnTo>
                    <a:pt x="31668" y="20462"/>
                  </a:lnTo>
                  <a:lnTo>
                    <a:pt x="31706" y="20385"/>
                  </a:lnTo>
                  <a:lnTo>
                    <a:pt x="31687" y="20309"/>
                  </a:lnTo>
                  <a:lnTo>
                    <a:pt x="31668" y="20232"/>
                  </a:lnTo>
                  <a:lnTo>
                    <a:pt x="31591" y="20175"/>
                  </a:lnTo>
                  <a:lnTo>
                    <a:pt x="31515" y="20137"/>
                  </a:lnTo>
                  <a:lnTo>
                    <a:pt x="30406" y="19984"/>
                  </a:lnTo>
                  <a:close/>
                  <a:moveTo>
                    <a:pt x="66644" y="19773"/>
                  </a:moveTo>
                  <a:lnTo>
                    <a:pt x="66567" y="19793"/>
                  </a:lnTo>
                  <a:lnTo>
                    <a:pt x="66491" y="19831"/>
                  </a:lnTo>
                  <a:lnTo>
                    <a:pt x="65649" y="20538"/>
                  </a:lnTo>
                  <a:lnTo>
                    <a:pt x="65592" y="20615"/>
                  </a:lnTo>
                  <a:lnTo>
                    <a:pt x="65573" y="20691"/>
                  </a:lnTo>
                  <a:lnTo>
                    <a:pt x="65573" y="20787"/>
                  </a:lnTo>
                  <a:lnTo>
                    <a:pt x="65611" y="20863"/>
                  </a:lnTo>
                  <a:lnTo>
                    <a:pt x="65688" y="20921"/>
                  </a:lnTo>
                  <a:lnTo>
                    <a:pt x="65783" y="20940"/>
                  </a:lnTo>
                  <a:lnTo>
                    <a:pt x="65860" y="20921"/>
                  </a:lnTo>
                  <a:lnTo>
                    <a:pt x="65936" y="20883"/>
                  </a:lnTo>
                  <a:lnTo>
                    <a:pt x="66778" y="20156"/>
                  </a:lnTo>
                  <a:lnTo>
                    <a:pt x="66835" y="20099"/>
                  </a:lnTo>
                  <a:lnTo>
                    <a:pt x="66854" y="20022"/>
                  </a:lnTo>
                  <a:lnTo>
                    <a:pt x="66835" y="19926"/>
                  </a:lnTo>
                  <a:lnTo>
                    <a:pt x="66797" y="19850"/>
                  </a:lnTo>
                  <a:lnTo>
                    <a:pt x="66720" y="19793"/>
                  </a:lnTo>
                  <a:lnTo>
                    <a:pt x="66644" y="19773"/>
                  </a:lnTo>
                  <a:close/>
                  <a:moveTo>
                    <a:pt x="20844" y="20290"/>
                  </a:moveTo>
                  <a:lnTo>
                    <a:pt x="19754" y="20519"/>
                  </a:lnTo>
                  <a:lnTo>
                    <a:pt x="19678" y="20557"/>
                  </a:lnTo>
                  <a:lnTo>
                    <a:pt x="19620" y="20615"/>
                  </a:lnTo>
                  <a:lnTo>
                    <a:pt x="19582" y="20691"/>
                  </a:lnTo>
                  <a:lnTo>
                    <a:pt x="19582" y="20787"/>
                  </a:lnTo>
                  <a:lnTo>
                    <a:pt x="19620" y="20863"/>
                  </a:lnTo>
                  <a:lnTo>
                    <a:pt x="19678" y="20902"/>
                  </a:lnTo>
                  <a:lnTo>
                    <a:pt x="19735" y="20940"/>
                  </a:lnTo>
                  <a:lnTo>
                    <a:pt x="19812" y="20959"/>
                  </a:lnTo>
                  <a:lnTo>
                    <a:pt x="19850" y="20959"/>
                  </a:lnTo>
                  <a:lnTo>
                    <a:pt x="20940" y="20730"/>
                  </a:lnTo>
                  <a:lnTo>
                    <a:pt x="21016" y="20710"/>
                  </a:lnTo>
                  <a:lnTo>
                    <a:pt x="21074" y="20634"/>
                  </a:lnTo>
                  <a:lnTo>
                    <a:pt x="21112" y="20557"/>
                  </a:lnTo>
                  <a:lnTo>
                    <a:pt x="21112" y="20481"/>
                  </a:lnTo>
                  <a:lnTo>
                    <a:pt x="21074" y="20385"/>
                  </a:lnTo>
                  <a:lnTo>
                    <a:pt x="21016" y="20328"/>
                  </a:lnTo>
                  <a:lnTo>
                    <a:pt x="20940" y="20309"/>
                  </a:lnTo>
                  <a:lnTo>
                    <a:pt x="20844" y="20290"/>
                  </a:lnTo>
                  <a:close/>
                  <a:moveTo>
                    <a:pt x="32968" y="20424"/>
                  </a:moveTo>
                  <a:lnTo>
                    <a:pt x="32892" y="20462"/>
                  </a:lnTo>
                  <a:lnTo>
                    <a:pt x="32815" y="20519"/>
                  </a:lnTo>
                  <a:lnTo>
                    <a:pt x="32796" y="20596"/>
                  </a:lnTo>
                  <a:lnTo>
                    <a:pt x="32796" y="20691"/>
                  </a:lnTo>
                  <a:lnTo>
                    <a:pt x="32815" y="20768"/>
                  </a:lnTo>
                  <a:lnTo>
                    <a:pt x="32873" y="20825"/>
                  </a:lnTo>
                  <a:lnTo>
                    <a:pt x="32968" y="20863"/>
                  </a:lnTo>
                  <a:lnTo>
                    <a:pt x="34039" y="21093"/>
                  </a:lnTo>
                  <a:lnTo>
                    <a:pt x="34097" y="21112"/>
                  </a:lnTo>
                  <a:lnTo>
                    <a:pt x="34154" y="21093"/>
                  </a:lnTo>
                  <a:lnTo>
                    <a:pt x="34230" y="21055"/>
                  </a:lnTo>
                  <a:lnTo>
                    <a:pt x="34269" y="20997"/>
                  </a:lnTo>
                  <a:lnTo>
                    <a:pt x="34307" y="20940"/>
                  </a:lnTo>
                  <a:lnTo>
                    <a:pt x="34307" y="20844"/>
                  </a:lnTo>
                  <a:lnTo>
                    <a:pt x="34269" y="20768"/>
                  </a:lnTo>
                  <a:lnTo>
                    <a:pt x="34211" y="20710"/>
                  </a:lnTo>
                  <a:lnTo>
                    <a:pt x="34135" y="20672"/>
                  </a:lnTo>
                  <a:lnTo>
                    <a:pt x="33045" y="20424"/>
                  </a:lnTo>
                  <a:close/>
                  <a:moveTo>
                    <a:pt x="18244" y="20883"/>
                  </a:moveTo>
                  <a:lnTo>
                    <a:pt x="17173" y="21208"/>
                  </a:lnTo>
                  <a:lnTo>
                    <a:pt x="17096" y="21246"/>
                  </a:lnTo>
                  <a:lnTo>
                    <a:pt x="17039" y="21303"/>
                  </a:lnTo>
                  <a:lnTo>
                    <a:pt x="17020" y="21380"/>
                  </a:lnTo>
                  <a:lnTo>
                    <a:pt x="17020" y="21475"/>
                  </a:lnTo>
                  <a:lnTo>
                    <a:pt x="17058" y="21533"/>
                  </a:lnTo>
                  <a:lnTo>
                    <a:pt x="17096" y="21590"/>
                  </a:lnTo>
                  <a:lnTo>
                    <a:pt x="17173" y="21628"/>
                  </a:lnTo>
                  <a:lnTo>
                    <a:pt x="17307" y="21628"/>
                  </a:lnTo>
                  <a:lnTo>
                    <a:pt x="18358" y="21322"/>
                  </a:lnTo>
                  <a:lnTo>
                    <a:pt x="18435" y="21284"/>
                  </a:lnTo>
                  <a:lnTo>
                    <a:pt x="18492" y="21208"/>
                  </a:lnTo>
                  <a:lnTo>
                    <a:pt x="18511" y="21131"/>
                  </a:lnTo>
                  <a:lnTo>
                    <a:pt x="18511" y="21055"/>
                  </a:lnTo>
                  <a:lnTo>
                    <a:pt x="18473" y="20978"/>
                  </a:lnTo>
                  <a:lnTo>
                    <a:pt x="18416" y="20921"/>
                  </a:lnTo>
                  <a:lnTo>
                    <a:pt x="18339" y="20883"/>
                  </a:lnTo>
                  <a:close/>
                  <a:moveTo>
                    <a:pt x="35569" y="21055"/>
                  </a:moveTo>
                  <a:lnTo>
                    <a:pt x="35473" y="21074"/>
                  </a:lnTo>
                  <a:lnTo>
                    <a:pt x="35416" y="21131"/>
                  </a:lnTo>
                  <a:lnTo>
                    <a:pt x="35378" y="21208"/>
                  </a:lnTo>
                  <a:lnTo>
                    <a:pt x="35378" y="21303"/>
                  </a:lnTo>
                  <a:lnTo>
                    <a:pt x="35397" y="21380"/>
                  </a:lnTo>
                  <a:lnTo>
                    <a:pt x="35454" y="21437"/>
                  </a:lnTo>
                  <a:lnTo>
                    <a:pt x="35531" y="21475"/>
                  </a:lnTo>
                  <a:lnTo>
                    <a:pt x="36602" y="21781"/>
                  </a:lnTo>
                  <a:lnTo>
                    <a:pt x="36735" y="21781"/>
                  </a:lnTo>
                  <a:lnTo>
                    <a:pt x="36793" y="21743"/>
                  </a:lnTo>
                  <a:lnTo>
                    <a:pt x="36850" y="21686"/>
                  </a:lnTo>
                  <a:lnTo>
                    <a:pt x="36869" y="21628"/>
                  </a:lnTo>
                  <a:lnTo>
                    <a:pt x="36888" y="21533"/>
                  </a:lnTo>
                  <a:lnTo>
                    <a:pt x="36850" y="21456"/>
                  </a:lnTo>
                  <a:lnTo>
                    <a:pt x="36793" y="21399"/>
                  </a:lnTo>
                  <a:lnTo>
                    <a:pt x="36716" y="21361"/>
                  </a:lnTo>
                  <a:lnTo>
                    <a:pt x="35645" y="21055"/>
                  </a:lnTo>
                  <a:close/>
                  <a:moveTo>
                    <a:pt x="15681" y="21686"/>
                  </a:moveTo>
                  <a:lnTo>
                    <a:pt x="14648" y="22087"/>
                  </a:lnTo>
                  <a:lnTo>
                    <a:pt x="14572" y="22126"/>
                  </a:lnTo>
                  <a:lnTo>
                    <a:pt x="14515" y="22202"/>
                  </a:lnTo>
                  <a:lnTo>
                    <a:pt x="14495" y="22279"/>
                  </a:lnTo>
                  <a:lnTo>
                    <a:pt x="14515" y="22374"/>
                  </a:lnTo>
                  <a:lnTo>
                    <a:pt x="14553" y="22432"/>
                  </a:lnTo>
                  <a:lnTo>
                    <a:pt x="14591" y="22470"/>
                  </a:lnTo>
                  <a:lnTo>
                    <a:pt x="14668" y="22508"/>
                  </a:lnTo>
                  <a:lnTo>
                    <a:pt x="14725" y="22508"/>
                  </a:lnTo>
                  <a:lnTo>
                    <a:pt x="14801" y="22489"/>
                  </a:lnTo>
                  <a:lnTo>
                    <a:pt x="15834" y="22106"/>
                  </a:lnTo>
                  <a:lnTo>
                    <a:pt x="15911" y="22068"/>
                  </a:lnTo>
                  <a:lnTo>
                    <a:pt x="15968" y="21992"/>
                  </a:lnTo>
                  <a:lnTo>
                    <a:pt x="15987" y="21915"/>
                  </a:lnTo>
                  <a:lnTo>
                    <a:pt x="15968" y="21820"/>
                  </a:lnTo>
                  <a:lnTo>
                    <a:pt x="15930" y="21743"/>
                  </a:lnTo>
                  <a:lnTo>
                    <a:pt x="15853" y="21705"/>
                  </a:lnTo>
                  <a:lnTo>
                    <a:pt x="15777" y="21686"/>
                  </a:lnTo>
                  <a:close/>
                  <a:moveTo>
                    <a:pt x="64521" y="21456"/>
                  </a:moveTo>
                  <a:lnTo>
                    <a:pt x="64425" y="21495"/>
                  </a:lnTo>
                  <a:lnTo>
                    <a:pt x="63986" y="21820"/>
                  </a:lnTo>
                  <a:lnTo>
                    <a:pt x="63546" y="22126"/>
                  </a:lnTo>
                  <a:lnTo>
                    <a:pt x="63469" y="22183"/>
                  </a:lnTo>
                  <a:lnTo>
                    <a:pt x="63450" y="22259"/>
                  </a:lnTo>
                  <a:lnTo>
                    <a:pt x="63450" y="22355"/>
                  </a:lnTo>
                  <a:lnTo>
                    <a:pt x="63469" y="22432"/>
                  </a:lnTo>
                  <a:lnTo>
                    <a:pt x="63508" y="22470"/>
                  </a:lnTo>
                  <a:lnTo>
                    <a:pt x="63565" y="22508"/>
                  </a:lnTo>
                  <a:lnTo>
                    <a:pt x="63603" y="22527"/>
                  </a:lnTo>
                  <a:lnTo>
                    <a:pt x="63718" y="22527"/>
                  </a:lnTo>
                  <a:lnTo>
                    <a:pt x="63794" y="22489"/>
                  </a:lnTo>
                  <a:lnTo>
                    <a:pt x="64234" y="22183"/>
                  </a:lnTo>
                  <a:lnTo>
                    <a:pt x="64693" y="21858"/>
                  </a:lnTo>
                  <a:lnTo>
                    <a:pt x="64751" y="21781"/>
                  </a:lnTo>
                  <a:lnTo>
                    <a:pt x="64789" y="21705"/>
                  </a:lnTo>
                  <a:lnTo>
                    <a:pt x="64789" y="21628"/>
                  </a:lnTo>
                  <a:lnTo>
                    <a:pt x="64751" y="21533"/>
                  </a:lnTo>
                  <a:lnTo>
                    <a:pt x="64674" y="21475"/>
                  </a:lnTo>
                  <a:lnTo>
                    <a:pt x="64598" y="21456"/>
                  </a:lnTo>
                  <a:close/>
                  <a:moveTo>
                    <a:pt x="38131" y="21781"/>
                  </a:moveTo>
                  <a:lnTo>
                    <a:pt x="38036" y="21820"/>
                  </a:lnTo>
                  <a:lnTo>
                    <a:pt x="37978" y="21858"/>
                  </a:lnTo>
                  <a:lnTo>
                    <a:pt x="37940" y="21934"/>
                  </a:lnTo>
                  <a:lnTo>
                    <a:pt x="37921" y="22030"/>
                  </a:lnTo>
                  <a:lnTo>
                    <a:pt x="37959" y="22106"/>
                  </a:lnTo>
                  <a:lnTo>
                    <a:pt x="37998" y="22183"/>
                  </a:lnTo>
                  <a:lnTo>
                    <a:pt x="38074" y="22221"/>
                  </a:lnTo>
                  <a:lnTo>
                    <a:pt x="39145" y="22546"/>
                  </a:lnTo>
                  <a:lnTo>
                    <a:pt x="39202" y="22565"/>
                  </a:lnTo>
                  <a:lnTo>
                    <a:pt x="39279" y="22546"/>
                  </a:lnTo>
                  <a:lnTo>
                    <a:pt x="39336" y="22508"/>
                  </a:lnTo>
                  <a:lnTo>
                    <a:pt x="39374" y="22470"/>
                  </a:lnTo>
                  <a:lnTo>
                    <a:pt x="39413" y="22412"/>
                  </a:lnTo>
                  <a:lnTo>
                    <a:pt x="39432" y="22317"/>
                  </a:lnTo>
                  <a:lnTo>
                    <a:pt x="39394" y="22240"/>
                  </a:lnTo>
                  <a:lnTo>
                    <a:pt x="39355" y="22164"/>
                  </a:lnTo>
                  <a:lnTo>
                    <a:pt x="39279" y="22126"/>
                  </a:lnTo>
                  <a:lnTo>
                    <a:pt x="38208" y="21800"/>
                  </a:lnTo>
                  <a:lnTo>
                    <a:pt x="38131" y="21781"/>
                  </a:lnTo>
                  <a:close/>
                  <a:moveTo>
                    <a:pt x="40656" y="22585"/>
                  </a:moveTo>
                  <a:lnTo>
                    <a:pt x="40579" y="22604"/>
                  </a:lnTo>
                  <a:lnTo>
                    <a:pt x="40522" y="22661"/>
                  </a:lnTo>
                  <a:lnTo>
                    <a:pt x="40464" y="22738"/>
                  </a:lnTo>
                  <a:lnTo>
                    <a:pt x="40464" y="22833"/>
                  </a:lnTo>
                  <a:lnTo>
                    <a:pt x="40484" y="22910"/>
                  </a:lnTo>
                  <a:lnTo>
                    <a:pt x="40541" y="22967"/>
                  </a:lnTo>
                  <a:lnTo>
                    <a:pt x="40617" y="23024"/>
                  </a:lnTo>
                  <a:lnTo>
                    <a:pt x="41669" y="23349"/>
                  </a:lnTo>
                  <a:lnTo>
                    <a:pt x="41746" y="23369"/>
                  </a:lnTo>
                  <a:lnTo>
                    <a:pt x="41803" y="23349"/>
                  </a:lnTo>
                  <a:lnTo>
                    <a:pt x="41880" y="23311"/>
                  </a:lnTo>
                  <a:lnTo>
                    <a:pt x="41918" y="23273"/>
                  </a:lnTo>
                  <a:lnTo>
                    <a:pt x="41956" y="23196"/>
                  </a:lnTo>
                  <a:lnTo>
                    <a:pt x="41956" y="23120"/>
                  </a:lnTo>
                  <a:lnTo>
                    <a:pt x="41937" y="23043"/>
                  </a:lnTo>
                  <a:lnTo>
                    <a:pt x="41880" y="22967"/>
                  </a:lnTo>
                  <a:lnTo>
                    <a:pt x="41803" y="22929"/>
                  </a:lnTo>
                  <a:lnTo>
                    <a:pt x="40751" y="22604"/>
                  </a:lnTo>
                  <a:lnTo>
                    <a:pt x="40656" y="22585"/>
                  </a:lnTo>
                  <a:close/>
                  <a:moveTo>
                    <a:pt x="13291" y="22680"/>
                  </a:moveTo>
                  <a:lnTo>
                    <a:pt x="13195" y="22699"/>
                  </a:lnTo>
                  <a:lnTo>
                    <a:pt x="12201" y="23158"/>
                  </a:lnTo>
                  <a:lnTo>
                    <a:pt x="12124" y="23216"/>
                  </a:lnTo>
                  <a:lnTo>
                    <a:pt x="12086" y="23292"/>
                  </a:lnTo>
                  <a:lnTo>
                    <a:pt x="12067" y="23369"/>
                  </a:lnTo>
                  <a:lnTo>
                    <a:pt x="12086" y="23464"/>
                  </a:lnTo>
                  <a:lnTo>
                    <a:pt x="12124" y="23522"/>
                  </a:lnTo>
                  <a:lnTo>
                    <a:pt x="12182" y="23560"/>
                  </a:lnTo>
                  <a:lnTo>
                    <a:pt x="12239" y="23579"/>
                  </a:lnTo>
                  <a:lnTo>
                    <a:pt x="12335" y="23579"/>
                  </a:lnTo>
                  <a:lnTo>
                    <a:pt x="12392" y="23560"/>
                  </a:lnTo>
                  <a:lnTo>
                    <a:pt x="13386" y="23101"/>
                  </a:lnTo>
                  <a:lnTo>
                    <a:pt x="13463" y="23043"/>
                  </a:lnTo>
                  <a:lnTo>
                    <a:pt x="13501" y="22967"/>
                  </a:lnTo>
                  <a:lnTo>
                    <a:pt x="13520" y="22890"/>
                  </a:lnTo>
                  <a:lnTo>
                    <a:pt x="13501" y="22795"/>
                  </a:lnTo>
                  <a:lnTo>
                    <a:pt x="13444" y="22738"/>
                  </a:lnTo>
                  <a:lnTo>
                    <a:pt x="13367" y="22680"/>
                  </a:lnTo>
                  <a:close/>
                  <a:moveTo>
                    <a:pt x="62322" y="22910"/>
                  </a:moveTo>
                  <a:lnTo>
                    <a:pt x="62226" y="22948"/>
                  </a:lnTo>
                  <a:lnTo>
                    <a:pt x="61748" y="23196"/>
                  </a:lnTo>
                  <a:lnTo>
                    <a:pt x="61270" y="23464"/>
                  </a:lnTo>
                  <a:lnTo>
                    <a:pt x="61194" y="23502"/>
                  </a:lnTo>
                  <a:lnTo>
                    <a:pt x="61155" y="23579"/>
                  </a:lnTo>
                  <a:lnTo>
                    <a:pt x="61155" y="23675"/>
                  </a:lnTo>
                  <a:lnTo>
                    <a:pt x="61175" y="23751"/>
                  </a:lnTo>
                  <a:lnTo>
                    <a:pt x="61213" y="23808"/>
                  </a:lnTo>
                  <a:lnTo>
                    <a:pt x="61251" y="23847"/>
                  </a:lnTo>
                  <a:lnTo>
                    <a:pt x="61308" y="23866"/>
                  </a:lnTo>
                  <a:lnTo>
                    <a:pt x="61423" y="23866"/>
                  </a:lnTo>
                  <a:lnTo>
                    <a:pt x="61461" y="23847"/>
                  </a:lnTo>
                  <a:lnTo>
                    <a:pt x="61959" y="23598"/>
                  </a:lnTo>
                  <a:lnTo>
                    <a:pt x="62456" y="23330"/>
                  </a:lnTo>
                  <a:lnTo>
                    <a:pt x="62513" y="23273"/>
                  </a:lnTo>
                  <a:lnTo>
                    <a:pt x="62551" y="23196"/>
                  </a:lnTo>
                  <a:lnTo>
                    <a:pt x="62571" y="23101"/>
                  </a:lnTo>
                  <a:lnTo>
                    <a:pt x="62532" y="23024"/>
                  </a:lnTo>
                  <a:lnTo>
                    <a:pt x="62475" y="22948"/>
                  </a:lnTo>
                  <a:lnTo>
                    <a:pt x="62398" y="22910"/>
                  </a:lnTo>
                  <a:close/>
                  <a:moveTo>
                    <a:pt x="43199" y="23369"/>
                  </a:moveTo>
                  <a:lnTo>
                    <a:pt x="43123" y="23407"/>
                  </a:lnTo>
                  <a:lnTo>
                    <a:pt x="43046" y="23464"/>
                  </a:lnTo>
                  <a:lnTo>
                    <a:pt x="43008" y="23541"/>
                  </a:lnTo>
                  <a:lnTo>
                    <a:pt x="43008" y="23617"/>
                  </a:lnTo>
                  <a:lnTo>
                    <a:pt x="43027" y="23694"/>
                  </a:lnTo>
                  <a:lnTo>
                    <a:pt x="43084" y="23770"/>
                  </a:lnTo>
                  <a:lnTo>
                    <a:pt x="43161" y="23808"/>
                  </a:lnTo>
                  <a:lnTo>
                    <a:pt x="44232" y="24114"/>
                  </a:lnTo>
                  <a:lnTo>
                    <a:pt x="44289" y="24133"/>
                  </a:lnTo>
                  <a:lnTo>
                    <a:pt x="44366" y="24114"/>
                  </a:lnTo>
                  <a:lnTo>
                    <a:pt x="44423" y="24095"/>
                  </a:lnTo>
                  <a:lnTo>
                    <a:pt x="44461" y="24038"/>
                  </a:lnTo>
                  <a:lnTo>
                    <a:pt x="44499" y="23961"/>
                  </a:lnTo>
                  <a:lnTo>
                    <a:pt x="44499" y="23885"/>
                  </a:lnTo>
                  <a:lnTo>
                    <a:pt x="44480" y="23808"/>
                  </a:lnTo>
                  <a:lnTo>
                    <a:pt x="44423" y="23732"/>
                  </a:lnTo>
                  <a:lnTo>
                    <a:pt x="44346" y="23694"/>
                  </a:lnTo>
                  <a:lnTo>
                    <a:pt x="43295" y="23388"/>
                  </a:lnTo>
                  <a:lnTo>
                    <a:pt x="43199" y="23369"/>
                  </a:lnTo>
                  <a:close/>
                  <a:moveTo>
                    <a:pt x="45742" y="24095"/>
                  </a:moveTo>
                  <a:lnTo>
                    <a:pt x="45666" y="24133"/>
                  </a:lnTo>
                  <a:lnTo>
                    <a:pt x="45609" y="24191"/>
                  </a:lnTo>
                  <a:lnTo>
                    <a:pt x="45570" y="24267"/>
                  </a:lnTo>
                  <a:lnTo>
                    <a:pt x="45570" y="24344"/>
                  </a:lnTo>
                  <a:lnTo>
                    <a:pt x="45589" y="24439"/>
                  </a:lnTo>
                  <a:lnTo>
                    <a:pt x="45647" y="24497"/>
                  </a:lnTo>
                  <a:lnTo>
                    <a:pt x="45723" y="24535"/>
                  </a:lnTo>
                  <a:lnTo>
                    <a:pt x="46813" y="24803"/>
                  </a:lnTo>
                  <a:lnTo>
                    <a:pt x="46852" y="24803"/>
                  </a:lnTo>
                  <a:lnTo>
                    <a:pt x="46928" y="24784"/>
                  </a:lnTo>
                  <a:lnTo>
                    <a:pt x="47004" y="24765"/>
                  </a:lnTo>
                  <a:lnTo>
                    <a:pt x="47043" y="24707"/>
                  </a:lnTo>
                  <a:lnTo>
                    <a:pt x="47081" y="24631"/>
                  </a:lnTo>
                  <a:lnTo>
                    <a:pt x="47081" y="24554"/>
                  </a:lnTo>
                  <a:lnTo>
                    <a:pt x="47043" y="24459"/>
                  </a:lnTo>
                  <a:lnTo>
                    <a:pt x="46985" y="24401"/>
                  </a:lnTo>
                  <a:lnTo>
                    <a:pt x="46909" y="24363"/>
                  </a:lnTo>
                  <a:lnTo>
                    <a:pt x="45838" y="24095"/>
                  </a:lnTo>
                  <a:close/>
                  <a:moveTo>
                    <a:pt x="10881" y="23866"/>
                  </a:moveTo>
                  <a:lnTo>
                    <a:pt x="10805" y="23885"/>
                  </a:lnTo>
                  <a:lnTo>
                    <a:pt x="9829" y="24439"/>
                  </a:lnTo>
                  <a:lnTo>
                    <a:pt x="9772" y="24497"/>
                  </a:lnTo>
                  <a:lnTo>
                    <a:pt x="9734" y="24573"/>
                  </a:lnTo>
                  <a:lnTo>
                    <a:pt x="9734" y="24650"/>
                  </a:lnTo>
                  <a:lnTo>
                    <a:pt x="9753" y="24745"/>
                  </a:lnTo>
                  <a:lnTo>
                    <a:pt x="9791" y="24784"/>
                  </a:lnTo>
                  <a:lnTo>
                    <a:pt x="9849" y="24822"/>
                  </a:lnTo>
                  <a:lnTo>
                    <a:pt x="9887" y="24841"/>
                  </a:lnTo>
                  <a:lnTo>
                    <a:pt x="10002" y="24841"/>
                  </a:lnTo>
                  <a:lnTo>
                    <a:pt x="10059" y="24822"/>
                  </a:lnTo>
                  <a:lnTo>
                    <a:pt x="11015" y="24267"/>
                  </a:lnTo>
                  <a:lnTo>
                    <a:pt x="11092" y="24210"/>
                  </a:lnTo>
                  <a:lnTo>
                    <a:pt x="11130" y="24133"/>
                  </a:lnTo>
                  <a:lnTo>
                    <a:pt x="11130" y="24057"/>
                  </a:lnTo>
                  <a:lnTo>
                    <a:pt x="11111" y="23981"/>
                  </a:lnTo>
                  <a:lnTo>
                    <a:pt x="11053" y="23904"/>
                  </a:lnTo>
                  <a:lnTo>
                    <a:pt x="10977" y="23866"/>
                  </a:lnTo>
                  <a:close/>
                  <a:moveTo>
                    <a:pt x="59951" y="24057"/>
                  </a:moveTo>
                  <a:lnTo>
                    <a:pt x="59874" y="24076"/>
                  </a:lnTo>
                  <a:lnTo>
                    <a:pt x="59358" y="24267"/>
                  </a:lnTo>
                  <a:lnTo>
                    <a:pt x="58842" y="24439"/>
                  </a:lnTo>
                  <a:lnTo>
                    <a:pt x="58765" y="24478"/>
                  </a:lnTo>
                  <a:lnTo>
                    <a:pt x="58708" y="24554"/>
                  </a:lnTo>
                  <a:lnTo>
                    <a:pt x="58689" y="24631"/>
                  </a:lnTo>
                  <a:lnTo>
                    <a:pt x="58689" y="24726"/>
                  </a:lnTo>
                  <a:lnTo>
                    <a:pt x="58727" y="24784"/>
                  </a:lnTo>
                  <a:lnTo>
                    <a:pt x="58784" y="24822"/>
                  </a:lnTo>
                  <a:lnTo>
                    <a:pt x="58842" y="24860"/>
                  </a:lnTo>
                  <a:lnTo>
                    <a:pt x="58899" y="24879"/>
                  </a:lnTo>
                  <a:lnTo>
                    <a:pt x="58975" y="24860"/>
                  </a:lnTo>
                  <a:lnTo>
                    <a:pt x="59511" y="24688"/>
                  </a:lnTo>
                  <a:lnTo>
                    <a:pt x="60027" y="24497"/>
                  </a:lnTo>
                  <a:lnTo>
                    <a:pt x="60104" y="24439"/>
                  </a:lnTo>
                  <a:lnTo>
                    <a:pt x="60161" y="24363"/>
                  </a:lnTo>
                  <a:lnTo>
                    <a:pt x="60180" y="24286"/>
                  </a:lnTo>
                  <a:lnTo>
                    <a:pt x="60161" y="24210"/>
                  </a:lnTo>
                  <a:lnTo>
                    <a:pt x="60104" y="24133"/>
                  </a:lnTo>
                  <a:lnTo>
                    <a:pt x="60046" y="24076"/>
                  </a:lnTo>
                  <a:lnTo>
                    <a:pt x="59951" y="24057"/>
                  </a:lnTo>
                  <a:close/>
                  <a:moveTo>
                    <a:pt x="48324" y="24688"/>
                  </a:moveTo>
                  <a:lnTo>
                    <a:pt x="48247" y="24726"/>
                  </a:lnTo>
                  <a:lnTo>
                    <a:pt x="48190" y="24784"/>
                  </a:lnTo>
                  <a:lnTo>
                    <a:pt x="48152" y="24860"/>
                  </a:lnTo>
                  <a:lnTo>
                    <a:pt x="48152" y="24956"/>
                  </a:lnTo>
                  <a:lnTo>
                    <a:pt x="48190" y="25032"/>
                  </a:lnTo>
                  <a:lnTo>
                    <a:pt x="48247" y="25090"/>
                  </a:lnTo>
                  <a:lnTo>
                    <a:pt x="48343" y="25128"/>
                  </a:lnTo>
                  <a:lnTo>
                    <a:pt x="49433" y="25319"/>
                  </a:lnTo>
                  <a:lnTo>
                    <a:pt x="49471" y="25319"/>
                  </a:lnTo>
                  <a:lnTo>
                    <a:pt x="49548" y="25300"/>
                  </a:lnTo>
                  <a:lnTo>
                    <a:pt x="49605" y="25262"/>
                  </a:lnTo>
                  <a:lnTo>
                    <a:pt x="49663" y="25204"/>
                  </a:lnTo>
                  <a:lnTo>
                    <a:pt x="49682" y="25128"/>
                  </a:lnTo>
                  <a:lnTo>
                    <a:pt x="49682" y="25032"/>
                  </a:lnTo>
                  <a:lnTo>
                    <a:pt x="49643" y="24956"/>
                  </a:lnTo>
                  <a:lnTo>
                    <a:pt x="49586" y="24898"/>
                  </a:lnTo>
                  <a:lnTo>
                    <a:pt x="49510" y="24879"/>
                  </a:lnTo>
                  <a:lnTo>
                    <a:pt x="48420" y="24688"/>
                  </a:lnTo>
                  <a:close/>
                  <a:moveTo>
                    <a:pt x="57369" y="24822"/>
                  </a:moveTo>
                  <a:lnTo>
                    <a:pt x="56834" y="24937"/>
                  </a:lnTo>
                  <a:lnTo>
                    <a:pt x="56279" y="25013"/>
                  </a:lnTo>
                  <a:lnTo>
                    <a:pt x="56203" y="25051"/>
                  </a:lnTo>
                  <a:lnTo>
                    <a:pt x="56145" y="25109"/>
                  </a:lnTo>
                  <a:lnTo>
                    <a:pt x="56107" y="25185"/>
                  </a:lnTo>
                  <a:lnTo>
                    <a:pt x="56088" y="25262"/>
                  </a:lnTo>
                  <a:lnTo>
                    <a:pt x="56126" y="25338"/>
                  </a:lnTo>
                  <a:lnTo>
                    <a:pt x="56164" y="25396"/>
                  </a:lnTo>
                  <a:lnTo>
                    <a:pt x="56241" y="25453"/>
                  </a:lnTo>
                  <a:lnTo>
                    <a:pt x="56356" y="25453"/>
                  </a:lnTo>
                  <a:lnTo>
                    <a:pt x="56910" y="25357"/>
                  </a:lnTo>
                  <a:lnTo>
                    <a:pt x="57446" y="25262"/>
                  </a:lnTo>
                  <a:lnTo>
                    <a:pt x="57541" y="25223"/>
                  </a:lnTo>
                  <a:lnTo>
                    <a:pt x="57599" y="25166"/>
                  </a:lnTo>
                  <a:lnTo>
                    <a:pt x="57618" y="25090"/>
                  </a:lnTo>
                  <a:lnTo>
                    <a:pt x="57618" y="24994"/>
                  </a:lnTo>
                  <a:lnTo>
                    <a:pt x="57579" y="24918"/>
                  </a:lnTo>
                  <a:lnTo>
                    <a:pt x="57522" y="24860"/>
                  </a:lnTo>
                  <a:lnTo>
                    <a:pt x="57446" y="24822"/>
                  </a:lnTo>
                  <a:close/>
                  <a:moveTo>
                    <a:pt x="51039" y="25071"/>
                  </a:moveTo>
                  <a:lnTo>
                    <a:pt x="50944" y="25090"/>
                  </a:lnTo>
                  <a:lnTo>
                    <a:pt x="50867" y="25128"/>
                  </a:lnTo>
                  <a:lnTo>
                    <a:pt x="50810" y="25185"/>
                  </a:lnTo>
                  <a:lnTo>
                    <a:pt x="50791" y="25281"/>
                  </a:lnTo>
                  <a:lnTo>
                    <a:pt x="50791" y="25357"/>
                  </a:lnTo>
                  <a:lnTo>
                    <a:pt x="50829" y="25434"/>
                  </a:lnTo>
                  <a:lnTo>
                    <a:pt x="50906" y="25491"/>
                  </a:lnTo>
                  <a:lnTo>
                    <a:pt x="50982" y="25510"/>
                  </a:lnTo>
                  <a:lnTo>
                    <a:pt x="51556" y="25568"/>
                  </a:lnTo>
                  <a:lnTo>
                    <a:pt x="52091" y="25606"/>
                  </a:lnTo>
                  <a:lnTo>
                    <a:pt x="52110" y="25606"/>
                  </a:lnTo>
                  <a:lnTo>
                    <a:pt x="52187" y="25587"/>
                  </a:lnTo>
                  <a:lnTo>
                    <a:pt x="52263" y="25549"/>
                  </a:lnTo>
                  <a:lnTo>
                    <a:pt x="52321" y="25491"/>
                  </a:lnTo>
                  <a:lnTo>
                    <a:pt x="52340" y="25396"/>
                  </a:lnTo>
                  <a:lnTo>
                    <a:pt x="52321" y="25319"/>
                  </a:lnTo>
                  <a:lnTo>
                    <a:pt x="52282" y="25243"/>
                  </a:lnTo>
                  <a:lnTo>
                    <a:pt x="52206" y="25185"/>
                  </a:lnTo>
                  <a:lnTo>
                    <a:pt x="52129" y="25166"/>
                  </a:lnTo>
                  <a:lnTo>
                    <a:pt x="51575" y="25128"/>
                  </a:lnTo>
                  <a:lnTo>
                    <a:pt x="51039" y="25071"/>
                  </a:lnTo>
                  <a:close/>
                  <a:moveTo>
                    <a:pt x="54749" y="25166"/>
                  </a:moveTo>
                  <a:lnTo>
                    <a:pt x="54214" y="25204"/>
                  </a:lnTo>
                  <a:lnTo>
                    <a:pt x="53659" y="25204"/>
                  </a:lnTo>
                  <a:lnTo>
                    <a:pt x="53583" y="25223"/>
                  </a:lnTo>
                  <a:lnTo>
                    <a:pt x="53506" y="25281"/>
                  </a:lnTo>
                  <a:lnTo>
                    <a:pt x="53468" y="25338"/>
                  </a:lnTo>
                  <a:lnTo>
                    <a:pt x="53449" y="25434"/>
                  </a:lnTo>
                  <a:lnTo>
                    <a:pt x="53468" y="25510"/>
                  </a:lnTo>
                  <a:lnTo>
                    <a:pt x="53506" y="25587"/>
                  </a:lnTo>
                  <a:lnTo>
                    <a:pt x="53583" y="25644"/>
                  </a:lnTo>
                  <a:lnTo>
                    <a:pt x="54233" y="25644"/>
                  </a:lnTo>
                  <a:lnTo>
                    <a:pt x="54788" y="25606"/>
                  </a:lnTo>
                  <a:lnTo>
                    <a:pt x="54864" y="25587"/>
                  </a:lnTo>
                  <a:lnTo>
                    <a:pt x="54941" y="25549"/>
                  </a:lnTo>
                  <a:lnTo>
                    <a:pt x="54979" y="25472"/>
                  </a:lnTo>
                  <a:lnTo>
                    <a:pt x="54998" y="25376"/>
                  </a:lnTo>
                  <a:lnTo>
                    <a:pt x="54979" y="25300"/>
                  </a:lnTo>
                  <a:lnTo>
                    <a:pt x="54921" y="25223"/>
                  </a:lnTo>
                  <a:lnTo>
                    <a:pt x="54845" y="25185"/>
                  </a:lnTo>
                  <a:lnTo>
                    <a:pt x="54749" y="25166"/>
                  </a:lnTo>
                  <a:close/>
                  <a:moveTo>
                    <a:pt x="8587" y="25223"/>
                  </a:moveTo>
                  <a:lnTo>
                    <a:pt x="8510" y="25262"/>
                  </a:lnTo>
                  <a:lnTo>
                    <a:pt x="7592" y="25893"/>
                  </a:lnTo>
                  <a:lnTo>
                    <a:pt x="7535" y="25950"/>
                  </a:lnTo>
                  <a:lnTo>
                    <a:pt x="7496" y="26027"/>
                  </a:lnTo>
                  <a:lnTo>
                    <a:pt x="7496" y="26122"/>
                  </a:lnTo>
                  <a:lnTo>
                    <a:pt x="7535" y="26199"/>
                  </a:lnTo>
                  <a:lnTo>
                    <a:pt x="7573" y="26237"/>
                  </a:lnTo>
                  <a:lnTo>
                    <a:pt x="7611" y="26275"/>
                  </a:lnTo>
                  <a:lnTo>
                    <a:pt x="7669" y="26294"/>
                  </a:lnTo>
                  <a:lnTo>
                    <a:pt x="7726" y="26294"/>
                  </a:lnTo>
                  <a:lnTo>
                    <a:pt x="7783" y="26275"/>
                  </a:lnTo>
                  <a:lnTo>
                    <a:pt x="7841" y="26256"/>
                  </a:lnTo>
                  <a:lnTo>
                    <a:pt x="8759" y="25625"/>
                  </a:lnTo>
                  <a:lnTo>
                    <a:pt x="8816" y="25568"/>
                  </a:lnTo>
                  <a:lnTo>
                    <a:pt x="8854" y="25491"/>
                  </a:lnTo>
                  <a:lnTo>
                    <a:pt x="8854" y="25415"/>
                  </a:lnTo>
                  <a:lnTo>
                    <a:pt x="8816" y="25319"/>
                  </a:lnTo>
                  <a:lnTo>
                    <a:pt x="8759" y="25262"/>
                  </a:lnTo>
                  <a:lnTo>
                    <a:pt x="8682" y="25223"/>
                  </a:lnTo>
                  <a:close/>
                  <a:moveTo>
                    <a:pt x="6502" y="26772"/>
                  </a:moveTo>
                  <a:lnTo>
                    <a:pt x="6406" y="26792"/>
                  </a:lnTo>
                  <a:lnTo>
                    <a:pt x="6330" y="26830"/>
                  </a:lnTo>
                  <a:lnTo>
                    <a:pt x="5469" y="27518"/>
                  </a:lnTo>
                  <a:lnTo>
                    <a:pt x="5412" y="27595"/>
                  </a:lnTo>
                  <a:lnTo>
                    <a:pt x="5393" y="27671"/>
                  </a:lnTo>
                  <a:lnTo>
                    <a:pt x="5393" y="27767"/>
                  </a:lnTo>
                  <a:lnTo>
                    <a:pt x="5450" y="27843"/>
                  </a:lnTo>
                  <a:lnTo>
                    <a:pt x="5527" y="27901"/>
                  </a:lnTo>
                  <a:lnTo>
                    <a:pt x="5603" y="27920"/>
                  </a:lnTo>
                  <a:lnTo>
                    <a:pt x="5680" y="27901"/>
                  </a:lnTo>
                  <a:lnTo>
                    <a:pt x="5756" y="27862"/>
                  </a:lnTo>
                  <a:lnTo>
                    <a:pt x="6617" y="27174"/>
                  </a:lnTo>
                  <a:lnTo>
                    <a:pt x="6674" y="27098"/>
                  </a:lnTo>
                  <a:lnTo>
                    <a:pt x="6693" y="27021"/>
                  </a:lnTo>
                  <a:lnTo>
                    <a:pt x="6693" y="26945"/>
                  </a:lnTo>
                  <a:lnTo>
                    <a:pt x="6655" y="26868"/>
                  </a:lnTo>
                  <a:lnTo>
                    <a:pt x="6579" y="26811"/>
                  </a:lnTo>
                  <a:lnTo>
                    <a:pt x="6502" y="26772"/>
                  </a:lnTo>
                  <a:close/>
                  <a:moveTo>
                    <a:pt x="4456" y="28494"/>
                  </a:moveTo>
                  <a:lnTo>
                    <a:pt x="4379" y="28513"/>
                  </a:lnTo>
                  <a:lnTo>
                    <a:pt x="4303" y="28551"/>
                  </a:lnTo>
                  <a:lnTo>
                    <a:pt x="3500" y="29335"/>
                  </a:lnTo>
                  <a:lnTo>
                    <a:pt x="3442" y="29411"/>
                  </a:lnTo>
                  <a:lnTo>
                    <a:pt x="3423" y="29488"/>
                  </a:lnTo>
                  <a:lnTo>
                    <a:pt x="3442" y="29564"/>
                  </a:lnTo>
                  <a:lnTo>
                    <a:pt x="3500" y="29641"/>
                  </a:lnTo>
                  <a:lnTo>
                    <a:pt x="3557" y="29698"/>
                  </a:lnTo>
                  <a:lnTo>
                    <a:pt x="3653" y="29717"/>
                  </a:lnTo>
                  <a:lnTo>
                    <a:pt x="3729" y="29698"/>
                  </a:lnTo>
                  <a:lnTo>
                    <a:pt x="3806" y="29641"/>
                  </a:lnTo>
                  <a:lnTo>
                    <a:pt x="4590" y="28876"/>
                  </a:lnTo>
                  <a:lnTo>
                    <a:pt x="4647" y="28819"/>
                  </a:lnTo>
                  <a:lnTo>
                    <a:pt x="4666" y="28723"/>
                  </a:lnTo>
                  <a:lnTo>
                    <a:pt x="4647" y="28647"/>
                  </a:lnTo>
                  <a:lnTo>
                    <a:pt x="4609" y="28570"/>
                  </a:lnTo>
                  <a:lnTo>
                    <a:pt x="4532" y="28513"/>
                  </a:lnTo>
                  <a:lnTo>
                    <a:pt x="4456" y="28494"/>
                  </a:lnTo>
                  <a:close/>
                  <a:moveTo>
                    <a:pt x="2563" y="30387"/>
                  </a:moveTo>
                  <a:lnTo>
                    <a:pt x="2486" y="30406"/>
                  </a:lnTo>
                  <a:lnTo>
                    <a:pt x="2410" y="30463"/>
                  </a:lnTo>
                  <a:lnTo>
                    <a:pt x="1683" y="31305"/>
                  </a:lnTo>
                  <a:lnTo>
                    <a:pt x="1626" y="31381"/>
                  </a:lnTo>
                  <a:lnTo>
                    <a:pt x="1626" y="31458"/>
                  </a:lnTo>
                  <a:lnTo>
                    <a:pt x="1645" y="31534"/>
                  </a:lnTo>
                  <a:lnTo>
                    <a:pt x="1702" y="31611"/>
                  </a:lnTo>
                  <a:lnTo>
                    <a:pt x="1779" y="31649"/>
                  </a:lnTo>
                  <a:lnTo>
                    <a:pt x="1836" y="31668"/>
                  </a:lnTo>
                  <a:lnTo>
                    <a:pt x="1932" y="31649"/>
                  </a:lnTo>
                  <a:lnTo>
                    <a:pt x="2008" y="31591"/>
                  </a:lnTo>
                  <a:lnTo>
                    <a:pt x="2735" y="30750"/>
                  </a:lnTo>
                  <a:lnTo>
                    <a:pt x="2792" y="30674"/>
                  </a:lnTo>
                  <a:lnTo>
                    <a:pt x="2792" y="30597"/>
                  </a:lnTo>
                  <a:lnTo>
                    <a:pt x="2773" y="30521"/>
                  </a:lnTo>
                  <a:lnTo>
                    <a:pt x="2716" y="30444"/>
                  </a:lnTo>
                  <a:lnTo>
                    <a:pt x="2639" y="30406"/>
                  </a:lnTo>
                  <a:lnTo>
                    <a:pt x="2563" y="30387"/>
                  </a:lnTo>
                  <a:close/>
                  <a:moveTo>
                    <a:pt x="842" y="32433"/>
                  </a:moveTo>
                  <a:lnTo>
                    <a:pt x="765" y="32452"/>
                  </a:lnTo>
                  <a:lnTo>
                    <a:pt x="689" y="32509"/>
                  </a:lnTo>
                  <a:lnTo>
                    <a:pt x="39" y="33427"/>
                  </a:lnTo>
                  <a:lnTo>
                    <a:pt x="0" y="33504"/>
                  </a:lnTo>
                  <a:lnTo>
                    <a:pt x="0" y="33580"/>
                  </a:lnTo>
                  <a:lnTo>
                    <a:pt x="39" y="33657"/>
                  </a:lnTo>
                  <a:lnTo>
                    <a:pt x="96" y="33733"/>
                  </a:lnTo>
                  <a:lnTo>
                    <a:pt x="153" y="33752"/>
                  </a:lnTo>
                  <a:lnTo>
                    <a:pt x="211" y="33771"/>
                  </a:lnTo>
                  <a:lnTo>
                    <a:pt x="268" y="33771"/>
                  </a:lnTo>
                  <a:lnTo>
                    <a:pt x="325" y="33752"/>
                  </a:lnTo>
                  <a:lnTo>
                    <a:pt x="364" y="33714"/>
                  </a:lnTo>
                  <a:lnTo>
                    <a:pt x="402" y="33676"/>
                  </a:lnTo>
                  <a:lnTo>
                    <a:pt x="1052" y="32777"/>
                  </a:lnTo>
                  <a:lnTo>
                    <a:pt x="1090" y="32701"/>
                  </a:lnTo>
                  <a:lnTo>
                    <a:pt x="1090" y="32624"/>
                  </a:lnTo>
                  <a:lnTo>
                    <a:pt x="1071" y="32548"/>
                  </a:lnTo>
                  <a:lnTo>
                    <a:pt x="1014" y="32471"/>
                  </a:lnTo>
                  <a:lnTo>
                    <a:pt x="937" y="324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1" name="Google Shape;231;p7"/>
          <p:cNvGrpSpPr/>
          <p:nvPr/>
        </p:nvGrpSpPr>
        <p:grpSpPr>
          <a:xfrm rot="10800000" flipH="1">
            <a:off x="11262700" y="2178733"/>
            <a:ext cx="836333" cy="782800"/>
            <a:chOff x="1313500" y="4889775"/>
            <a:chExt cx="627250" cy="587100"/>
          </a:xfrm>
        </p:grpSpPr>
        <p:sp>
          <p:nvSpPr>
            <p:cNvPr id="232" name="Google Shape;232;p7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7" name="Google Shape;237;p7"/>
          <p:cNvGrpSpPr/>
          <p:nvPr/>
        </p:nvGrpSpPr>
        <p:grpSpPr>
          <a:xfrm>
            <a:off x="80634" y="2014167"/>
            <a:ext cx="836333" cy="782800"/>
            <a:chOff x="1313500" y="4889775"/>
            <a:chExt cx="627250" cy="587100"/>
          </a:xfrm>
        </p:grpSpPr>
        <p:sp>
          <p:nvSpPr>
            <p:cNvPr id="238" name="Google Shape;238;p7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7022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07000" y="1684600"/>
            <a:ext cx="8778000" cy="34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45" name="Google Shape;245;p8"/>
          <p:cNvGrpSpPr/>
          <p:nvPr/>
        </p:nvGrpSpPr>
        <p:grpSpPr>
          <a:xfrm flipH="1">
            <a:off x="3" y="-87"/>
            <a:ext cx="12146933" cy="6858085"/>
            <a:chOff x="2" y="-65"/>
            <a:chExt cx="9110200" cy="5143564"/>
          </a:xfrm>
        </p:grpSpPr>
        <p:sp>
          <p:nvSpPr>
            <p:cNvPr id="246" name="Google Shape;246;p8"/>
            <p:cNvSpPr/>
            <p:nvPr/>
          </p:nvSpPr>
          <p:spPr>
            <a:xfrm rot="10800000" flipH="1">
              <a:off x="5751752" y="-6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8"/>
            <p:cNvSpPr/>
            <p:nvPr/>
          </p:nvSpPr>
          <p:spPr>
            <a:xfrm flipH="1">
              <a:off x="2" y="322598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8" name="Google Shape;248;p8"/>
          <p:cNvGrpSpPr/>
          <p:nvPr/>
        </p:nvGrpSpPr>
        <p:grpSpPr>
          <a:xfrm flipH="1">
            <a:off x="-1729545" y="3226895"/>
            <a:ext cx="5884732" cy="3631109"/>
            <a:chOff x="-8625473" y="-220767"/>
            <a:chExt cx="7248397" cy="4472544"/>
          </a:xfrm>
        </p:grpSpPr>
        <p:sp>
          <p:nvSpPr>
            <p:cNvPr id="249" name="Google Shape;249;p8"/>
            <p:cNvSpPr/>
            <p:nvPr/>
          </p:nvSpPr>
          <p:spPr>
            <a:xfrm>
              <a:off x="-8136573" y="2349343"/>
              <a:ext cx="6758292" cy="1902434"/>
            </a:xfrm>
            <a:custGeom>
              <a:avLst/>
              <a:gdLst/>
              <a:ahLst/>
              <a:cxnLst/>
              <a:rect l="l" t="t" r="r" b="b"/>
              <a:pathLst>
                <a:path w="173981" h="48975" extrusionOk="0">
                  <a:moveTo>
                    <a:pt x="117396" y="0"/>
                  </a:moveTo>
                  <a:lnTo>
                    <a:pt x="116325" y="39"/>
                  </a:lnTo>
                  <a:lnTo>
                    <a:pt x="115254" y="96"/>
                  </a:lnTo>
                  <a:lnTo>
                    <a:pt x="114183" y="173"/>
                  </a:lnTo>
                  <a:lnTo>
                    <a:pt x="113132" y="268"/>
                  </a:lnTo>
                  <a:lnTo>
                    <a:pt x="112061" y="402"/>
                  </a:lnTo>
                  <a:lnTo>
                    <a:pt x="110990" y="536"/>
                  </a:lnTo>
                  <a:lnTo>
                    <a:pt x="109938" y="708"/>
                  </a:lnTo>
                  <a:lnTo>
                    <a:pt x="108886" y="899"/>
                  </a:lnTo>
                  <a:lnTo>
                    <a:pt x="107835" y="1110"/>
                  </a:lnTo>
                  <a:lnTo>
                    <a:pt x="106783" y="1339"/>
                  </a:lnTo>
                  <a:lnTo>
                    <a:pt x="105731" y="1588"/>
                  </a:lnTo>
                  <a:lnTo>
                    <a:pt x="104698" y="1855"/>
                  </a:lnTo>
                  <a:lnTo>
                    <a:pt x="103666" y="2142"/>
                  </a:lnTo>
                  <a:lnTo>
                    <a:pt x="102633" y="2448"/>
                  </a:lnTo>
                  <a:lnTo>
                    <a:pt x="101620" y="2754"/>
                  </a:lnTo>
                  <a:lnTo>
                    <a:pt x="100606" y="3098"/>
                  </a:lnTo>
                  <a:lnTo>
                    <a:pt x="99593" y="3443"/>
                  </a:lnTo>
                  <a:lnTo>
                    <a:pt x="98579" y="3806"/>
                  </a:lnTo>
                  <a:lnTo>
                    <a:pt x="97585" y="4188"/>
                  </a:lnTo>
                  <a:lnTo>
                    <a:pt x="96609" y="4590"/>
                  </a:lnTo>
                  <a:lnTo>
                    <a:pt x="95634" y="4992"/>
                  </a:lnTo>
                  <a:lnTo>
                    <a:pt x="94659" y="5412"/>
                  </a:lnTo>
                  <a:lnTo>
                    <a:pt x="93703" y="5833"/>
                  </a:lnTo>
                  <a:lnTo>
                    <a:pt x="92747" y="6292"/>
                  </a:lnTo>
                  <a:lnTo>
                    <a:pt x="91809" y="6732"/>
                  </a:lnTo>
                  <a:lnTo>
                    <a:pt x="90872" y="7191"/>
                  </a:lnTo>
                  <a:lnTo>
                    <a:pt x="89037" y="8147"/>
                  </a:lnTo>
                  <a:lnTo>
                    <a:pt x="87220" y="9141"/>
                  </a:lnTo>
                  <a:lnTo>
                    <a:pt x="85422" y="10155"/>
                  </a:lnTo>
                  <a:lnTo>
                    <a:pt x="83644" y="11187"/>
                  </a:lnTo>
                  <a:lnTo>
                    <a:pt x="81866" y="12258"/>
                  </a:lnTo>
                  <a:lnTo>
                    <a:pt x="80125" y="13348"/>
                  </a:lnTo>
                  <a:lnTo>
                    <a:pt x="78385" y="14438"/>
                  </a:lnTo>
                  <a:lnTo>
                    <a:pt x="74943" y="16676"/>
                  </a:lnTo>
                  <a:lnTo>
                    <a:pt x="71501" y="18913"/>
                  </a:lnTo>
                  <a:lnTo>
                    <a:pt x="68059" y="21150"/>
                  </a:lnTo>
                  <a:lnTo>
                    <a:pt x="66338" y="22260"/>
                  </a:lnTo>
                  <a:lnTo>
                    <a:pt x="64578" y="23350"/>
                  </a:lnTo>
                  <a:lnTo>
                    <a:pt x="62762" y="24459"/>
                  </a:lnTo>
                  <a:lnTo>
                    <a:pt x="60926" y="25549"/>
                  </a:lnTo>
                  <a:lnTo>
                    <a:pt x="59071" y="26620"/>
                  </a:lnTo>
                  <a:lnTo>
                    <a:pt x="57197" y="27671"/>
                  </a:lnTo>
                  <a:lnTo>
                    <a:pt x="55323" y="28723"/>
                  </a:lnTo>
                  <a:lnTo>
                    <a:pt x="53430" y="29737"/>
                  </a:lnTo>
                  <a:lnTo>
                    <a:pt x="51517" y="30731"/>
                  </a:lnTo>
                  <a:lnTo>
                    <a:pt x="49586" y="31706"/>
                  </a:lnTo>
                  <a:lnTo>
                    <a:pt x="47635" y="32663"/>
                  </a:lnTo>
                  <a:lnTo>
                    <a:pt x="45685" y="33600"/>
                  </a:lnTo>
                  <a:lnTo>
                    <a:pt x="43734" y="34517"/>
                  </a:lnTo>
                  <a:lnTo>
                    <a:pt x="41746" y="35416"/>
                  </a:lnTo>
                  <a:lnTo>
                    <a:pt x="39757" y="36296"/>
                  </a:lnTo>
                  <a:lnTo>
                    <a:pt x="37749" y="37137"/>
                  </a:lnTo>
                  <a:lnTo>
                    <a:pt x="35741" y="37979"/>
                  </a:lnTo>
                  <a:lnTo>
                    <a:pt x="33714" y="38801"/>
                  </a:lnTo>
                  <a:lnTo>
                    <a:pt x="31687" y="39585"/>
                  </a:lnTo>
                  <a:lnTo>
                    <a:pt x="29641" y="40369"/>
                  </a:lnTo>
                  <a:lnTo>
                    <a:pt x="27576" y="41115"/>
                  </a:lnTo>
                  <a:lnTo>
                    <a:pt x="25510" y="41861"/>
                  </a:lnTo>
                  <a:lnTo>
                    <a:pt x="23426" y="42568"/>
                  </a:lnTo>
                  <a:lnTo>
                    <a:pt x="21341" y="43257"/>
                  </a:lnTo>
                  <a:lnTo>
                    <a:pt x="19238" y="43926"/>
                  </a:lnTo>
                  <a:lnTo>
                    <a:pt x="17134" y="44576"/>
                  </a:lnTo>
                  <a:lnTo>
                    <a:pt x="15031" y="45207"/>
                  </a:lnTo>
                  <a:lnTo>
                    <a:pt x="12908" y="45800"/>
                  </a:lnTo>
                  <a:lnTo>
                    <a:pt x="10766" y="46393"/>
                  </a:lnTo>
                  <a:lnTo>
                    <a:pt x="8625" y="46947"/>
                  </a:lnTo>
                  <a:lnTo>
                    <a:pt x="6483" y="47483"/>
                  </a:lnTo>
                  <a:lnTo>
                    <a:pt x="4322" y="48018"/>
                  </a:lnTo>
                  <a:lnTo>
                    <a:pt x="2161" y="48496"/>
                  </a:lnTo>
                  <a:lnTo>
                    <a:pt x="0" y="48974"/>
                  </a:lnTo>
                  <a:lnTo>
                    <a:pt x="173981" y="48974"/>
                  </a:lnTo>
                  <a:lnTo>
                    <a:pt x="173981" y="8778"/>
                  </a:lnTo>
                  <a:lnTo>
                    <a:pt x="173197" y="8931"/>
                  </a:lnTo>
                  <a:lnTo>
                    <a:pt x="172413" y="9122"/>
                  </a:lnTo>
                  <a:lnTo>
                    <a:pt x="171648" y="9332"/>
                  </a:lnTo>
                  <a:lnTo>
                    <a:pt x="170883" y="9581"/>
                  </a:lnTo>
                  <a:lnTo>
                    <a:pt x="170118" y="9849"/>
                  </a:lnTo>
                  <a:lnTo>
                    <a:pt x="169372" y="10136"/>
                  </a:lnTo>
                  <a:lnTo>
                    <a:pt x="168645" y="10442"/>
                  </a:lnTo>
                  <a:lnTo>
                    <a:pt x="167919" y="10767"/>
                  </a:lnTo>
                  <a:lnTo>
                    <a:pt x="167192" y="11130"/>
                  </a:lnTo>
                  <a:lnTo>
                    <a:pt x="166485" y="11493"/>
                  </a:lnTo>
                  <a:lnTo>
                    <a:pt x="165796" y="11876"/>
                  </a:lnTo>
                  <a:lnTo>
                    <a:pt x="165108" y="12277"/>
                  </a:lnTo>
                  <a:lnTo>
                    <a:pt x="164419" y="12679"/>
                  </a:lnTo>
                  <a:lnTo>
                    <a:pt x="163750" y="13100"/>
                  </a:lnTo>
                  <a:lnTo>
                    <a:pt x="163100" y="13520"/>
                  </a:lnTo>
                  <a:lnTo>
                    <a:pt x="162469" y="13960"/>
                  </a:lnTo>
                  <a:lnTo>
                    <a:pt x="161646" y="14553"/>
                  </a:lnTo>
                  <a:lnTo>
                    <a:pt x="160824" y="15146"/>
                  </a:lnTo>
                  <a:lnTo>
                    <a:pt x="159237" y="16351"/>
                  </a:lnTo>
                  <a:lnTo>
                    <a:pt x="156063" y="18798"/>
                  </a:lnTo>
                  <a:lnTo>
                    <a:pt x="154475" y="20003"/>
                  </a:lnTo>
                  <a:lnTo>
                    <a:pt x="153653" y="20596"/>
                  </a:lnTo>
                  <a:lnTo>
                    <a:pt x="152831" y="21170"/>
                  </a:lnTo>
                  <a:lnTo>
                    <a:pt x="152009" y="21743"/>
                  </a:lnTo>
                  <a:lnTo>
                    <a:pt x="151148" y="22279"/>
                  </a:lnTo>
                  <a:lnTo>
                    <a:pt x="150287" y="22814"/>
                  </a:lnTo>
                  <a:lnTo>
                    <a:pt x="149408" y="23311"/>
                  </a:lnTo>
                  <a:lnTo>
                    <a:pt x="148968" y="23541"/>
                  </a:lnTo>
                  <a:lnTo>
                    <a:pt x="148528" y="23770"/>
                  </a:lnTo>
                  <a:lnTo>
                    <a:pt x="148088" y="23981"/>
                  </a:lnTo>
                  <a:lnTo>
                    <a:pt x="147610" y="24172"/>
                  </a:lnTo>
                  <a:lnTo>
                    <a:pt x="147151" y="24344"/>
                  </a:lnTo>
                  <a:lnTo>
                    <a:pt x="146654" y="24497"/>
                  </a:lnTo>
                  <a:lnTo>
                    <a:pt x="146176" y="24631"/>
                  </a:lnTo>
                  <a:lnTo>
                    <a:pt x="145698" y="24726"/>
                  </a:lnTo>
                  <a:lnTo>
                    <a:pt x="145201" y="24803"/>
                  </a:lnTo>
                  <a:lnTo>
                    <a:pt x="144723" y="24860"/>
                  </a:lnTo>
                  <a:lnTo>
                    <a:pt x="144245" y="24860"/>
                  </a:lnTo>
                  <a:lnTo>
                    <a:pt x="143767" y="24841"/>
                  </a:lnTo>
                  <a:lnTo>
                    <a:pt x="143308" y="24765"/>
                  </a:lnTo>
                  <a:lnTo>
                    <a:pt x="143078" y="24726"/>
                  </a:lnTo>
                  <a:lnTo>
                    <a:pt x="142849" y="24650"/>
                  </a:lnTo>
                  <a:lnTo>
                    <a:pt x="142619" y="24593"/>
                  </a:lnTo>
                  <a:lnTo>
                    <a:pt x="142409" y="24497"/>
                  </a:lnTo>
                  <a:lnTo>
                    <a:pt x="142198" y="24401"/>
                  </a:lnTo>
                  <a:lnTo>
                    <a:pt x="141988" y="24287"/>
                  </a:lnTo>
                  <a:lnTo>
                    <a:pt x="141663" y="24095"/>
                  </a:lnTo>
                  <a:lnTo>
                    <a:pt x="141395" y="23885"/>
                  </a:lnTo>
                  <a:lnTo>
                    <a:pt x="141128" y="23636"/>
                  </a:lnTo>
                  <a:lnTo>
                    <a:pt x="140898" y="23388"/>
                  </a:lnTo>
                  <a:lnTo>
                    <a:pt x="140688" y="23101"/>
                  </a:lnTo>
                  <a:lnTo>
                    <a:pt x="140516" y="22814"/>
                  </a:lnTo>
                  <a:lnTo>
                    <a:pt x="140344" y="22527"/>
                  </a:lnTo>
                  <a:lnTo>
                    <a:pt x="140210" y="22202"/>
                  </a:lnTo>
                  <a:lnTo>
                    <a:pt x="140114" y="21877"/>
                  </a:lnTo>
                  <a:lnTo>
                    <a:pt x="140018" y="21552"/>
                  </a:lnTo>
                  <a:lnTo>
                    <a:pt x="139942" y="21227"/>
                  </a:lnTo>
                  <a:lnTo>
                    <a:pt x="139904" y="20883"/>
                  </a:lnTo>
                  <a:lnTo>
                    <a:pt x="139865" y="20539"/>
                  </a:lnTo>
                  <a:lnTo>
                    <a:pt x="139865" y="20194"/>
                  </a:lnTo>
                  <a:lnTo>
                    <a:pt x="139865" y="19850"/>
                  </a:lnTo>
                  <a:lnTo>
                    <a:pt x="139904" y="19525"/>
                  </a:lnTo>
                  <a:lnTo>
                    <a:pt x="139942" y="19181"/>
                  </a:lnTo>
                  <a:lnTo>
                    <a:pt x="139980" y="18856"/>
                  </a:lnTo>
                  <a:lnTo>
                    <a:pt x="140114" y="18186"/>
                  </a:lnTo>
                  <a:lnTo>
                    <a:pt x="140286" y="17536"/>
                  </a:lnTo>
                  <a:lnTo>
                    <a:pt x="140439" y="16886"/>
                  </a:lnTo>
                  <a:lnTo>
                    <a:pt x="140611" y="16217"/>
                  </a:lnTo>
                  <a:lnTo>
                    <a:pt x="140764" y="15567"/>
                  </a:lnTo>
                  <a:lnTo>
                    <a:pt x="140879" y="14916"/>
                  </a:lnTo>
                  <a:lnTo>
                    <a:pt x="140936" y="14572"/>
                  </a:lnTo>
                  <a:lnTo>
                    <a:pt x="140975" y="14247"/>
                  </a:lnTo>
                  <a:lnTo>
                    <a:pt x="140994" y="13922"/>
                  </a:lnTo>
                  <a:lnTo>
                    <a:pt x="140994" y="13616"/>
                  </a:lnTo>
                  <a:lnTo>
                    <a:pt x="140994" y="13291"/>
                  </a:lnTo>
                  <a:lnTo>
                    <a:pt x="140975" y="12985"/>
                  </a:lnTo>
                  <a:lnTo>
                    <a:pt x="140955" y="12679"/>
                  </a:lnTo>
                  <a:lnTo>
                    <a:pt x="140917" y="12373"/>
                  </a:lnTo>
                  <a:lnTo>
                    <a:pt x="140802" y="11780"/>
                  </a:lnTo>
                  <a:lnTo>
                    <a:pt x="140649" y="11187"/>
                  </a:lnTo>
                  <a:lnTo>
                    <a:pt x="140458" y="10595"/>
                  </a:lnTo>
                  <a:lnTo>
                    <a:pt x="140229" y="10040"/>
                  </a:lnTo>
                  <a:lnTo>
                    <a:pt x="139961" y="9485"/>
                  </a:lnTo>
                  <a:lnTo>
                    <a:pt x="139636" y="8931"/>
                  </a:lnTo>
                  <a:lnTo>
                    <a:pt x="139292" y="8395"/>
                  </a:lnTo>
                  <a:lnTo>
                    <a:pt x="138909" y="7879"/>
                  </a:lnTo>
                  <a:lnTo>
                    <a:pt x="138508" y="7382"/>
                  </a:lnTo>
                  <a:lnTo>
                    <a:pt x="138049" y="6885"/>
                  </a:lnTo>
                  <a:lnTo>
                    <a:pt x="137590" y="6407"/>
                  </a:lnTo>
                  <a:lnTo>
                    <a:pt x="137093" y="5948"/>
                  </a:lnTo>
                  <a:lnTo>
                    <a:pt x="136557" y="5489"/>
                  </a:lnTo>
                  <a:lnTo>
                    <a:pt x="136003" y="5068"/>
                  </a:lnTo>
                  <a:lnTo>
                    <a:pt x="135429" y="4647"/>
                  </a:lnTo>
                  <a:lnTo>
                    <a:pt x="134836" y="4246"/>
                  </a:lnTo>
                  <a:lnTo>
                    <a:pt x="134224" y="3863"/>
                  </a:lnTo>
                  <a:lnTo>
                    <a:pt x="133593" y="3500"/>
                  </a:lnTo>
                  <a:lnTo>
                    <a:pt x="132943" y="3137"/>
                  </a:lnTo>
                  <a:lnTo>
                    <a:pt x="132274" y="2811"/>
                  </a:lnTo>
                  <a:lnTo>
                    <a:pt x="131604" y="2506"/>
                  </a:lnTo>
                  <a:lnTo>
                    <a:pt x="130916" y="2200"/>
                  </a:lnTo>
                  <a:lnTo>
                    <a:pt x="130208" y="1932"/>
                  </a:lnTo>
                  <a:lnTo>
                    <a:pt x="129501" y="1683"/>
                  </a:lnTo>
                  <a:lnTo>
                    <a:pt x="128793" y="1435"/>
                  </a:lnTo>
                  <a:lnTo>
                    <a:pt x="128067" y="1224"/>
                  </a:lnTo>
                  <a:lnTo>
                    <a:pt x="127340" y="1033"/>
                  </a:lnTo>
                  <a:lnTo>
                    <a:pt x="126613" y="861"/>
                  </a:lnTo>
                  <a:lnTo>
                    <a:pt x="125887" y="708"/>
                  </a:lnTo>
                  <a:lnTo>
                    <a:pt x="124835" y="536"/>
                  </a:lnTo>
                  <a:lnTo>
                    <a:pt x="123783" y="364"/>
                  </a:lnTo>
                  <a:lnTo>
                    <a:pt x="122712" y="249"/>
                  </a:lnTo>
                  <a:lnTo>
                    <a:pt x="121660" y="134"/>
                  </a:lnTo>
                  <a:lnTo>
                    <a:pt x="120590" y="58"/>
                  </a:lnTo>
                  <a:lnTo>
                    <a:pt x="119519" y="20"/>
                  </a:lnTo>
                  <a:lnTo>
                    <a:pt x="1184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-3824739" y="-220767"/>
              <a:ext cx="2447662" cy="4464495"/>
            </a:xfrm>
            <a:custGeom>
              <a:avLst/>
              <a:gdLst/>
              <a:ahLst/>
              <a:cxnLst/>
              <a:rect l="l" t="t" r="r" b="b"/>
              <a:pathLst>
                <a:path w="63011" h="114931" extrusionOk="0">
                  <a:moveTo>
                    <a:pt x="63010" y="1"/>
                  </a:moveTo>
                  <a:lnTo>
                    <a:pt x="62379" y="20"/>
                  </a:lnTo>
                  <a:lnTo>
                    <a:pt x="61767" y="58"/>
                  </a:lnTo>
                  <a:lnTo>
                    <a:pt x="60524" y="154"/>
                  </a:lnTo>
                  <a:lnTo>
                    <a:pt x="59243" y="307"/>
                  </a:lnTo>
                  <a:lnTo>
                    <a:pt x="57962" y="460"/>
                  </a:lnTo>
                  <a:lnTo>
                    <a:pt x="56681" y="651"/>
                  </a:lnTo>
                  <a:lnTo>
                    <a:pt x="55418" y="880"/>
                  </a:lnTo>
                  <a:lnTo>
                    <a:pt x="54156" y="1129"/>
                  </a:lnTo>
                  <a:lnTo>
                    <a:pt x="52894" y="1416"/>
                  </a:lnTo>
                  <a:lnTo>
                    <a:pt x="51651" y="1741"/>
                  </a:lnTo>
                  <a:lnTo>
                    <a:pt x="50408" y="2085"/>
                  </a:lnTo>
                  <a:lnTo>
                    <a:pt x="49184" y="2468"/>
                  </a:lnTo>
                  <a:lnTo>
                    <a:pt x="47960" y="2888"/>
                  </a:lnTo>
                  <a:lnTo>
                    <a:pt x="46756" y="3328"/>
                  </a:lnTo>
                  <a:lnTo>
                    <a:pt x="45570" y="3825"/>
                  </a:lnTo>
                  <a:lnTo>
                    <a:pt x="44404" y="4342"/>
                  </a:lnTo>
                  <a:lnTo>
                    <a:pt x="43237" y="4896"/>
                  </a:lnTo>
                  <a:lnTo>
                    <a:pt x="42109" y="5489"/>
                  </a:lnTo>
                  <a:lnTo>
                    <a:pt x="40981" y="6120"/>
                  </a:lnTo>
                  <a:lnTo>
                    <a:pt x="40445" y="6445"/>
                  </a:lnTo>
                  <a:lnTo>
                    <a:pt x="39891" y="6789"/>
                  </a:lnTo>
                  <a:lnTo>
                    <a:pt x="39317" y="7172"/>
                  </a:lnTo>
                  <a:lnTo>
                    <a:pt x="38743" y="7573"/>
                  </a:lnTo>
                  <a:lnTo>
                    <a:pt x="38131" y="7994"/>
                  </a:lnTo>
                  <a:lnTo>
                    <a:pt x="37519" y="8434"/>
                  </a:lnTo>
                  <a:lnTo>
                    <a:pt x="36907" y="8893"/>
                  </a:lnTo>
                  <a:lnTo>
                    <a:pt x="36276" y="9390"/>
                  </a:lnTo>
                  <a:lnTo>
                    <a:pt x="35664" y="9887"/>
                  </a:lnTo>
                  <a:lnTo>
                    <a:pt x="35033" y="10423"/>
                  </a:lnTo>
                  <a:lnTo>
                    <a:pt x="34402" y="10958"/>
                  </a:lnTo>
                  <a:lnTo>
                    <a:pt x="33790" y="11513"/>
                  </a:lnTo>
                  <a:lnTo>
                    <a:pt x="33178" y="12087"/>
                  </a:lnTo>
                  <a:lnTo>
                    <a:pt x="32566" y="12679"/>
                  </a:lnTo>
                  <a:lnTo>
                    <a:pt x="31993" y="13291"/>
                  </a:lnTo>
                  <a:lnTo>
                    <a:pt x="31400" y="13903"/>
                  </a:lnTo>
                  <a:lnTo>
                    <a:pt x="30845" y="14534"/>
                  </a:lnTo>
                  <a:lnTo>
                    <a:pt x="30310" y="15165"/>
                  </a:lnTo>
                  <a:lnTo>
                    <a:pt x="29794" y="15816"/>
                  </a:lnTo>
                  <a:lnTo>
                    <a:pt x="29296" y="16466"/>
                  </a:lnTo>
                  <a:lnTo>
                    <a:pt x="28818" y="17116"/>
                  </a:lnTo>
                  <a:lnTo>
                    <a:pt x="28379" y="17785"/>
                  </a:lnTo>
                  <a:lnTo>
                    <a:pt x="27977" y="18454"/>
                  </a:lnTo>
                  <a:lnTo>
                    <a:pt x="27595" y="19143"/>
                  </a:lnTo>
                  <a:lnTo>
                    <a:pt x="27269" y="19812"/>
                  </a:lnTo>
                  <a:lnTo>
                    <a:pt x="26963" y="20501"/>
                  </a:lnTo>
                  <a:lnTo>
                    <a:pt x="26696" y="21170"/>
                  </a:lnTo>
                  <a:lnTo>
                    <a:pt x="26485" y="21858"/>
                  </a:lnTo>
                  <a:lnTo>
                    <a:pt x="26313" y="22547"/>
                  </a:lnTo>
                  <a:lnTo>
                    <a:pt x="26256" y="22872"/>
                  </a:lnTo>
                  <a:lnTo>
                    <a:pt x="26199" y="23216"/>
                  </a:lnTo>
                  <a:lnTo>
                    <a:pt x="26160" y="23560"/>
                  </a:lnTo>
                  <a:lnTo>
                    <a:pt x="26122" y="23885"/>
                  </a:lnTo>
                  <a:lnTo>
                    <a:pt x="26103" y="24230"/>
                  </a:lnTo>
                  <a:lnTo>
                    <a:pt x="26103" y="24574"/>
                  </a:lnTo>
                  <a:lnTo>
                    <a:pt x="26141" y="25109"/>
                  </a:lnTo>
                  <a:lnTo>
                    <a:pt x="26199" y="25626"/>
                  </a:lnTo>
                  <a:lnTo>
                    <a:pt x="26294" y="26161"/>
                  </a:lnTo>
                  <a:lnTo>
                    <a:pt x="26409" y="26677"/>
                  </a:lnTo>
                  <a:lnTo>
                    <a:pt x="26562" y="27194"/>
                  </a:lnTo>
                  <a:lnTo>
                    <a:pt x="26753" y="27691"/>
                  </a:lnTo>
                  <a:lnTo>
                    <a:pt x="26963" y="28188"/>
                  </a:lnTo>
                  <a:lnTo>
                    <a:pt x="27193" y="28666"/>
                  </a:lnTo>
                  <a:lnTo>
                    <a:pt x="27461" y="29144"/>
                  </a:lnTo>
                  <a:lnTo>
                    <a:pt x="27767" y="29584"/>
                  </a:lnTo>
                  <a:lnTo>
                    <a:pt x="28073" y="30024"/>
                  </a:lnTo>
                  <a:lnTo>
                    <a:pt x="28417" y="30445"/>
                  </a:lnTo>
                  <a:lnTo>
                    <a:pt x="28780" y="30827"/>
                  </a:lnTo>
                  <a:lnTo>
                    <a:pt x="29182" y="31190"/>
                  </a:lnTo>
                  <a:lnTo>
                    <a:pt x="29583" y="31535"/>
                  </a:lnTo>
                  <a:lnTo>
                    <a:pt x="30023" y="31841"/>
                  </a:lnTo>
                  <a:lnTo>
                    <a:pt x="30272" y="32013"/>
                  </a:lnTo>
                  <a:lnTo>
                    <a:pt x="30520" y="32147"/>
                  </a:lnTo>
                  <a:lnTo>
                    <a:pt x="30788" y="32280"/>
                  </a:lnTo>
                  <a:lnTo>
                    <a:pt x="31056" y="32395"/>
                  </a:lnTo>
                  <a:lnTo>
                    <a:pt x="31324" y="32491"/>
                  </a:lnTo>
                  <a:lnTo>
                    <a:pt x="31610" y="32586"/>
                  </a:lnTo>
                  <a:lnTo>
                    <a:pt x="32184" y="32739"/>
                  </a:lnTo>
                  <a:lnTo>
                    <a:pt x="32758" y="32873"/>
                  </a:lnTo>
                  <a:lnTo>
                    <a:pt x="33351" y="32969"/>
                  </a:lnTo>
                  <a:lnTo>
                    <a:pt x="34536" y="33160"/>
                  </a:lnTo>
                  <a:lnTo>
                    <a:pt x="35129" y="33275"/>
                  </a:lnTo>
                  <a:lnTo>
                    <a:pt x="35703" y="33390"/>
                  </a:lnTo>
                  <a:lnTo>
                    <a:pt x="36257" y="33543"/>
                  </a:lnTo>
                  <a:lnTo>
                    <a:pt x="36544" y="33638"/>
                  </a:lnTo>
                  <a:lnTo>
                    <a:pt x="36812" y="33734"/>
                  </a:lnTo>
                  <a:lnTo>
                    <a:pt x="37060" y="33849"/>
                  </a:lnTo>
                  <a:lnTo>
                    <a:pt x="37328" y="33982"/>
                  </a:lnTo>
                  <a:lnTo>
                    <a:pt x="37558" y="34116"/>
                  </a:lnTo>
                  <a:lnTo>
                    <a:pt x="37806" y="34269"/>
                  </a:lnTo>
                  <a:lnTo>
                    <a:pt x="38036" y="34441"/>
                  </a:lnTo>
                  <a:lnTo>
                    <a:pt x="38246" y="34633"/>
                  </a:lnTo>
                  <a:lnTo>
                    <a:pt x="38456" y="34843"/>
                  </a:lnTo>
                  <a:lnTo>
                    <a:pt x="38667" y="35072"/>
                  </a:lnTo>
                  <a:lnTo>
                    <a:pt x="38858" y="35321"/>
                  </a:lnTo>
                  <a:lnTo>
                    <a:pt x="39030" y="35570"/>
                  </a:lnTo>
                  <a:lnTo>
                    <a:pt x="39164" y="35818"/>
                  </a:lnTo>
                  <a:lnTo>
                    <a:pt x="39298" y="36048"/>
                  </a:lnTo>
                  <a:lnTo>
                    <a:pt x="39413" y="36296"/>
                  </a:lnTo>
                  <a:lnTo>
                    <a:pt x="39508" y="36526"/>
                  </a:lnTo>
                  <a:lnTo>
                    <a:pt x="39585" y="36774"/>
                  </a:lnTo>
                  <a:lnTo>
                    <a:pt x="39661" y="37004"/>
                  </a:lnTo>
                  <a:lnTo>
                    <a:pt x="39699" y="37233"/>
                  </a:lnTo>
                  <a:lnTo>
                    <a:pt x="39718" y="37463"/>
                  </a:lnTo>
                  <a:lnTo>
                    <a:pt x="39738" y="37692"/>
                  </a:lnTo>
                  <a:lnTo>
                    <a:pt x="39738" y="37922"/>
                  </a:lnTo>
                  <a:lnTo>
                    <a:pt x="39718" y="38151"/>
                  </a:lnTo>
                  <a:lnTo>
                    <a:pt x="39680" y="38381"/>
                  </a:lnTo>
                  <a:lnTo>
                    <a:pt x="39642" y="38591"/>
                  </a:lnTo>
                  <a:lnTo>
                    <a:pt x="39585" y="38820"/>
                  </a:lnTo>
                  <a:lnTo>
                    <a:pt x="39508" y="39031"/>
                  </a:lnTo>
                  <a:lnTo>
                    <a:pt x="39413" y="39260"/>
                  </a:lnTo>
                  <a:lnTo>
                    <a:pt x="39221" y="39681"/>
                  </a:lnTo>
                  <a:lnTo>
                    <a:pt x="38973" y="40102"/>
                  </a:lnTo>
                  <a:lnTo>
                    <a:pt x="38667" y="40503"/>
                  </a:lnTo>
                  <a:lnTo>
                    <a:pt x="38342" y="40905"/>
                  </a:lnTo>
                  <a:lnTo>
                    <a:pt x="37997" y="41306"/>
                  </a:lnTo>
                  <a:lnTo>
                    <a:pt x="37596" y="41689"/>
                  </a:lnTo>
                  <a:lnTo>
                    <a:pt x="37175" y="42052"/>
                  </a:lnTo>
                  <a:lnTo>
                    <a:pt x="36754" y="42416"/>
                  </a:lnTo>
                  <a:lnTo>
                    <a:pt x="36295" y="42779"/>
                  </a:lnTo>
                  <a:lnTo>
                    <a:pt x="35817" y="43123"/>
                  </a:lnTo>
                  <a:lnTo>
                    <a:pt x="35339" y="43467"/>
                  </a:lnTo>
                  <a:lnTo>
                    <a:pt x="34364" y="44118"/>
                  </a:lnTo>
                  <a:lnTo>
                    <a:pt x="33389" y="44730"/>
                  </a:lnTo>
                  <a:lnTo>
                    <a:pt x="31591" y="45820"/>
                  </a:lnTo>
                  <a:lnTo>
                    <a:pt x="30807" y="46317"/>
                  </a:lnTo>
                  <a:lnTo>
                    <a:pt x="30138" y="46757"/>
                  </a:lnTo>
                  <a:lnTo>
                    <a:pt x="27767" y="48439"/>
                  </a:lnTo>
                  <a:lnTo>
                    <a:pt x="25415" y="50141"/>
                  </a:lnTo>
                  <a:lnTo>
                    <a:pt x="23062" y="51862"/>
                  </a:lnTo>
                  <a:lnTo>
                    <a:pt x="21896" y="52742"/>
                  </a:lnTo>
                  <a:lnTo>
                    <a:pt x="20729" y="53622"/>
                  </a:lnTo>
                  <a:lnTo>
                    <a:pt x="19582" y="54520"/>
                  </a:lnTo>
                  <a:lnTo>
                    <a:pt x="18454" y="55438"/>
                  </a:lnTo>
                  <a:lnTo>
                    <a:pt x="17326" y="56375"/>
                  </a:lnTo>
                  <a:lnTo>
                    <a:pt x="16236" y="57312"/>
                  </a:lnTo>
                  <a:lnTo>
                    <a:pt x="15145" y="58288"/>
                  </a:lnTo>
                  <a:lnTo>
                    <a:pt x="14075" y="59282"/>
                  </a:lnTo>
                  <a:lnTo>
                    <a:pt x="13042" y="60296"/>
                  </a:lnTo>
                  <a:lnTo>
                    <a:pt x="12009" y="61347"/>
                  </a:lnTo>
                  <a:lnTo>
                    <a:pt x="11378" y="62036"/>
                  </a:lnTo>
                  <a:lnTo>
                    <a:pt x="10766" y="62724"/>
                  </a:lnTo>
                  <a:lnTo>
                    <a:pt x="10135" y="63432"/>
                  </a:lnTo>
                  <a:lnTo>
                    <a:pt x="9542" y="64139"/>
                  </a:lnTo>
                  <a:lnTo>
                    <a:pt x="8950" y="64866"/>
                  </a:lnTo>
                  <a:lnTo>
                    <a:pt x="8376" y="65612"/>
                  </a:lnTo>
                  <a:lnTo>
                    <a:pt x="7821" y="66358"/>
                  </a:lnTo>
                  <a:lnTo>
                    <a:pt x="7267" y="67123"/>
                  </a:lnTo>
                  <a:lnTo>
                    <a:pt x="6731" y="67887"/>
                  </a:lnTo>
                  <a:lnTo>
                    <a:pt x="6215" y="68672"/>
                  </a:lnTo>
                  <a:lnTo>
                    <a:pt x="5718" y="69475"/>
                  </a:lnTo>
                  <a:lnTo>
                    <a:pt x="5240" y="70278"/>
                  </a:lnTo>
                  <a:lnTo>
                    <a:pt x="4762" y="71081"/>
                  </a:lnTo>
                  <a:lnTo>
                    <a:pt x="4322" y="71903"/>
                  </a:lnTo>
                  <a:lnTo>
                    <a:pt x="3882" y="72726"/>
                  </a:lnTo>
                  <a:lnTo>
                    <a:pt x="3481" y="73567"/>
                  </a:lnTo>
                  <a:lnTo>
                    <a:pt x="3079" y="74408"/>
                  </a:lnTo>
                  <a:lnTo>
                    <a:pt x="2716" y="75250"/>
                  </a:lnTo>
                  <a:lnTo>
                    <a:pt x="2371" y="76110"/>
                  </a:lnTo>
                  <a:lnTo>
                    <a:pt x="2027" y="76971"/>
                  </a:lnTo>
                  <a:lnTo>
                    <a:pt x="1721" y="77851"/>
                  </a:lnTo>
                  <a:lnTo>
                    <a:pt x="1453" y="78730"/>
                  </a:lnTo>
                  <a:lnTo>
                    <a:pt x="1186" y="79610"/>
                  </a:lnTo>
                  <a:lnTo>
                    <a:pt x="956" y="80509"/>
                  </a:lnTo>
                  <a:lnTo>
                    <a:pt x="746" y="81388"/>
                  </a:lnTo>
                  <a:lnTo>
                    <a:pt x="555" y="82306"/>
                  </a:lnTo>
                  <a:lnTo>
                    <a:pt x="383" y="83205"/>
                  </a:lnTo>
                  <a:lnTo>
                    <a:pt x="249" y="84123"/>
                  </a:lnTo>
                  <a:lnTo>
                    <a:pt x="153" y="85041"/>
                  </a:lnTo>
                  <a:lnTo>
                    <a:pt x="77" y="85959"/>
                  </a:lnTo>
                  <a:lnTo>
                    <a:pt x="19" y="86877"/>
                  </a:lnTo>
                  <a:lnTo>
                    <a:pt x="0" y="87814"/>
                  </a:lnTo>
                  <a:lnTo>
                    <a:pt x="0" y="88349"/>
                  </a:lnTo>
                  <a:lnTo>
                    <a:pt x="19" y="88904"/>
                  </a:lnTo>
                  <a:lnTo>
                    <a:pt x="38" y="89458"/>
                  </a:lnTo>
                  <a:lnTo>
                    <a:pt x="77" y="89994"/>
                  </a:lnTo>
                  <a:lnTo>
                    <a:pt x="115" y="90529"/>
                  </a:lnTo>
                  <a:lnTo>
                    <a:pt x="191" y="91065"/>
                  </a:lnTo>
                  <a:lnTo>
                    <a:pt x="249" y="91581"/>
                  </a:lnTo>
                  <a:lnTo>
                    <a:pt x="344" y="92116"/>
                  </a:lnTo>
                  <a:lnTo>
                    <a:pt x="536" y="93149"/>
                  </a:lnTo>
                  <a:lnTo>
                    <a:pt x="765" y="94162"/>
                  </a:lnTo>
                  <a:lnTo>
                    <a:pt x="1052" y="95157"/>
                  </a:lnTo>
                  <a:lnTo>
                    <a:pt x="1377" y="96132"/>
                  </a:lnTo>
                  <a:lnTo>
                    <a:pt x="1740" y="97107"/>
                  </a:lnTo>
                  <a:lnTo>
                    <a:pt x="2123" y="98064"/>
                  </a:lnTo>
                  <a:lnTo>
                    <a:pt x="2563" y="98981"/>
                  </a:lnTo>
                  <a:lnTo>
                    <a:pt x="3041" y="99899"/>
                  </a:lnTo>
                  <a:lnTo>
                    <a:pt x="3538" y="100817"/>
                  </a:lnTo>
                  <a:lnTo>
                    <a:pt x="4073" y="101697"/>
                  </a:lnTo>
                  <a:lnTo>
                    <a:pt x="4647" y="102557"/>
                  </a:lnTo>
                  <a:lnTo>
                    <a:pt x="5259" y="103418"/>
                  </a:lnTo>
                  <a:lnTo>
                    <a:pt x="5890" y="104259"/>
                  </a:lnTo>
                  <a:lnTo>
                    <a:pt x="6540" y="105082"/>
                  </a:lnTo>
                  <a:lnTo>
                    <a:pt x="7229" y="105885"/>
                  </a:lnTo>
                  <a:lnTo>
                    <a:pt x="7955" y="106669"/>
                  </a:lnTo>
                  <a:lnTo>
                    <a:pt x="8682" y="107453"/>
                  </a:lnTo>
                  <a:lnTo>
                    <a:pt x="9447" y="108199"/>
                  </a:lnTo>
                  <a:lnTo>
                    <a:pt x="10250" y="108945"/>
                  </a:lnTo>
                  <a:lnTo>
                    <a:pt x="11053" y="109671"/>
                  </a:lnTo>
                  <a:lnTo>
                    <a:pt x="11895" y="110379"/>
                  </a:lnTo>
                  <a:lnTo>
                    <a:pt x="12736" y="111086"/>
                  </a:lnTo>
                  <a:lnTo>
                    <a:pt x="13616" y="111756"/>
                  </a:lnTo>
                  <a:lnTo>
                    <a:pt x="14495" y="112425"/>
                  </a:lnTo>
                  <a:lnTo>
                    <a:pt x="15394" y="113075"/>
                  </a:lnTo>
                  <a:lnTo>
                    <a:pt x="16331" y="113706"/>
                  </a:lnTo>
                  <a:lnTo>
                    <a:pt x="17249" y="114337"/>
                  </a:lnTo>
                  <a:lnTo>
                    <a:pt x="18205" y="114930"/>
                  </a:lnTo>
                  <a:lnTo>
                    <a:pt x="63010" y="114930"/>
                  </a:lnTo>
                  <a:lnTo>
                    <a:pt x="63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85725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-3824739" y="-220767"/>
              <a:ext cx="2447662" cy="4464495"/>
            </a:xfrm>
            <a:custGeom>
              <a:avLst/>
              <a:gdLst/>
              <a:ahLst/>
              <a:cxnLst/>
              <a:rect l="l" t="t" r="r" b="b"/>
              <a:pathLst>
                <a:path w="63011" h="114931" fill="none" extrusionOk="0">
                  <a:moveTo>
                    <a:pt x="63010" y="1"/>
                  </a:moveTo>
                  <a:lnTo>
                    <a:pt x="63010" y="114930"/>
                  </a:lnTo>
                  <a:lnTo>
                    <a:pt x="18205" y="114930"/>
                  </a:lnTo>
                  <a:lnTo>
                    <a:pt x="18205" y="114930"/>
                  </a:lnTo>
                  <a:lnTo>
                    <a:pt x="17249" y="114337"/>
                  </a:lnTo>
                  <a:lnTo>
                    <a:pt x="16331" y="113706"/>
                  </a:lnTo>
                  <a:lnTo>
                    <a:pt x="15394" y="113075"/>
                  </a:lnTo>
                  <a:lnTo>
                    <a:pt x="14495" y="112425"/>
                  </a:lnTo>
                  <a:lnTo>
                    <a:pt x="13616" y="111756"/>
                  </a:lnTo>
                  <a:lnTo>
                    <a:pt x="12736" y="111086"/>
                  </a:lnTo>
                  <a:lnTo>
                    <a:pt x="11895" y="110379"/>
                  </a:lnTo>
                  <a:lnTo>
                    <a:pt x="11053" y="109671"/>
                  </a:lnTo>
                  <a:lnTo>
                    <a:pt x="10250" y="108945"/>
                  </a:lnTo>
                  <a:lnTo>
                    <a:pt x="9447" y="108199"/>
                  </a:lnTo>
                  <a:lnTo>
                    <a:pt x="8682" y="107453"/>
                  </a:lnTo>
                  <a:lnTo>
                    <a:pt x="7955" y="106669"/>
                  </a:lnTo>
                  <a:lnTo>
                    <a:pt x="7229" y="105885"/>
                  </a:lnTo>
                  <a:lnTo>
                    <a:pt x="6540" y="105082"/>
                  </a:lnTo>
                  <a:lnTo>
                    <a:pt x="5890" y="104259"/>
                  </a:lnTo>
                  <a:lnTo>
                    <a:pt x="5259" y="103418"/>
                  </a:lnTo>
                  <a:lnTo>
                    <a:pt x="4647" y="102557"/>
                  </a:lnTo>
                  <a:lnTo>
                    <a:pt x="4073" y="101697"/>
                  </a:lnTo>
                  <a:lnTo>
                    <a:pt x="3538" y="100817"/>
                  </a:lnTo>
                  <a:lnTo>
                    <a:pt x="3041" y="99899"/>
                  </a:lnTo>
                  <a:lnTo>
                    <a:pt x="2563" y="98981"/>
                  </a:lnTo>
                  <a:lnTo>
                    <a:pt x="2123" y="98064"/>
                  </a:lnTo>
                  <a:lnTo>
                    <a:pt x="1740" y="97107"/>
                  </a:lnTo>
                  <a:lnTo>
                    <a:pt x="1377" y="96132"/>
                  </a:lnTo>
                  <a:lnTo>
                    <a:pt x="1052" y="95157"/>
                  </a:lnTo>
                  <a:lnTo>
                    <a:pt x="765" y="94162"/>
                  </a:lnTo>
                  <a:lnTo>
                    <a:pt x="536" y="93149"/>
                  </a:lnTo>
                  <a:lnTo>
                    <a:pt x="344" y="92116"/>
                  </a:lnTo>
                  <a:lnTo>
                    <a:pt x="249" y="91581"/>
                  </a:lnTo>
                  <a:lnTo>
                    <a:pt x="191" y="91065"/>
                  </a:lnTo>
                  <a:lnTo>
                    <a:pt x="115" y="90529"/>
                  </a:lnTo>
                  <a:lnTo>
                    <a:pt x="77" y="89994"/>
                  </a:lnTo>
                  <a:lnTo>
                    <a:pt x="38" y="89458"/>
                  </a:lnTo>
                  <a:lnTo>
                    <a:pt x="19" y="88904"/>
                  </a:lnTo>
                  <a:lnTo>
                    <a:pt x="0" y="88349"/>
                  </a:lnTo>
                  <a:lnTo>
                    <a:pt x="0" y="87814"/>
                  </a:lnTo>
                  <a:lnTo>
                    <a:pt x="0" y="87814"/>
                  </a:lnTo>
                  <a:lnTo>
                    <a:pt x="19" y="86877"/>
                  </a:lnTo>
                  <a:lnTo>
                    <a:pt x="77" y="85959"/>
                  </a:lnTo>
                  <a:lnTo>
                    <a:pt x="153" y="85041"/>
                  </a:lnTo>
                  <a:lnTo>
                    <a:pt x="249" y="84123"/>
                  </a:lnTo>
                  <a:lnTo>
                    <a:pt x="383" y="83205"/>
                  </a:lnTo>
                  <a:lnTo>
                    <a:pt x="555" y="82306"/>
                  </a:lnTo>
                  <a:lnTo>
                    <a:pt x="746" y="81388"/>
                  </a:lnTo>
                  <a:lnTo>
                    <a:pt x="956" y="80509"/>
                  </a:lnTo>
                  <a:lnTo>
                    <a:pt x="1186" y="79610"/>
                  </a:lnTo>
                  <a:lnTo>
                    <a:pt x="1453" y="78730"/>
                  </a:lnTo>
                  <a:lnTo>
                    <a:pt x="1721" y="77851"/>
                  </a:lnTo>
                  <a:lnTo>
                    <a:pt x="2027" y="76971"/>
                  </a:lnTo>
                  <a:lnTo>
                    <a:pt x="2371" y="76110"/>
                  </a:lnTo>
                  <a:lnTo>
                    <a:pt x="2716" y="75250"/>
                  </a:lnTo>
                  <a:lnTo>
                    <a:pt x="3079" y="74408"/>
                  </a:lnTo>
                  <a:lnTo>
                    <a:pt x="3481" y="73567"/>
                  </a:lnTo>
                  <a:lnTo>
                    <a:pt x="3882" y="72726"/>
                  </a:lnTo>
                  <a:lnTo>
                    <a:pt x="4322" y="71903"/>
                  </a:lnTo>
                  <a:lnTo>
                    <a:pt x="4762" y="71081"/>
                  </a:lnTo>
                  <a:lnTo>
                    <a:pt x="5240" y="70278"/>
                  </a:lnTo>
                  <a:lnTo>
                    <a:pt x="5718" y="69475"/>
                  </a:lnTo>
                  <a:lnTo>
                    <a:pt x="6215" y="68672"/>
                  </a:lnTo>
                  <a:lnTo>
                    <a:pt x="6731" y="67887"/>
                  </a:lnTo>
                  <a:lnTo>
                    <a:pt x="7267" y="67123"/>
                  </a:lnTo>
                  <a:lnTo>
                    <a:pt x="7821" y="66358"/>
                  </a:lnTo>
                  <a:lnTo>
                    <a:pt x="8376" y="65612"/>
                  </a:lnTo>
                  <a:lnTo>
                    <a:pt x="8950" y="64866"/>
                  </a:lnTo>
                  <a:lnTo>
                    <a:pt x="9542" y="64139"/>
                  </a:lnTo>
                  <a:lnTo>
                    <a:pt x="10135" y="63432"/>
                  </a:lnTo>
                  <a:lnTo>
                    <a:pt x="10766" y="62724"/>
                  </a:lnTo>
                  <a:lnTo>
                    <a:pt x="11378" y="62036"/>
                  </a:lnTo>
                  <a:lnTo>
                    <a:pt x="12009" y="61347"/>
                  </a:lnTo>
                  <a:lnTo>
                    <a:pt x="12009" y="61347"/>
                  </a:lnTo>
                  <a:lnTo>
                    <a:pt x="13042" y="60296"/>
                  </a:lnTo>
                  <a:lnTo>
                    <a:pt x="14075" y="59282"/>
                  </a:lnTo>
                  <a:lnTo>
                    <a:pt x="15145" y="58288"/>
                  </a:lnTo>
                  <a:lnTo>
                    <a:pt x="16236" y="57312"/>
                  </a:lnTo>
                  <a:lnTo>
                    <a:pt x="17326" y="56375"/>
                  </a:lnTo>
                  <a:lnTo>
                    <a:pt x="18454" y="55438"/>
                  </a:lnTo>
                  <a:lnTo>
                    <a:pt x="19582" y="54520"/>
                  </a:lnTo>
                  <a:lnTo>
                    <a:pt x="20729" y="53622"/>
                  </a:lnTo>
                  <a:lnTo>
                    <a:pt x="21896" y="52742"/>
                  </a:lnTo>
                  <a:lnTo>
                    <a:pt x="23062" y="51862"/>
                  </a:lnTo>
                  <a:lnTo>
                    <a:pt x="25415" y="50141"/>
                  </a:lnTo>
                  <a:lnTo>
                    <a:pt x="27767" y="48439"/>
                  </a:lnTo>
                  <a:lnTo>
                    <a:pt x="30138" y="46757"/>
                  </a:lnTo>
                  <a:lnTo>
                    <a:pt x="30138" y="46757"/>
                  </a:lnTo>
                  <a:lnTo>
                    <a:pt x="30807" y="46317"/>
                  </a:lnTo>
                  <a:lnTo>
                    <a:pt x="31591" y="45820"/>
                  </a:lnTo>
                  <a:lnTo>
                    <a:pt x="33389" y="44730"/>
                  </a:lnTo>
                  <a:lnTo>
                    <a:pt x="34364" y="44118"/>
                  </a:lnTo>
                  <a:lnTo>
                    <a:pt x="35339" y="43467"/>
                  </a:lnTo>
                  <a:lnTo>
                    <a:pt x="35817" y="43123"/>
                  </a:lnTo>
                  <a:lnTo>
                    <a:pt x="36295" y="42779"/>
                  </a:lnTo>
                  <a:lnTo>
                    <a:pt x="36754" y="42416"/>
                  </a:lnTo>
                  <a:lnTo>
                    <a:pt x="37175" y="42052"/>
                  </a:lnTo>
                  <a:lnTo>
                    <a:pt x="37596" y="41689"/>
                  </a:lnTo>
                  <a:lnTo>
                    <a:pt x="37997" y="41306"/>
                  </a:lnTo>
                  <a:lnTo>
                    <a:pt x="38342" y="40905"/>
                  </a:lnTo>
                  <a:lnTo>
                    <a:pt x="38667" y="40503"/>
                  </a:lnTo>
                  <a:lnTo>
                    <a:pt x="38973" y="40102"/>
                  </a:lnTo>
                  <a:lnTo>
                    <a:pt x="39221" y="39681"/>
                  </a:lnTo>
                  <a:lnTo>
                    <a:pt x="39413" y="39260"/>
                  </a:lnTo>
                  <a:lnTo>
                    <a:pt x="39508" y="39031"/>
                  </a:lnTo>
                  <a:lnTo>
                    <a:pt x="39585" y="38820"/>
                  </a:lnTo>
                  <a:lnTo>
                    <a:pt x="39642" y="38591"/>
                  </a:lnTo>
                  <a:lnTo>
                    <a:pt x="39680" y="38381"/>
                  </a:lnTo>
                  <a:lnTo>
                    <a:pt x="39718" y="38151"/>
                  </a:lnTo>
                  <a:lnTo>
                    <a:pt x="39738" y="37922"/>
                  </a:lnTo>
                  <a:lnTo>
                    <a:pt x="39738" y="37692"/>
                  </a:lnTo>
                  <a:lnTo>
                    <a:pt x="39718" y="37463"/>
                  </a:lnTo>
                  <a:lnTo>
                    <a:pt x="39699" y="37233"/>
                  </a:lnTo>
                  <a:lnTo>
                    <a:pt x="39661" y="37004"/>
                  </a:lnTo>
                  <a:lnTo>
                    <a:pt x="39585" y="36774"/>
                  </a:lnTo>
                  <a:lnTo>
                    <a:pt x="39508" y="36526"/>
                  </a:lnTo>
                  <a:lnTo>
                    <a:pt x="39413" y="36296"/>
                  </a:lnTo>
                  <a:lnTo>
                    <a:pt x="39298" y="36048"/>
                  </a:lnTo>
                  <a:lnTo>
                    <a:pt x="39164" y="35818"/>
                  </a:lnTo>
                  <a:lnTo>
                    <a:pt x="39030" y="35570"/>
                  </a:lnTo>
                  <a:lnTo>
                    <a:pt x="38858" y="35321"/>
                  </a:lnTo>
                  <a:lnTo>
                    <a:pt x="38667" y="35072"/>
                  </a:lnTo>
                  <a:lnTo>
                    <a:pt x="38667" y="35072"/>
                  </a:lnTo>
                  <a:lnTo>
                    <a:pt x="38456" y="34843"/>
                  </a:lnTo>
                  <a:lnTo>
                    <a:pt x="38246" y="34633"/>
                  </a:lnTo>
                  <a:lnTo>
                    <a:pt x="38036" y="34441"/>
                  </a:lnTo>
                  <a:lnTo>
                    <a:pt x="37806" y="34269"/>
                  </a:lnTo>
                  <a:lnTo>
                    <a:pt x="37558" y="34116"/>
                  </a:lnTo>
                  <a:lnTo>
                    <a:pt x="37328" y="33982"/>
                  </a:lnTo>
                  <a:lnTo>
                    <a:pt x="37060" y="33849"/>
                  </a:lnTo>
                  <a:lnTo>
                    <a:pt x="36812" y="33734"/>
                  </a:lnTo>
                  <a:lnTo>
                    <a:pt x="36544" y="33638"/>
                  </a:lnTo>
                  <a:lnTo>
                    <a:pt x="36257" y="33543"/>
                  </a:lnTo>
                  <a:lnTo>
                    <a:pt x="35703" y="33390"/>
                  </a:lnTo>
                  <a:lnTo>
                    <a:pt x="35129" y="33275"/>
                  </a:lnTo>
                  <a:lnTo>
                    <a:pt x="34536" y="33160"/>
                  </a:lnTo>
                  <a:lnTo>
                    <a:pt x="33351" y="32969"/>
                  </a:lnTo>
                  <a:lnTo>
                    <a:pt x="32758" y="32873"/>
                  </a:lnTo>
                  <a:lnTo>
                    <a:pt x="32184" y="32739"/>
                  </a:lnTo>
                  <a:lnTo>
                    <a:pt x="31610" y="32586"/>
                  </a:lnTo>
                  <a:lnTo>
                    <a:pt x="31324" y="32491"/>
                  </a:lnTo>
                  <a:lnTo>
                    <a:pt x="31056" y="32395"/>
                  </a:lnTo>
                  <a:lnTo>
                    <a:pt x="30788" y="32280"/>
                  </a:lnTo>
                  <a:lnTo>
                    <a:pt x="30520" y="32147"/>
                  </a:lnTo>
                  <a:lnTo>
                    <a:pt x="30272" y="32013"/>
                  </a:lnTo>
                  <a:lnTo>
                    <a:pt x="30023" y="31841"/>
                  </a:lnTo>
                  <a:lnTo>
                    <a:pt x="30023" y="31841"/>
                  </a:lnTo>
                  <a:lnTo>
                    <a:pt x="29583" y="31535"/>
                  </a:lnTo>
                  <a:lnTo>
                    <a:pt x="29182" y="31190"/>
                  </a:lnTo>
                  <a:lnTo>
                    <a:pt x="28780" y="30827"/>
                  </a:lnTo>
                  <a:lnTo>
                    <a:pt x="28417" y="30445"/>
                  </a:lnTo>
                  <a:lnTo>
                    <a:pt x="28073" y="30024"/>
                  </a:lnTo>
                  <a:lnTo>
                    <a:pt x="27767" y="29584"/>
                  </a:lnTo>
                  <a:lnTo>
                    <a:pt x="27461" y="29144"/>
                  </a:lnTo>
                  <a:lnTo>
                    <a:pt x="27193" y="28666"/>
                  </a:lnTo>
                  <a:lnTo>
                    <a:pt x="26963" y="28188"/>
                  </a:lnTo>
                  <a:lnTo>
                    <a:pt x="26753" y="27691"/>
                  </a:lnTo>
                  <a:lnTo>
                    <a:pt x="26562" y="27194"/>
                  </a:lnTo>
                  <a:lnTo>
                    <a:pt x="26409" y="26677"/>
                  </a:lnTo>
                  <a:lnTo>
                    <a:pt x="26294" y="26161"/>
                  </a:lnTo>
                  <a:lnTo>
                    <a:pt x="26199" y="25626"/>
                  </a:lnTo>
                  <a:lnTo>
                    <a:pt x="26141" y="25109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230"/>
                  </a:lnTo>
                  <a:lnTo>
                    <a:pt x="26122" y="23885"/>
                  </a:lnTo>
                  <a:lnTo>
                    <a:pt x="26160" y="23560"/>
                  </a:lnTo>
                  <a:lnTo>
                    <a:pt x="26199" y="23216"/>
                  </a:lnTo>
                  <a:lnTo>
                    <a:pt x="26256" y="22872"/>
                  </a:lnTo>
                  <a:lnTo>
                    <a:pt x="26313" y="22547"/>
                  </a:lnTo>
                  <a:lnTo>
                    <a:pt x="26485" y="21858"/>
                  </a:lnTo>
                  <a:lnTo>
                    <a:pt x="26696" y="21170"/>
                  </a:lnTo>
                  <a:lnTo>
                    <a:pt x="26963" y="20501"/>
                  </a:lnTo>
                  <a:lnTo>
                    <a:pt x="27269" y="19812"/>
                  </a:lnTo>
                  <a:lnTo>
                    <a:pt x="27595" y="19143"/>
                  </a:lnTo>
                  <a:lnTo>
                    <a:pt x="27977" y="18454"/>
                  </a:lnTo>
                  <a:lnTo>
                    <a:pt x="28379" y="17785"/>
                  </a:lnTo>
                  <a:lnTo>
                    <a:pt x="28818" y="17116"/>
                  </a:lnTo>
                  <a:lnTo>
                    <a:pt x="29296" y="16466"/>
                  </a:lnTo>
                  <a:lnTo>
                    <a:pt x="29794" y="15816"/>
                  </a:lnTo>
                  <a:lnTo>
                    <a:pt x="30310" y="15165"/>
                  </a:lnTo>
                  <a:lnTo>
                    <a:pt x="30845" y="14534"/>
                  </a:lnTo>
                  <a:lnTo>
                    <a:pt x="31400" y="13903"/>
                  </a:lnTo>
                  <a:lnTo>
                    <a:pt x="31993" y="13291"/>
                  </a:lnTo>
                  <a:lnTo>
                    <a:pt x="32566" y="12679"/>
                  </a:lnTo>
                  <a:lnTo>
                    <a:pt x="33178" y="12087"/>
                  </a:lnTo>
                  <a:lnTo>
                    <a:pt x="33790" y="11513"/>
                  </a:lnTo>
                  <a:lnTo>
                    <a:pt x="34402" y="10958"/>
                  </a:lnTo>
                  <a:lnTo>
                    <a:pt x="35033" y="10423"/>
                  </a:lnTo>
                  <a:lnTo>
                    <a:pt x="35664" y="9887"/>
                  </a:lnTo>
                  <a:lnTo>
                    <a:pt x="36276" y="9390"/>
                  </a:lnTo>
                  <a:lnTo>
                    <a:pt x="36907" y="8893"/>
                  </a:lnTo>
                  <a:lnTo>
                    <a:pt x="37519" y="8434"/>
                  </a:lnTo>
                  <a:lnTo>
                    <a:pt x="38131" y="7994"/>
                  </a:lnTo>
                  <a:lnTo>
                    <a:pt x="38743" y="7573"/>
                  </a:lnTo>
                  <a:lnTo>
                    <a:pt x="39317" y="7172"/>
                  </a:lnTo>
                  <a:lnTo>
                    <a:pt x="39891" y="6789"/>
                  </a:lnTo>
                  <a:lnTo>
                    <a:pt x="40445" y="6445"/>
                  </a:lnTo>
                  <a:lnTo>
                    <a:pt x="40981" y="6120"/>
                  </a:lnTo>
                  <a:lnTo>
                    <a:pt x="40981" y="6120"/>
                  </a:lnTo>
                  <a:lnTo>
                    <a:pt x="42109" y="5489"/>
                  </a:lnTo>
                  <a:lnTo>
                    <a:pt x="43237" y="4896"/>
                  </a:lnTo>
                  <a:lnTo>
                    <a:pt x="44404" y="4342"/>
                  </a:lnTo>
                  <a:lnTo>
                    <a:pt x="45570" y="3825"/>
                  </a:lnTo>
                  <a:lnTo>
                    <a:pt x="46756" y="3328"/>
                  </a:lnTo>
                  <a:lnTo>
                    <a:pt x="47960" y="2888"/>
                  </a:lnTo>
                  <a:lnTo>
                    <a:pt x="49184" y="2468"/>
                  </a:lnTo>
                  <a:lnTo>
                    <a:pt x="50408" y="2085"/>
                  </a:lnTo>
                  <a:lnTo>
                    <a:pt x="51651" y="1741"/>
                  </a:lnTo>
                  <a:lnTo>
                    <a:pt x="52894" y="1416"/>
                  </a:lnTo>
                  <a:lnTo>
                    <a:pt x="54156" y="1129"/>
                  </a:lnTo>
                  <a:lnTo>
                    <a:pt x="55418" y="880"/>
                  </a:lnTo>
                  <a:lnTo>
                    <a:pt x="56681" y="651"/>
                  </a:lnTo>
                  <a:lnTo>
                    <a:pt x="57962" y="460"/>
                  </a:lnTo>
                  <a:lnTo>
                    <a:pt x="59243" y="307"/>
                  </a:lnTo>
                  <a:lnTo>
                    <a:pt x="60524" y="154"/>
                  </a:lnTo>
                  <a:lnTo>
                    <a:pt x="60524" y="154"/>
                  </a:lnTo>
                  <a:lnTo>
                    <a:pt x="61767" y="58"/>
                  </a:lnTo>
                  <a:lnTo>
                    <a:pt x="62379" y="20"/>
                  </a:lnTo>
                  <a:lnTo>
                    <a:pt x="630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-2928932" y="5806"/>
              <a:ext cx="1551819" cy="2985471"/>
            </a:xfrm>
            <a:custGeom>
              <a:avLst/>
              <a:gdLst/>
              <a:ahLst/>
              <a:cxnLst/>
              <a:rect l="l" t="t" r="r" b="b"/>
              <a:pathLst>
                <a:path w="39949" h="76856" extrusionOk="0">
                  <a:moveTo>
                    <a:pt x="39948" y="0"/>
                  </a:move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  <a:close/>
                  <a:moveTo>
                    <a:pt x="39948" y="52111"/>
                  </a:moveTo>
                  <a:lnTo>
                    <a:pt x="39355" y="52359"/>
                  </a:lnTo>
                  <a:lnTo>
                    <a:pt x="38763" y="52646"/>
                  </a:lnTo>
                  <a:lnTo>
                    <a:pt x="38189" y="52933"/>
                  </a:lnTo>
                  <a:lnTo>
                    <a:pt x="37615" y="53258"/>
                  </a:lnTo>
                  <a:lnTo>
                    <a:pt x="37061" y="53583"/>
                  </a:lnTo>
                  <a:lnTo>
                    <a:pt x="36525" y="53927"/>
                  </a:lnTo>
                  <a:lnTo>
                    <a:pt x="35990" y="54291"/>
                  </a:lnTo>
                  <a:lnTo>
                    <a:pt x="35473" y="54673"/>
                  </a:lnTo>
                  <a:lnTo>
                    <a:pt x="34957" y="55055"/>
                  </a:lnTo>
                  <a:lnTo>
                    <a:pt x="34460" y="55476"/>
                  </a:lnTo>
                  <a:lnTo>
                    <a:pt x="33963" y="55897"/>
                  </a:lnTo>
                  <a:lnTo>
                    <a:pt x="33485" y="56337"/>
                  </a:lnTo>
                  <a:lnTo>
                    <a:pt x="33007" y="56777"/>
                  </a:lnTo>
                  <a:lnTo>
                    <a:pt x="32548" y="57235"/>
                  </a:lnTo>
                  <a:lnTo>
                    <a:pt x="32108" y="57714"/>
                  </a:lnTo>
                  <a:lnTo>
                    <a:pt x="31668" y="58192"/>
                  </a:lnTo>
                  <a:lnTo>
                    <a:pt x="31228" y="58689"/>
                  </a:lnTo>
                  <a:lnTo>
                    <a:pt x="30807" y="59205"/>
                  </a:lnTo>
                  <a:lnTo>
                    <a:pt x="30406" y="59702"/>
                  </a:lnTo>
                  <a:lnTo>
                    <a:pt x="30004" y="60238"/>
                  </a:lnTo>
                  <a:lnTo>
                    <a:pt x="29603" y="60754"/>
                  </a:lnTo>
                  <a:lnTo>
                    <a:pt x="29220" y="61309"/>
                  </a:lnTo>
                  <a:lnTo>
                    <a:pt x="28474" y="62399"/>
                  </a:lnTo>
                  <a:lnTo>
                    <a:pt x="27748" y="63508"/>
                  </a:lnTo>
                  <a:lnTo>
                    <a:pt x="27078" y="64655"/>
                  </a:lnTo>
                  <a:lnTo>
                    <a:pt x="26428" y="65803"/>
                  </a:lnTo>
                  <a:lnTo>
                    <a:pt x="25797" y="66950"/>
                  </a:lnTo>
                  <a:lnTo>
                    <a:pt x="25185" y="68174"/>
                  </a:lnTo>
                  <a:lnTo>
                    <a:pt x="24592" y="69398"/>
                  </a:lnTo>
                  <a:lnTo>
                    <a:pt x="23426" y="71903"/>
                  </a:lnTo>
                  <a:lnTo>
                    <a:pt x="22833" y="73146"/>
                  </a:lnTo>
                  <a:lnTo>
                    <a:pt x="22259" y="74408"/>
                  </a:lnTo>
                  <a:lnTo>
                    <a:pt x="21648" y="75632"/>
                  </a:lnTo>
                  <a:lnTo>
                    <a:pt x="21017" y="76856"/>
                  </a:lnTo>
                  <a:lnTo>
                    <a:pt x="22718" y="75555"/>
                  </a:lnTo>
                  <a:lnTo>
                    <a:pt x="23598" y="74924"/>
                  </a:lnTo>
                  <a:lnTo>
                    <a:pt x="24478" y="74293"/>
                  </a:lnTo>
                  <a:lnTo>
                    <a:pt x="25051" y="73892"/>
                  </a:lnTo>
                  <a:lnTo>
                    <a:pt x="25644" y="73509"/>
                  </a:lnTo>
                  <a:lnTo>
                    <a:pt x="26256" y="73127"/>
                  </a:lnTo>
                  <a:lnTo>
                    <a:pt x="26868" y="72744"/>
                  </a:lnTo>
                  <a:lnTo>
                    <a:pt x="27499" y="72381"/>
                  </a:lnTo>
                  <a:lnTo>
                    <a:pt x="28130" y="72018"/>
                  </a:lnTo>
                  <a:lnTo>
                    <a:pt x="28761" y="71673"/>
                  </a:lnTo>
                  <a:lnTo>
                    <a:pt x="29411" y="71348"/>
                  </a:lnTo>
                  <a:lnTo>
                    <a:pt x="30081" y="71042"/>
                  </a:lnTo>
                  <a:lnTo>
                    <a:pt x="30750" y="70736"/>
                  </a:lnTo>
                  <a:lnTo>
                    <a:pt x="31419" y="70449"/>
                  </a:lnTo>
                  <a:lnTo>
                    <a:pt x="32089" y="70201"/>
                  </a:lnTo>
                  <a:lnTo>
                    <a:pt x="32777" y="69952"/>
                  </a:lnTo>
                  <a:lnTo>
                    <a:pt x="33485" y="69723"/>
                  </a:lnTo>
                  <a:lnTo>
                    <a:pt x="34173" y="69532"/>
                  </a:lnTo>
                  <a:lnTo>
                    <a:pt x="34881" y="69340"/>
                  </a:lnTo>
                  <a:lnTo>
                    <a:pt x="35435" y="68289"/>
                  </a:lnTo>
                  <a:lnTo>
                    <a:pt x="36009" y="67237"/>
                  </a:lnTo>
                  <a:lnTo>
                    <a:pt x="36602" y="66223"/>
                  </a:lnTo>
                  <a:lnTo>
                    <a:pt x="37214" y="65191"/>
                  </a:lnTo>
                  <a:lnTo>
                    <a:pt x="37864" y="64196"/>
                  </a:lnTo>
                  <a:lnTo>
                    <a:pt x="38514" y="63221"/>
                  </a:lnTo>
                  <a:lnTo>
                    <a:pt x="39222" y="62284"/>
                  </a:lnTo>
                  <a:lnTo>
                    <a:pt x="39948" y="61366"/>
                  </a:lnTo>
                  <a:lnTo>
                    <a:pt x="39948" y="52111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-2112599" y="2029934"/>
              <a:ext cx="735452" cy="961258"/>
            </a:xfrm>
            <a:custGeom>
              <a:avLst/>
              <a:gdLst/>
              <a:ahLst/>
              <a:cxnLst/>
              <a:rect l="l" t="t" r="r" b="b"/>
              <a:pathLst>
                <a:path w="18933" h="24746" fill="none" extrusionOk="0">
                  <a:moveTo>
                    <a:pt x="18932" y="1"/>
                  </a:moveTo>
                  <a:lnTo>
                    <a:pt x="18932" y="1"/>
                  </a:lnTo>
                  <a:lnTo>
                    <a:pt x="18339" y="249"/>
                  </a:lnTo>
                  <a:lnTo>
                    <a:pt x="17747" y="536"/>
                  </a:lnTo>
                  <a:lnTo>
                    <a:pt x="17173" y="823"/>
                  </a:lnTo>
                  <a:lnTo>
                    <a:pt x="16599" y="1148"/>
                  </a:lnTo>
                  <a:lnTo>
                    <a:pt x="16045" y="1473"/>
                  </a:lnTo>
                  <a:lnTo>
                    <a:pt x="15509" y="1817"/>
                  </a:lnTo>
                  <a:lnTo>
                    <a:pt x="14974" y="2181"/>
                  </a:lnTo>
                  <a:lnTo>
                    <a:pt x="14457" y="2563"/>
                  </a:lnTo>
                  <a:lnTo>
                    <a:pt x="13941" y="2945"/>
                  </a:lnTo>
                  <a:lnTo>
                    <a:pt x="13444" y="3366"/>
                  </a:lnTo>
                  <a:lnTo>
                    <a:pt x="12947" y="3787"/>
                  </a:lnTo>
                  <a:lnTo>
                    <a:pt x="12469" y="4227"/>
                  </a:lnTo>
                  <a:lnTo>
                    <a:pt x="11991" y="4667"/>
                  </a:lnTo>
                  <a:lnTo>
                    <a:pt x="11532" y="5125"/>
                  </a:lnTo>
                  <a:lnTo>
                    <a:pt x="11092" y="5604"/>
                  </a:lnTo>
                  <a:lnTo>
                    <a:pt x="10652" y="6082"/>
                  </a:lnTo>
                  <a:lnTo>
                    <a:pt x="10212" y="6579"/>
                  </a:lnTo>
                  <a:lnTo>
                    <a:pt x="9791" y="7095"/>
                  </a:lnTo>
                  <a:lnTo>
                    <a:pt x="9390" y="7592"/>
                  </a:lnTo>
                  <a:lnTo>
                    <a:pt x="8988" y="8128"/>
                  </a:lnTo>
                  <a:lnTo>
                    <a:pt x="8587" y="8644"/>
                  </a:lnTo>
                  <a:lnTo>
                    <a:pt x="8204" y="9199"/>
                  </a:lnTo>
                  <a:lnTo>
                    <a:pt x="7458" y="10289"/>
                  </a:lnTo>
                  <a:lnTo>
                    <a:pt x="6732" y="11398"/>
                  </a:lnTo>
                  <a:lnTo>
                    <a:pt x="6062" y="12545"/>
                  </a:lnTo>
                  <a:lnTo>
                    <a:pt x="5412" y="13693"/>
                  </a:lnTo>
                  <a:lnTo>
                    <a:pt x="4781" y="14840"/>
                  </a:lnTo>
                  <a:lnTo>
                    <a:pt x="4781" y="14840"/>
                  </a:lnTo>
                  <a:lnTo>
                    <a:pt x="4169" y="16064"/>
                  </a:lnTo>
                  <a:lnTo>
                    <a:pt x="3576" y="17288"/>
                  </a:lnTo>
                  <a:lnTo>
                    <a:pt x="2410" y="19793"/>
                  </a:lnTo>
                  <a:lnTo>
                    <a:pt x="1817" y="21036"/>
                  </a:lnTo>
                  <a:lnTo>
                    <a:pt x="1243" y="22298"/>
                  </a:lnTo>
                  <a:lnTo>
                    <a:pt x="632" y="23522"/>
                  </a:lnTo>
                  <a:lnTo>
                    <a:pt x="1" y="24746"/>
                  </a:lnTo>
                  <a:lnTo>
                    <a:pt x="1" y="24746"/>
                  </a:lnTo>
                  <a:lnTo>
                    <a:pt x="1702" y="23445"/>
                  </a:lnTo>
                  <a:lnTo>
                    <a:pt x="2582" y="22814"/>
                  </a:lnTo>
                  <a:lnTo>
                    <a:pt x="3462" y="22183"/>
                  </a:lnTo>
                  <a:lnTo>
                    <a:pt x="3462" y="22183"/>
                  </a:lnTo>
                  <a:lnTo>
                    <a:pt x="4035" y="21782"/>
                  </a:lnTo>
                  <a:lnTo>
                    <a:pt x="4628" y="21399"/>
                  </a:lnTo>
                  <a:lnTo>
                    <a:pt x="5240" y="21017"/>
                  </a:lnTo>
                  <a:lnTo>
                    <a:pt x="5852" y="20634"/>
                  </a:lnTo>
                  <a:lnTo>
                    <a:pt x="6483" y="20271"/>
                  </a:lnTo>
                  <a:lnTo>
                    <a:pt x="7114" y="19908"/>
                  </a:lnTo>
                  <a:lnTo>
                    <a:pt x="7745" y="19563"/>
                  </a:lnTo>
                  <a:lnTo>
                    <a:pt x="8395" y="19238"/>
                  </a:lnTo>
                  <a:lnTo>
                    <a:pt x="9065" y="18932"/>
                  </a:lnTo>
                  <a:lnTo>
                    <a:pt x="9734" y="18626"/>
                  </a:lnTo>
                  <a:lnTo>
                    <a:pt x="10403" y="18339"/>
                  </a:lnTo>
                  <a:lnTo>
                    <a:pt x="11073" y="18091"/>
                  </a:lnTo>
                  <a:lnTo>
                    <a:pt x="11761" y="17842"/>
                  </a:lnTo>
                  <a:lnTo>
                    <a:pt x="12469" y="17613"/>
                  </a:lnTo>
                  <a:lnTo>
                    <a:pt x="13157" y="17422"/>
                  </a:lnTo>
                  <a:lnTo>
                    <a:pt x="13865" y="17230"/>
                  </a:lnTo>
                  <a:lnTo>
                    <a:pt x="13865" y="17230"/>
                  </a:lnTo>
                  <a:lnTo>
                    <a:pt x="14419" y="16179"/>
                  </a:lnTo>
                  <a:lnTo>
                    <a:pt x="14993" y="15127"/>
                  </a:lnTo>
                  <a:lnTo>
                    <a:pt x="15586" y="14113"/>
                  </a:lnTo>
                  <a:lnTo>
                    <a:pt x="16198" y="13081"/>
                  </a:lnTo>
                  <a:lnTo>
                    <a:pt x="16848" y="12086"/>
                  </a:lnTo>
                  <a:lnTo>
                    <a:pt x="17498" y="11111"/>
                  </a:lnTo>
                  <a:lnTo>
                    <a:pt x="18206" y="10174"/>
                  </a:lnTo>
                  <a:lnTo>
                    <a:pt x="18932" y="9256"/>
                  </a:lnTo>
                  <a:lnTo>
                    <a:pt x="189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-2928932" y="5806"/>
              <a:ext cx="1551819" cy="2882221"/>
            </a:xfrm>
            <a:custGeom>
              <a:avLst/>
              <a:gdLst/>
              <a:ahLst/>
              <a:cxnLst/>
              <a:rect l="l" t="t" r="r" b="b"/>
              <a:pathLst>
                <a:path w="39949" h="74198" fill="none" extrusionOk="0">
                  <a:moveTo>
                    <a:pt x="39948" y="0"/>
                  </a:moveTo>
                  <a:lnTo>
                    <a:pt x="39948" y="0"/>
                  </a:ln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-3656120" y="2349343"/>
              <a:ext cx="54228" cy="2991"/>
            </a:xfrm>
            <a:custGeom>
              <a:avLst/>
              <a:gdLst/>
              <a:ahLst/>
              <a:cxnLst/>
              <a:rect l="l" t="t" r="r" b="b"/>
              <a:pathLst>
                <a:path w="1396" h="77" extrusionOk="0">
                  <a:moveTo>
                    <a:pt x="1109" y="0"/>
                  </a:moveTo>
                  <a:lnTo>
                    <a:pt x="0" y="20"/>
                  </a:lnTo>
                  <a:lnTo>
                    <a:pt x="1358" y="77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rgbClr val="0336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-3656120" y="2349343"/>
              <a:ext cx="54228" cy="2991"/>
            </a:xfrm>
            <a:custGeom>
              <a:avLst/>
              <a:gdLst/>
              <a:ahLst/>
              <a:cxnLst/>
              <a:rect l="l" t="t" r="r" b="b"/>
              <a:pathLst>
                <a:path w="1396" h="77" fill="none" extrusionOk="0">
                  <a:moveTo>
                    <a:pt x="1109" y="0"/>
                  </a:moveTo>
                  <a:lnTo>
                    <a:pt x="110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358" y="77"/>
                  </a:lnTo>
                  <a:lnTo>
                    <a:pt x="1358" y="77"/>
                  </a:lnTo>
                  <a:lnTo>
                    <a:pt x="1396" y="0"/>
                  </a:lnTo>
                  <a:lnTo>
                    <a:pt x="1396" y="0"/>
                  </a:lnTo>
                  <a:lnTo>
                    <a:pt x="11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-3603409" y="2349343"/>
              <a:ext cx="86236" cy="9672"/>
            </a:xfrm>
            <a:custGeom>
              <a:avLst/>
              <a:gdLst/>
              <a:ahLst/>
              <a:cxnLst/>
              <a:rect l="l" t="t" r="r" b="b"/>
              <a:pathLst>
                <a:path w="2220" h="249" extrusionOk="0">
                  <a:moveTo>
                    <a:pt x="39" y="0"/>
                  </a:moveTo>
                  <a:lnTo>
                    <a:pt x="1" y="77"/>
                  </a:lnTo>
                  <a:lnTo>
                    <a:pt x="1053" y="134"/>
                  </a:lnTo>
                  <a:lnTo>
                    <a:pt x="2085" y="249"/>
                  </a:lnTo>
                  <a:lnTo>
                    <a:pt x="2219" y="77"/>
                  </a:lnTo>
                  <a:lnTo>
                    <a:pt x="1129" y="2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22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-3603409" y="2349343"/>
              <a:ext cx="86236" cy="9672"/>
            </a:xfrm>
            <a:custGeom>
              <a:avLst/>
              <a:gdLst/>
              <a:ahLst/>
              <a:cxnLst/>
              <a:rect l="l" t="t" r="r" b="b"/>
              <a:pathLst>
                <a:path w="2220" h="249" fill="none" extrusionOk="0">
                  <a:moveTo>
                    <a:pt x="39" y="0"/>
                  </a:moveTo>
                  <a:lnTo>
                    <a:pt x="39" y="0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1053" y="134"/>
                  </a:lnTo>
                  <a:lnTo>
                    <a:pt x="2085" y="249"/>
                  </a:lnTo>
                  <a:lnTo>
                    <a:pt x="2085" y="249"/>
                  </a:lnTo>
                  <a:lnTo>
                    <a:pt x="2219" y="77"/>
                  </a:lnTo>
                  <a:lnTo>
                    <a:pt x="2219" y="77"/>
                  </a:lnTo>
                  <a:lnTo>
                    <a:pt x="1129" y="2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-3522421" y="2352295"/>
              <a:ext cx="885472" cy="962773"/>
            </a:xfrm>
            <a:custGeom>
              <a:avLst/>
              <a:gdLst/>
              <a:ahLst/>
              <a:cxnLst/>
              <a:rect l="l" t="t" r="r" b="b"/>
              <a:pathLst>
                <a:path w="22795" h="24785" extrusionOk="0">
                  <a:moveTo>
                    <a:pt x="134" y="1"/>
                  </a:moveTo>
                  <a:lnTo>
                    <a:pt x="0" y="173"/>
                  </a:lnTo>
                  <a:lnTo>
                    <a:pt x="803" y="249"/>
                  </a:lnTo>
                  <a:lnTo>
                    <a:pt x="1587" y="364"/>
                  </a:lnTo>
                  <a:lnTo>
                    <a:pt x="2391" y="498"/>
                  </a:lnTo>
                  <a:lnTo>
                    <a:pt x="3175" y="632"/>
                  </a:lnTo>
                  <a:lnTo>
                    <a:pt x="3978" y="804"/>
                  </a:lnTo>
                  <a:lnTo>
                    <a:pt x="4762" y="995"/>
                  </a:lnTo>
                  <a:lnTo>
                    <a:pt x="5565" y="1206"/>
                  </a:lnTo>
                  <a:lnTo>
                    <a:pt x="6349" y="1454"/>
                  </a:lnTo>
                  <a:lnTo>
                    <a:pt x="7114" y="1722"/>
                  </a:lnTo>
                  <a:lnTo>
                    <a:pt x="7898" y="2009"/>
                  </a:lnTo>
                  <a:lnTo>
                    <a:pt x="8644" y="2315"/>
                  </a:lnTo>
                  <a:lnTo>
                    <a:pt x="9390" y="2659"/>
                  </a:lnTo>
                  <a:lnTo>
                    <a:pt x="10116" y="3003"/>
                  </a:lnTo>
                  <a:lnTo>
                    <a:pt x="10824" y="3386"/>
                  </a:lnTo>
                  <a:lnTo>
                    <a:pt x="11512" y="3787"/>
                  </a:lnTo>
                  <a:lnTo>
                    <a:pt x="12201" y="4208"/>
                  </a:lnTo>
                  <a:lnTo>
                    <a:pt x="12832" y="4648"/>
                  </a:lnTo>
                  <a:lnTo>
                    <a:pt x="13463" y="5107"/>
                  </a:lnTo>
                  <a:lnTo>
                    <a:pt x="14056" y="5585"/>
                  </a:lnTo>
                  <a:lnTo>
                    <a:pt x="14610" y="6082"/>
                  </a:lnTo>
                  <a:lnTo>
                    <a:pt x="15279" y="4820"/>
                  </a:lnTo>
                  <a:lnTo>
                    <a:pt x="14744" y="4437"/>
                  </a:lnTo>
                  <a:lnTo>
                    <a:pt x="14209" y="4074"/>
                  </a:lnTo>
                  <a:lnTo>
                    <a:pt x="13635" y="3730"/>
                  </a:lnTo>
                  <a:lnTo>
                    <a:pt x="13061" y="3405"/>
                  </a:lnTo>
                  <a:lnTo>
                    <a:pt x="12468" y="3080"/>
                  </a:lnTo>
                  <a:lnTo>
                    <a:pt x="11856" y="2774"/>
                  </a:lnTo>
                  <a:lnTo>
                    <a:pt x="11244" y="2487"/>
                  </a:lnTo>
                  <a:lnTo>
                    <a:pt x="10633" y="2219"/>
                  </a:lnTo>
                  <a:lnTo>
                    <a:pt x="9982" y="1951"/>
                  </a:lnTo>
                  <a:lnTo>
                    <a:pt x="9351" y="1722"/>
                  </a:lnTo>
                  <a:lnTo>
                    <a:pt x="8701" y="1492"/>
                  </a:lnTo>
                  <a:lnTo>
                    <a:pt x="8051" y="1282"/>
                  </a:lnTo>
                  <a:lnTo>
                    <a:pt x="7382" y="1110"/>
                  </a:lnTo>
                  <a:lnTo>
                    <a:pt x="6731" y="938"/>
                  </a:lnTo>
                  <a:lnTo>
                    <a:pt x="6062" y="766"/>
                  </a:lnTo>
                  <a:lnTo>
                    <a:pt x="5393" y="632"/>
                  </a:lnTo>
                  <a:lnTo>
                    <a:pt x="4743" y="517"/>
                  </a:lnTo>
                  <a:lnTo>
                    <a:pt x="4092" y="402"/>
                  </a:lnTo>
                  <a:lnTo>
                    <a:pt x="2773" y="230"/>
                  </a:lnTo>
                  <a:lnTo>
                    <a:pt x="1454" y="97"/>
                  </a:lnTo>
                  <a:lnTo>
                    <a:pt x="134" y="1"/>
                  </a:lnTo>
                  <a:close/>
                  <a:moveTo>
                    <a:pt x="20500" y="13789"/>
                  </a:moveTo>
                  <a:lnTo>
                    <a:pt x="20117" y="14534"/>
                  </a:lnTo>
                  <a:lnTo>
                    <a:pt x="19773" y="15299"/>
                  </a:lnTo>
                  <a:lnTo>
                    <a:pt x="19467" y="16045"/>
                  </a:lnTo>
                  <a:lnTo>
                    <a:pt x="19200" y="16772"/>
                  </a:lnTo>
                  <a:lnTo>
                    <a:pt x="18970" y="17498"/>
                  </a:lnTo>
                  <a:lnTo>
                    <a:pt x="18798" y="18225"/>
                  </a:lnTo>
                  <a:lnTo>
                    <a:pt x="18645" y="18933"/>
                  </a:lnTo>
                  <a:lnTo>
                    <a:pt x="18607" y="19277"/>
                  </a:lnTo>
                  <a:lnTo>
                    <a:pt x="18569" y="19621"/>
                  </a:lnTo>
                  <a:lnTo>
                    <a:pt x="18530" y="19946"/>
                  </a:lnTo>
                  <a:lnTo>
                    <a:pt x="18511" y="20290"/>
                  </a:lnTo>
                  <a:lnTo>
                    <a:pt x="18511" y="20616"/>
                  </a:lnTo>
                  <a:lnTo>
                    <a:pt x="18530" y="20941"/>
                  </a:lnTo>
                  <a:lnTo>
                    <a:pt x="18549" y="21266"/>
                  </a:lnTo>
                  <a:lnTo>
                    <a:pt x="18607" y="21591"/>
                  </a:lnTo>
                  <a:lnTo>
                    <a:pt x="18645" y="21897"/>
                  </a:lnTo>
                  <a:lnTo>
                    <a:pt x="18722" y="22203"/>
                  </a:lnTo>
                  <a:lnTo>
                    <a:pt x="18798" y="22509"/>
                  </a:lnTo>
                  <a:lnTo>
                    <a:pt x="18894" y="22815"/>
                  </a:lnTo>
                  <a:lnTo>
                    <a:pt x="19008" y="23101"/>
                  </a:lnTo>
                  <a:lnTo>
                    <a:pt x="19142" y="23388"/>
                  </a:lnTo>
                  <a:lnTo>
                    <a:pt x="19295" y="23675"/>
                  </a:lnTo>
                  <a:lnTo>
                    <a:pt x="19448" y="23943"/>
                  </a:lnTo>
                  <a:lnTo>
                    <a:pt x="19639" y="24211"/>
                  </a:lnTo>
                  <a:lnTo>
                    <a:pt x="19831" y="24478"/>
                  </a:lnTo>
                  <a:lnTo>
                    <a:pt x="20041" y="24555"/>
                  </a:lnTo>
                  <a:lnTo>
                    <a:pt x="20270" y="24612"/>
                  </a:lnTo>
                  <a:lnTo>
                    <a:pt x="20710" y="24708"/>
                  </a:lnTo>
                  <a:lnTo>
                    <a:pt x="21169" y="24765"/>
                  </a:lnTo>
                  <a:lnTo>
                    <a:pt x="21628" y="24784"/>
                  </a:lnTo>
                  <a:lnTo>
                    <a:pt x="21915" y="24784"/>
                  </a:lnTo>
                  <a:lnTo>
                    <a:pt x="22202" y="24765"/>
                  </a:lnTo>
                  <a:lnTo>
                    <a:pt x="22795" y="24689"/>
                  </a:lnTo>
                  <a:lnTo>
                    <a:pt x="22450" y="24612"/>
                  </a:lnTo>
                  <a:lnTo>
                    <a:pt x="22125" y="24517"/>
                  </a:lnTo>
                  <a:lnTo>
                    <a:pt x="21800" y="24383"/>
                  </a:lnTo>
                  <a:lnTo>
                    <a:pt x="21494" y="24211"/>
                  </a:lnTo>
                  <a:lnTo>
                    <a:pt x="21169" y="24019"/>
                  </a:lnTo>
                  <a:lnTo>
                    <a:pt x="20882" y="23809"/>
                  </a:lnTo>
                  <a:lnTo>
                    <a:pt x="20634" y="23560"/>
                  </a:lnTo>
                  <a:lnTo>
                    <a:pt x="20404" y="23312"/>
                  </a:lnTo>
                  <a:lnTo>
                    <a:pt x="20194" y="23044"/>
                  </a:lnTo>
                  <a:lnTo>
                    <a:pt x="20022" y="22738"/>
                  </a:lnTo>
                  <a:lnTo>
                    <a:pt x="19850" y="22451"/>
                  </a:lnTo>
                  <a:lnTo>
                    <a:pt x="19716" y="22126"/>
                  </a:lnTo>
                  <a:lnTo>
                    <a:pt x="19601" y="21801"/>
                  </a:lnTo>
                  <a:lnTo>
                    <a:pt x="19525" y="21476"/>
                  </a:lnTo>
                  <a:lnTo>
                    <a:pt x="19448" y="21132"/>
                  </a:lnTo>
                  <a:lnTo>
                    <a:pt x="19410" y="20807"/>
                  </a:lnTo>
                  <a:lnTo>
                    <a:pt x="19372" y="20463"/>
                  </a:lnTo>
                  <a:lnTo>
                    <a:pt x="19372" y="20118"/>
                  </a:lnTo>
                  <a:lnTo>
                    <a:pt x="19372" y="19774"/>
                  </a:lnTo>
                  <a:lnTo>
                    <a:pt x="19410" y="19449"/>
                  </a:lnTo>
                  <a:lnTo>
                    <a:pt x="19448" y="19105"/>
                  </a:lnTo>
                  <a:lnTo>
                    <a:pt x="19486" y="18780"/>
                  </a:lnTo>
                  <a:lnTo>
                    <a:pt x="19620" y="18110"/>
                  </a:lnTo>
                  <a:lnTo>
                    <a:pt x="19773" y="17460"/>
                  </a:lnTo>
                  <a:lnTo>
                    <a:pt x="19945" y="16810"/>
                  </a:lnTo>
                  <a:lnTo>
                    <a:pt x="20117" y="16141"/>
                  </a:lnTo>
                  <a:lnTo>
                    <a:pt x="20270" y="15491"/>
                  </a:lnTo>
                  <a:lnTo>
                    <a:pt x="20385" y="14840"/>
                  </a:lnTo>
                  <a:lnTo>
                    <a:pt x="20443" y="14496"/>
                  </a:lnTo>
                  <a:lnTo>
                    <a:pt x="20481" y="14171"/>
                  </a:lnTo>
                  <a:lnTo>
                    <a:pt x="20500" y="13789"/>
                  </a:lnTo>
                  <a:close/>
                </a:path>
              </a:pathLst>
            </a:custGeom>
            <a:solidFill>
              <a:srgbClr val="014E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-2803390" y="2887867"/>
              <a:ext cx="166412" cy="427178"/>
            </a:xfrm>
            <a:custGeom>
              <a:avLst/>
              <a:gdLst/>
              <a:ahLst/>
              <a:cxnLst/>
              <a:rect l="l" t="t" r="r" b="b"/>
              <a:pathLst>
                <a:path w="4284" h="10997" fill="none" extrusionOk="0">
                  <a:moveTo>
                    <a:pt x="1989" y="1"/>
                  </a:moveTo>
                  <a:lnTo>
                    <a:pt x="1989" y="1"/>
                  </a:lnTo>
                  <a:lnTo>
                    <a:pt x="1606" y="746"/>
                  </a:lnTo>
                  <a:lnTo>
                    <a:pt x="1262" y="1511"/>
                  </a:lnTo>
                  <a:lnTo>
                    <a:pt x="956" y="2257"/>
                  </a:lnTo>
                  <a:lnTo>
                    <a:pt x="689" y="2984"/>
                  </a:lnTo>
                  <a:lnTo>
                    <a:pt x="459" y="3710"/>
                  </a:lnTo>
                  <a:lnTo>
                    <a:pt x="287" y="4437"/>
                  </a:lnTo>
                  <a:lnTo>
                    <a:pt x="134" y="5145"/>
                  </a:lnTo>
                  <a:lnTo>
                    <a:pt x="96" y="5489"/>
                  </a:lnTo>
                  <a:lnTo>
                    <a:pt x="58" y="5833"/>
                  </a:lnTo>
                  <a:lnTo>
                    <a:pt x="19" y="6158"/>
                  </a:lnTo>
                  <a:lnTo>
                    <a:pt x="0" y="6502"/>
                  </a:lnTo>
                  <a:lnTo>
                    <a:pt x="0" y="6828"/>
                  </a:lnTo>
                  <a:lnTo>
                    <a:pt x="19" y="7153"/>
                  </a:lnTo>
                  <a:lnTo>
                    <a:pt x="38" y="7478"/>
                  </a:lnTo>
                  <a:lnTo>
                    <a:pt x="96" y="7803"/>
                  </a:lnTo>
                  <a:lnTo>
                    <a:pt x="134" y="8109"/>
                  </a:lnTo>
                  <a:lnTo>
                    <a:pt x="211" y="8415"/>
                  </a:lnTo>
                  <a:lnTo>
                    <a:pt x="287" y="8721"/>
                  </a:lnTo>
                  <a:lnTo>
                    <a:pt x="383" y="9027"/>
                  </a:lnTo>
                  <a:lnTo>
                    <a:pt x="497" y="9313"/>
                  </a:lnTo>
                  <a:lnTo>
                    <a:pt x="631" y="9600"/>
                  </a:lnTo>
                  <a:lnTo>
                    <a:pt x="784" y="9887"/>
                  </a:lnTo>
                  <a:lnTo>
                    <a:pt x="937" y="10155"/>
                  </a:lnTo>
                  <a:lnTo>
                    <a:pt x="1128" y="10423"/>
                  </a:lnTo>
                  <a:lnTo>
                    <a:pt x="1320" y="10690"/>
                  </a:lnTo>
                  <a:lnTo>
                    <a:pt x="1320" y="10690"/>
                  </a:lnTo>
                  <a:lnTo>
                    <a:pt x="1530" y="10767"/>
                  </a:lnTo>
                  <a:lnTo>
                    <a:pt x="1759" y="10824"/>
                  </a:lnTo>
                  <a:lnTo>
                    <a:pt x="2199" y="10920"/>
                  </a:lnTo>
                  <a:lnTo>
                    <a:pt x="2658" y="10977"/>
                  </a:lnTo>
                  <a:lnTo>
                    <a:pt x="3117" y="10996"/>
                  </a:lnTo>
                  <a:lnTo>
                    <a:pt x="3117" y="10996"/>
                  </a:lnTo>
                  <a:lnTo>
                    <a:pt x="3404" y="10996"/>
                  </a:lnTo>
                  <a:lnTo>
                    <a:pt x="3691" y="10977"/>
                  </a:lnTo>
                  <a:lnTo>
                    <a:pt x="4284" y="10901"/>
                  </a:lnTo>
                  <a:lnTo>
                    <a:pt x="4284" y="10901"/>
                  </a:lnTo>
                  <a:lnTo>
                    <a:pt x="3939" y="10824"/>
                  </a:lnTo>
                  <a:lnTo>
                    <a:pt x="3614" y="10729"/>
                  </a:lnTo>
                  <a:lnTo>
                    <a:pt x="3289" y="10595"/>
                  </a:lnTo>
                  <a:lnTo>
                    <a:pt x="2983" y="10423"/>
                  </a:lnTo>
                  <a:lnTo>
                    <a:pt x="2983" y="10423"/>
                  </a:lnTo>
                  <a:lnTo>
                    <a:pt x="2658" y="10231"/>
                  </a:lnTo>
                  <a:lnTo>
                    <a:pt x="2371" y="10021"/>
                  </a:lnTo>
                  <a:lnTo>
                    <a:pt x="2123" y="9772"/>
                  </a:lnTo>
                  <a:lnTo>
                    <a:pt x="1893" y="9524"/>
                  </a:lnTo>
                  <a:lnTo>
                    <a:pt x="1683" y="9256"/>
                  </a:lnTo>
                  <a:lnTo>
                    <a:pt x="1511" y="8950"/>
                  </a:lnTo>
                  <a:lnTo>
                    <a:pt x="1339" y="8663"/>
                  </a:lnTo>
                  <a:lnTo>
                    <a:pt x="1205" y="8338"/>
                  </a:lnTo>
                  <a:lnTo>
                    <a:pt x="1090" y="8013"/>
                  </a:lnTo>
                  <a:lnTo>
                    <a:pt x="1014" y="7688"/>
                  </a:lnTo>
                  <a:lnTo>
                    <a:pt x="937" y="7344"/>
                  </a:lnTo>
                  <a:lnTo>
                    <a:pt x="899" y="7019"/>
                  </a:lnTo>
                  <a:lnTo>
                    <a:pt x="861" y="6675"/>
                  </a:lnTo>
                  <a:lnTo>
                    <a:pt x="861" y="6330"/>
                  </a:lnTo>
                  <a:lnTo>
                    <a:pt x="861" y="5986"/>
                  </a:lnTo>
                  <a:lnTo>
                    <a:pt x="899" y="5661"/>
                  </a:lnTo>
                  <a:lnTo>
                    <a:pt x="899" y="5661"/>
                  </a:lnTo>
                  <a:lnTo>
                    <a:pt x="937" y="5317"/>
                  </a:lnTo>
                  <a:lnTo>
                    <a:pt x="975" y="4992"/>
                  </a:lnTo>
                  <a:lnTo>
                    <a:pt x="1109" y="4322"/>
                  </a:lnTo>
                  <a:lnTo>
                    <a:pt x="1262" y="3672"/>
                  </a:lnTo>
                  <a:lnTo>
                    <a:pt x="1434" y="3022"/>
                  </a:lnTo>
                  <a:lnTo>
                    <a:pt x="1606" y="2353"/>
                  </a:lnTo>
                  <a:lnTo>
                    <a:pt x="1759" y="1703"/>
                  </a:lnTo>
                  <a:lnTo>
                    <a:pt x="1874" y="1052"/>
                  </a:lnTo>
                  <a:lnTo>
                    <a:pt x="1932" y="708"/>
                  </a:lnTo>
                  <a:lnTo>
                    <a:pt x="1970" y="383"/>
                  </a:lnTo>
                  <a:lnTo>
                    <a:pt x="1970" y="383"/>
                  </a:lnTo>
                  <a:lnTo>
                    <a:pt x="19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-3522421" y="2352295"/>
              <a:ext cx="593552" cy="236294"/>
            </a:xfrm>
            <a:custGeom>
              <a:avLst/>
              <a:gdLst/>
              <a:ahLst/>
              <a:cxnLst/>
              <a:rect l="l" t="t" r="r" b="b"/>
              <a:pathLst>
                <a:path w="15280" h="6083" fill="none" extrusionOk="0">
                  <a:moveTo>
                    <a:pt x="134" y="1"/>
                  </a:moveTo>
                  <a:lnTo>
                    <a:pt x="134" y="1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803" y="249"/>
                  </a:lnTo>
                  <a:lnTo>
                    <a:pt x="1587" y="364"/>
                  </a:lnTo>
                  <a:lnTo>
                    <a:pt x="2391" y="498"/>
                  </a:lnTo>
                  <a:lnTo>
                    <a:pt x="3175" y="632"/>
                  </a:lnTo>
                  <a:lnTo>
                    <a:pt x="3175" y="632"/>
                  </a:lnTo>
                  <a:lnTo>
                    <a:pt x="3978" y="804"/>
                  </a:lnTo>
                  <a:lnTo>
                    <a:pt x="4762" y="995"/>
                  </a:lnTo>
                  <a:lnTo>
                    <a:pt x="5565" y="1206"/>
                  </a:lnTo>
                  <a:lnTo>
                    <a:pt x="6349" y="1454"/>
                  </a:lnTo>
                  <a:lnTo>
                    <a:pt x="7114" y="1722"/>
                  </a:lnTo>
                  <a:lnTo>
                    <a:pt x="7898" y="2009"/>
                  </a:lnTo>
                  <a:lnTo>
                    <a:pt x="8644" y="2315"/>
                  </a:lnTo>
                  <a:lnTo>
                    <a:pt x="9390" y="2659"/>
                  </a:lnTo>
                  <a:lnTo>
                    <a:pt x="10116" y="3003"/>
                  </a:lnTo>
                  <a:lnTo>
                    <a:pt x="10824" y="3386"/>
                  </a:lnTo>
                  <a:lnTo>
                    <a:pt x="11512" y="3787"/>
                  </a:lnTo>
                  <a:lnTo>
                    <a:pt x="12201" y="4208"/>
                  </a:lnTo>
                  <a:lnTo>
                    <a:pt x="12832" y="4648"/>
                  </a:lnTo>
                  <a:lnTo>
                    <a:pt x="13463" y="5107"/>
                  </a:lnTo>
                  <a:lnTo>
                    <a:pt x="14056" y="5585"/>
                  </a:lnTo>
                  <a:lnTo>
                    <a:pt x="14610" y="6082"/>
                  </a:lnTo>
                  <a:lnTo>
                    <a:pt x="14610" y="6082"/>
                  </a:lnTo>
                  <a:lnTo>
                    <a:pt x="15279" y="4820"/>
                  </a:lnTo>
                  <a:lnTo>
                    <a:pt x="15279" y="4820"/>
                  </a:lnTo>
                  <a:lnTo>
                    <a:pt x="14744" y="4437"/>
                  </a:lnTo>
                  <a:lnTo>
                    <a:pt x="14209" y="4074"/>
                  </a:lnTo>
                  <a:lnTo>
                    <a:pt x="13635" y="3730"/>
                  </a:lnTo>
                  <a:lnTo>
                    <a:pt x="13061" y="3405"/>
                  </a:lnTo>
                  <a:lnTo>
                    <a:pt x="12468" y="3080"/>
                  </a:lnTo>
                  <a:lnTo>
                    <a:pt x="11856" y="2774"/>
                  </a:lnTo>
                  <a:lnTo>
                    <a:pt x="11244" y="2487"/>
                  </a:lnTo>
                  <a:lnTo>
                    <a:pt x="10633" y="2219"/>
                  </a:lnTo>
                  <a:lnTo>
                    <a:pt x="9982" y="1951"/>
                  </a:lnTo>
                  <a:lnTo>
                    <a:pt x="9351" y="1722"/>
                  </a:lnTo>
                  <a:lnTo>
                    <a:pt x="8701" y="1492"/>
                  </a:lnTo>
                  <a:lnTo>
                    <a:pt x="8051" y="1282"/>
                  </a:lnTo>
                  <a:lnTo>
                    <a:pt x="7382" y="1110"/>
                  </a:lnTo>
                  <a:lnTo>
                    <a:pt x="6731" y="938"/>
                  </a:lnTo>
                  <a:lnTo>
                    <a:pt x="6062" y="766"/>
                  </a:lnTo>
                  <a:lnTo>
                    <a:pt x="5393" y="632"/>
                  </a:lnTo>
                  <a:lnTo>
                    <a:pt x="5393" y="632"/>
                  </a:lnTo>
                  <a:lnTo>
                    <a:pt x="4743" y="517"/>
                  </a:lnTo>
                  <a:lnTo>
                    <a:pt x="4092" y="402"/>
                  </a:lnTo>
                  <a:lnTo>
                    <a:pt x="2773" y="230"/>
                  </a:lnTo>
                  <a:lnTo>
                    <a:pt x="1454" y="97"/>
                  </a:lnTo>
                  <a:lnTo>
                    <a:pt x="13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-2954918" y="2539481"/>
              <a:ext cx="228797" cy="763693"/>
            </a:xfrm>
            <a:custGeom>
              <a:avLst/>
              <a:gdLst/>
              <a:ahLst/>
              <a:cxnLst/>
              <a:rect l="l" t="t" r="r" b="b"/>
              <a:pathLst>
                <a:path w="5890" h="19660" extrusionOk="0">
                  <a:moveTo>
                    <a:pt x="669" y="1"/>
                  </a:moveTo>
                  <a:lnTo>
                    <a:pt x="0" y="1263"/>
                  </a:lnTo>
                  <a:lnTo>
                    <a:pt x="440" y="1684"/>
                  </a:lnTo>
                  <a:lnTo>
                    <a:pt x="861" y="2124"/>
                  </a:lnTo>
                  <a:lnTo>
                    <a:pt x="1262" y="2583"/>
                  </a:lnTo>
                  <a:lnTo>
                    <a:pt x="1626" y="3041"/>
                  </a:lnTo>
                  <a:lnTo>
                    <a:pt x="1970" y="3520"/>
                  </a:lnTo>
                  <a:lnTo>
                    <a:pt x="2295" y="3998"/>
                  </a:lnTo>
                  <a:lnTo>
                    <a:pt x="2582" y="4495"/>
                  </a:lnTo>
                  <a:lnTo>
                    <a:pt x="2830" y="4992"/>
                  </a:lnTo>
                  <a:lnTo>
                    <a:pt x="3060" y="5508"/>
                  </a:lnTo>
                  <a:lnTo>
                    <a:pt x="3251" y="6025"/>
                  </a:lnTo>
                  <a:lnTo>
                    <a:pt x="3404" y="6560"/>
                  </a:lnTo>
                  <a:lnTo>
                    <a:pt x="3538" y="7096"/>
                  </a:lnTo>
                  <a:lnTo>
                    <a:pt x="3614" y="7650"/>
                  </a:lnTo>
                  <a:lnTo>
                    <a:pt x="3672" y="8205"/>
                  </a:lnTo>
                  <a:lnTo>
                    <a:pt x="3672" y="8778"/>
                  </a:lnTo>
                  <a:lnTo>
                    <a:pt x="3653" y="9352"/>
                  </a:lnTo>
                  <a:lnTo>
                    <a:pt x="3614" y="9677"/>
                  </a:lnTo>
                  <a:lnTo>
                    <a:pt x="3557" y="10021"/>
                  </a:lnTo>
                  <a:lnTo>
                    <a:pt x="3442" y="10672"/>
                  </a:lnTo>
                  <a:lnTo>
                    <a:pt x="3289" y="11322"/>
                  </a:lnTo>
                  <a:lnTo>
                    <a:pt x="3117" y="11991"/>
                  </a:lnTo>
                  <a:lnTo>
                    <a:pt x="2964" y="12641"/>
                  </a:lnTo>
                  <a:lnTo>
                    <a:pt x="2792" y="13291"/>
                  </a:lnTo>
                  <a:lnTo>
                    <a:pt x="2658" y="13961"/>
                  </a:lnTo>
                  <a:lnTo>
                    <a:pt x="2620" y="14286"/>
                  </a:lnTo>
                  <a:lnTo>
                    <a:pt x="2582" y="14630"/>
                  </a:lnTo>
                  <a:lnTo>
                    <a:pt x="2543" y="14955"/>
                  </a:lnTo>
                  <a:lnTo>
                    <a:pt x="2543" y="15299"/>
                  </a:lnTo>
                  <a:lnTo>
                    <a:pt x="2543" y="15644"/>
                  </a:lnTo>
                  <a:lnTo>
                    <a:pt x="2582" y="15988"/>
                  </a:lnTo>
                  <a:lnTo>
                    <a:pt x="2620" y="16332"/>
                  </a:lnTo>
                  <a:lnTo>
                    <a:pt x="2696" y="16657"/>
                  </a:lnTo>
                  <a:lnTo>
                    <a:pt x="2792" y="16982"/>
                  </a:lnTo>
                  <a:lnTo>
                    <a:pt x="2888" y="17307"/>
                  </a:lnTo>
                  <a:lnTo>
                    <a:pt x="3022" y="17632"/>
                  </a:lnTo>
                  <a:lnTo>
                    <a:pt x="3194" y="17919"/>
                  </a:lnTo>
                  <a:lnTo>
                    <a:pt x="3366" y="18206"/>
                  </a:lnTo>
                  <a:lnTo>
                    <a:pt x="3576" y="18493"/>
                  </a:lnTo>
                  <a:lnTo>
                    <a:pt x="3806" y="18741"/>
                  </a:lnTo>
                  <a:lnTo>
                    <a:pt x="4073" y="18990"/>
                  </a:lnTo>
                  <a:lnTo>
                    <a:pt x="4341" y="19200"/>
                  </a:lnTo>
                  <a:lnTo>
                    <a:pt x="4666" y="19392"/>
                  </a:lnTo>
                  <a:lnTo>
                    <a:pt x="4934" y="19545"/>
                  </a:lnTo>
                  <a:lnTo>
                    <a:pt x="5221" y="19659"/>
                  </a:lnTo>
                  <a:lnTo>
                    <a:pt x="5029" y="19392"/>
                  </a:lnTo>
                  <a:lnTo>
                    <a:pt x="4838" y="19124"/>
                  </a:lnTo>
                  <a:lnTo>
                    <a:pt x="4685" y="18856"/>
                  </a:lnTo>
                  <a:lnTo>
                    <a:pt x="4532" y="18569"/>
                  </a:lnTo>
                  <a:lnTo>
                    <a:pt x="4398" y="18282"/>
                  </a:lnTo>
                  <a:lnTo>
                    <a:pt x="4284" y="17996"/>
                  </a:lnTo>
                  <a:lnTo>
                    <a:pt x="4188" y="17690"/>
                  </a:lnTo>
                  <a:lnTo>
                    <a:pt x="4112" y="17384"/>
                  </a:lnTo>
                  <a:lnTo>
                    <a:pt x="4035" y="17078"/>
                  </a:lnTo>
                  <a:lnTo>
                    <a:pt x="3997" y="16772"/>
                  </a:lnTo>
                  <a:lnTo>
                    <a:pt x="3939" y="16447"/>
                  </a:lnTo>
                  <a:lnTo>
                    <a:pt x="3920" y="16122"/>
                  </a:lnTo>
                  <a:lnTo>
                    <a:pt x="3901" y="15797"/>
                  </a:lnTo>
                  <a:lnTo>
                    <a:pt x="3901" y="15471"/>
                  </a:lnTo>
                  <a:lnTo>
                    <a:pt x="3920" y="15127"/>
                  </a:lnTo>
                  <a:lnTo>
                    <a:pt x="3959" y="14802"/>
                  </a:lnTo>
                  <a:lnTo>
                    <a:pt x="3997" y="14458"/>
                  </a:lnTo>
                  <a:lnTo>
                    <a:pt x="4035" y="14114"/>
                  </a:lnTo>
                  <a:lnTo>
                    <a:pt x="4188" y="13406"/>
                  </a:lnTo>
                  <a:lnTo>
                    <a:pt x="4360" y="12679"/>
                  </a:lnTo>
                  <a:lnTo>
                    <a:pt x="4590" y="11953"/>
                  </a:lnTo>
                  <a:lnTo>
                    <a:pt x="4857" y="11226"/>
                  </a:lnTo>
                  <a:lnTo>
                    <a:pt x="5163" y="10480"/>
                  </a:lnTo>
                  <a:lnTo>
                    <a:pt x="5507" y="9715"/>
                  </a:lnTo>
                  <a:lnTo>
                    <a:pt x="5890" y="8970"/>
                  </a:lnTo>
                  <a:lnTo>
                    <a:pt x="5890" y="8625"/>
                  </a:lnTo>
                  <a:lnTo>
                    <a:pt x="5890" y="8300"/>
                  </a:lnTo>
                  <a:lnTo>
                    <a:pt x="5871" y="7975"/>
                  </a:lnTo>
                  <a:lnTo>
                    <a:pt x="5833" y="7650"/>
                  </a:lnTo>
                  <a:lnTo>
                    <a:pt x="5794" y="7344"/>
                  </a:lnTo>
                  <a:lnTo>
                    <a:pt x="5737" y="7019"/>
                  </a:lnTo>
                  <a:lnTo>
                    <a:pt x="5660" y="6713"/>
                  </a:lnTo>
                  <a:lnTo>
                    <a:pt x="5584" y="6407"/>
                  </a:lnTo>
                  <a:lnTo>
                    <a:pt x="5488" y="6101"/>
                  </a:lnTo>
                  <a:lnTo>
                    <a:pt x="5393" y="5795"/>
                  </a:lnTo>
                  <a:lnTo>
                    <a:pt x="5144" y="5183"/>
                  </a:lnTo>
                  <a:lnTo>
                    <a:pt x="4857" y="4610"/>
                  </a:lnTo>
                  <a:lnTo>
                    <a:pt x="4532" y="4036"/>
                  </a:lnTo>
                  <a:lnTo>
                    <a:pt x="4169" y="3481"/>
                  </a:lnTo>
                  <a:lnTo>
                    <a:pt x="3767" y="2927"/>
                  </a:lnTo>
                  <a:lnTo>
                    <a:pt x="3327" y="2391"/>
                  </a:lnTo>
                  <a:lnTo>
                    <a:pt x="2849" y="1894"/>
                  </a:lnTo>
                  <a:lnTo>
                    <a:pt x="2352" y="1397"/>
                  </a:lnTo>
                  <a:lnTo>
                    <a:pt x="1817" y="900"/>
                  </a:lnTo>
                  <a:lnTo>
                    <a:pt x="1262" y="441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rgbClr val="016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-2954918" y="2539481"/>
              <a:ext cx="228797" cy="763693"/>
            </a:xfrm>
            <a:custGeom>
              <a:avLst/>
              <a:gdLst/>
              <a:ahLst/>
              <a:cxnLst/>
              <a:rect l="l" t="t" r="r" b="b"/>
              <a:pathLst>
                <a:path w="5890" h="19660" fill="none" extrusionOk="0">
                  <a:moveTo>
                    <a:pt x="669" y="1"/>
                  </a:moveTo>
                  <a:lnTo>
                    <a:pt x="669" y="1"/>
                  </a:lnTo>
                  <a:lnTo>
                    <a:pt x="0" y="1263"/>
                  </a:lnTo>
                  <a:lnTo>
                    <a:pt x="0" y="1263"/>
                  </a:lnTo>
                  <a:lnTo>
                    <a:pt x="440" y="1684"/>
                  </a:lnTo>
                  <a:lnTo>
                    <a:pt x="861" y="2124"/>
                  </a:lnTo>
                  <a:lnTo>
                    <a:pt x="1262" y="2583"/>
                  </a:lnTo>
                  <a:lnTo>
                    <a:pt x="1626" y="3041"/>
                  </a:lnTo>
                  <a:lnTo>
                    <a:pt x="1970" y="3520"/>
                  </a:lnTo>
                  <a:lnTo>
                    <a:pt x="2295" y="3998"/>
                  </a:lnTo>
                  <a:lnTo>
                    <a:pt x="2582" y="4495"/>
                  </a:lnTo>
                  <a:lnTo>
                    <a:pt x="2830" y="4992"/>
                  </a:lnTo>
                  <a:lnTo>
                    <a:pt x="3060" y="5508"/>
                  </a:lnTo>
                  <a:lnTo>
                    <a:pt x="3251" y="6025"/>
                  </a:lnTo>
                  <a:lnTo>
                    <a:pt x="3404" y="6560"/>
                  </a:lnTo>
                  <a:lnTo>
                    <a:pt x="3538" y="7096"/>
                  </a:lnTo>
                  <a:lnTo>
                    <a:pt x="3614" y="7650"/>
                  </a:lnTo>
                  <a:lnTo>
                    <a:pt x="3672" y="8205"/>
                  </a:lnTo>
                  <a:lnTo>
                    <a:pt x="3672" y="8778"/>
                  </a:lnTo>
                  <a:lnTo>
                    <a:pt x="3653" y="9352"/>
                  </a:lnTo>
                  <a:lnTo>
                    <a:pt x="3653" y="9352"/>
                  </a:lnTo>
                  <a:lnTo>
                    <a:pt x="3614" y="9677"/>
                  </a:lnTo>
                  <a:lnTo>
                    <a:pt x="3557" y="10021"/>
                  </a:lnTo>
                  <a:lnTo>
                    <a:pt x="3442" y="10672"/>
                  </a:lnTo>
                  <a:lnTo>
                    <a:pt x="3289" y="11322"/>
                  </a:lnTo>
                  <a:lnTo>
                    <a:pt x="3117" y="11991"/>
                  </a:lnTo>
                  <a:lnTo>
                    <a:pt x="2964" y="12641"/>
                  </a:lnTo>
                  <a:lnTo>
                    <a:pt x="2792" y="13291"/>
                  </a:lnTo>
                  <a:lnTo>
                    <a:pt x="2658" y="13961"/>
                  </a:lnTo>
                  <a:lnTo>
                    <a:pt x="2620" y="14286"/>
                  </a:lnTo>
                  <a:lnTo>
                    <a:pt x="2582" y="14630"/>
                  </a:lnTo>
                  <a:lnTo>
                    <a:pt x="2582" y="14630"/>
                  </a:lnTo>
                  <a:lnTo>
                    <a:pt x="2543" y="14955"/>
                  </a:lnTo>
                  <a:lnTo>
                    <a:pt x="2543" y="15299"/>
                  </a:lnTo>
                  <a:lnTo>
                    <a:pt x="2543" y="15644"/>
                  </a:lnTo>
                  <a:lnTo>
                    <a:pt x="2582" y="15988"/>
                  </a:lnTo>
                  <a:lnTo>
                    <a:pt x="2620" y="16332"/>
                  </a:lnTo>
                  <a:lnTo>
                    <a:pt x="2696" y="16657"/>
                  </a:lnTo>
                  <a:lnTo>
                    <a:pt x="2792" y="16982"/>
                  </a:lnTo>
                  <a:lnTo>
                    <a:pt x="2888" y="17307"/>
                  </a:lnTo>
                  <a:lnTo>
                    <a:pt x="3022" y="17632"/>
                  </a:lnTo>
                  <a:lnTo>
                    <a:pt x="3194" y="17919"/>
                  </a:lnTo>
                  <a:lnTo>
                    <a:pt x="3366" y="18206"/>
                  </a:lnTo>
                  <a:lnTo>
                    <a:pt x="3576" y="18493"/>
                  </a:lnTo>
                  <a:lnTo>
                    <a:pt x="3806" y="18741"/>
                  </a:lnTo>
                  <a:lnTo>
                    <a:pt x="4073" y="18990"/>
                  </a:lnTo>
                  <a:lnTo>
                    <a:pt x="4341" y="19200"/>
                  </a:lnTo>
                  <a:lnTo>
                    <a:pt x="4666" y="19392"/>
                  </a:lnTo>
                  <a:lnTo>
                    <a:pt x="4666" y="19392"/>
                  </a:lnTo>
                  <a:lnTo>
                    <a:pt x="4934" y="19545"/>
                  </a:lnTo>
                  <a:lnTo>
                    <a:pt x="5221" y="19659"/>
                  </a:lnTo>
                  <a:lnTo>
                    <a:pt x="5221" y="19659"/>
                  </a:lnTo>
                  <a:lnTo>
                    <a:pt x="5029" y="19392"/>
                  </a:lnTo>
                  <a:lnTo>
                    <a:pt x="4838" y="19124"/>
                  </a:lnTo>
                  <a:lnTo>
                    <a:pt x="4685" y="18856"/>
                  </a:lnTo>
                  <a:lnTo>
                    <a:pt x="4532" y="18569"/>
                  </a:lnTo>
                  <a:lnTo>
                    <a:pt x="4398" y="18282"/>
                  </a:lnTo>
                  <a:lnTo>
                    <a:pt x="4284" y="17996"/>
                  </a:lnTo>
                  <a:lnTo>
                    <a:pt x="4188" y="17690"/>
                  </a:lnTo>
                  <a:lnTo>
                    <a:pt x="4112" y="17384"/>
                  </a:lnTo>
                  <a:lnTo>
                    <a:pt x="4035" y="17078"/>
                  </a:lnTo>
                  <a:lnTo>
                    <a:pt x="3997" y="16772"/>
                  </a:lnTo>
                  <a:lnTo>
                    <a:pt x="3939" y="16447"/>
                  </a:lnTo>
                  <a:lnTo>
                    <a:pt x="3920" y="16122"/>
                  </a:lnTo>
                  <a:lnTo>
                    <a:pt x="3901" y="15797"/>
                  </a:lnTo>
                  <a:lnTo>
                    <a:pt x="3901" y="15471"/>
                  </a:lnTo>
                  <a:lnTo>
                    <a:pt x="3920" y="15127"/>
                  </a:lnTo>
                  <a:lnTo>
                    <a:pt x="3959" y="14802"/>
                  </a:lnTo>
                  <a:lnTo>
                    <a:pt x="3997" y="14458"/>
                  </a:lnTo>
                  <a:lnTo>
                    <a:pt x="4035" y="14114"/>
                  </a:lnTo>
                  <a:lnTo>
                    <a:pt x="4188" y="13406"/>
                  </a:lnTo>
                  <a:lnTo>
                    <a:pt x="4360" y="12679"/>
                  </a:lnTo>
                  <a:lnTo>
                    <a:pt x="4590" y="11953"/>
                  </a:lnTo>
                  <a:lnTo>
                    <a:pt x="4857" y="11226"/>
                  </a:lnTo>
                  <a:lnTo>
                    <a:pt x="5163" y="10480"/>
                  </a:lnTo>
                  <a:lnTo>
                    <a:pt x="5507" y="9715"/>
                  </a:lnTo>
                  <a:lnTo>
                    <a:pt x="5890" y="8970"/>
                  </a:lnTo>
                  <a:lnTo>
                    <a:pt x="5890" y="8970"/>
                  </a:lnTo>
                  <a:lnTo>
                    <a:pt x="5890" y="8625"/>
                  </a:lnTo>
                  <a:lnTo>
                    <a:pt x="5890" y="8300"/>
                  </a:lnTo>
                  <a:lnTo>
                    <a:pt x="5871" y="7975"/>
                  </a:lnTo>
                  <a:lnTo>
                    <a:pt x="5833" y="7650"/>
                  </a:lnTo>
                  <a:lnTo>
                    <a:pt x="5794" y="7344"/>
                  </a:lnTo>
                  <a:lnTo>
                    <a:pt x="5737" y="7019"/>
                  </a:lnTo>
                  <a:lnTo>
                    <a:pt x="5660" y="6713"/>
                  </a:lnTo>
                  <a:lnTo>
                    <a:pt x="5584" y="6407"/>
                  </a:lnTo>
                  <a:lnTo>
                    <a:pt x="5488" y="6101"/>
                  </a:lnTo>
                  <a:lnTo>
                    <a:pt x="5393" y="5795"/>
                  </a:lnTo>
                  <a:lnTo>
                    <a:pt x="5144" y="5183"/>
                  </a:lnTo>
                  <a:lnTo>
                    <a:pt x="4857" y="4610"/>
                  </a:lnTo>
                  <a:lnTo>
                    <a:pt x="4532" y="4036"/>
                  </a:lnTo>
                  <a:lnTo>
                    <a:pt x="4169" y="3481"/>
                  </a:lnTo>
                  <a:lnTo>
                    <a:pt x="3767" y="2927"/>
                  </a:lnTo>
                  <a:lnTo>
                    <a:pt x="3327" y="2391"/>
                  </a:lnTo>
                  <a:lnTo>
                    <a:pt x="2849" y="1894"/>
                  </a:lnTo>
                  <a:lnTo>
                    <a:pt x="2352" y="1397"/>
                  </a:lnTo>
                  <a:lnTo>
                    <a:pt x="1817" y="900"/>
                  </a:lnTo>
                  <a:lnTo>
                    <a:pt x="1262" y="441"/>
                  </a:lnTo>
                  <a:lnTo>
                    <a:pt x="66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-8136573" y="2349343"/>
              <a:ext cx="6758292" cy="1902434"/>
            </a:xfrm>
            <a:custGeom>
              <a:avLst/>
              <a:gdLst/>
              <a:ahLst/>
              <a:cxnLst/>
              <a:rect l="l" t="t" r="r" b="b"/>
              <a:pathLst>
                <a:path w="173981" h="48975" extrusionOk="0">
                  <a:moveTo>
                    <a:pt x="117396" y="0"/>
                  </a:moveTo>
                  <a:lnTo>
                    <a:pt x="116325" y="39"/>
                  </a:lnTo>
                  <a:lnTo>
                    <a:pt x="115254" y="96"/>
                  </a:lnTo>
                  <a:lnTo>
                    <a:pt x="114183" y="173"/>
                  </a:lnTo>
                  <a:lnTo>
                    <a:pt x="113132" y="268"/>
                  </a:lnTo>
                  <a:lnTo>
                    <a:pt x="112061" y="402"/>
                  </a:lnTo>
                  <a:lnTo>
                    <a:pt x="110990" y="536"/>
                  </a:lnTo>
                  <a:lnTo>
                    <a:pt x="109938" y="708"/>
                  </a:lnTo>
                  <a:lnTo>
                    <a:pt x="108886" y="899"/>
                  </a:lnTo>
                  <a:lnTo>
                    <a:pt x="107835" y="1110"/>
                  </a:lnTo>
                  <a:lnTo>
                    <a:pt x="106783" y="1339"/>
                  </a:lnTo>
                  <a:lnTo>
                    <a:pt x="105731" y="1588"/>
                  </a:lnTo>
                  <a:lnTo>
                    <a:pt x="104698" y="1855"/>
                  </a:lnTo>
                  <a:lnTo>
                    <a:pt x="103666" y="2142"/>
                  </a:lnTo>
                  <a:lnTo>
                    <a:pt x="102633" y="2448"/>
                  </a:lnTo>
                  <a:lnTo>
                    <a:pt x="101620" y="2754"/>
                  </a:lnTo>
                  <a:lnTo>
                    <a:pt x="100606" y="3098"/>
                  </a:lnTo>
                  <a:lnTo>
                    <a:pt x="99593" y="3443"/>
                  </a:lnTo>
                  <a:lnTo>
                    <a:pt x="98579" y="3806"/>
                  </a:lnTo>
                  <a:lnTo>
                    <a:pt x="97585" y="4188"/>
                  </a:lnTo>
                  <a:lnTo>
                    <a:pt x="96609" y="4590"/>
                  </a:lnTo>
                  <a:lnTo>
                    <a:pt x="95634" y="4992"/>
                  </a:lnTo>
                  <a:lnTo>
                    <a:pt x="94659" y="5412"/>
                  </a:lnTo>
                  <a:lnTo>
                    <a:pt x="93703" y="5833"/>
                  </a:lnTo>
                  <a:lnTo>
                    <a:pt x="92747" y="6292"/>
                  </a:lnTo>
                  <a:lnTo>
                    <a:pt x="91809" y="6732"/>
                  </a:lnTo>
                  <a:lnTo>
                    <a:pt x="90872" y="7191"/>
                  </a:lnTo>
                  <a:lnTo>
                    <a:pt x="89037" y="8147"/>
                  </a:lnTo>
                  <a:lnTo>
                    <a:pt x="87220" y="9141"/>
                  </a:lnTo>
                  <a:lnTo>
                    <a:pt x="85422" y="10155"/>
                  </a:lnTo>
                  <a:lnTo>
                    <a:pt x="83644" y="11187"/>
                  </a:lnTo>
                  <a:lnTo>
                    <a:pt x="81866" y="12258"/>
                  </a:lnTo>
                  <a:lnTo>
                    <a:pt x="80125" y="13348"/>
                  </a:lnTo>
                  <a:lnTo>
                    <a:pt x="78385" y="14438"/>
                  </a:lnTo>
                  <a:lnTo>
                    <a:pt x="74943" y="16676"/>
                  </a:lnTo>
                  <a:lnTo>
                    <a:pt x="71501" y="18913"/>
                  </a:lnTo>
                  <a:lnTo>
                    <a:pt x="68059" y="21150"/>
                  </a:lnTo>
                  <a:lnTo>
                    <a:pt x="66338" y="22260"/>
                  </a:lnTo>
                  <a:lnTo>
                    <a:pt x="64578" y="23350"/>
                  </a:lnTo>
                  <a:lnTo>
                    <a:pt x="62762" y="24459"/>
                  </a:lnTo>
                  <a:lnTo>
                    <a:pt x="60926" y="25549"/>
                  </a:lnTo>
                  <a:lnTo>
                    <a:pt x="59071" y="26620"/>
                  </a:lnTo>
                  <a:lnTo>
                    <a:pt x="57197" y="27671"/>
                  </a:lnTo>
                  <a:lnTo>
                    <a:pt x="55323" y="28723"/>
                  </a:lnTo>
                  <a:lnTo>
                    <a:pt x="53430" y="29737"/>
                  </a:lnTo>
                  <a:lnTo>
                    <a:pt x="51517" y="30731"/>
                  </a:lnTo>
                  <a:lnTo>
                    <a:pt x="49586" y="31706"/>
                  </a:lnTo>
                  <a:lnTo>
                    <a:pt x="47635" y="32663"/>
                  </a:lnTo>
                  <a:lnTo>
                    <a:pt x="45685" y="33600"/>
                  </a:lnTo>
                  <a:lnTo>
                    <a:pt x="43734" y="34517"/>
                  </a:lnTo>
                  <a:lnTo>
                    <a:pt x="41746" y="35416"/>
                  </a:lnTo>
                  <a:lnTo>
                    <a:pt x="39757" y="36296"/>
                  </a:lnTo>
                  <a:lnTo>
                    <a:pt x="37749" y="37137"/>
                  </a:lnTo>
                  <a:lnTo>
                    <a:pt x="35741" y="37979"/>
                  </a:lnTo>
                  <a:lnTo>
                    <a:pt x="33714" y="38801"/>
                  </a:lnTo>
                  <a:lnTo>
                    <a:pt x="31687" y="39585"/>
                  </a:lnTo>
                  <a:lnTo>
                    <a:pt x="29641" y="40369"/>
                  </a:lnTo>
                  <a:lnTo>
                    <a:pt x="27576" y="41115"/>
                  </a:lnTo>
                  <a:lnTo>
                    <a:pt x="25510" y="41861"/>
                  </a:lnTo>
                  <a:lnTo>
                    <a:pt x="23426" y="42568"/>
                  </a:lnTo>
                  <a:lnTo>
                    <a:pt x="21341" y="43257"/>
                  </a:lnTo>
                  <a:lnTo>
                    <a:pt x="19238" y="43926"/>
                  </a:lnTo>
                  <a:lnTo>
                    <a:pt x="17134" y="44576"/>
                  </a:lnTo>
                  <a:lnTo>
                    <a:pt x="15031" y="45207"/>
                  </a:lnTo>
                  <a:lnTo>
                    <a:pt x="12908" y="45800"/>
                  </a:lnTo>
                  <a:lnTo>
                    <a:pt x="10766" y="46393"/>
                  </a:lnTo>
                  <a:lnTo>
                    <a:pt x="8625" y="46947"/>
                  </a:lnTo>
                  <a:lnTo>
                    <a:pt x="6483" y="47483"/>
                  </a:lnTo>
                  <a:lnTo>
                    <a:pt x="4322" y="48018"/>
                  </a:lnTo>
                  <a:lnTo>
                    <a:pt x="2161" y="48496"/>
                  </a:lnTo>
                  <a:lnTo>
                    <a:pt x="0" y="48974"/>
                  </a:lnTo>
                  <a:lnTo>
                    <a:pt x="173981" y="48974"/>
                  </a:lnTo>
                  <a:lnTo>
                    <a:pt x="173981" y="8778"/>
                  </a:lnTo>
                  <a:lnTo>
                    <a:pt x="173197" y="8931"/>
                  </a:lnTo>
                  <a:lnTo>
                    <a:pt x="172413" y="9122"/>
                  </a:lnTo>
                  <a:lnTo>
                    <a:pt x="171648" y="9332"/>
                  </a:lnTo>
                  <a:lnTo>
                    <a:pt x="170883" y="9581"/>
                  </a:lnTo>
                  <a:lnTo>
                    <a:pt x="170118" y="9849"/>
                  </a:lnTo>
                  <a:lnTo>
                    <a:pt x="169372" y="10136"/>
                  </a:lnTo>
                  <a:lnTo>
                    <a:pt x="168645" y="10442"/>
                  </a:lnTo>
                  <a:lnTo>
                    <a:pt x="167919" y="10767"/>
                  </a:lnTo>
                  <a:lnTo>
                    <a:pt x="167192" y="11130"/>
                  </a:lnTo>
                  <a:lnTo>
                    <a:pt x="166485" y="11493"/>
                  </a:lnTo>
                  <a:lnTo>
                    <a:pt x="165796" y="11876"/>
                  </a:lnTo>
                  <a:lnTo>
                    <a:pt x="165108" y="12277"/>
                  </a:lnTo>
                  <a:lnTo>
                    <a:pt x="164419" y="12679"/>
                  </a:lnTo>
                  <a:lnTo>
                    <a:pt x="163750" y="13100"/>
                  </a:lnTo>
                  <a:lnTo>
                    <a:pt x="163100" y="13520"/>
                  </a:lnTo>
                  <a:lnTo>
                    <a:pt x="162469" y="13960"/>
                  </a:lnTo>
                  <a:lnTo>
                    <a:pt x="161646" y="14553"/>
                  </a:lnTo>
                  <a:lnTo>
                    <a:pt x="160824" y="15146"/>
                  </a:lnTo>
                  <a:lnTo>
                    <a:pt x="159237" y="16351"/>
                  </a:lnTo>
                  <a:lnTo>
                    <a:pt x="156063" y="18798"/>
                  </a:lnTo>
                  <a:lnTo>
                    <a:pt x="154475" y="20003"/>
                  </a:lnTo>
                  <a:lnTo>
                    <a:pt x="153653" y="20596"/>
                  </a:lnTo>
                  <a:lnTo>
                    <a:pt x="152831" y="21170"/>
                  </a:lnTo>
                  <a:lnTo>
                    <a:pt x="152009" y="21743"/>
                  </a:lnTo>
                  <a:lnTo>
                    <a:pt x="151148" y="22279"/>
                  </a:lnTo>
                  <a:lnTo>
                    <a:pt x="150287" y="22814"/>
                  </a:lnTo>
                  <a:lnTo>
                    <a:pt x="149408" y="23311"/>
                  </a:lnTo>
                  <a:lnTo>
                    <a:pt x="148968" y="23541"/>
                  </a:lnTo>
                  <a:lnTo>
                    <a:pt x="148528" y="23770"/>
                  </a:lnTo>
                  <a:lnTo>
                    <a:pt x="148088" y="23981"/>
                  </a:lnTo>
                  <a:lnTo>
                    <a:pt x="147610" y="24172"/>
                  </a:lnTo>
                  <a:lnTo>
                    <a:pt x="147151" y="24344"/>
                  </a:lnTo>
                  <a:lnTo>
                    <a:pt x="146654" y="24497"/>
                  </a:lnTo>
                  <a:lnTo>
                    <a:pt x="146176" y="24631"/>
                  </a:lnTo>
                  <a:lnTo>
                    <a:pt x="145698" y="24726"/>
                  </a:lnTo>
                  <a:lnTo>
                    <a:pt x="145201" y="24803"/>
                  </a:lnTo>
                  <a:lnTo>
                    <a:pt x="144723" y="24860"/>
                  </a:lnTo>
                  <a:lnTo>
                    <a:pt x="144245" y="24860"/>
                  </a:lnTo>
                  <a:lnTo>
                    <a:pt x="143767" y="24841"/>
                  </a:lnTo>
                  <a:lnTo>
                    <a:pt x="143308" y="24765"/>
                  </a:lnTo>
                  <a:lnTo>
                    <a:pt x="143078" y="24726"/>
                  </a:lnTo>
                  <a:lnTo>
                    <a:pt x="142849" y="24650"/>
                  </a:lnTo>
                  <a:lnTo>
                    <a:pt x="142619" y="24593"/>
                  </a:lnTo>
                  <a:lnTo>
                    <a:pt x="142409" y="24497"/>
                  </a:lnTo>
                  <a:lnTo>
                    <a:pt x="142198" y="24401"/>
                  </a:lnTo>
                  <a:lnTo>
                    <a:pt x="141988" y="24287"/>
                  </a:lnTo>
                  <a:lnTo>
                    <a:pt x="141663" y="24095"/>
                  </a:lnTo>
                  <a:lnTo>
                    <a:pt x="141395" y="23885"/>
                  </a:lnTo>
                  <a:lnTo>
                    <a:pt x="141128" y="23636"/>
                  </a:lnTo>
                  <a:lnTo>
                    <a:pt x="140898" y="23388"/>
                  </a:lnTo>
                  <a:lnTo>
                    <a:pt x="140688" y="23101"/>
                  </a:lnTo>
                  <a:lnTo>
                    <a:pt x="140516" y="22814"/>
                  </a:lnTo>
                  <a:lnTo>
                    <a:pt x="140344" y="22527"/>
                  </a:lnTo>
                  <a:lnTo>
                    <a:pt x="140210" y="22202"/>
                  </a:lnTo>
                  <a:lnTo>
                    <a:pt x="140114" y="21877"/>
                  </a:lnTo>
                  <a:lnTo>
                    <a:pt x="140018" y="21552"/>
                  </a:lnTo>
                  <a:lnTo>
                    <a:pt x="139942" y="21227"/>
                  </a:lnTo>
                  <a:lnTo>
                    <a:pt x="139904" y="20883"/>
                  </a:lnTo>
                  <a:lnTo>
                    <a:pt x="139865" y="20539"/>
                  </a:lnTo>
                  <a:lnTo>
                    <a:pt x="139865" y="20194"/>
                  </a:lnTo>
                  <a:lnTo>
                    <a:pt x="139865" y="19850"/>
                  </a:lnTo>
                  <a:lnTo>
                    <a:pt x="139904" y="19525"/>
                  </a:lnTo>
                  <a:lnTo>
                    <a:pt x="139942" y="19181"/>
                  </a:lnTo>
                  <a:lnTo>
                    <a:pt x="139980" y="18856"/>
                  </a:lnTo>
                  <a:lnTo>
                    <a:pt x="140114" y="18186"/>
                  </a:lnTo>
                  <a:lnTo>
                    <a:pt x="140286" y="17536"/>
                  </a:lnTo>
                  <a:lnTo>
                    <a:pt x="140439" y="16886"/>
                  </a:lnTo>
                  <a:lnTo>
                    <a:pt x="140611" y="16217"/>
                  </a:lnTo>
                  <a:lnTo>
                    <a:pt x="140764" y="15567"/>
                  </a:lnTo>
                  <a:lnTo>
                    <a:pt x="140879" y="14916"/>
                  </a:lnTo>
                  <a:lnTo>
                    <a:pt x="140936" y="14572"/>
                  </a:lnTo>
                  <a:lnTo>
                    <a:pt x="140975" y="14247"/>
                  </a:lnTo>
                  <a:lnTo>
                    <a:pt x="140994" y="13922"/>
                  </a:lnTo>
                  <a:lnTo>
                    <a:pt x="140994" y="13616"/>
                  </a:lnTo>
                  <a:lnTo>
                    <a:pt x="140994" y="13291"/>
                  </a:lnTo>
                  <a:lnTo>
                    <a:pt x="140975" y="12985"/>
                  </a:lnTo>
                  <a:lnTo>
                    <a:pt x="140955" y="12679"/>
                  </a:lnTo>
                  <a:lnTo>
                    <a:pt x="140917" y="12373"/>
                  </a:lnTo>
                  <a:lnTo>
                    <a:pt x="140802" y="11780"/>
                  </a:lnTo>
                  <a:lnTo>
                    <a:pt x="140649" y="11187"/>
                  </a:lnTo>
                  <a:lnTo>
                    <a:pt x="140458" y="10595"/>
                  </a:lnTo>
                  <a:lnTo>
                    <a:pt x="140229" y="10040"/>
                  </a:lnTo>
                  <a:lnTo>
                    <a:pt x="139961" y="9485"/>
                  </a:lnTo>
                  <a:lnTo>
                    <a:pt x="139636" y="8931"/>
                  </a:lnTo>
                  <a:lnTo>
                    <a:pt x="139292" y="8395"/>
                  </a:lnTo>
                  <a:lnTo>
                    <a:pt x="138909" y="7879"/>
                  </a:lnTo>
                  <a:lnTo>
                    <a:pt x="138508" y="7382"/>
                  </a:lnTo>
                  <a:lnTo>
                    <a:pt x="138049" y="6885"/>
                  </a:lnTo>
                  <a:lnTo>
                    <a:pt x="137590" y="6407"/>
                  </a:lnTo>
                  <a:lnTo>
                    <a:pt x="137093" y="5948"/>
                  </a:lnTo>
                  <a:lnTo>
                    <a:pt x="136557" y="5489"/>
                  </a:lnTo>
                  <a:lnTo>
                    <a:pt x="136003" y="5068"/>
                  </a:lnTo>
                  <a:lnTo>
                    <a:pt x="135429" y="4647"/>
                  </a:lnTo>
                  <a:lnTo>
                    <a:pt x="134836" y="4246"/>
                  </a:lnTo>
                  <a:lnTo>
                    <a:pt x="134224" y="3863"/>
                  </a:lnTo>
                  <a:lnTo>
                    <a:pt x="133593" y="3500"/>
                  </a:lnTo>
                  <a:lnTo>
                    <a:pt x="132943" y="3137"/>
                  </a:lnTo>
                  <a:lnTo>
                    <a:pt x="132274" y="2811"/>
                  </a:lnTo>
                  <a:lnTo>
                    <a:pt x="131604" y="2506"/>
                  </a:lnTo>
                  <a:lnTo>
                    <a:pt x="130916" y="2200"/>
                  </a:lnTo>
                  <a:lnTo>
                    <a:pt x="130208" y="1932"/>
                  </a:lnTo>
                  <a:lnTo>
                    <a:pt x="129501" y="1683"/>
                  </a:lnTo>
                  <a:lnTo>
                    <a:pt x="128793" y="1435"/>
                  </a:lnTo>
                  <a:lnTo>
                    <a:pt x="128067" y="1224"/>
                  </a:lnTo>
                  <a:lnTo>
                    <a:pt x="127340" y="1033"/>
                  </a:lnTo>
                  <a:lnTo>
                    <a:pt x="126613" y="861"/>
                  </a:lnTo>
                  <a:lnTo>
                    <a:pt x="125887" y="708"/>
                  </a:lnTo>
                  <a:lnTo>
                    <a:pt x="124835" y="536"/>
                  </a:lnTo>
                  <a:lnTo>
                    <a:pt x="123783" y="364"/>
                  </a:lnTo>
                  <a:lnTo>
                    <a:pt x="122712" y="249"/>
                  </a:lnTo>
                  <a:lnTo>
                    <a:pt x="121660" y="134"/>
                  </a:lnTo>
                  <a:lnTo>
                    <a:pt x="120590" y="58"/>
                  </a:lnTo>
                  <a:lnTo>
                    <a:pt x="119519" y="20"/>
                  </a:lnTo>
                  <a:lnTo>
                    <a:pt x="1184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66675" dir="1506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-5801363" y="3210228"/>
              <a:ext cx="261543" cy="291260"/>
            </a:xfrm>
            <a:custGeom>
              <a:avLst/>
              <a:gdLst/>
              <a:ahLst/>
              <a:cxnLst/>
              <a:rect l="l" t="t" r="r" b="b"/>
              <a:pathLst>
                <a:path w="6733" h="7498" fill="none" extrusionOk="0">
                  <a:moveTo>
                    <a:pt x="2430" y="1"/>
                  </a:moveTo>
                  <a:lnTo>
                    <a:pt x="2430" y="1"/>
                  </a:lnTo>
                  <a:lnTo>
                    <a:pt x="536" y="1187"/>
                  </a:lnTo>
                  <a:lnTo>
                    <a:pt x="536" y="1187"/>
                  </a:lnTo>
                  <a:lnTo>
                    <a:pt x="1" y="1512"/>
                  </a:lnTo>
                  <a:lnTo>
                    <a:pt x="1" y="1512"/>
                  </a:lnTo>
                  <a:lnTo>
                    <a:pt x="1" y="1837"/>
                  </a:lnTo>
                  <a:lnTo>
                    <a:pt x="1" y="1837"/>
                  </a:lnTo>
                  <a:lnTo>
                    <a:pt x="1" y="2257"/>
                  </a:lnTo>
                  <a:lnTo>
                    <a:pt x="20" y="2659"/>
                  </a:lnTo>
                  <a:lnTo>
                    <a:pt x="77" y="3061"/>
                  </a:lnTo>
                  <a:lnTo>
                    <a:pt x="154" y="3443"/>
                  </a:lnTo>
                  <a:lnTo>
                    <a:pt x="250" y="3826"/>
                  </a:lnTo>
                  <a:lnTo>
                    <a:pt x="364" y="4189"/>
                  </a:lnTo>
                  <a:lnTo>
                    <a:pt x="517" y="4552"/>
                  </a:lnTo>
                  <a:lnTo>
                    <a:pt x="689" y="4896"/>
                  </a:lnTo>
                  <a:lnTo>
                    <a:pt x="881" y="5222"/>
                  </a:lnTo>
                  <a:lnTo>
                    <a:pt x="1110" y="5528"/>
                  </a:lnTo>
                  <a:lnTo>
                    <a:pt x="1359" y="5833"/>
                  </a:lnTo>
                  <a:lnTo>
                    <a:pt x="1646" y="6101"/>
                  </a:lnTo>
                  <a:lnTo>
                    <a:pt x="1971" y="6369"/>
                  </a:lnTo>
                  <a:lnTo>
                    <a:pt x="2315" y="6598"/>
                  </a:lnTo>
                  <a:lnTo>
                    <a:pt x="2697" y="6828"/>
                  </a:lnTo>
                  <a:lnTo>
                    <a:pt x="3099" y="7019"/>
                  </a:lnTo>
                  <a:lnTo>
                    <a:pt x="3099" y="7019"/>
                  </a:lnTo>
                  <a:lnTo>
                    <a:pt x="3405" y="7134"/>
                  </a:lnTo>
                  <a:lnTo>
                    <a:pt x="3711" y="7229"/>
                  </a:lnTo>
                  <a:lnTo>
                    <a:pt x="4017" y="7306"/>
                  </a:lnTo>
                  <a:lnTo>
                    <a:pt x="4342" y="7382"/>
                  </a:lnTo>
                  <a:lnTo>
                    <a:pt x="4648" y="7440"/>
                  </a:lnTo>
                  <a:lnTo>
                    <a:pt x="4954" y="7459"/>
                  </a:lnTo>
                  <a:lnTo>
                    <a:pt x="5279" y="7478"/>
                  </a:lnTo>
                  <a:lnTo>
                    <a:pt x="5604" y="7497"/>
                  </a:lnTo>
                  <a:lnTo>
                    <a:pt x="5604" y="7497"/>
                  </a:lnTo>
                  <a:lnTo>
                    <a:pt x="6159" y="7478"/>
                  </a:lnTo>
                  <a:lnTo>
                    <a:pt x="6732" y="7421"/>
                  </a:lnTo>
                  <a:lnTo>
                    <a:pt x="6732" y="7421"/>
                  </a:lnTo>
                  <a:lnTo>
                    <a:pt x="6388" y="7344"/>
                  </a:lnTo>
                  <a:lnTo>
                    <a:pt x="6025" y="7249"/>
                  </a:lnTo>
                  <a:lnTo>
                    <a:pt x="5680" y="7153"/>
                  </a:lnTo>
                  <a:lnTo>
                    <a:pt x="5317" y="7019"/>
                  </a:lnTo>
                  <a:lnTo>
                    <a:pt x="5317" y="7019"/>
                  </a:lnTo>
                  <a:lnTo>
                    <a:pt x="5049" y="6885"/>
                  </a:lnTo>
                  <a:lnTo>
                    <a:pt x="4801" y="6771"/>
                  </a:lnTo>
                  <a:lnTo>
                    <a:pt x="4571" y="6618"/>
                  </a:lnTo>
                  <a:lnTo>
                    <a:pt x="4342" y="6484"/>
                  </a:lnTo>
                  <a:lnTo>
                    <a:pt x="4132" y="6331"/>
                  </a:lnTo>
                  <a:lnTo>
                    <a:pt x="3921" y="6159"/>
                  </a:lnTo>
                  <a:lnTo>
                    <a:pt x="3730" y="5986"/>
                  </a:lnTo>
                  <a:lnTo>
                    <a:pt x="3558" y="5795"/>
                  </a:lnTo>
                  <a:lnTo>
                    <a:pt x="3386" y="5623"/>
                  </a:lnTo>
                  <a:lnTo>
                    <a:pt x="3233" y="5413"/>
                  </a:lnTo>
                  <a:lnTo>
                    <a:pt x="3099" y="5222"/>
                  </a:lnTo>
                  <a:lnTo>
                    <a:pt x="2965" y="5011"/>
                  </a:lnTo>
                  <a:lnTo>
                    <a:pt x="2850" y="4801"/>
                  </a:lnTo>
                  <a:lnTo>
                    <a:pt x="2736" y="4571"/>
                  </a:lnTo>
                  <a:lnTo>
                    <a:pt x="2640" y="4361"/>
                  </a:lnTo>
                  <a:lnTo>
                    <a:pt x="2544" y="4132"/>
                  </a:lnTo>
                  <a:lnTo>
                    <a:pt x="2410" y="3653"/>
                  </a:lnTo>
                  <a:lnTo>
                    <a:pt x="2315" y="3156"/>
                  </a:lnTo>
                  <a:lnTo>
                    <a:pt x="2238" y="2659"/>
                  </a:lnTo>
                  <a:lnTo>
                    <a:pt x="2219" y="2124"/>
                  </a:lnTo>
                  <a:lnTo>
                    <a:pt x="2219" y="1607"/>
                  </a:lnTo>
                  <a:lnTo>
                    <a:pt x="2257" y="1072"/>
                  </a:lnTo>
                  <a:lnTo>
                    <a:pt x="2334" y="536"/>
                  </a:lnTo>
                  <a:lnTo>
                    <a:pt x="2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-8286759" y="3147108"/>
              <a:ext cx="4404285" cy="1104635"/>
            </a:xfrm>
            <a:custGeom>
              <a:avLst/>
              <a:gdLst/>
              <a:ahLst/>
              <a:cxnLst/>
              <a:rect l="l" t="t" r="r" b="b"/>
              <a:pathLst>
                <a:path w="113381" h="28437" extrusionOk="0">
                  <a:moveTo>
                    <a:pt x="103112" y="1"/>
                  </a:moveTo>
                  <a:lnTo>
                    <a:pt x="102538" y="20"/>
                  </a:lnTo>
                  <a:lnTo>
                    <a:pt x="101983" y="39"/>
                  </a:lnTo>
                  <a:lnTo>
                    <a:pt x="102844" y="115"/>
                  </a:lnTo>
                  <a:lnTo>
                    <a:pt x="103265" y="154"/>
                  </a:lnTo>
                  <a:lnTo>
                    <a:pt x="103685" y="230"/>
                  </a:lnTo>
                  <a:lnTo>
                    <a:pt x="104240" y="326"/>
                  </a:lnTo>
                  <a:lnTo>
                    <a:pt x="104794" y="459"/>
                  </a:lnTo>
                  <a:lnTo>
                    <a:pt x="105330" y="612"/>
                  </a:lnTo>
                  <a:lnTo>
                    <a:pt x="105846" y="785"/>
                  </a:lnTo>
                  <a:lnTo>
                    <a:pt x="106362" y="995"/>
                  </a:lnTo>
                  <a:lnTo>
                    <a:pt x="106879" y="1205"/>
                  </a:lnTo>
                  <a:lnTo>
                    <a:pt x="107357" y="1454"/>
                  </a:lnTo>
                  <a:lnTo>
                    <a:pt x="107835" y="1722"/>
                  </a:lnTo>
                  <a:lnTo>
                    <a:pt x="108275" y="2008"/>
                  </a:lnTo>
                  <a:lnTo>
                    <a:pt x="108695" y="2334"/>
                  </a:lnTo>
                  <a:lnTo>
                    <a:pt x="109097" y="2659"/>
                  </a:lnTo>
                  <a:lnTo>
                    <a:pt x="109460" y="3022"/>
                  </a:lnTo>
                  <a:lnTo>
                    <a:pt x="109805" y="3385"/>
                  </a:lnTo>
                  <a:lnTo>
                    <a:pt x="110111" y="3787"/>
                  </a:lnTo>
                  <a:lnTo>
                    <a:pt x="110378" y="4208"/>
                  </a:lnTo>
                  <a:lnTo>
                    <a:pt x="110608" y="4628"/>
                  </a:lnTo>
                  <a:lnTo>
                    <a:pt x="110799" y="5068"/>
                  </a:lnTo>
                  <a:lnTo>
                    <a:pt x="110933" y="5489"/>
                  </a:lnTo>
                  <a:lnTo>
                    <a:pt x="111048" y="5910"/>
                  </a:lnTo>
                  <a:lnTo>
                    <a:pt x="111124" y="6330"/>
                  </a:lnTo>
                  <a:lnTo>
                    <a:pt x="111162" y="6770"/>
                  </a:lnTo>
                  <a:lnTo>
                    <a:pt x="111162" y="7191"/>
                  </a:lnTo>
                  <a:lnTo>
                    <a:pt x="111143" y="7611"/>
                  </a:lnTo>
                  <a:lnTo>
                    <a:pt x="111086" y="8051"/>
                  </a:lnTo>
                  <a:lnTo>
                    <a:pt x="111009" y="8472"/>
                  </a:lnTo>
                  <a:lnTo>
                    <a:pt x="110895" y="8893"/>
                  </a:lnTo>
                  <a:lnTo>
                    <a:pt x="110761" y="9313"/>
                  </a:lnTo>
                  <a:lnTo>
                    <a:pt x="110608" y="9734"/>
                  </a:lnTo>
                  <a:lnTo>
                    <a:pt x="110416" y="10155"/>
                  </a:lnTo>
                  <a:lnTo>
                    <a:pt x="110206" y="10556"/>
                  </a:lnTo>
                  <a:lnTo>
                    <a:pt x="109977" y="10977"/>
                  </a:lnTo>
                  <a:lnTo>
                    <a:pt x="109747" y="11379"/>
                  </a:lnTo>
                  <a:lnTo>
                    <a:pt x="109479" y="11799"/>
                  </a:lnTo>
                  <a:lnTo>
                    <a:pt x="109193" y="12201"/>
                  </a:lnTo>
                  <a:lnTo>
                    <a:pt x="108906" y="12603"/>
                  </a:lnTo>
                  <a:lnTo>
                    <a:pt x="108600" y="13004"/>
                  </a:lnTo>
                  <a:lnTo>
                    <a:pt x="107950" y="13788"/>
                  </a:lnTo>
                  <a:lnTo>
                    <a:pt x="107280" y="14572"/>
                  </a:lnTo>
                  <a:lnTo>
                    <a:pt x="106573" y="15337"/>
                  </a:lnTo>
                  <a:lnTo>
                    <a:pt x="105846" y="16064"/>
                  </a:lnTo>
                  <a:lnTo>
                    <a:pt x="105119" y="16791"/>
                  </a:lnTo>
                  <a:lnTo>
                    <a:pt x="104393" y="17498"/>
                  </a:lnTo>
                  <a:lnTo>
                    <a:pt x="103112" y="18779"/>
                  </a:lnTo>
                  <a:lnTo>
                    <a:pt x="101869" y="20080"/>
                  </a:lnTo>
                  <a:lnTo>
                    <a:pt x="100664" y="21418"/>
                  </a:lnTo>
                  <a:lnTo>
                    <a:pt x="99478" y="22776"/>
                  </a:lnTo>
                  <a:lnTo>
                    <a:pt x="98350" y="24153"/>
                  </a:lnTo>
                  <a:lnTo>
                    <a:pt x="97260" y="25549"/>
                  </a:lnTo>
                  <a:lnTo>
                    <a:pt x="96208" y="26983"/>
                  </a:lnTo>
                  <a:lnTo>
                    <a:pt x="95195" y="28417"/>
                  </a:lnTo>
                  <a:lnTo>
                    <a:pt x="20" y="28417"/>
                  </a:lnTo>
                  <a:lnTo>
                    <a:pt x="1" y="28436"/>
                  </a:lnTo>
                  <a:lnTo>
                    <a:pt x="97413" y="28436"/>
                  </a:lnTo>
                  <a:lnTo>
                    <a:pt x="98426" y="26983"/>
                  </a:lnTo>
                  <a:lnTo>
                    <a:pt x="99478" y="25549"/>
                  </a:lnTo>
                  <a:lnTo>
                    <a:pt x="100568" y="24153"/>
                  </a:lnTo>
                  <a:lnTo>
                    <a:pt x="101696" y="22776"/>
                  </a:lnTo>
                  <a:lnTo>
                    <a:pt x="102863" y="21418"/>
                  </a:lnTo>
                  <a:lnTo>
                    <a:pt x="104087" y="20080"/>
                  </a:lnTo>
                  <a:lnTo>
                    <a:pt x="105330" y="18779"/>
                  </a:lnTo>
                  <a:lnTo>
                    <a:pt x="106611" y="17498"/>
                  </a:lnTo>
                  <a:lnTo>
                    <a:pt x="107338" y="16791"/>
                  </a:lnTo>
                  <a:lnTo>
                    <a:pt x="108064" y="16064"/>
                  </a:lnTo>
                  <a:lnTo>
                    <a:pt x="108772" y="15337"/>
                  </a:lnTo>
                  <a:lnTo>
                    <a:pt x="109499" y="14572"/>
                  </a:lnTo>
                  <a:lnTo>
                    <a:pt x="110168" y="13788"/>
                  </a:lnTo>
                  <a:lnTo>
                    <a:pt x="110818" y="13004"/>
                  </a:lnTo>
                  <a:lnTo>
                    <a:pt x="111124" y="12603"/>
                  </a:lnTo>
                  <a:lnTo>
                    <a:pt x="111411" y="12201"/>
                  </a:lnTo>
                  <a:lnTo>
                    <a:pt x="111698" y="11799"/>
                  </a:lnTo>
                  <a:lnTo>
                    <a:pt x="111965" y="11379"/>
                  </a:lnTo>
                  <a:lnTo>
                    <a:pt x="112195" y="10977"/>
                  </a:lnTo>
                  <a:lnTo>
                    <a:pt x="112424" y="10556"/>
                  </a:lnTo>
                  <a:lnTo>
                    <a:pt x="112635" y="10155"/>
                  </a:lnTo>
                  <a:lnTo>
                    <a:pt x="112807" y="9734"/>
                  </a:lnTo>
                  <a:lnTo>
                    <a:pt x="112979" y="9313"/>
                  </a:lnTo>
                  <a:lnTo>
                    <a:pt x="113113" y="8893"/>
                  </a:lnTo>
                  <a:lnTo>
                    <a:pt x="113228" y="8472"/>
                  </a:lnTo>
                  <a:lnTo>
                    <a:pt x="113304" y="8051"/>
                  </a:lnTo>
                  <a:lnTo>
                    <a:pt x="113361" y="7611"/>
                  </a:lnTo>
                  <a:lnTo>
                    <a:pt x="113381" y="7191"/>
                  </a:lnTo>
                  <a:lnTo>
                    <a:pt x="113381" y="6770"/>
                  </a:lnTo>
                  <a:lnTo>
                    <a:pt x="113342" y="6349"/>
                  </a:lnTo>
                  <a:lnTo>
                    <a:pt x="113266" y="5910"/>
                  </a:lnTo>
                  <a:lnTo>
                    <a:pt x="113151" y="5489"/>
                  </a:lnTo>
                  <a:lnTo>
                    <a:pt x="113017" y="5068"/>
                  </a:lnTo>
                  <a:lnTo>
                    <a:pt x="112826" y="4628"/>
                  </a:lnTo>
                  <a:lnTo>
                    <a:pt x="112596" y="4208"/>
                  </a:lnTo>
                  <a:lnTo>
                    <a:pt x="112329" y="3787"/>
                  </a:lnTo>
                  <a:lnTo>
                    <a:pt x="112023" y="3385"/>
                  </a:lnTo>
                  <a:lnTo>
                    <a:pt x="111679" y="3022"/>
                  </a:lnTo>
                  <a:lnTo>
                    <a:pt x="111315" y="2659"/>
                  </a:lnTo>
                  <a:lnTo>
                    <a:pt x="110914" y="2334"/>
                  </a:lnTo>
                  <a:lnTo>
                    <a:pt x="110493" y="2008"/>
                  </a:lnTo>
                  <a:lnTo>
                    <a:pt x="110053" y="1722"/>
                  </a:lnTo>
                  <a:lnTo>
                    <a:pt x="109575" y="1454"/>
                  </a:lnTo>
                  <a:lnTo>
                    <a:pt x="109097" y="1205"/>
                  </a:lnTo>
                  <a:lnTo>
                    <a:pt x="108581" y="995"/>
                  </a:lnTo>
                  <a:lnTo>
                    <a:pt x="108064" y="785"/>
                  </a:lnTo>
                  <a:lnTo>
                    <a:pt x="107548" y="612"/>
                  </a:lnTo>
                  <a:lnTo>
                    <a:pt x="106993" y="459"/>
                  </a:lnTo>
                  <a:lnTo>
                    <a:pt x="106458" y="326"/>
                  </a:lnTo>
                  <a:lnTo>
                    <a:pt x="105903" y="230"/>
                  </a:lnTo>
                  <a:lnTo>
                    <a:pt x="105215" y="134"/>
                  </a:lnTo>
                  <a:lnTo>
                    <a:pt x="104507" y="58"/>
                  </a:lnTo>
                  <a:lnTo>
                    <a:pt x="103819" y="20"/>
                  </a:lnTo>
                  <a:lnTo>
                    <a:pt x="103112" y="1"/>
                  </a:lnTo>
                  <a:close/>
                </a:path>
              </a:pathLst>
            </a:custGeom>
            <a:solidFill>
              <a:srgbClr val="0000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-8625473" y="2394634"/>
              <a:ext cx="4656855" cy="1856403"/>
            </a:xfrm>
            <a:custGeom>
              <a:avLst/>
              <a:gdLst/>
              <a:ahLst/>
              <a:cxnLst/>
              <a:rect l="l" t="t" r="r" b="b"/>
              <a:pathLst>
                <a:path w="119883" h="47790" extrusionOk="0">
                  <a:moveTo>
                    <a:pt x="68556" y="1"/>
                  </a:moveTo>
                  <a:lnTo>
                    <a:pt x="68059" y="20"/>
                  </a:lnTo>
                  <a:lnTo>
                    <a:pt x="67543" y="58"/>
                  </a:lnTo>
                  <a:lnTo>
                    <a:pt x="67046" y="116"/>
                  </a:lnTo>
                  <a:lnTo>
                    <a:pt x="66548" y="192"/>
                  </a:lnTo>
                  <a:lnTo>
                    <a:pt x="66070" y="288"/>
                  </a:lnTo>
                  <a:lnTo>
                    <a:pt x="65592" y="383"/>
                  </a:lnTo>
                  <a:lnTo>
                    <a:pt x="65114" y="498"/>
                  </a:lnTo>
                  <a:lnTo>
                    <a:pt x="64636" y="632"/>
                  </a:lnTo>
                  <a:lnTo>
                    <a:pt x="64177" y="766"/>
                  </a:lnTo>
                  <a:lnTo>
                    <a:pt x="63699" y="919"/>
                  </a:lnTo>
                  <a:lnTo>
                    <a:pt x="62800" y="1263"/>
                  </a:lnTo>
                  <a:lnTo>
                    <a:pt x="61902" y="1626"/>
                  </a:lnTo>
                  <a:lnTo>
                    <a:pt x="61041" y="2028"/>
                  </a:lnTo>
                  <a:lnTo>
                    <a:pt x="60180" y="2468"/>
                  </a:lnTo>
                  <a:lnTo>
                    <a:pt x="59339" y="2927"/>
                  </a:lnTo>
                  <a:lnTo>
                    <a:pt x="58517" y="3424"/>
                  </a:lnTo>
                  <a:lnTo>
                    <a:pt x="57714" y="3940"/>
                  </a:lnTo>
                  <a:lnTo>
                    <a:pt x="56910" y="4457"/>
                  </a:lnTo>
                  <a:lnTo>
                    <a:pt x="56107" y="5011"/>
                  </a:lnTo>
                  <a:lnTo>
                    <a:pt x="55342" y="5566"/>
                  </a:lnTo>
                  <a:lnTo>
                    <a:pt x="54577" y="6120"/>
                  </a:lnTo>
                  <a:lnTo>
                    <a:pt x="53048" y="7268"/>
                  </a:lnTo>
                  <a:lnTo>
                    <a:pt x="5106" y="43487"/>
                  </a:lnTo>
                  <a:lnTo>
                    <a:pt x="1" y="47789"/>
                  </a:lnTo>
                  <a:lnTo>
                    <a:pt x="103915" y="47789"/>
                  </a:lnTo>
                  <a:lnTo>
                    <a:pt x="104928" y="46355"/>
                  </a:lnTo>
                  <a:lnTo>
                    <a:pt x="105980" y="44921"/>
                  </a:lnTo>
                  <a:lnTo>
                    <a:pt x="107070" y="43525"/>
                  </a:lnTo>
                  <a:lnTo>
                    <a:pt x="108198" y="42148"/>
                  </a:lnTo>
                  <a:lnTo>
                    <a:pt x="109384" y="40790"/>
                  </a:lnTo>
                  <a:lnTo>
                    <a:pt x="110589" y="39452"/>
                  </a:lnTo>
                  <a:lnTo>
                    <a:pt x="111832" y="38151"/>
                  </a:lnTo>
                  <a:lnTo>
                    <a:pt x="113113" y="36870"/>
                  </a:lnTo>
                  <a:lnTo>
                    <a:pt x="113839" y="36163"/>
                  </a:lnTo>
                  <a:lnTo>
                    <a:pt x="114566" y="35436"/>
                  </a:lnTo>
                  <a:lnTo>
                    <a:pt x="115293" y="34709"/>
                  </a:lnTo>
                  <a:lnTo>
                    <a:pt x="116000" y="33944"/>
                  </a:lnTo>
                  <a:lnTo>
                    <a:pt x="116670" y="33160"/>
                  </a:lnTo>
                  <a:lnTo>
                    <a:pt x="117320" y="32376"/>
                  </a:lnTo>
                  <a:lnTo>
                    <a:pt x="117626" y="31975"/>
                  </a:lnTo>
                  <a:lnTo>
                    <a:pt x="117913" y="31573"/>
                  </a:lnTo>
                  <a:lnTo>
                    <a:pt x="118199" y="31171"/>
                  </a:lnTo>
                  <a:lnTo>
                    <a:pt x="118467" y="30751"/>
                  </a:lnTo>
                  <a:lnTo>
                    <a:pt x="118697" y="30349"/>
                  </a:lnTo>
                  <a:lnTo>
                    <a:pt x="118926" y="29928"/>
                  </a:lnTo>
                  <a:lnTo>
                    <a:pt x="119136" y="29527"/>
                  </a:lnTo>
                  <a:lnTo>
                    <a:pt x="119328" y="29106"/>
                  </a:lnTo>
                  <a:lnTo>
                    <a:pt x="119481" y="28685"/>
                  </a:lnTo>
                  <a:lnTo>
                    <a:pt x="119615" y="28265"/>
                  </a:lnTo>
                  <a:lnTo>
                    <a:pt x="119729" y="27844"/>
                  </a:lnTo>
                  <a:lnTo>
                    <a:pt x="119806" y="27423"/>
                  </a:lnTo>
                  <a:lnTo>
                    <a:pt x="119863" y="26983"/>
                  </a:lnTo>
                  <a:lnTo>
                    <a:pt x="119882" y="26563"/>
                  </a:lnTo>
                  <a:lnTo>
                    <a:pt x="119882" y="26142"/>
                  </a:lnTo>
                  <a:lnTo>
                    <a:pt x="119844" y="25702"/>
                  </a:lnTo>
                  <a:lnTo>
                    <a:pt x="119768" y="25282"/>
                  </a:lnTo>
                  <a:lnTo>
                    <a:pt x="119653" y="24861"/>
                  </a:lnTo>
                  <a:lnTo>
                    <a:pt x="119519" y="24440"/>
                  </a:lnTo>
                  <a:lnTo>
                    <a:pt x="119328" y="24000"/>
                  </a:lnTo>
                  <a:lnTo>
                    <a:pt x="119098" y="23580"/>
                  </a:lnTo>
                  <a:lnTo>
                    <a:pt x="118831" y="23159"/>
                  </a:lnTo>
                  <a:lnTo>
                    <a:pt x="118525" y="22757"/>
                  </a:lnTo>
                  <a:lnTo>
                    <a:pt x="118180" y="22394"/>
                  </a:lnTo>
                  <a:lnTo>
                    <a:pt x="117817" y="22031"/>
                  </a:lnTo>
                  <a:lnTo>
                    <a:pt x="117415" y="21706"/>
                  </a:lnTo>
                  <a:lnTo>
                    <a:pt x="116995" y="21380"/>
                  </a:lnTo>
                  <a:lnTo>
                    <a:pt x="116555" y="21094"/>
                  </a:lnTo>
                  <a:lnTo>
                    <a:pt x="116077" y="20826"/>
                  </a:lnTo>
                  <a:lnTo>
                    <a:pt x="115599" y="20577"/>
                  </a:lnTo>
                  <a:lnTo>
                    <a:pt x="115082" y="20367"/>
                  </a:lnTo>
                  <a:lnTo>
                    <a:pt x="114566" y="20157"/>
                  </a:lnTo>
                  <a:lnTo>
                    <a:pt x="114050" y="19984"/>
                  </a:lnTo>
                  <a:lnTo>
                    <a:pt x="113514" y="19831"/>
                  </a:lnTo>
                  <a:lnTo>
                    <a:pt x="112960" y="19698"/>
                  </a:lnTo>
                  <a:lnTo>
                    <a:pt x="112405" y="19602"/>
                  </a:lnTo>
                  <a:lnTo>
                    <a:pt x="111851" y="19526"/>
                  </a:lnTo>
                  <a:lnTo>
                    <a:pt x="111296" y="19449"/>
                  </a:lnTo>
                  <a:lnTo>
                    <a:pt x="110742" y="19411"/>
                  </a:lnTo>
                  <a:lnTo>
                    <a:pt x="110187" y="19392"/>
                  </a:lnTo>
                  <a:lnTo>
                    <a:pt x="109632" y="19373"/>
                  </a:lnTo>
                  <a:lnTo>
                    <a:pt x="109078" y="19392"/>
                  </a:lnTo>
                  <a:lnTo>
                    <a:pt x="108504" y="19411"/>
                  </a:lnTo>
                  <a:lnTo>
                    <a:pt x="107950" y="19449"/>
                  </a:lnTo>
                  <a:lnTo>
                    <a:pt x="107395" y="19487"/>
                  </a:lnTo>
                  <a:lnTo>
                    <a:pt x="106840" y="19545"/>
                  </a:lnTo>
                  <a:lnTo>
                    <a:pt x="105712" y="19698"/>
                  </a:lnTo>
                  <a:lnTo>
                    <a:pt x="104603" y="19889"/>
                  </a:lnTo>
                  <a:lnTo>
                    <a:pt x="103513" y="20099"/>
                  </a:lnTo>
                  <a:lnTo>
                    <a:pt x="102366" y="20329"/>
                  </a:lnTo>
                  <a:lnTo>
                    <a:pt x="101218" y="20577"/>
                  </a:lnTo>
                  <a:lnTo>
                    <a:pt x="100071" y="20864"/>
                  </a:lnTo>
                  <a:lnTo>
                    <a:pt x="98943" y="21151"/>
                  </a:lnTo>
                  <a:lnTo>
                    <a:pt x="97814" y="21457"/>
                  </a:lnTo>
                  <a:lnTo>
                    <a:pt x="96686" y="21782"/>
                  </a:lnTo>
                  <a:lnTo>
                    <a:pt x="95577" y="22126"/>
                  </a:lnTo>
                  <a:lnTo>
                    <a:pt x="94487" y="22490"/>
                  </a:lnTo>
                  <a:lnTo>
                    <a:pt x="93378" y="22872"/>
                  </a:lnTo>
                  <a:lnTo>
                    <a:pt x="92288" y="23274"/>
                  </a:lnTo>
                  <a:lnTo>
                    <a:pt x="91217" y="23694"/>
                  </a:lnTo>
                  <a:lnTo>
                    <a:pt x="90146" y="24115"/>
                  </a:lnTo>
                  <a:lnTo>
                    <a:pt x="89075" y="24574"/>
                  </a:lnTo>
                  <a:lnTo>
                    <a:pt x="88023" y="25033"/>
                  </a:lnTo>
                  <a:lnTo>
                    <a:pt x="86991" y="25511"/>
                  </a:lnTo>
                  <a:lnTo>
                    <a:pt x="85958" y="26008"/>
                  </a:lnTo>
                  <a:lnTo>
                    <a:pt x="84753" y="26582"/>
                  </a:lnTo>
                  <a:lnTo>
                    <a:pt x="84122" y="26888"/>
                  </a:lnTo>
                  <a:lnTo>
                    <a:pt x="83510" y="27156"/>
                  </a:lnTo>
                  <a:lnTo>
                    <a:pt x="82860" y="27423"/>
                  </a:lnTo>
                  <a:lnTo>
                    <a:pt x="82229" y="27672"/>
                  </a:lnTo>
                  <a:lnTo>
                    <a:pt x="81579" y="27901"/>
                  </a:lnTo>
                  <a:lnTo>
                    <a:pt x="80929" y="28093"/>
                  </a:lnTo>
                  <a:lnTo>
                    <a:pt x="80279" y="28265"/>
                  </a:lnTo>
                  <a:lnTo>
                    <a:pt x="79628" y="28379"/>
                  </a:lnTo>
                  <a:lnTo>
                    <a:pt x="79303" y="28437"/>
                  </a:lnTo>
                  <a:lnTo>
                    <a:pt x="78978" y="28456"/>
                  </a:lnTo>
                  <a:lnTo>
                    <a:pt x="78653" y="28475"/>
                  </a:lnTo>
                  <a:lnTo>
                    <a:pt x="78328" y="28494"/>
                  </a:lnTo>
                  <a:lnTo>
                    <a:pt x="78003" y="28475"/>
                  </a:lnTo>
                  <a:lnTo>
                    <a:pt x="77678" y="28456"/>
                  </a:lnTo>
                  <a:lnTo>
                    <a:pt x="77372" y="28437"/>
                  </a:lnTo>
                  <a:lnTo>
                    <a:pt x="77047" y="28379"/>
                  </a:lnTo>
                  <a:lnTo>
                    <a:pt x="76741" y="28303"/>
                  </a:lnTo>
                  <a:lnTo>
                    <a:pt x="76416" y="28226"/>
                  </a:lnTo>
                  <a:lnTo>
                    <a:pt x="76110" y="28131"/>
                  </a:lnTo>
                  <a:lnTo>
                    <a:pt x="75804" y="28016"/>
                  </a:lnTo>
                  <a:lnTo>
                    <a:pt x="75402" y="27825"/>
                  </a:lnTo>
                  <a:lnTo>
                    <a:pt x="75020" y="27595"/>
                  </a:lnTo>
                  <a:lnTo>
                    <a:pt x="74676" y="27366"/>
                  </a:lnTo>
                  <a:lnTo>
                    <a:pt x="74351" y="27098"/>
                  </a:lnTo>
                  <a:lnTo>
                    <a:pt x="74064" y="26830"/>
                  </a:lnTo>
                  <a:lnTo>
                    <a:pt x="73815" y="26525"/>
                  </a:lnTo>
                  <a:lnTo>
                    <a:pt x="73586" y="26219"/>
                  </a:lnTo>
                  <a:lnTo>
                    <a:pt x="73394" y="25893"/>
                  </a:lnTo>
                  <a:lnTo>
                    <a:pt x="73222" y="25549"/>
                  </a:lnTo>
                  <a:lnTo>
                    <a:pt x="73069" y="25186"/>
                  </a:lnTo>
                  <a:lnTo>
                    <a:pt x="72955" y="24823"/>
                  </a:lnTo>
                  <a:lnTo>
                    <a:pt x="72859" y="24440"/>
                  </a:lnTo>
                  <a:lnTo>
                    <a:pt x="72782" y="24058"/>
                  </a:lnTo>
                  <a:lnTo>
                    <a:pt x="72725" y="23656"/>
                  </a:lnTo>
                  <a:lnTo>
                    <a:pt x="72706" y="23254"/>
                  </a:lnTo>
                  <a:lnTo>
                    <a:pt x="72706" y="22834"/>
                  </a:lnTo>
                  <a:lnTo>
                    <a:pt x="72706" y="22470"/>
                  </a:lnTo>
                  <a:lnTo>
                    <a:pt x="72744" y="22126"/>
                  </a:lnTo>
                  <a:lnTo>
                    <a:pt x="72782" y="21763"/>
                  </a:lnTo>
                  <a:lnTo>
                    <a:pt x="72840" y="21380"/>
                  </a:lnTo>
                  <a:lnTo>
                    <a:pt x="72916" y="21017"/>
                  </a:lnTo>
                  <a:lnTo>
                    <a:pt x="73012" y="20654"/>
                  </a:lnTo>
                  <a:lnTo>
                    <a:pt x="73108" y="20290"/>
                  </a:lnTo>
                  <a:lnTo>
                    <a:pt x="73222" y="19927"/>
                  </a:lnTo>
                  <a:lnTo>
                    <a:pt x="73337" y="19583"/>
                  </a:lnTo>
                  <a:lnTo>
                    <a:pt x="73471" y="19220"/>
                  </a:lnTo>
                  <a:lnTo>
                    <a:pt x="73624" y="18875"/>
                  </a:lnTo>
                  <a:lnTo>
                    <a:pt x="73777" y="18531"/>
                  </a:lnTo>
                  <a:lnTo>
                    <a:pt x="73949" y="18187"/>
                  </a:lnTo>
                  <a:lnTo>
                    <a:pt x="74121" y="17862"/>
                  </a:lnTo>
                  <a:lnTo>
                    <a:pt x="74312" y="17537"/>
                  </a:lnTo>
                  <a:lnTo>
                    <a:pt x="74504" y="17231"/>
                  </a:lnTo>
                  <a:lnTo>
                    <a:pt x="75249" y="16102"/>
                  </a:lnTo>
                  <a:lnTo>
                    <a:pt x="76033" y="14993"/>
                  </a:lnTo>
                  <a:lnTo>
                    <a:pt x="76798" y="13865"/>
                  </a:lnTo>
                  <a:lnTo>
                    <a:pt x="77181" y="13291"/>
                  </a:lnTo>
                  <a:lnTo>
                    <a:pt x="77544" y="12718"/>
                  </a:lnTo>
                  <a:lnTo>
                    <a:pt x="77888" y="12144"/>
                  </a:lnTo>
                  <a:lnTo>
                    <a:pt x="78194" y="11570"/>
                  </a:lnTo>
                  <a:lnTo>
                    <a:pt x="78481" y="10978"/>
                  </a:lnTo>
                  <a:lnTo>
                    <a:pt x="78749" y="10404"/>
                  </a:lnTo>
                  <a:lnTo>
                    <a:pt x="78959" y="9811"/>
                  </a:lnTo>
                  <a:lnTo>
                    <a:pt x="79150" y="9218"/>
                  </a:lnTo>
                  <a:lnTo>
                    <a:pt x="79227" y="8912"/>
                  </a:lnTo>
                  <a:lnTo>
                    <a:pt x="79284" y="8606"/>
                  </a:lnTo>
                  <a:lnTo>
                    <a:pt x="79323" y="8319"/>
                  </a:lnTo>
                  <a:lnTo>
                    <a:pt x="79361" y="8013"/>
                  </a:lnTo>
                  <a:lnTo>
                    <a:pt x="79380" y="7535"/>
                  </a:lnTo>
                  <a:lnTo>
                    <a:pt x="79380" y="7038"/>
                  </a:lnTo>
                  <a:lnTo>
                    <a:pt x="79323" y="6560"/>
                  </a:lnTo>
                  <a:lnTo>
                    <a:pt x="79227" y="6063"/>
                  </a:lnTo>
                  <a:lnTo>
                    <a:pt x="79112" y="5642"/>
                  </a:lnTo>
                  <a:lnTo>
                    <a:pt x="78978" y="5241"/>
                  </a:lnTo>
                  <a:lnTo>
                    <a:pt x="78806" y="4858"/>
                  </a:lnTo>
                  <a:lnTo>
                    <a:pt x="78596" y="4495"/>
                  </a:lnTo>
                  <a:lnTo>
                    <a:pt x="78366" y="4131"/>
                  </a:lnTo>
                  <a:lnTo>
                    <a:pt x="78118" y="3787"/>
                  </a:lnTo>
                  <a:lnTo>
                    <a:pt x="77850" y="3443"/>
                  </a:lnTo>
                  <a:lnTo>
                    <a:pt x="77544" y="3137"/>
                  </a:lnTo>
                  <a:lnTo>
                    <a:pt x="77219" y="2831"/>
                  </a:lnTo>
                  <a:lnTo>
                    <a:pt x="76875" y="2525"/>
                  </a:lnTo>
                  <a:lnTo>
                    <a:pt x="76511" y="2257"/>
                  </a:lnTo>
                  <a:lnTo>
                    <a:pt x="76148" y="1990"/>
                  </a:lnTo>
                  <a:lnTo>
                    <a:pt x="75747" y="1760"/>
                  </a:lnTo>
                  <a:lnTo>
                    <a:pt x="75326" y="1531"/>
                  </a:lnTo>
                  <a:lnTo>
                    <a:pt x="74905" y="1301"/>
                  </a:lnTo>
                  <a:lnTo>
                    <a:pt x="74465" y="1110"/>
                  </a:lnTo>
                  <a:lnTo>
                    <a:pt x="74006" y="919"/>
                  </a:lnTo>
                  <a:lnTo>
                    <a:pt x="73547" y="766"/>
                  </a:lnTo>
                  <a:lnTo>
                    <a:pt x="73069" y="613"/>
                  </a:lnTo>
                  <a:lnTo>
                    <a:pt x="72591" y="479"/>
                  </a:lnTo>
                  <a:lnTo>
                    <a:pt x="72094" y="345"/>
                  </a:lnTo>
                  <a:lnTo>
                    <a:pt x="71597" y="250"/>
                  </a:lnTo>
                  <a:lnTo>
                    <a:pt x="71100" y="173"/>
                  </a:lnTo>
                  <a:lnTo>
                    <a:pt x="70602" y="97"/>
                  </a:lnTo>
                  <a:lnTo>
                    <a:pt x="70086" y="58"/>
                  </a:lnTo>
                  <a:lnTo>
                    <a:pt x="69570" y="20"/>
                  </a:lnTo>
                  <a:lnTo>
                    <a:pt x="690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85725" dir="106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-7864104" y="2703672"/>
              <a:ext cx="3240256" cy="1547352"/>
            </a:xfrm>
            <a:custGeom>
              <a:avLst/>
              <a:gdLst/>
              <a:ahLst/>
              <a:cxnLst/>
              <a:rect l="l" t="t" r="r" b="b"/>
              <a:pathLst>
                <a:path w="83415" h="39834" extrusionOk="0">
                  <a:moveTo>
                    <a:pt x="58880" y="0"/>
                  </a:moveTo>
                  <a:lnTo>
                    <a:pt x="58287" y="19"/>
                  </a:lnTo>
                  <a:lnTo>
                    <a:pt x="57694" y="77"/>
                  </a:lnTo>
                  <a:lnTo>
                    <a:pt x="57102" y="172"/>
                  </a:lnTo>
                  <a:lnTo>
                    <a:pt x="56509" y="306"/>
                  </a:lnTo>
                  <a:lnTo>
                    <a:pt x="55916" y="440"/>
                  </a:lnTo>
                  <a:lnTo>
                    <a:pt x="55342" y="612"/>
                  </a:lnTo>
                  <a:lnTo>
                    <a:pt x="54195" y="975"/>
                  </a:lnTo>
                  <a:lnTo>
                    <a:pt x="52971" y="1377"/>
                  </a:lnTo>
                  <a:lnTo>
                    <a:pt x="51747" y="1817"/>
                  </a:lnTo>
                  <a:lnTo>
                    <a:pt x="50543" y="2276"/>
                  </a:lnTo>
                  <a:lnTo>
                    <a:pt x="49338" y="2754"/>
                  </a:lnTo>
                  <a:lnTo>
                    <a:pt x="48152" y="3251"/>
                  </a:lnTo>
                  <a:lnTo>
                    <a:pt x="46967" y="3748"/>
                  </a:lnTo>
                  <a:lnTo>
                    <a:pt x="45781" y="4284"/>
                  </a:lnTo>
                  <a:lnTo>
                    <a:pt x="44614" y="4819"/>
                  </a:lnTo>
                  <a:lnTo>
                    <a:pt x="43448" y="5374"/>
                  </a:lnTo>
                  <a:lnTo>
                    <a:pt x="42281" y="5966"/>
                  </a:lnTo>
                  <a:lnTo>
                    <a:pt x="41134" y="6559"/>
                  </a:lnTo>
                  <a:lnTo>
                    <a:pt x="40006" y="7152"/>
                  </a:lnTo>
                  <a:lnTo>
                    <a:pt x="38858" y="7783"/>
                  </a:lnTo>
                  <a:lnTo>
                    <a:pt x="37749" y="8414"/>
                  </a:lnTo>
                  <a:lnTo>
                    <a:pt x="36621" y="9064"/>
                  </a:lnTo>
                  <a:lnTo>
                    <a:pt x="35512" y="9734"/>
                  </a:lnTo>
                  <a:lnTo>
                    <a:pt x="34498" y="10365"/>
                  </a:lnTo>
                  <a:lnTo>
                    <a:pt x="33485" y="10996"/>
                  </a:lnTo>
                  <a:lnTo>
                    <a:pt x="32471" y="11646"/>
                  </a:lnTo>
                  <a:lnTo>
                    <a:pt x="31477" y="12315"/>
                  </a:lnTo>
                  <a:lnTo>
                    <a:pt x="30483" y="12985"/>
                  </a:lnTo>
                  <a:lnTo>
                    <a:pt x="29507" y="13654"/>
                  </a:lnTo>
                  <a:lnTo>
                    <a:pt x="27557" y="15050"/>
                  </a:lnTo>
                  <a:lnTo>
                    <a:pt x="25625" y="16465"/>
                  </a:lnTo>
                  <a:lnTo>
                    <a:pt x="23713" y="17918"/>
                  </a:lnTo>
                  <a:lnTo>
                    <a:pt x="21839" y="19410"/>
                  </a:lnTo>
                  <a:lnTo>
                    <a:pt x="19984" y="20921"/>
                  </a:lnTo>
                  <a:lnTo>
                    <a:pt x="18148" y="22470"/>
                  </a:lnTo>
                  <a:lnTo>
                    <a:pt x="16351" y="24038"/>
                  </a:lnTo>
                  <a:lnTo>
                    <a:pt x="14553" y="25625"/>
                  </a:lnTo>
                  <a:lnTo>
                    <a:pt x="12775" y="27231"/>
                  </a:lnTo>
                  <a:lnTo>
                    <a:pt x="11015" y="28857"/>
                  </a:lnTo>
                  <a:lnTo>
                    <a:pt x="9275" y="30501"/>
                  </a:lnTo>
                  <a:lnTo>
                    <a:pt x="7554" y="32165"/>
                  </a:lnTo>
                  <a:lnTo>
                    <a:pt x="5833" y="33829"/>
                  </a:lnTo>
                  <a:lnTo>
                    <a:pt x="5106" y="34555"/>
                  </a:lnTo>
                  <a:lnTo>
                    <a:pt x="3806" y="35856"/>
                  </a:lnTo>
                  <a:lnTo>
                    <a:pt x="2047" y="37672"/>
                  </a:lnTo>
                  <a:lnTo>
                    <a:pt x="1052" y="38705"/>
                  </a:lnTo>
                  <a:lnTo>
                    <a:pt x="1" y="39833"/>
                  </a:lnTo>
                  <a:lnTo>
                    <a:pt x="5910" y="39833"/>
                  </a:lnTo>
                  <a:lnTo>
                    <a:pt x="6923" y="38609"/>
                  </a:lnTo>
                  <a:lnTo>
                    <a:pt x="7956" y="37405"/>
                  </a:lnTo>
                  <a:lnTo>
                    <a:pt x="9007" y="36200"/>
                  </a:lnTo>
                  <a:lnTo>
                    <a:pt x="10059" y="35014"/>
                  </a:lnTo>
                  <a:lnTo>
                    <a:pt x="11149" y="33848"/>
                  </a:lnTo>
                  <a:lnTo>
                    <a:pt x="12239" y="32700"/>
                  </a:lnTo>
                  <a:lnTo>
                    <a:pt x="13348" y="31553"/>
                  </a:lnTo>
                  <a:lnTo>
                    <a:pt x="14477" y="30444"/>
                  </a:lnTo>
                  <a:lnTo>
                    <a:pt x="15222" y="29717"/>
                  </a:lnTo>
                  <a:lnTo>
                    <a:pt x="15949" y="29029"/>
                  </a:lnTo>
                  <a:lnTo>
                    <a:pt x="16695" y="28360"/>
                  </a:lnTo>
                  <a:lnTo>
                    <a:pt x="17460" y="27690"/>
                  </a:lnTo>
                  <a:lnTo>
                    <a:pt x="18206" y="27021"/>
                  </a:lnTo>
                  <a:lnTo>
                    <a:pt x="18971" y="26390"/>
                  </a:lnTo>
                  <a:lnTo>
                    <a:pt x="19755" y="25759"/>
                  </a:lnTo>
                  <a:lnTo>
                    <a:pt x="20519" y="25128"/>
                  </a:lnTo>
                  <a:lnTo>
                    <a:pt x="22088" y="23923"/>
                  </a:lnTo>
                  <a:lnTo>
                    <a:pt x="23675" y="22737"/>
                  </a:lnTo>
                  <a:lnTo>
                    <a:pt x="25281" y="21571"/>
                  </a:lnTo>
                  <a:lnTo>
                    <a:pt x="26887" y="20443"/>
                  </a:lnTo>
                  <a:lnTo>
                    <a:pt x="28494" y="19314"/>
                  </a:lnTo>
                  <a:lnTo>
                    <a:pt x="30119" y="18205"/>
                  </a:lnTo>
                  <a:lnTo>
                    <a:pt x="33370" y="15968"/>
                  </a:lnTo>
                  <a:lnTo>
                    <a:pt x="34996" y="14820"/>
                  </a:lnTo>
                  <a:lnTo>
                    <a:pt x="36621" y="13673"/>
                  </a:lnTo>
                  <a:lnTo>
                    <a:pt x="38246" y="12507"/>
                  </a:lnTo>
                  <a:lnTo>
                    <a:pt x="39853" y="11302"/>
                  </a:lnTo>
                  <a:lnTo>
                    <a:pt x="40599" y="10728"/>
                  </a:lnTo>
                  <a:lnTo>
                    <a:pt x="41000" y="10441"/>
                  </a:lnTo>
                  <a:lnTo>
                    <a:pt x="41383" y="10193"/>
                  </a:lnTo>
                  <a:lnTo>
                    <a:pt x="41803" y="9944"/>
                  </a:lnTo>
                  <a:lnTo>
                    <a:pt x="42224" y="9734"/>
                  </a:lnTo>
                  <a:lnTo>
                    <a:pt x="42434" y="9657"/>
                  </a:lnTo>
                  <a:lnTo>
                    <a:pt x="42664" y="9581"/>
                  </a:lnTo>
                  <a:lnTo>
                    <a:pt x="42874" y="9504"/>
                  </a:lnTo>
                  <a:lnTo>
                    <a:pt x="43104" y="9466"/>
                  </a:lnTo>
                  <a:lnTo>
                    <a:pt x="43371" y="9428"/>
                  </a:lnTo>
                  <a:lnTo>
                    <a:pt x="43620" y="9409"/>
                  </a:lnTo>
                  <a:lnTo>
                    <a:pt x="43830" y="9428"/>
                  </a:lnTo>
                  <a:lnTo>
                    <a:pt x="44041" y="9447"/>
                  </a:lnTo>
                  <a:lnTo>
                    <a:pt x="44251" y="9485"/>
                  </a:lnTo>
                  <a:lnTo>
                    <a:pt x="44442" y="9523"/>
                  </a:lnTo>
                  <a:lnTo>
                    <a:pt x="44653" y="9600"/>
                  </a:lnTo>
                  <a:lnTo>
                    <a:pt x="44844" y="9676"/>
                  </a:lnTo>
                  <a:lnTo>
                    <a:pt x="45016" y="9772"/>
                  </a:lnTo>
                  <a:lnTo>
                    <a:pt x="45188" y="9868"/>
                  </a:lnTo>
                  <a:lnTo>
                    <a:pt x="45360" y="9982"/>
                  </a:lnTo>
                  <a:lnTo>
                    <a:pt x="45513" y="10116"/>
                  </a:lnTo>
                  <a:lnTo>
                    <a:pt x="45647" y="10250"/>
                  </a:lnTo>
                  <a:lnTo>
                    <a:pt x="45762" y="10403"/>
                  </a:lnTo>
                  <a:lnTo>
                    <a:pt x="45877" y="10575"/>
                  </a:lnTo>
                  <a:lnTo>
                    <a:pt x="45953" y="10747"/>
                  </a:lnTo>
                  <a:lnTo>
                    <a:pt x="46029" y="10938"/>
                  </a:lnTo>
                  <a:lnTo>
                    <a:pt x="46068" y="11130"/>
                  </a:lnTo>
                  <a:lnTo>
                    <a:pt x="46087" y="11359"/>
                  </a:lnTo>
                  <a:lnTo>
                    <a:pt x="46087" y="11589"/>
                  </a:lnTo>
                  <a:lnTo>
                    <a:pt x="46049" y="11799"/>
                  </a:lnTo>
                  <a:lnTo>
                    <a:pt x="45991" y="12028"/>
                  </a:lnTo>
                  <a:lnTo>
                    <a:pt x="45915" y="12239"/>
                  </a:lnTo>
                  <a:lnTo>
                    <a:pt x="45800" y="12430"/>
                  </a:lnTo>
                  <a:lnTo>
                    <a:pt x="45685" y="12640"/>
                  </a:lnTo>
                  <a:lnTo>
                    <a:pt x="45551" y="12832"/>
                  </a:lnTo>
                  <a:lnTo>
                    <a:pt x="45398" y="13004"/>
                  </a:lnTo>
                  <a:lnTo>
                    <a:pt x="45226" y="13195"/>
                  </a:lnTo>
                  <a:lnTo>
                    <a:pt x="44882" y="13539"/>
                  </a:lnTo>
                  <a:lnTo>
                    <a:pt x="44500" y="13864"/>
                  </a:lnTo>
                  <a:lnTo>
                    <a:pt x="44117" y="14151"/>
                  </a:lnTo>
                  <a:lnTo>
                    <a:pt x="43085" y="14916"/>
                  </a:lnTo>
                  <a:lnTo>
                    <a:pt x="41899" y="15757"/>
                  </a:lnTo>
                  <a:lnTo>
                    <a:pt x="40618" y="16694"/>
                  </a:lnTo>
                  <a:lnTo>
                    <a:pt x="39260" y="17689"/>
                  </a:lnTo>
                  <a:lnTo>
                    <a:pt x="37864" y="18760"/>
                  </a:lnTo>
                  <a:lnTo>
                    <a:pt x="37176" y="19314"/>
                  </a:lnTo>
                  <a:lnTo>
                    <a:pt x="36468" y="19888"/>
                  </a:lnTo>
                  <a:lnTo>
                    <a:pt x="35780" y="20481"/>
                  </a:lnTo>
                  <a:lnTo>
                    <a:pt x="35110" y="21093"/>
                  </a:lnTo>
                  <a:lnTo>
                    <a:pt x="34460" y="21705"/>
                  </a:lnTo>
                  <a:lnTo>
                    <a:pt x="33810" y="22336"/>
                  </a:lnTo>
                  <a:lnTo>
                    <a:pt x="33198" y="22986"/>
                  </a:lnTo>
                  <a:lnTo>
                    <a:pt x="32624" y="23636"/>
                  </a:lnTo>
                  <a:lnTo>
                    <a:pt x="32070" y="24305"/>
                  </a:lnTo>
                  <a:lnTo>
                    <a:pt x="31573" y="24975"/>
                  </a:lnTo>
                  <a:lnTo>
                    <a:pt x="31094" y="25663"/>
                  </a:lnTo>
                  <a:lnTo>
                    <a:pt x="30884" y="26007"/>
                  </a:lnTo>
                  <a:lnTo>
                    <a:pt x="30674" y="26371"/>
                  </a:lnTo>
                  <a:lnTo>
                    <a:pt x="30483" y="26715"/>
                  </a:lnTo>
                  <a:lnTo>
                    <a:pt x="30310" y="27059"/>
                  </a:lnTo>
                  <a:lnTo>
                    <a:pt x="30138" y="27422"/>
                  </a:lnTo>
                  <a:lnTo>
                    <a:pt x="30004" y="27786"/>
                  </a:lnTo>
                  <a:lnTo>
                    <a:pt x="29851" y="28149"/>
                  </a:lnTo>
                  <a:lnTo>
                    <a:pt x="29737" y="28512"/>
                  </a:lnTo>
                  <a:lnTo>
                    <a:pt x="29641" y="28876"/>
                  </a:lnTo>
                  <a:lnTo>
                    <a:pt x="29546" y="29239"/>
                  </a:lnTo>
                  <a:lnTo>
                    <a:pt x="29488" y="29603"/>
                  </a:lnTo>
                  <a:lnTo>
                    <a:pt x="29431" y="29966"/>
                  </a:lnTo>
                  <a:lnTo>
                    <a:pt x="29393" y="30329"/>
                  </a:lnTo>
                  <a:lnTo>
                    <a:pt x="29373" y="30712"/>
                  </a:lnTo>
                  <a:lnTo>
                    <a:pt x="29393" y="31075"/>
                  </a:lnTo>
                  <a:lnTo>
                    <a:pt x="29412" y="31457"/>
                  </a:lnTo>
                  <a:lnTo>
                    <a:pt x="29450" y="31821"/>
                  </a:lnTo>
                  <a:lnTo>
                    <a:pt x="29507" y="32203"/>
                  </a:lnTo>
                  <a:lnTo>
                    <a:pt x="29603" y="32586"/>
                  </a:lnTo>
                  <a:lnTo>
                    <a:pt x="29718" y="32949"/>
                  </a:lnTo>
                  <a:lnTo>
                    <a:pt x="29832" y="33331"/>
                  </a:lnTo>
                  <a:lnTo>
                    <a:pt x="29985" y="33714"/>
                  </a:lnTo>
                  <a:lnTo>
                    <a:pt x="30215" y="34173"/>
                  </a:lnTo>
                  <a:lnTo>
                    <a:pt x="30483" y="34613"/>
                  </a:lnTo>
                  <a:lnTo>
                    <a:pt x="30769" y="35014"/>
                  </a:lnTo>
                  <a:lnTo>
                    <a:pt x="31075" y="35397"/>
                  </a:lnTo>
                  <a:lnTo>
                    <a:pt x="31420" y="35779"/>
                  </a:lnTo>
                  <a:lnTo>
                    <a:pt x="31802" y="36104"/>
                  </a:lnTo>
                  <a:lnTo>
                    <a:pt x="32204" y="36429"/>
                  </a:lnTo>
                  <a:lnTo>
                    <a:pt x="32605" y="36716"/>
                  </a:lnTo>
                  <a:lnTo>
                    <a:pt x="33045" y="37003"/>
                  </a:lnTo>
                  <a:lnTo>
                    <a:pt x="33504" y="37233"/>
                  </a:lnTo>
                  <a:lnTo>
                    <a:pt x="33963" y="37462"/>
                  </a:lnTo>
                  <a:lnTo>
                    <a:pt x="34441" y="37653"/>
                  </a:lnTo>
                  <a:lnTo>
                    <a:pt x="34938" y="37825"/>
                  </a:lnTo>
                  <a:lnTo>
                    <a:pt x="35435" y="37959"/>
                  </a:lnTo>
                  <a:lnTo>
                    <a:pt x="35933" y="38093"/>
                  </a:lnTo>
                  <a:lnTo>
                    <a:pt x="36430" y="38170"/>
                  </a:lnTo>
                  <a:lnTo>
                    <a:pt x="36927" y="38246"/>
                  </a:lnTo>
                  <a:lnTo>
                    <a:pt x="37405" y="38284"/>
                  </a:lnTo>
                  <a:lnTo>
                    <a:pt x="37902" y="38303"/>
                  </a:lnTo>
                  <a:lnTo>
                    <a:pt x="38380" y="38323"/>
                  </a:lnTo>
                  <a:lnTo>
                    <a:pt x="39164" y="38303"/>
                  </a:lnTo>
                  <a:lnTo>
                    <a:pt x="39929" y="38246"/>
                  </a:lnTo>
                  <a:lnTo>
                    <a:pt x="40694" y="38150"/>
                  </a:lnTo>
                  <a:lnTo>
                    <a:pt x="41478" y="38036"/>
                  </a:lnTo>
                  <a:lnTo>
                    <a:pt x="42243" y="37883"/>
                  </a:lnTo>
                  <a:lnTo>
                    <a:pt x="43008" y="37730"/>
                  </a:lnTo>
                  <a:lnTo>
                    <a:pt x="43754" y="37539"/>
                  </a:lnTo>
                  <a:lnTo>
                    <a:pt x="44519" y="37347"/>
                  </a:lnTo>
                  <a:lnTo>
                    <a:pt x="45896" y="36965"/>
                  </a:lnTo>
                  <a:lnTo>
                    <a:pt x="47253" y="36563"/>
                  </a:lnTo>
                  <a:lnTo>
                    <a:pt x="48611" y="36123"/>
                  </a:lnTo>
                  <a:lnTo>
                    <a:pt x="49969" y="35665"/>
                  </a:lnTo>
                  <a:lnTo>
                    <a:pt x="51307" y="35186"/>
                  </a:lnTo>
                  <a:lnTo>
                    <a:pt x="52646" y="34670"/>
                  </a:lnTo>
                  <a:lnTo>
                    <a:pt x="53966" y="34135"/>
                  </a:lnTo>
                  <a:lnTo>
                    <a:pt x="55266" y="33561"/>
                  </a:lnTo>
                  <a:lnTo>
                    <a:pt x="56566" y="32987"/>
                  </a:lnTo>
                  <a:lnTo>
                    <a:pt x="57867" y="32356"/>
                  </a:lnTo>
                  <a:lnTo>
                    <a:pt x="59129" y="31725"/>
                  </a:lnTo>
                  <a:lnTo>
                    <a:pt x="60391" y="31056"/>
                  </a:lnTo>
                  <a:lnTo>
                    <a:pt x="61653" y="30367"/>
                  </a:lnTo>
                  <a:lnTo>
                    <a:pt x="62877" y="29641"/>
                  </a:lnTo>
                  <a:lnTo>
                    <a:pt x="64101" y="28914"/>
                  </a:lnTo>
                  <a:lnTo>
                    <a:pt x="65305" y="28149"/>
                  </a:lnTo>
                  <a:lnTo>
                    <a:pt x="65650" y="27939"/>
                  </a:lnTo>
                  <a:lnTo>
                    <a:pt x="65994" y="27728"/>
                  </a:lnTo>
                  <a:lnTo>
                    <a:pt x="66357" y="27537"/>
                  </a:lnTo>
                  <a:lnTo>
                    <a:pt x="66740" y="27365"/>
                  </a:lnTo>
                  <a:lnTo>
                    <a:pt x="67122" y="27212"/>
                  </a:lnTo>
                  <a:lnTo>
                    <a:pt x="67485" y="27097"/>
                  </a:lnTo>
                  <a:lnTo>
                    <a:pt x="67868" y="27021"/>
                  </a:lnTo>
                  <a:lnTo>
                    <a:pt x="68059" y="27002"/>
                  </a:lnTo>
                  <a:lnTo>
                    <a:pt x="68403" y="27002"/>
                  </a:lnTo>
                  <a:lnTo>
                    <a:pt x="68575" y="27021"/>
                  </a:lnTo>
                  <a:lnTo>
                    <a:pt x="68748" y="27059"/>
                  </a:lnTo>
                  <a:lnTo>
                    <a:pt x="68901" y="27097"/>
                  </a:lnTo>
                  <a:lnTo>
                    <a:pt x="69054" y="27155"/>
                  </a:lnTo>
                  <a:lnTo>
                    <a:pt x="69206" y="27231"/>
                  </a:lnTo>
                  <a:lnTo>
                    <a:pt x="69359" y="27327"/>
                  </a:lnTo>
                  <a:lnTo>
                    <a:pt x="69493" y="27442"/>
                  </a:lnTo>
                  <a:lnTo>
                    <a:pt x="69627" y="27556"/>
                  </a:lnTo>
                  <a:lnTo>
                    <a:pt x="69723" y="27671"/>
                  </a:lnTo>
                  <a:lnTo>
                    <a:pt x="69818" y="27805"/>
                  </a:lnTo>
                  <a:lnTo>
                    <a:pt x="69914" y="27939"/>
                  </a:lnTo>
                  <a:lnTo>
                    <a:pt x="69971" y="28073"/>
                  </a:lnTo>
                  <a:lnTo>
                    <a:pt x="70029" y="28226"/>
                  </a:lnTo>
                  <a:lnTo>
                    <a:pt x="70067" y="28360"/>
                  </a:lnTo>
                  <a:lnTo>
                    <a:pt x="70105" y="28512"/>
                  </a:lnTo>
                  <a:lnTo>
                    <a:pt x="70124" y="28665"/>
                  </a:lnTo>
                  <a:lnTo>
                    <a:pt x="70124" y="28818"/>
                  </a:lnTo>
                  <a:lnTo>
                    <a:pt x="70124" y="29144"/>
                  </a:lnTo>
                  <a:lnTo>
                    <a:pt x="70067" y="29469"/>
                  </a:lnTo>
                  <a:lnTo>
                    <a:pt x="69971" y="29813"/>
                  </a:lnTo>
                  <a:lnTo>
                    <a:pt x="69857" y="30138"/>
                  </a:lnTo>
                  <a:lnTo>
                    <a:pt x="69704" y="30482"/>
                  </a:lnTo>
                  <a:lnTo>
                    <a:pt x="69532" y="30807"/>
                  </a:lnTo>
                  <a:lnTo>
                    <a:pt x="69340" y="31132"/>
                  </a:lnTo>
                  <a:lnTo>
                    <a:pt x="69130" y="31438"/>
                  </a:lnTo>
                  <a:lnTo>
                    <a:pt x="68901" y="31744"/>
                  </a:lnTo>
                  <a:lnTo>
                    <a:pt x="68671" y="32031"/>
                  </a:lnTo>
                  <a:lnTo>
                    <a:pt x="68442" y="32299"/>
                  </a:lnTo>
                  <a:lnTo>
                    <a:pt x="61634" y="39833"/>
                  </a:lnTo>
                  <a:lnTo>
                    <a:pt x="70545" y="39833"/>
                  </a:lnTo>
                  <a:lnTo>
                    <a:pt x="81828" y="26811"/>
                  </a:lnTo>
                  <a:lnTo>
                    <a:pt x="82267" y="26294"/>
                  </a:lnTo>
                  <a:lnTo>
                    <a:pt x="82497" y="26027"/>
                  </a:lnTo>
                  <a:lnTo>
                    <a:pt x="82688" y="25740"/>
                  </a:lnTo>
                  <a:lnTo>
                    <a:pt x="82879" y="25453"/>
                  </a:lnTo>
                  <a:lnTo>
                    <a:pt x="83032" y="25166"/>
                  </a:lnTo>
                  <a:lnTo>
                    <a:pt x="83185" y="24860"/>
                  </a:lnTo>
                  <a:lnTo>
                    <a:pt x="83300" y="24535"/>
                  </a:lnTo>
                  <a:lnTo>
                    <a:pt x="83357" y="24325"/>
                  </a:lnTo>
                  <a:lnTo>
                    <a:pt x="83396" y="24114"/>
                  </a:lnTo>
                  <a:lnTo>
                    <a:pt x="83415" y="23904"/>
                  </a:lnTo>
                  <a:lnTo>
                    <a:pt x="83415" y="23693"/>
                  </a:lnTo>
                  <a:lnTo>
                    <a:pt x="83415" y="23464"/>
                  </a:lnTo>
                  <a:lnTo>
                    <a:pt x="83396" y="23254"/>
                  </a:lnTo>
                  <a:lnTo>
                    <a:pt x="83357" y="23043"/>
                  </a:lnTo>
                  <a:lnTo>
                    <a:pt x="83300" y="22852"/>
                  </a:lnTo>
                  <a:lnTo>
                    <a:pt x="83243" y="22642"/>
                  </a:lnTo>
                  <a:lnTo>
                    <a:pt x="83166" y="22431"/>
                  </a:lnTo>
                  <a:lnTo>
                    <a:pt x="83090" y="22240"/>
                  </a:lnTo>
                  <a:lnTo>
                    <a:pt x="82994" y="22049"/>
                  </a:lnTo>
                  <a:lnTo>
                    <a:pt x="82765" y="21666"/>
                  </a:lnTo>
                  <a:lnTo>
                    <a:pt x="82497" y="21322"/>
                  </a:lnTo>
                  <a:lnTo>
                    <a:pt x="82210" y="20978"/>
                  </a:lnTo>
                  <a:lnTo>
                    <a:pt x="81866" y="20672"/>
                  </a:lnTo>
                  <a:lnTo>
                    <a:pt x="81503" y="20385"/>
                  </a:lnTo>
                  <a:lnTo>
                    <a:pt x="81120" y="20137"/>
                  </a:lnTo>
                  <a:lnTo>
                    <a:pt x="80719" y="19926"/>
                  </a:lnTo>
                  <a:lnTo>
                    <a:pt x="80298" y="19735"/>
                  </a:lnTo>
                  <a:lnTo>
                    <a:pt x="79877" y="19601"/>
                  </a:lnTo>
                  <a:lnTo>
                    <a:pt x="79437" y="19506"/>
                  </a:lnTo>
                  <a:lnTo>
                    <a:pt x="79131" y="19448"/>
                  </a:lnTo>
                  <a:lnTo>
                    <a:pt x="78844" y="19429"/>
                  </a:lnTo>
                  <a:lnTo>
                    <a:pt x="78538" y="19410"/>
                  </a:lnTo>
                  <a:lnTo>
                    <a:pt x="78252" y="19391"/>
                  </a:lnTo>
                  <a:lnTo>
                    <a:pt x="77869" y="19410"/>
                  </a:lnTo>
                  <a:lnTo>
                    <a:pt x="77506" y="19429"/>
                  </a:lnTo>
                  <a:lnTo>
                    <a:pt x="77143" y="19467"/>
                  </a:lnTo>
                  <a:lnTo>
                    <a:pt x="76779" y="19525"/>
                  </a:lnTo>
                  <a:lnTo>
                    <a:pt x="76416" y="19601"/>
                  </a:lnTo>
                  <a:lnTo>
                    <a:pt x="76053" y="19678"/>
                  </a:lnTo>
                  <a:lnTo>
                    <a:pt x="75326" y="19869"/>
                  </a:lnTo>
                  <a:lnTo>
                    <a:pt x="74599" y="20098"/>
                  </a:lnTo>
                  <a:lnTo>
                    <a:pt x="73892" y="20366"/>
                  </a:lnTo>
                  <a:lnTo>
                    <a:pt x="73203" y="20634"/>
                  </a:lnTo>
                  <a:lnTo>
                    <a:pt x="72496" y="20921"/>
                  </a:lnTo>
                  <a:lnTo>
                    <a:pt x="48286" y="30846"/>
                  </a:lnTo>
                  <a:lnTo>
                    <a:pt x="47617" y="31113"/>
                  </a:lnTo>
                  <a:lnTo>
                    <a:pt x="46947" y="31381"/>
                  </a:lnTo>
                  <a:lnTo>
                    <a:pt x="46259" y="31630"/>
                  </a:lnTo>
                  <a:lnTo>
                    <a:pt x="45571" y="31859"/>
                  </a:lnTo>
                  <a:lnTo>
                    <a:pt x="44882" y="32050"/>
                  </a:lnTo>
                  <a:lnTo>
                    <a:pt x="44538" y="32127"/>
                  </a:lnTo>
                  <a:lnTo>
                    <a:pt x="44194" y="32184"/>
                  </a:lnTo>
                  <a:lnTo>
                    <a:pt x="43830" y="32241"/>
                  </a:lnTo>
                  <a:lnTo>
                    <a:pt x="43486" y="32280"/>
                  </a:lnTo>
                  <a:lnTo>
                    <a:pt x="43123" y="32318"/>
                  </a:lnTo>
                  <a:lnTo>
                    <a:pt x="42626" y="32318"/>
                  </a:lnTo>
                  <a:lnTo>
                    <a:pt x="42262" y="32299"/>
                  </a:lnTo>
                  <a:lnTo>
                    <a:pt x="41880" y="32261"/>
                  </a:lnTo>
                  <a:lnTo>
                    <a:pt x="41516" y="32184"/>
                  </a:lnTo>
                  <a:lnTo>
                    <a:pt x="41153" y="32108"/>
                  </a:lnTo>
                  <a:lnTo>
                    <a:pt x="40790" y="31993"/>
                  </a:lnTo>
                  <a:lnTo>
                    <a:pt x="40446" y="31859"/>
                  </a:lnTo>
                  <a:lnTo>
                    <a:pt x="40121" y="31706"/>
                  </a:lnTo>
                  <a:lnTo>
                    <a:pt x="39795" y="31515"/>
                  </a:lnTo>
                  <a:lnTo>
                    <a:pt x="39470" y="31324"/>
                  </a:lnTo>
                  <a:lnTo>
                    <a:pt x="39183" y="31113"/>
                  </a:lnTo>
                  <a:lnTo>
                    <a:pt x="38916" y="30865"/>
                  </a:lnTo>
                  <a:lnTo>
                    <a:pt x="38667" y="30597"/>
                  </a:lnTo>
                  <a:lnTo>
                    <a:pt x="38457" y="30329"/>
                  </a:lnTo>
                  <a:lnTo>
                    <a:pt x="38246" y="30023"/>
                  </a:lnTo>
                  <a:lnTo>
                    <a:pt x="38093" y="29698"/>
                  </a:lnTo>
                  <a:lnTo>
                    <a:pt x="37960" y="29373"/>
                  </a:lnTo>
                  <a:lnTo>
                    <a:pt x="37864" y="29086"/>
                  </a:lnTo>
                  <a:lnTo>
                    <a:pt x="37807" y="28818"/>
                  </a:lnTo>
                  <a:lnTo>
                    <a:pt x="37768" y="28532"/>
                  </a:lnTo>
                  <a:lnTo>
                    <a:pt x="37749" y="28264"/>
                  </a:lnTo>
                  <a:lnTo>
                    <a:pt x="37749" y="27996"/>
                  </a:lnTo>
                  <a:lnTo>
                    <a:pt x="37788" y="27728"/>
                  </a:lnTo>
                  <a:lnTo>
                    <a:pt x="37826" y="27461"/>
                  </a:lnTo>
                  <a:lnTo>
                    <a:pt x="37883" y="27193"/>
                  </a:lnTo>
                  <a:lnTo>
                    <a:pt x="37960" y="26944"/>
                  </a:lnTo>
                  <a:lnTo>
                    <a:pt x="38055" y="26677"/>
                  </a:lnTo>
                  <a:lnTo>
                    <a:pt x="38151" y="26428"/>
                  </a:lnTo>
                  <a:lnTo>
                    <a:pt x="38266" y="26179"/>
                  </a:lnTo>
                  <a:lnTo>
                    <a:pt x="38399" y="25931"/>
                  </a:lnTo>
                  <a:lnTo>
                    <a:pt x="38552" y="25682"/>
                  </a:lnTo>
                  <a:lnTo>
                    <a:pt x="38725" y="25434"/>
                  </a:lnTo>
                  <a:lnTo>
                    <a:pt x="38897" y="25204"/>
                  </a:lnTo>
                  <a:lnTo>
                    <a:pt x="39260" y="24726"/>
                  </a:lnTo>
                  <a:lnTo>
                    <a:pt x="39681" y="24286"/>
                  </a:lnTo>
                  <a:lnTo>
                    <a:pt x="40101" y="23846"/>
                  </a:lnTo>
                  <a:lnTo>
                    <a:pt x="40579" y="23426"/>
                  </a:lnTo>
                  <a:lnTo>
                    <a:pt x="41058" y="23024"/>
                  </a:lnTo>
                  <a:lnTo>
                    <a:pt x="41536" y="22642"/>
                  </a:lnTo>
                  <a:lnTo>
                    <a:pt x="42033" y="22298"/>
                  </a:lnTo>
                  <a:lnTo>
                    <a:pt x="42530" y="21953"/>
                  </a:lnTo>
                  <a:lnTo>
                    <a:pt x="53105" y="14878"/>
                  </a:lnTo>
                  <a:lnTo>
                    <a:pt x="53105" y="14514"/>
                  </a:lnTo>
                  <a:lnTo>
                    <a:pt x="53143" y="14170"/>
                  </a:lnTo>
                  <a:lnTo>
                    <a:pt x="53181" y="13807"/>
                  </a:lnTo>
                  <a:lnTo>
                    <a:pt x="53239" y="13424"/>
                  </a:lnTo>
                  <a:lnTo>
                    <a:pt x="53315" y="13061"/>
                  </a:lnTo>
                  <a:lnTo>
                    <a:pt x="53411" y="12698"/>
                  </a:lnTo>
                  <a:lnTo>
                    <a:pt x="53507" y="12334"/>
                  </a:lnTo>
                  <a:lnTo>
                    <a:pt x="53621" y="11971"/>
                  </a:lnTo>
                  <a:lnTo>
                    <a:pt x="53736" y="11627"/>
                  </a:lnTo>
                  <a:lnTo>
                    <a:pt x="53870" y="11264"/>
                  </a:lnTo>
                  <a:lnTo>
                    <a:pt x="54023" y="10919"/>
                  </a:lnTo>
                  <a:lnTo>
                    <a:pt x="54176" y="10575"/>
                  </a:lnTo>
                  <a:lnTo>
                    <a:pt x="54348" y="10231"/>
                  </a:lnTo>
                  <a:lnTo>
                    <a:pt x="54520" y="9906"/>
                  </a:lnTo>
                  <a:lnTo>
                    <a:pt x="54711" y="9581"/>
                  </a:lnTo>
                  <a:lnTo>
                    <a:pt x="54903" y="9275"/>
                  </a:lnTo>
                  <a:lnTo>
                    <a:pt x="55648" y="8146"/>
                  </a:lnTo>
                  <a:lnTo>
                    <a:pt x="56432" y="7037"/>
                  </a:lnTo>
                  <a:lnTo>
                    <a:pt x="57197" y="5909"/>
                  </a:lnTo>
                  <a:lnTo>
                    <a:pt x="57580" y="5335"/>
                  </a:lnTo>
                  <a:lnTo>
                    <a:pt x="57943" y="4762"/>
                  </a:lnTo>
                  <a:lnTo>
                    <a:pt x="58287" y="4188"/>
                  </a:lnTo>
                  <a:lnTo>
                    <a:pt x="58593" y="3614"/>
                  </a:lnTo>
                  <a:lnTo>
                    <a:pt x="58880" y="3022"/>
                  </a:lnTo>
                  <a:lnTo>
                    <a:pt x="59148" y="2448"/>
                  </a:lnTo>
                  <a:lnTo>
                    <a:pt x="59358" y="1855"/>
                  </a:lnTo>
                  <a:lnTo>
                    <a:pt x="59549" y="1262"/>
                  </a:lnTo>
                  <a:lnTo>
                    <a:pt x="59626" y="956"/>
                  </a:lnTo>
                  <a:lnTo>
                    <a:pt x="59683" y="650"/>
                  </a:lnTo>
                  <a:lnTo>
                    <a:pt x="59722" y="363"/>
                  </a:lnTo>
                  <a:lnTo>
                    <a:pt x="59760" y="57"/>
                  </a:lnTo>
                  <a:lnTo>
                    <a:pt x="59741" y="57"/>
                  </a:lnTo>
                  <a:lnTo>
                    <a:pt x="59301" y="19"/>
                  </a:lnTo>
                  <a:lnTo>
                    <a:pt x="58880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-7864104" y="2703672"/>
              <a:ext cx="3240256" cy="1547352"/>
            </a:xfrm>
            <a:custGeom>
              <a:avLst/>
              <a:gdLst/>
              <a:ahLst/>
              <a:cxnLst/>
              <a:rect l="l" t="t" r="r" b="b"/>
              <a:pathLst>
                <a:path w="83415" h="39834" fill="none" extrusionOk="0">
                  <a:moveTo>
                    <a:pt x="58880" y="0"/>
                  </a:moveTo>
                  <a:lnTo>
                    <a:pt x="58880" y="0"/>
                  </a:lnTo>
                  <a:lnTo>
                    <a:pt x="58287" y="19"/>
                  </a:lnTo>
                  <a:lnTo>
                    <a:pt x="57694" y="77"/>
                  </a:lnTo>
                  <a:lnTo>
                    <a:pt x="57102" y="172"/>
                  </a:lnTo>
                  <a:lnTo>
                    <a:pt x="56509" y="306"/>
                  </a:lnTo>
                  <a:lnTo>
                    <a:pt x="55916" y="440"/>
                  </a:lnTo>
                  <a:lnTo>
                    <a:pt x="55342" y="612"/>
                  </a:lnTo>
                  <a:lnTo>
                    <a:pt x="54195" y="975"/>
                  </a:lnTo>
                  <a:lnTo>
                    <a:pt x="54195" y="975"/>
                  </a:lnTo>
                  <a:lnTo>
                    <a:pt x="52971" y="1377"/>
                  </a:lnTo>
                  <a:lnTo>
                    <a:pt x="51747" y="1817"/>
                  </a:lnTo>
                  <a:lnTo>
                    <a:pt x="50543" y="2276"/>
                  </a:lnTo>
                  <a:lnTo>
                    <a:pt x="49338" y="2754"/>
                  </a:lnTo>
                  <a:lnTo>
                    <a:pt x="48152" y="3251"/>
                  </a:lnTo>
                  <a:lnTo>
                    <a:pt x="46967" y="3748"/>
                  </a:lnTo>
                  <a:lnTo>
                    <a:pt x="45781" y="4284"/>
                  </a:lnTo>
                  <a:lnTo>
                    <a:pt x="44614" y="4819"/>
                  </a:lnTo>
                  <a:lnTo>
                    <a:pt x="43448" y="5374"/>
                  </a:lnTo>
                  <a:lnTo>
                    <a:pt x="42281" y="5966"/>
                  </a:lnTo>
                  <a:lnTo>
                    <a:pt x="41134" y="6559"/>
                  </a:lnTo>
                  <a:lnTo>
                    <a:pt x="40006" y="7152"/>
                  </a:lnTo>
                  <a:lnTo>
                    <a:pt x="38858" y="7783"/>
                  </a:lnTo>
                  <a:lnTo>
                    <a:pt x="37749" y="8414"/>
                  </a:lnTo>
                  <a:lnTo>
                    <a:pt x="36621" y="9064"/>
                  </a:lnTo>
                  <a:lnTo>
                    <a:pt x="35512" y="9734"/>
                  </a:lnTo>
                  <a:lnTo>
                    <a:pt x="35512" y="9734"/>
                  </a:lnTo>
                  <a:lnTo>
                    <a:pt x="34498" y="10365"/>
                  </a:lnTo>
                  <a:lnTo>
                    <a:pt x="33485" y="10996"/>
                  </a:lnTo>
                  <a:lnTo>
                    <a:pt x="32471" y="11646"/>
                  </a:lnTo>
                  <a:lnTo>
                    <a:pt x="31477" y="12315"/>
                  </a:lnTo>
                  <a:lnTo>
                    <a:pt x="30483" y="12985"/>
                  </a:lnTo>
                  <a:lnTo>
                    <a:pt x="29507" y="13654"/>
                  </a:lnTo>
                  <a:lnTo>
                    <a:pt x="27557" y="15050"/>
                  </a:lnTo>
                  <a:lnTo>
                    <a:pt x="25625" y="16465"/>
                  </a:lnTo>
                  <a:lnTo>
                    <a:pt x="23713" y="17918"/>
                  </a:lnTo>
                  <a:lnTo>
                    <a:pt x="21839" y="19410"/>
                  </a:lnTo>
                  <a:lnTo>
                    <a:pt x="19984" y="20921"/>
                  </a:lnTo>
                  <a:lnTo>
                    <a:pt x="18148" y="22470"/>
                  </a:lnTo>
                  <a:lnTo>
                    <a:pt x="16351" y="24038"/>
                  </a:lnTo>
                  <a:lnTo>
                    <a:pt x="14553" y="25625"/>
                  </a:lnTo>
                  <a:lnTo>
                    <a:pt x="12775" y="27231"/>
                  </a:lnTo>
                  <a:lnTo>
                    <a:pt x="11015" y="28857"/>
                  </a:lnTo>
                  <a:lnTo>
                    <a:pt x="9275" y="30501"/>
                  </a:lnTo>
                  <a:lnTo>
                    <a:pt x="7554" y="32165"/>
                  </a:lnTo>
                  <a:lnTo>
                    <a:pt x="5833" y="33829"/>
                  </a:lnTo>
                  <a:lnTo>
                    <a:pt x="5833" y="33829"/>
                  </a:lnTo>
                  <a:lnTo>
                    <a:pt x="5106" y="34555"/>
                  </a:lnTo>
                  <a:lnTo>
                    <a:pt x="3806" y="35856"/>
                  </a:lnTo>
                  <a:lnTo>
                    <a:pt x="2047" y="37672"/>
                  </a:lnTo>
                  <a:lnTo>
                    <a:pt x="1052" y="38705"/>
                  </a:lnTo>
                  <a:lnTo>
                    <a:pt x="1" y="39833"/>
                  </a:lnTo>
                  <a:lnTo>
                    <a:pt x="5910" y="39833"/>
                  </a:lnTo>
                  <a:lnTo>
                    <a:pt x="5910" y="39833"/>
                  </a:lnTo>
                  <a:lnTo>
                    <a:pt x="6923" y="38609"/>
                  </a:lnTo>
                  <a:lnTo>
                    <a:pt x="7956" y="37405"/>
                  </a:lnTo>
                  <a:lnTo>
                    <a:pt x="9007" y="36200"/>
                  </a:lnTo>
                  <a:lnTo>
                    <a:pt x="10059" y="35014"/>
                  </a:lnTo>
                  <a:lnTo>
                    <a:pt x="11149" y="33848"/>
                  </a:lnTo>
                  <a:lnTo>
                    <a:pt x="12239" y="32700"/>
                  </a:lnTo>
                  <a:lnTo>
                    <a:pt x="13348" y="31553"/>
                  </a:lnTo>
                  <a:lnTo>
                    <a:pt x="14477" y="30444"/>
                  </a:lnTo>
                  <a:lnTo>
                    <a:pt x="14477" y="30444"/>
                  </a:lnTo>
                  <a:lnTo>
                    <a:pt x="15222" y="29717"/>
                  </a:lnTo>
                  <a:lnTo>
                    <a:pt x="15949" y="29029"/>
                  </a:lnTo>
                  <a:lnTo>
                    <a:pt x="16695" y="28360"/>
                  </a:lnTo>
                  <a:lnTo>
                    <a:pt x="17460" y="27690"/>
                  </a:lnTo>
                  <a:lnTo>
                    <a:pt x="18206" y="27021"/>
                  </a:lnTo>
                  <a:lnTo>
                    <a:pt x="18971" y="26390"/>
                  </a:lnTo>
                  <a:lnTo>
                    <a:pt x="19755" y="25759"/>
                  </a:lnTo>
                  <a:lnTo>
                    <a:pt x="20519" y="25128"/>
                  </a:lnTo>
                  <a:lnTo>
                    <a:pt x="22088" y="23923"/>
                  </a:lnTo>
                  <a:lnTo>
                    <a:pt x="23675" y="22737"/>
                  </a:lnTo>
                  <a:lnTo>
                    <a:pt x="25281" y="21571"/>
                  </a:lnTo>
                  <a:lnTo>
                    <a:pt x="26887" y="20443"/>
                  </a:lnTo>
                  <a:lnTo>
                    <a:pt x="28494" y="19314"/>
                  </a:lnTo>
                  <a:lnTo>
                    <a:pt x="30119" y="18205"/>
                  </a:lnTo>
                  <a:lnTo>
                    <a:pt x="33370" y="15968"/>
                  </a:lnTo>
                  <a:lnTo>
                    <a:pt x="34996" y="14820"/>
                  </a:lnTo>
                  <a:lnTo>
                    <a:pt x="36621" y="13673"/>
                  </a:lnTo>
                  <a:lnTo>
                    <a:pt x="38246" y="12507"/>
                  </a:lnTo>
                  <a:lnTo>
                    <a:pt x="39853" y="11302"/>
                  </a:lnTo>
                  <a:lnTo>
                    <a:pt x="39853" y="11302"/>
                  </a:lnTo>
                  <a:lnTo>
                    <a:pt x="40599" y="10728"/>
                  </a:lnTo>
                  <a:lnTo>
                    <a:pt x="41000" y="10441"/>
                  </a:lnTo>
                  <a:lnTo>
                    <a:pt x="41383" y="10193"/>
                  </a:lnTo>
                  <a:lnTo>
                    <a:pt x="41803" y="9944"/>
                  </a:lnTo>
                  <a:lnTo>
                    <a:pt x="42224" y="9734"/>
                  </a:lnTo>
                  <a:lnTo>
                    <a:pt x="42434" y="9657"/>
                  </a:lnTo>
                  <a:lnTo>
                    <a:pt x="42664" y="9581"/>
                  </a:lnTo>
                  <a:lnTo>
                    <a:pt x="42874" y="9504"/>
                  </a:lnTo>
                  <a:lnTo>
                    <a:pt x="43104" y="9466"/>
                  </a:lnTo>
                  <a:lnTo>
                    <a:pt x="43104" y="9466"/>
                  </a:lnTo>
                  <a:lnTo>
                    <a:pt x="43371" y="9428"/>
                  </a:lnTo>
                  <a:lnTo>
                    <a:pt x="43620" y="9409"/>
                  </a:lnTo>
                  <a:lnTo>
                    <a:pt x="43620" y="9409"/>
                  </a:lnTo>
                  <a:lnTo>
                    <a:pt x="43830" y="9428"/>
                  </a:lnTo>
                  <a:lnTo>
                    <a:pt x="44041" y="9447"/>
                  </a:lnTo>
                  <a:lnTo>
                    <a:pt x="44251" y="9485"/>
                  </a:lnTo>
                  <a:lnTo>
                    <a:pt x="44442" y="9523"/>
                  </a:lnTo>
                  <a:lnTo>
                    <a:pt x="44653" y="9600"/>
                  </a:lnTo>
                  <a:lnTo>
                    <a:pt x="44844" y="9676"/>
                  </a:lnTo>
                  <a:lnTo>
                    <a:pt x="45016" y="9772"/>
                  </a:lnTo>
                  <a:lnTo>
                    <a:pt x="45188" y="9868"/>
                  </a:lnTo>
                  <a:lnTo>
                    <a:pt x="45360" y="9982"/>
                  </a:lnTo>
                  <a:lnTo>
                    <a:pt x="45513" y="10116"/>
                  </a:lnTo>
                  <a:lnTo>
                    <a:pt x="45647" y="10250"/>
                  </a:lnTo>
                  <a:lnTo>
                    <a:pt x="45762" y="10403"/>
                  </a:lnTo>
                  <a:lnTo>
                    <a:pt x="45877" y="10575"/>
                  </a:lnTo>
                  <a:lnTo>
                    <a:pt x="45953" y="10747"/>
                  </a:lnTo>
                  <a:lnTo>
                    <a:pt x="46029" y="10938"/>
                  </a:lnTo>
                  <a:lnTo>
                    <a:pt x="46068" y="11130"/>
                  </a:lnTo>
                  <a:lnTo>
                    <a:pt x="46068" y="11130"/>
                  </a:lnTo>
                  <a:lnTo>
                    <a:pt x="46087" y="11359"/>
                  </a:lnTo>
                  <a:lnTo>
                    <a:pt x="46087" y="11589"/>
                  </a:lnTo>
                  <a:lnTo>
                    <a:pt x="46049" y="11799"/>
                  </a:lnTo>
                  <a:lnTo>
                    <a:pt x="45991" y="12028"/>
                  </a:lnTo>
                  <a:lnTo>
                    <a:pt x="45915" y="12239"/>
                  </a:lnTo>
                  <a:lnTo>
                    <a:pt x="45800" y="12430"/>
                  </a:lnTo>
                  <a:lnTo>
                    <a:pt x="45685" y="12640"/>
                  </a:lnTo>
                  <a:lnTo>
                    <a:pt x="45551" y="12832"/>
                  </a:lnTo>
                  <a:lnTo>
                    <a:pt x="45398" y="13004"/>
                  </a:lnTo>
                  <a:lnTo>
                    <a:pt x="45226" y="13195"/>
                  </a:lnTo>
                  <a:lnTo>
                    <a:pt x="44882" y="13539"/>
                  </a:lnTo>
                  <a:lnTo>
                    <a:pt x="44500" y="13864"/>
                  </a:lnTo>
                  <a:lnTo>
                    <a:pt x="44117" y="14151"/>
                  </a:lnTo>
                  <a:lnTo>
                    <a:pt x="44117" y="14151"/>
                  </a:lnTo>
                  <a:lnTo>
                    <a:pt x="43085" y="14916"/>
                  </a:lnTo>
                  <a:lnTo>
                    <a:pt x="41899" y="15757"/>
                  </a:lnTo>
                  <a:lnTo>
                    <a:pt x="40618" y="16694"/>
                  </a:lnTo>
                  <a:lnTo>
                    <a:pt x="39260" y="17689"/>
                  </a:lnTo>
                  <a:lnTo>
                    <a:pt x="37864" y="18760"/>
                  </a:lnTo>
                  <a:lnTo>
                    <a:pt x="37176" y="19314"/>
                  </a:lnTo>
                  <a:lnTo>
                    <a:pt x="36468" y="19888"/>
                  </a:lnTo>
                  <a:lnTo>
                    <a:pt x="35780" y="20481"/>
                  </a:lnTo>
                  <a:lnTo>
                    <a:pt x="35110" y="21093"/>
                  </a:lnTo>
                  <a:lnTo>
                    <a:pt x="34460" y="21705"/>
                  </a:lnTo>
                  <a:lnTo>
                    <a:pt x="33810" y="22336"/>
                  </a:lnTo>
                  <a:lnTo>
                    <a:pt x="33198" y="22986"/>
                  </a:lnTo>
                  <a:lnTo>
                    <a:pt x="32624" y="23636"/>
                  </a:lnTo>
                  <a:lnTo>
                    <a:pt x="32070" y="24305"/>
                  </a:lnTo>
                  <a:lnTo>
                    <a:pt x="31573" y="24975"/>
                  </a:lnTo>
                  <a:lnTo>
                    <a:pt x="31094" y="25663"/>
                  </a:lnTo>
                  <a:lnTo>
                    <a:pt x="30884" y="26007"/>
                  </a:lnTo>
                  <a:lnTo>
                    <a:pt x="30674" y="26371"/>
                  </a:lnTo>
                  <a:lnTo>
                    <a:pt x="30483" y="26715"/>
                  </a:lnTo>
                  <a:lnTo>
                    <a:pt x="30310" y="27059"/>
                  </a:lnTo>
                  <a:lnTo>
                    <a:pt x="30138" y="27422"/>
                  </a:lnTo>
                  <a:lnTo>
                    <a:pt x="30004" y="27786"/>
                  </a:lnTo>
                  <a:lnTo>
                    <a:pt x="29851" y="28149"/>
                  </a:lnTo>
                  <a:lnTo>
                    <a:pt x="29737" y="28512"/>
                  </a:lnTo>
                  <a:lnTo>
                    <a:pt x="29641" y="28876"/>
                  </a:lnTo>
                  <a:lnTo>
                    <a:pt x="29546" y="29239"/>
                  </a:lnTo>
                  <a:lnTo>
                    <a:pt x="29488" y="29603"/>
                  </a:lnTo>
                  <a:lnTo>
                    <a:pt x="29431" y="29966"/>
                  </a:lnTo>
                  <a:lnTo>
                    <a:pt x="29393" y="30329"/>
                  </a:lnTo>
                  <a:lnTo>
                    <a:pt x="29373" y="30712"/>
                  </a:lnTo>
                  <a:lnTo>
                    <a:pt x="29393" y="31075"/>
                  </a:lnTo>
                  <a:lnTo>
                    <a:pt x="29412" y="31457"/>
                  </a:lnTo>
                  <a:lnTo>
                    <a:pt x="29450" y="31821"/>
                  </a:lnTo>
                  <a:lnTo>
                    <a:pt x="29507" y="32203"/>
                  </a:lnTo>
                  <a:lnTo>
                    <a:pt x="29603" y="32586"/>
                  </a:lnTo>
                  <a:lnTo>
                    <a:pt x="29718" y="32949"/>
                  </a:lnTo>
                  <a:lnTo>
                    <a:pt x="29832" y="33331"/>
                  </a:lnTo>
                  <a:lnTo>
                    <a:pt x="29985" y="33714"/>
                  </a:lnTo>
                  <a:lnTo>
                    <a:pt x="29985" y="33714"/>
                  </a:lnTo>
                  <a:lnTo>
                    <a:pt x="30215" y="34173"/>
                  </a:lnTo>
                  <a:lnTo>
                    <a:pt x="30483" y="34613"/>
                  </a:lnTo>
                  <a:lnTo>
                    <a:pt x="30769" y="35014"/>
                  </a:lnTo>
                  <a:lnTo>
                    <a:pt x="31075" y="35397"/>
                  </a:lnTo>
                  <a:lnTo>
                    <a:pt x="31420" y="35779"/>
                  </a:lnTo>
                  <a:lnTo>
                    <a:pt x="31802" y="36104"/>
                  </a:lnTo>
                  <a:lnTo>
                    <a:pt x="32204" y="36429"/>
                  </a:lnTo>
                  <a:lnTo>
                    <a:pt x="32605" y="36716"/>
                  </a:lnTo>
                  <a:lnTo>
                    <a:pt x="33045" y="37003"/>
                  </a:lnTo>
                  <a:lnTo>
                    <a:pt x="33504" y="37233"/>
                  </a:lnTo>
                  <a:lnTo>
                    <a:pt x="33963" y="37462"/>
                  </a:lnTo>
                  <a:lnTo>
                    <a:pt x="34441" y="37653"/>
                  </a:lnTo>
                  <a:lnTo>
                    <a:pt x="34938" y="37825"/>
                  </a:lnTo>
                  <a:lnTo>
                    <a:pt x="35435" y="37959"/>
                  </a:lnTo>
                  <a:lnTo>
                    <a:pt x="35933" y="38093"/>
                  </a:lnTo>
                  <a:lnTo>
                    <a:pt x="36430" y="38170"/>
                  </a:lnTo>
                  <a:lnTo>
                    <a:pt x="36430" y="38170"/>
                  </a:lnTo>
                  <a:lnTo>
                    <a:pt x="36927" y="38246"/>
                  </a:lnTo>
                  <a:lnTo>
                    <a:pt x="37405" y="38284"/>
                  </a:lnTo>
                  <a:lnTo>
                    <a:pt x="37902" y="38303"/>
                  </a:lnTo>
                  <a:lnTo>
                    <a:pt x="38380" y="38323"/>
                  </a:lnTo>
                  <a:lnTo>
                    <a:pt x="38380" y="38323"/>
                  </a:lnTo>
                  <a:lnTo>
                    <a:pt x="39164" y="38303"/>
                  </a:lnTo>
                  <a:lnTo>
                    <a:pt x="39929" y="38246"/>
                  </a:lnTo>
                  <a:lnTo>
                    <a:pt x="40694" y="38150"/>
                  </a:lnTo>
                  <a:lnTo>
                    <a:pt x="41478" y="38036"/>
                  </a:lnTo>
                  <a:lnTo>
                    <a:pt x="42243" y="37883"/>
                  </a:lnTo>
                  <a:lnTo>
                    <a:pt x="43008" y="37730"/>
                  </a:lnTo>
                  <a:lnTo>
                    <a:pt x="43754" y="37539"/>
                  </a:lnTo>
                  <a:lnTo>
                    <a:pt x="44519" y="37347"/>
                  </a:lnTo>
                  <a:lnTo>
                    <a:pt x="44519" y="37347"/>
                  </a:lnTo>
                  <a:lnTo>
                    <a:pt x="45896" y="36965"/>
                  </a:lnTo>
                  <a:lnTo>
                    <a:pt x="47253" y="36563"/>
                  </a:lnTo>
                  <a:lnTo>
                    <a:pt x="48611" y="36123"/>
                  </a:lnTo>
                  <a:lnTo>
                    <a:pt x="49969" y="35665"/>
                  </a:lnTo>
                  <a:lnTo>
                    <a:pt x="51307" y="35186"/>
                  </a:lnTo>
                  <a:lnTo>
                    <a:pt x="52646" y="34670"/>
                  </a:lnTo>
                  <a:lnTo>
                    <a:pt x="53966" y="34135"/>
                  </a:lnTo>
                  <a:lnTo>
                    <a:pt x="55266" y="33561"/>
                  </a:lnTo>
                  <a:lnTo>
                    <a:pt x="56566" y="32987"/>
                  </a:lnTo>
                  <a:lnTo>
                    <a:pt x="57867" y="32356"/>
                  </a:lnTo>
                  <a:lnTo>
                    <a:pt x="59129" y="31725"/>
                  </a:lnTo>
                  <a:lnTo>
                    <a:pt x="60391" y="31056"/>
                  </a:lnTo>
                  <a:lnTo>
                    <a:pt x="61653" y="30367"/>
                  </a:lnTo>
                  <a:lnTo>
                    <a:pt x="62877" y="29641"/>
                  </a:lnTo>
                  <a:lnTo>
                    <a:pt x="64101" y="28914"/>
                  </a:lnTo>
                  <a:lnTo>
                    <a:pt x="65305" y="28149"/>
                  </a:lnTo>
                  <a:lnTo>
                    <a:pt x="65305" y="28149"/>
                  </a:lnTo>
                  <a:lnTo>
                    <a:pt x="65650" y="27939"/>
                  </a:lnTo>
                  <a:lnTo>
                    <a:pt x="65994" y="27728"/>
                  </a:lnTo>
                  <a:lnTo>
                    <a:pt x="66357" y="27537"/>
                  </a:lnTo>
                  <a:lnTo>
                    <a:pt x="66740" y="27365"/>
                  </a:lnTo>
                  <a:lnTo>
                    <a:pt x="67122" y="27212"/>
                  </a:lnTo>
                  <a:lnTo>
                    <a:pt x="67485" y="27097"/>
                  </a:lnTo>
                  <a:lnTo>
                    <a:pt x="67868" y="27021"/>
                  </a:lnTo>
                  <a:lnTo>
                    <a:pt x="68059" y="27002"/>
                  </a:lnTo>
                  <a:lnTo>
                    <a:pt x="68231" y="27002"/>
                  </a:lnTo>
                  <a:lnTo>
                    <a:pt x="68231" y="27002"/>
                  </a:lnTo>
                  <a:lnTo>
                    <a:pt x="68403" y="27002"/>
                  </a:lnTo>
                  <a:lnTo>
                    <a:pt x="68575" y="27021"/>
                  </a:lnTo>
                  <a:lnTo>
                    <a:pt x="68748" y="27059"/>
                  </a:lnTo>
                  <a:lnTo>
                    <a:pt x="68901" y="27097"/>
                  </a:lnTo>
                  <a:lnTo>
                    <a:pt x="69054" y="27155"/>
                  </a:lnTo>
                  <a:lnTo>
                    <a:pt x="69206" y="27231"/>
                  </a:lnTo>
                  <a:lnTo>
                    <a:pt x="69359" y="27327"/>
                  </a:lnTo>
                  <a:lnTo>
                    <a:pt x="69493" y="27442"/>
                  </a:lnTo>
                  <a:lnTo>
                    <a:pt x="69493" y="27442"/>
                  </a:lnTo>
                  <a:lnTo>
                    <a:pt x="69627" y="27556"/>
                  </a:lnTo>
                  <a:lnTo>
                    <a:pt x="69723" y="27671"/>
                  </a:lnTo>
                  <a:lnTo>
                    <a:pt x="69818" y="27805"/>
                  </a:lnTo>
                  <a:lnTo>
                    <a:pt x="69914" y="27939"/>
                  </a:lnTo>
                  <a:lnTo>
                    <a:pt x="69971" y="28073"/>
                  </a:lnTo>
                  <a:lnTo>
                    <a:pt x="70029" y="28226"/>
                  </a:lnTo>
                  <a:lnTo>
                    <a:pt x="70067" y="28360"/>
                  </a:lnTo>
                  <a:lnTo>
                    <a:pt x="70105" y="28512"/>
                  </a:lnTo>
                  <a:lnTo>
                    <a:pt x="70124" y="28665"/>
                  </a:lnTo>
                  <a:lnTo>
                    <a:pt x="70124" y="28818"/>
                  </a:lnTo>
                  <a:lnTo>
                    <a:pt x="70124" y="29144"/>
                  </a:lnTo>
                  <a:lnTo>
                    <a:pt x="70067" y="29469"/>
                  </a:lnTo>
                  <a:lnTo>
                    <a:pt x="69971" y="29813"/>
                  </a:lnTo>
                  <a:lnTo>
                    <a:pt x="69857" y="30138"/>
                  </a:lnTo>
                  <a:lnTo>
                    <a:pt x="69704" y="30482"/>
                  </a:lnTo>
                  <a:lnTo>
                    <a:pt x="69532" y="30807"/>
                  </a:lnTo>
                  <a:lnTo>
                    <a:pt x="69340" y="31132"/>
                  </a:lnTo>
                  <a:lnTo>
                    <a:pt x="69130" y="31438"/>
                  </a:lnTo>
                  <a:lnTo>
                    <a:pt x="68901" y="31744"/>
                  </a:lnTo>
                  <a:lnTo>
                    <a:pt x="68671" y="32031"/>
                  </a:lnTo>
                  <a:lnTo>
                    <a:pt x="68442" y="32299"/>
                  </a:lnTo>
                  <a:lnTo>
                    <a:pt x="68442" y="32299"/>
                  </a:lnTo>
                  <a:lnTo>
                    <a:pt x="61634" y="39833"/>
                  </a:lnTo>
                  <a:lnTo>
                    <a:pt x="70545" y="39833"/>
                  </a:lnTo>
                  <a:lnTo>
                    <a:pt x="70545" y="39833"/>
                  </a:lnTo>
                  <a:lnTo>
                    <a:pt x="81828" y="26811"/>
                  </a:lnTo>
                  <a:lnTo>
                    <a:pt x="81828" y="26811"/>
                  </a:lnTo>
                  <a:lnTo>
                    <a:pt x="82267" y="26294"/>
                  </a:lnTo>
                  <a:lnTo>
                    <a:pt x="82497" y="26027"/>
                  </a:lnTo>
                  <a:lnTo>
                    <a:pt x="82688" y="25740"/>
                  </a:lnTo>
                  <a:lnTo>
                    <a:pt x="82879" y="25453"/>
                  </a:lnTo>
                  <a:lnTo>
                    <a:pt x="83032" y="25166"/>
                  </a:lnTo>
                  <a:lnTo>
                    <a:pt x="83185" y="24860"/>
                  </a:lnTo>
                  <a:lnTo>
                    <a:pt x="83300" y="24535"/>
                  </a:lnTo>
                  <a:lnTo>
                    <a:pt x="83300" y="24535"/>
                  </a:lnTo>
                  <a:lnTo>
                    <a:pt x="83357" y="24325"/>
                  </a:lnTo>
                  <a:lnTo>
                    <a:pt x="83396" y="24114"/>
                  </a:lnTo>
                  <a:lnTo>
                    <a:pt x="83415" y="23904"/>
                  </a:lnTo>
                  <a:lnTo>
                    <a:pt x="83415" y="23693"/>
                  </a:lnTo>
                  <a:lnTo>
                    <a:pt x="83415" y="23464"/>
                  </a:lnTo>
                  <a:lnTo>
                    <a:pt x="83396" y="23254"/>
                  </a:lnTo>
                  <a:lnTo>
                    <a:pt x="83357" y="23043"/>
                  </a:lnTo>
                  <a:lnTo>
                    <a:pt x="83300" y="22852"/>
                  </a:lnTo>
                  <a:lnTo>
                    <a:pt x="83243" y="22642"/>
                  </a:lnTo>
                  <a:lnTo>
                    <a:pt x="83166" y="22431"/>
                  </a:lnTo>
                  <a:lnTo>
                    <a:pt x="83090" y="22240"/>
                  </a:lnTo>
                  <a:lnTo>
                    <a:pt x="82994" y="22049"/>
                  </a:lnTo>
                  <a:lnTo>
                    <a:pt x="82765" y="21666"/>
                  </a:lnTo>
                  <a:lnTo>
                    <a:pt x="82497" y="21322"/>
                  </a:lnTo>
                  <a:lnTo>
                    <a:pt x="82210" y="20978"/>
                  </a:lnTo>
                  <a:lnTo>
                    <a:pt x="81866" y="20672"/>
                  </a:lnTo>
                  <a:lnTo>
                    <a:pt x="81503" y="20385"/>
                  </a:lnTo>
                  <a:lnTo>
                    <a:pt x="81120" y="20137"/>
                  </a:lnTo>
                  <a:lnTo>
                    <a:pt x="80719" y="19926"/>
                  </a:lnTo>
                  <a:lnTo>
                    <a:pt x="80298" y="19735"/>
                  </a:lnTo>
                  <a:lnTo>
                    <a:pt x="79877" y="19601"/>
                  </a:lnTo>
                  <a:lnTo>
                    <a:pt x="79437" y="19506"/>
                  </a:lnTo>
                  <a:lnTo>
                    <a:pt x="79437" y="19506"/>
                  </a:lnTo>
                  <a:lnTo>
                    <a:pt x="79131" y="19448"/>
                  </a:lnTo>
                  <a:lnTo>
                    <a:pt x="78844" y="19429"/>
                  </a:lnTo>
                  <a:lnTo>
                    <a:pt x="78538" y="19410"/>
                  </a:lnTo>
                  <a:lnTo>
                    <a:pt x="78252" y="19391"/>
                  </a:lnTo>
                  <a:lnTo>
                    <a:pt x="78252" y="19391"/>
                  </a:lnTo>
                  <a:lnTo>
                    <a:pt x="77869" y="19410"/>
                  </a:lnTo>
                  <a:lnTo>
                    <a:pt x="77506" y="19429"/>
                  </a:lnTo>
                  <a:lnTo>
                    <a:pt x="77143" y="19467"/>
                  </a:lnTo>
                  <a:lnTo>
                    <a:pt x="76779" y="19525"/>
                  </a:lnTo>
                  <a:lnTo>
                    <a:pt x="76416" y="19601"/>
                  </a:lnTo>
                  <a:lnTo>
                    <a:pt x="76053" y="19678"/>
                  </a:lnTo>
                  <a:lnTo>
                    <a:pt x="75326" y="19869"/>
                  </a:lnTo>
                  <a:lnTo>
                    <a:pt x="74599" y="20098"/>
                  </a:lnTo>
                  <a:lnTo>
                    <a:pt x="73892" y="20366"/>
                  </a:lnTo>
                  <a:lnTo>
                    <a:pt x="73203" y="20634"/>
                  </a:lnTo>
                  <a:lnTo>
                    <a:pt x="72496" y="20921"/>
                  </a:lnTo>
                  <a:lnTo>
                    <a:pt x="72496" y="20921"/>
                  </a:lnTo>
                  <a:lnTo>
                    <a:pt x="48286" y="30846"/>
                  </a:lnTo>
                  <a:lnTo>
                    <a:pt x="48286" y="30846"/>
                  </a:lnTo>
                  <a:lnTo>
                    <a:pt x="47617" y="31113"/>
                  </a:lnTo>
                  <a:lnTo>
                    <a:pt x="46947" y="31381"/>
                  </a:lnTo>
                  <a:lnTo>
                    <a:pt x="46259" y="31630"/>
                  </a:lnTo>
                  <a:lnTo>
                    <a:pt x="45571" y="31859"/>
                  </a:lnTo>
                  <a:lnTo>
                    <a:pt x="44882" y="32050"/>
                  </a:lnTo>
                  <a:lnTo>
                    <a:pt x="44538" y="32127"/>
                  </a:lnTo>
                  <a:lnTo>
                    <a:pt x="44194" y="32184"/>
                  </a:lnTo>
                  <a:lnTo>
                    <a:pt x="43830" y="32241"/>
                  </a:lnTo>
                  <a:lnTo>
                    <a:pt x="43486" y="32280"/>
                  </a:lnTo>
                  <a:lnTo>
                    <a:pt x="43123" y="32318"/>
                  </a:lnTo>
                  <a:lnTo>
                    <a:pt x="42759" y="32318"/>
                  </a:lnTo>
                  <a:lnTo>
                    <a:pt x="42759" y="32318"/>
                  </a:lnTo>
                  <a:lnTo>
                    <a:pt x="42626" y="32318"/>
                  </a:lnTo>
                  <a:lnTo>
                    <a:pt x="42626" y="32318"/>
                  </a:lnTo>
                  <a:lnTo>
                    <a:pt x="42262" y="32299"/>
                  </a:lnTo>
                  <a:lnTo>
                    <a:pt x="41880" y="32261"/>
                  </a:lnTo>
                  <a:lnTo>
                    <a:pt x="41516" y="32184"/>
                  </a:lnTo>
                  <a:lnTo>
                    <a:pt x="41153" y="32108"/>
                  </a:lnTo>
                  <a:lnTo>
                    <a:pt x="40790" y="31993"/>
                  </a:lnTo>
                  <a:lnTo>
                    <a:pt x="40446" y="31859"/>
                  </a:lnTo>
                  <a:lnTo>
                    <a:pt x="40121" y="31706"/>
                  </a:lnTo>
                  <a:lnTo>
                    <a:pt x="39795" y="31515"/>
                  </a:lnTo>
                  <a:lnTo>
                    <a:pt x="39470" y="31324"/>
                  </a:lnTo>
                  <a:lnTo>
                    <a:pt x="39183" y="31113"/>
                  </a:lnTo>
                  <a:lnTo>
                    <a:pt x="38916" y="30865"/>
                  </a:lnTo>
                  <a:lnTo>
                    <a:pt x="38667" y="30597"/>
                  </a:lnTo>
                  <a:lnTo>
                    <a:pt x="38457" y="30329"/>
                  </a:lnTo>
                  <a:lnTo>
                    <a:pt x="38246" y="30023"/>
                  </a:lnTo>
                  <a:lnTo>
                    <a:pt x="38093" y="29698"/>
                  </a:lnTo>
                  <a:lnTo>
                    <a:pt x="37960" y="29373"/>
                  </a:lnTo>
                  <a:lnTo>
                    <a:pt x="37960" y="29373"/>
                  </a:lnTo>
                  <a:lnTo>
                    <a:pt x="37864" y="29086"/>
                  </a:lnTo>
                  <a:lnTo>
                    <a:pt x="37807" y="28818"/>
                  </a:lnTo>
                  <a:lnTo>
                    <a:pt x="37768" y="28532"/>
                  </a:lnTo>
                  <a:lnTo>
                    <a:pt x="37749" y="28264"/>
                  </a:lnTo>
                  <a:lnTo>
                    <a:pt x="37749" y="27996"/>
                  </a:lnTo>
                  <a:lnTo>
                    <a:pt x="37788" y="27728"/>
                  </a:lnTo>
                  <a:lnTo>
                    <a:pt x="37826" y="27461"/>
                  </a:lnTo>
                  <a:lnTo>
                    <a:pt x="37883" y="27193"/>
                  </a:lnTo>
                  <a:lnTo>
                    <a:pt x="37960" y="26944"/>
                  </a:lnTo>
                  <a:lnTo>
                    <a:pt x="38055" y="26677"/>
                  </a:lnTo>
                  <a:lnTo>
                    <a:pt x="38151" y="26428"/>
                  </a:lnTo>
                  <a:lnTo>
                    <a:pt x="38266" y="26179"/>
                  </a:lnTo>
                  <a:lnTo>
                    <a:pt x="38399" y="25931"/>
                  </a:lnTo>
                  <a:lnTo>
                    <a:pt x="38552" y="25682"/>
                  </a:lnTo>
                  <a:lnTo>
                    <a:pt x="38725" y="25434"/>
                  </a:lnTo>
                  <a:lnTo>
                    <a:pt x="38897" y="25204"/>
                  </a:lnTo>
                  <a:lnTo>
                    <a:pt x="39260" y="24726"/>
                  </a:lnTo>
                  <a:lnTo>
                    <a:pt x="39681" y="24286"/>
                  </a:lnTo>
                  <a:lnTo>
                    <a:pt x="40101" y="23846"/>
                  </a:lnTo>
                  <a:lnTo>
                    <a:pt x="40579" y="23426"/>
                  </a:lnTo>
                  <a:lnTo>
                    <a:pt x="41058" y="23024"/>
                  </a:lnTo>
                  <a:lnTo>
                    <a:pt x="41536" y="22642"/>
                  </a:lnTo>
                  <a:lnTo>
                    <a:pt x="42033" y="22298"/>
                  </a:lnTo>
                  <a:lnTo>
                    <a:pt x="42530" y="21953"/>
                  </a:lnTo>
                  <a:lnTo>
                    <a:pt x="42530" y="21953"/>
                  </a:lnTo>
                  <a:lnTo>
                    <a:pt x="53105" y="14878"/>
                  </a:lnTo>
                  <a:lnTo>
                    <a:pt x="53105" y="14878"/>
                  </a:lnTo>
                  <a:lnTo>
                    <a:pt x="53105" y="14514"/>
                  </a:lnTo>
                  <a:lnTo>
                    <a:pt x="53143" y="14170"/>
                  </a:lnTo>
                  <a:lnTo>
                    <a:pt x="53181" y="13807"/>
                  </a:lnTo>
                  <a:lnTo>
                    <a:pt x="53239" y="13424"/>
                  </a:lnTo>
                  <a:lnTo>
                    <a:pt x="53315" y="13061"/>
                  </a:lnTo>
                  <a:lnTo>
                    <a:pt x="53411" y="12698"/>
                  </a:lnTo>
                  <a:lnTo>
                    <a:pt x="53507" y="12334"/>
                  </a:lnTo>
                  <a:lnTo>
                    <a:pt x="53621" y="11971"/>
                  </a:lnTo>
                  <a:lnTo>
                    <a:pt x="53736" y="11627"/>
                  </a:lnTo>
                  <a:lnTo>
                    <a:pt x="53870" y="11264"/>
                  </a:lnTo>
                  <a:lnTo>
                    <a:pt x="54023" y="10919"/>
                  </a:lnTo>
                  <a:lnTo>
                    <a:pt x="54176" y="10575"/>
                  </a:lnTo>
                  <a:lnTo>
                    <a:pt x="54348" y="10231"/>
                  </a:lnTo>
                  <a:lnTo>
                    <a:pt x="54520" y="9906"/>
                  </a:lnTo>
                  <a:lnTo>
                    <a:pt x="54711" y="9581"/>
                  </a:lnTo>
                  <a:lnTo>
                    <a:pt x="54903" y="9275"/>
                  </a:lnTo>
                  <a:lnTo>
                    <a:pt x="54903" y="9275"/>
                  </a:lnTo>
                  <a:lnTo>
                    <a:pt x="55648" y="8146"/>
                  </a:lnTo>
                  <a:lnTo>
                    <a:pt x="56432" y="7037"/>
                  </a:lnTo>
                  <a:lnTo>
                    <a:pt x="57197" y="5909"/>
                  </a:lnTo>
                  <a:lnTo>
                    <a:pt x="57580" y="5335"/>
                  </a:lnTo>
                  <a:lnTo>
                    <a:pt x="57943" y="4762"/>
                  </a:lnTo>
                  <a:lnTo>
                    <a:pt x="58287" y="4188"/>
                  </a:lnTo>
                  <a:lnTo>
                    <a:pt x="58593" y="3614"/>
                  </a:lnTo>
                  <a:lnTo>
                    <a:pt x="58880" y="3022"/>
                  </a:lnTo>
                  <a:lnTo>
                    <a:pt x="59148" y="2448"/>
                  </a:lnTo>
                  <a:lnTo>
                    <a:pt x="59358" y="1855"/>
                  </a:lnTo>
                  <a:lnTo>
                    <a:pt x="59549" y="1262"/>
                  </a:lnTo>
                  <a:lnTo>
                    <a:pt x="59626" y="956"/>
                  </a:lnTo>
                  <a:lnTo>
                    <a:pt x="59683" y="650"/>
                  </a:lnTo>
                  <a:lnTo>
                    <a:pt x="59722" y="363"/>
                  </a:lnTo>
                  <a:lnTo>
                    <a:pt x="59760" y="57"/>
                  </a:lnTo>
                  <a:lnTo>
                    <a:pt x="59760" y="57"/>
                  </a:lnTo>
                  <a:lnTo>
                    <a:pt x="59741" y="57"/>
                  </a:lnTo>
                  <a:lnTo>
                    <a:pt x="59741" y="57"/>
                  </a:lnTo>
                  <a:lnTo>
                    <a:pt x="59301" y="19"/>
                  </a:lnTo>
                  <a:lnTo>
                    <a:pt x="588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0" name="Google Shape;270;p8"/>
          <p:cNvGrpSpPr/>
          <p:nvPr/>
        </p:nvGrpSpPr>
        <p:grpSpPr>
          <a:xfrm flipH="1">
            <a:off x="6556122" y="-786967"/>
            <a:ext cx="5986273" cy="3488101"/>
            <a:chOff x="-228590" y="-381000"/>
            <a:chExt cx="4489705" cy="2616076"/>
          </a:xfrm>
        </p:grpSpPr>
        <p:sp>
          <p:nvSpPr>
            <p:cNvPr id="271" name="Google Shape;271;p8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extrusionOk="0">
                  <a:moveTo>
                    <a:pt x="1" y="0"/>
                  </a:moveTo>
                  <a:lnTo>
                    <a:pt x="1" y="51957"/>
                  </a:lnTo>
                  <a:lnTo>
                    <a:pt x="173" y="51709"/>
                  </a:lnTo>
                  <a:lnTo>
                    <a:pt x="345" y="51422"/>
                  </a:lnTo>
                  <a:lnTo>
                    <a:pt x="498" y="51135"/>
                  </a:lnTo>
                  <a:lnTo>
                    <a:pt x="632" y="50810"/>
                  </a:lnTo>
                  <a:lnTo>
                    <a:pt x="900" y="50141"/>
                  </a:lnTo>
                  <a:lnTo>
                    <a:pt x="1148" y="49452"/>
                  </a:lnTo>
                  <a:lnTo>
                    <a:pt x="1588" y="48133"/>
                  </a:lnTo>
                  <a:lnTo>
                    <a:pt x="1799" y="47578"/>
                  </a:lnTo>
                  <a:lnTo>
                    <a:pt x="1894" y="47330"/>
                  </a:lnTo>
                  <a:lnTo>
                    <a:pt x="2009" y="47119"/>
                  </a:lnTo>
                  <a:lnTo>
                    <a:pt x="2334" y="46526"/>
                  </a:lnTo>
                  <a:lnTo>
                    <a:pt x="2697" y="45953"/>
                  </a:lnTo>
                  <a:lnTo>
                    <a:pt x="3099" y="45398"/>
                  </a:lnTo>
                  <a:lnTo>
                    <a:pt x="3520" y="44844"/>
                  </a:lnTo>
                  <a:lnTo>
                    <a:pt x="3959" y="44308"/>
                  </a:lnTo>
                  <a:lnTo>
                    <a:pt x="4437" y="43792"/>
                  </a:lnTo>
                  <a:lnTo>
                    <a:pt x="4916" y="43276"/>
                  </a:lnTo>
                  <a:lnTo>
                    <a:pt x="5413" y="42778"/>
                  </a:lnTo>
                  <a:lnTo>
                    <a:pt x="5929" y="42300"/>
                  </a:lnTo>
                  <a:lnTo>
                    <a:pt x="6445" y="41841"/>
                  </a:lnTo>
                  <a:lnTo>
                    <a:pt x="6981" y="41401"/>
                  </a:lnTo>
                  <a:lnTo>
                    <a:pt x="7497" y="40962"/>
                  </a:lnTo>
                  <a:lnTo>
                    <a:pt x="8549" y="40158"/>
                  </a:lnTo>
                  <a:lnTo>
                    <a:pt x="9562" y="39413"/>
                  </a:lnTo>
                  <a:lnTo>
                    <a:pt x="10098" y="39049"/>
                  </a:lnTo>
                  <a:lnTo>
                    <a:pt x="10633" y="38686"/>
                  </a:lnTo>
                  <a:lnTo>
                    <a:pt x="11188" y="38342"/>
                  </a:lnTo>
                  <a:lnTo>
                    <a:pt x="11742" y="37998"/>
                  </a:lnTo>
                  <a:lnTo>
                    <a:pt x="12316" y="37672"/>
                  </a:lnTo>
                  <a:lnTo>
                    <a:pt x="12871" y="37367"/>
                  </a:lnTo>
                  <a:lnTo>
                    <a:pt x="13444" y="37080"/>
                  </a:lnTo>
                  <a:lnTo>
                    <a:pt x="14037" y="36812"/>
                  </a:lnTo>
                  <a:lnTo>
                    <a:pt x="14611" y="36544"/>
                  </a:lnTo>
                  <a:lnTo>
                    <a:pt x="15204" y="36296"/>
                  </a:lnTo>
                  <a:lnTo>
                    <a:pt x="15797" y="36066"/>
                  </a:lnTo>
                  <a:lnTo>
                    <a:pt x="16389" y="35837"/>
                  </a:lnTo>
                  <a:lnTo>
                    <a:pt x="16982" y="35626"/>
                  </a:lnTo>
                  <a:lnTo>
                    <a:pt x="17594" y="35435"/>
                  </a:lnTo>
                  <a:lnTo>
                    <a:pt x="18206" y="35263"/>
                  </a:lnTo>
                  <a:lnTo>
                    <a:pt x="18818" y="35110"/>
                  </a:lnTo>
                  <a:lnTo>
                    <a:pt x="19430" y="34957"/>
                  </a:lnTo>
                  <a:lnTo>
                    <a:pt x="20042" y="34842"/>
                  </a:lnTo>
                  <a:lnTo>
                    <a:pt x="20654" y="34728"/>
                  </a:lnTo>
                  <a:lnTo>
                    <a:pt x="21266" y="34632"/>
                  </a:lnTo>
                  <a:lnTo>
                    <a:pt x="21897" y="34536"/>
                  </a:lnTo>
                  <a:lnTo>
                    <a:pt x="22509" y="34479"/>
                  </a:lnTo>
                  <a:lnTo>
                    <a:pt x="23140" y="34422"/>
                  </a:lnTo>
                  <a:lnTo>
                    <a:pt x="23752" y="34402"/>
                  </a:lnTo>
                  <a:lnTo>
                    <a:pt x="24383" y="34383"/>
                  </a:lnTo>
                  <a:lnTo>
                    <a:pt x="24995" y="34383"/>
                  </a:lnTo>
                  <a:lnTo>
                    <a:pt x="25626" y="34402"/>
                  </a:lnTo>
                  <a:lnTo>
                    <a:pt x="26238" y="34422"/>
                  </a:lnTo>
                  <a:lnTo>
                    <a:pt x="26869" y="34479"/>
                  </a:lnTo>
                  <a:lnTo>
                    <a:pt x="27481" y="34555"/>
                  </a:lnTo>
                  <a:lnTo>
                    <a:pt x="28112" y="34632"/>
                  </a:lnTo>
                  <a:lnTo>
                    <a:pt x="28724" y="34747"/>
                  </a:lnTo>
                  <a:lnTo>
                    <a:pt x="29737" y="34938"/>
                  </a:lnTo>
                  <a:lnTo>
                    <a:pt x="30732" y="35167"/>
                  </a:lnTo>
                  <a:lnTo>
                    <a:pt x="31745" y="35378"/>
                  </a:lnTo>
                  <a:lnTo>
                    <a:pt x="32759" y="35588"/>
                  </a:lnTo>
                  <a:lnTo>
                    <a:pt x="33275" y="35684"/>
                  </a:lnTo>
                  <a:lnTo>
                    <a:pt x="33772" y="35760"/>
                  </a:lnTo>
                  <a:lnTo>
                    <a:pt x="34269" y="35837"/>
                  </a:lnTo>
                  <a:lnTo>
                    <a:pt x="34786" y="35894"/>
                  </a:lnTo>
                  <a:lnTo>
                    <a:pt x="35283" y="35913"/>
                  </a:lnTo>
                  <a:lnTo>
                    <a:pt x="35780" y="35932"/>
                  </a:lnTo>
                  <a:lnTo>
                    <a:pt x="36277" y="35932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6871" y="25013"/>
                  </a:lnTo>
                  <a:lnTo>
                    <a:pt x="47541" y="23751"/>
                  </a:lnTo>
                  <a:lnTo>
                    <a:pt x="47885" y="23139"/>
                  </a:lnTo>
                  <a:lnTo>
                    <a:pt x="48229" y="22546"/>
                  </a:lnTo>
                  <a:lnTo>
                    <a:pt x="48688" y="21800"/>
                  </a:lnTo>
                  <a:lnTo>
                    <a:pt x="49166" y="21074"/>
                  </a:lnTo>
                  <a:lnTo>
                    <a:pt x="49682" y="20366"/>
                  </a:lnTo>
                  <a:lnTo>
                    <a:pt x="50199" y="19678"/>
                  </a:lnTo>
                  <a:lnTo>
                    <a:pt x="50734" y="19008"/>
                  </a:lnTo>
                  <a:lnTo>
                    <a:pt x="51289" y="18358"/>
                  </a:lnTo>
                  <a:lnTo>
                    <a:pt x="51843" y="17746"/>
                  </a:lnTo>
                  <a:lnTo>
                    <a:pt x="52436" y="17134"/>
                  </a:lnTo>
                  <a:lnTo>
                    <a:pt x="53029" y="16561"/>
                  </a:lnTo>
                  <a:lnTo>
                    <a:pt x="53641" y="15987"/>
                  </a:lnTo>
                  <a:lnTo>
                    <a:pt x="54272" y="15452"/>
                  </a:lnTo>
                  <a:lnTo>
                    <a:pt x="54922" y="14916"/>
                  </a:lnTo>
                  <a:lnTo>
                    <a:pt x="55572" y="14419"/>
                  </a:lnTo>
                  <a:lnTo>
                    <a:pt x="56222" y="13922"/>
                  </a:lnTo>
                  <a:lnTo>
                    <a:pt x="56892" y="13444"/>
                  </a:lnTo>
                  <a:lnTo>
                    <a:pt x="57580" y="12985"/>
                  </a:lnTo>
                  <a:lnTo>
                    <a:pt x="58269" y="12545"/>
                  </a:lnTo>
                  <a:lnTo>
                    <a:pt x="58976" y="12105"/>
                  </a:lnTo>
                  <a:lnTo>
                    <a:pt x="59684" y="11703"/>
                  </a:lnTo>
                  <a:lnTo>
                    <a:pt x="60391" y="11302"/>
                  </a:lnTo>
                  <a:lnTo>
                    <a:pt x="61118" y="10919"/>
                  </a:lnTo>
                  <a:lnTo>
                    <a:pt x="61845" y="10537"/>
                  </a:lnTo>
                  <a:lnTo>
                    <a:pt x="62590" y="10174"/>
                  </a:lnTo>
                  <a:lnTo>
                    <a:pt x="63317" y="9829"/>
                  </a:lnTo>
                  <a:lnTo>
                    <a:pt x="64063" y="9504"/>
                  </a:lnTo>
                  <a:lnTo>
                    <a:pt x="64809" y="9179"/>
                  </a:lnTo>
                  <a:lnTo>
                    <a:pt x="66319" y="8567"/>
                  </a:lnTo>
                  <a:lnTo>
                    <a:pt x="67830" y="7994"/>
                  </a:lnTo>
                  <a:lnTo>
                    <a:pt x="69322" y="7458"/>
                  </a:lnTo>
                  <a:lnTo>
                    <a:pt x="70603" y="7018"/>
                  </a:lnTo>
                  <a:lnTo>
                    <a:pt x="71865" y="6617"/>
                  </a:lnTo>
                  <a:lnTo>
                    <a:pt x="74427" y="5794"/>
                  </a:lnTo>
                  <a:lnTo>
                    <a:pt x="76990" y="4991"/>
                  </a:lnTo>
                  <a:lnTo>
                    <a:pt x="78252" y="4590"/>
                  </a:lnTo>
                  <a:lnTo>
                    <a:pt x="79533" y="4150"/>
                  </a:lnTo>
                  <a:lnTo>
                    <a:pt x="80795" y="3729"/>
                  </a:lnTo>
                  <a:lnTo>
                    <a:pt x="82058" y="3270"/>
                  </a:lnTo>
                  <a:lnTo>
                    <a:pt x="83320" y="2792"/>
                  </a:lnTo>
                  <a:lnTo>
                    <a:pt x="84563" y="2295"/>
                  </a:lnTo>
                  <a:lnTo>
                    <a:pt x="85806" y="1779"/>
                  </a:lnTo>
                  <a:lnTo>
                    <a:pt x="87029" y="1224"/>
                  </a:lnTo>
                  <a:lnTo>
                    <a:pt x="88234" y="631"/>
                  </a:lnTo>
                  <a:lnTo>
                    <a:pt x="894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95250" dir="64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fill="none" extrusionOk="0">
                  <a:moveTo>
                    <a:pt x="89439" y="0"/>
                  </a:moveTo>
                  <a:lnTo>
                    <a:pt x="89439" y="0"/>
                  </a:lnTo>
                  <a:lnTo>
                    <a:pt x="88234" y="631"/>
                  </a:lnTo>
                  <a:lnTo>
                    <a:pt x="87029" y="1224"/>
                  </a:lnTo>
                  <a:lnTo>
                    <a:pt x="85806" y="1779"/>
                  </a:lnTo>
                  <a:lnTo>
                    <a:pt x="84563" y="2295"/>
                  </a:lnTo>
                  <a:lnTo>
                    <a:pt x="83320" y="2792"/>
                  </a:lnTo>
                  <a:lnTo>
                    <a:pt x="82058" y="3270"/>
                  </a:lnTo>
                  <a:lnTo>
                    <a:pt x="80795" y="3729"/>
                  </a:lnTo>
                  <a:lnTo>
                    <a:pt x="79533" y="4150"/>
                  </a:lnTo>
                  <a:lnTo>
                    <a:pt x="78252" y="4590"/>
                  </a:lnTo>
                  <a:lnTo>
                    <a:pt x="76990" y="4991"/>
                  </a:lnTo>
                  <a:lnTo>
                    <a:pt x="74427" y="5794"/>
                  </a:lnTo>
                  <a:lnTo>
                    <a:pt x="71865" y="6617"/>
                  </a:lnTo>
                  <a:lnTo>
                    <a:pt x="70603" y="7018"/>
                  </a:lnTo>
                  <a:lnTo>
                    <a:pt x="69322" y="7458"/>
                  </a:lnTo>
                  <a:lnTo>
                    <a:pt x="69322" y="7458"/>
                  </a:lnTo>
                  <a:lnTo>
                    <a:pt x="67830" y="7994"/>
                  </a:lnTo>
                  <a:lnTo>
                    <a:pt x="66319" y="8567"/>
                  </a:lnTo>
                  <a:lnTo>
                    <a:pt x="64809" y="9179"/>
                  </a:lnTo>
                  <a:lnTo>
                    <a:pt x="64063" y="9504"/>
                  </a:lnTo>
                  <a:lnTo>
                    <a:pt x="63317" y="9829"/>
                  </a:lnTo>
                  <a:lnTo>
                    <a:pt x="62590" y="10174"/>
                  </a:lnTo>
                  <a:lnTo>
                    <a:pt x="61845" y="10537"/>
                  </a:lnTo>
                  <a:lnTo>
                    <a:pt x="61118" y="10919"/>
                  </a:lnTo>
                  <a:lnTo>
                    <a:pt x="60391" y="11302"/>
                  </a:lnTo>
                  <a:lnTo>
                    <a:pt x="59684" y="11703"/>
                  </a:lnTo>
                  <a:lnTo>
                    <a:pt x="58976" y="12105"/>
                  </a:lnTo>
                  <a:lnTo>
                    <a:pt x="58269" y="12545"/>
                  </a:lnTo>
                  <a:lnTo>
                    <a:pt x="57580" y="12985"/>
                  </a:lnTo>
                  <a:lnTo>
                    <a:pt x="56892" y="13444"/>
                  </a:lnTo>
                  <a:lnTo>
                    <a:pt x="56222" y="13922"/>
                  </a:lnTo>
                  <a:lnTo>
                    <a:pt x="55572" y="14419"/>
                  </a:lnTo>
                  <a:lnTo>
                    <a:pt x="54922" y="14916"/>
                  </a:lnTo>
                  <a:lnTo>
                    <a:pt x="54272" y="15452"/>
                  </a:lnTo>
                  <a:lnTo>
                    <a:pt x="53641" y="15987"/>
                  </a:lnTo>
                  <a:lnTo>
                    <a:pt x="53029" y="16561"/>
                  </a:lnTo>
                  <a:lnTo>
                    <a:pt x="52436" y="17134"/>
                  </a:lnTo>
                  <a:lnTo>
                    <a:pt x="51843" y="17746"/>
                  </a:lnTo>
                  <a:lnTo>
                    <a:pt x="51289" y="18358"/>
                  </a:lnTo>
                  <a:lnTo>
                    <a:pt x="50734" y="19008"/>
                  </a:lnTo>
                  <a:lnTo>
                    <a:pt x="50199" y="19678"/>
                  </a:lnTo>
                  <a:lnTo>
                    <a:pt x="49682" y="20366"/>
                  </a:lnTo>
                  <a:lnTo>
                    <a:pt x="49166" y="21074"/>
                  </a:lnTo>
                  <a:lnTo>
                    <a:pt x="48688" y="21800"/>
                  </a:lnTo>
                  <a:lnTo>
                    <a:pt x="48229" y="22546"/>
                  </a:lnTo>
                  <a:lnTo>
                    <a:pt x="48229" y="22546"/>
                  </a:lnTo>
                  <a:lnTo>
                    <a:pt x="47885" y="23139"/>
                  </a:lnTo>
                  <a:lnTo>
                    <a:pt x="47541" y="23751"/>
                  </a:lnTo>
                  <a:lnTo>
                    <a:pt x="46871" y="25013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4921" y="28799"/>
                  </a:lnTo>
                  <a:lnTo>
                    <a:pt x="44596" y="29411"/>
                  </a:lnTo>
                  <a:lnTo>
                    <a:pt x="44251" y="30004"/>
                  </a:lnTo>
                  <a:lnTo>
                    <a:pt x="43907" y="30578"/>
                  </a:lnTo>
                  <a:lnTo>
                    <a:pt x="43544" y="31132"/>
                  </a:lnTo>
                  <a:lnTo>
                    <a:pt x="43181" y="31687"/>
                  </a:lnTo>
                  <a:lnTo>
                    <a:pt x="42798" y="32203"/>
                  </a:lnTo>
                  <a:lnTo>
                    <a:pt x="42397" y="32700"/>
                  </a:lnTo>
                  <a:lnTo>
                    <a:pt x="41976" y="33179"/>
                  </a:lnTo>
                  <a:lnTo>
                    <a:pt x="41536" y="33618"/>
                  </a:lnTo>
                  <a:lnTo>
                    <a:pt x="41077" y="34020"/>
                  </a:lnTo>
                  <a:lnTo>
                    <a:pt x="40618" y="34402"/>
                  </a:lnTo>
                  <a:lnTo>
                    <a:pt x="40121" y="34747"/>
                  </a:lnTo>
                  <a:lnTo>
                    <a:pt x="39853" y="34900"/>
                  </a:lnTo>
                  <a:lnTo>
                    <a:pt x="39585" y="35053"/>
                  </a:lnTo>
                  <a:lnTo>
                    <a:pt x="39318" y="3518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8763" y="35416"/>
                  </a:lnTo>
                  <a:lnTo>
                    <a:pt x="38476" y="35531"/>
                  </a:lnTo>
                  <a:lnTo>
                    <a:pt x="38209" y="35607"/>
                  </a:lnTo>
                  <a:lnTo>
                    <a:pt x="37922" y="35684"/>
                  </a:lnTo>
                  <a:lnTo>
                    <a:pt x="37348" y="35818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6277" y="35932"/>
                  </a:lnTo>
                  <a:lnTo>
                    <a:pt x="35780" y="35932"/>
                  </a:lnTo>
                  <a:lnTo>
                    <a:pt x="35283" y="35913"/>
                  </a:lnTo>
                  <a:lnTo>
                    <a:pt x="34786" y="35894"/>
                  </a:lnTo>
                  <a:lnTo>
                    <a:pt x="34269" y="35837"/>
                  </a:lnTo>
                  <a:lnTo>
                    <a:pt x="33772" y="35760"/>
                  </a:lnTo>
                  <a:lnTo>
                    <a:pt x="33275" y="35684"/>
                  </a:lnTo>
                  <a:lnTo>
                    <a:pt x="32759" y="35588"/>
                  </a:lnTo>
                  <a:lnTo>
                    <a:pt x="31745" y="35378"/>
                  </a:lnTo>
                  <a:lnTo>
                    <a:pt x="30732" y="35167"/>
                  </a:lnTo>
                  <a:lnTo>
                    <a:pt x="29737" y="34938"/>
                  </a:lnTo>
                  <a:lnTo>
                    <a:pt x="28724" y="34747"/>
                  </a:lnTo>
                  <a:lnTo>
                    <a:pt x="28724" y="34747"/>
                  </a:lnTo>
                  <a:lnTo>
                    <a:pt x="28112" y="34632"/>
                  </a:lnTo>
                  <a:lnTo>
                    <a:pt x="27481" y="34555"/>
                  </a:lnTo>
                  <a:lnTo>
                    <a:pt x="26869" y="34479"/>
                  </a:lnTo>
                  <a:lnTo>
                    <a:pt x="26238" y="34422"/>
                  </a:lnTo>
                  <a:lnTo>
                    <a:pt x="25626" y="34402"/>
                  </a:lnTo>
                  <a:lnTo>
                    <a:pt x="24995" y="34383"/>
                  </a:lnTo>
                  <a:lnTo>
                    <a:pt x="24383" y="34383"/>
                  </a:lnTo>
                  <a:lnTo>
                    <a:pt x="23752" y="34402"/>
                  </a:lnTo>
                  <a:lnTo>
                    <a:pt x="23140" y="34422"/>
                  </a:lnTo>
                  <a:lnTo>
                    <a:pt x="22509" y="34479"/>
                  </a:lnTo>
                  <a:lnTo>
                    <a:pt x="21897" y="34536"/>
                  </a:lnTo>
                  <a:lnTo>
                    <a:pt x="21266" y="34632"/>
                  </a:lnTo>
                  <a:lnTo>
                    <a:pt x="20654" y="34728"/>
                  </a:lnTo>
                  <a:lnTo>
                    <a:pt x="20042" y="34842"/>
                  </a:lnTo>
                  <a:lnTo>
                    <a:pt x="19430" y="34957"/>
                  </a:lnTo>
                  <a:lnTo>
                    <a:pt x="18818" y="35110"/>
                  </a:lnTo>
                  <a:lnTo>
                    <a:pt x="18206" y="35263"/>
                  </a:lnTo>
                  <a:lnTo>
                    <a:pt x="17594" y="35435"/>
                  </a:lnTo>
                  <a:lnTo>
                    <a:pt x="16982" y="35626"/>
                  </a:lnTo>
                  <a:lnTo>
                    <a:pt x="16389" y="35837"/>
                  </a:lnTo>
                  <a:lnTo>
                    <a:pt x="15797" y="36066"/>
                  </a:lnTo>
                  <a:lnTo>
                    <a:pt x="15204" y="36296"/>
                  </a:lnTo>
                  <a:lnTo>
                    <a:pt x="14611" y="36544"/>
                  </a:lnTo>
                  <a:lnTo>
                    <a:pt x="14037" y="36812"/>
                  </a:lnTo>
                  <a:lnTo>
                    <a:pt x="13444" y="37080"/>
                  </a:lnTo>
                  <a:lnTo>
                    <a:pt x="12871" y="37367"/>
                  </a:lnTo>
                  <a:lnTo>
                    <a:pt x="12316" y="37672"/>
                  </a:lnTo>
                  <a:lnTo>
                    <a:pt x="11742" y="37998"/>
                  </a:lnTo>
                  <a:lnTo>
                    <a:pt x="11188" y="38342"/>
                  </a:lnTo>
                  <a:lnTo>
                    <a:pt x="10633" y="38686"/>
                  </a:lnTo>
                  <a:lnTo>
                    <a:pt x="10098" y="39049"/>
                  </a:lnTo>
                  <a:lnTo>
                    <a:pt x="9562" y="39413"/>
                  </a:lnTo>
                  <a:lnTo>
                    <a:pt x="9562" y="39413"/>
                  </a:lnTo>
                  <a:lnTo>
                    <a:pt x="8549" y="40158"/>
                  </a:lnTo>
                  <a:lnTo>
                    <a:pt x="7497" y="40962"/>
                  </a:lnTo>
                  <a:lnTo>
                    <a:pt x="6981" y="41401"/>
                  </a:lnTo>
                  <a:lnTo>
                    <a:pt x="6445" y="41841"/>
                  </a:lnTo>
                  <a:lnTo>
                    <a:pt x="5929" y="42300"/>
                  </a:lnTo>
                  <a:lnTo>
                    <a:pt x="5413" y="42778"/>
                  </a:lnTo>
                  <a:lnTo>
                    <a:pt x="4916" y="43276"/>
                  </a:lnTo>
                  <a:lnTo>
                    <a:pt x="4437" y="43792"/>
                  </a:lnTo>
                  <a:lnTo>
                    <a:pt x="3959" y="44308"/>
                  </a:lnTo>
                  <a:lnTo>
                    <a:pt x="3520" y="44844"/>
                  </a:lnTo>
                  <a:lnTo>
                    <a:pt x="3099" y="45398"/>
                  </a:lnTo>
                  <a:lnTo>
                    <a:pt x="2697" y="45953"/>
                  </a:lnTo>
                  <a:lnTo>
                    <a:pt x="2334" y="46526"/>
                  </a:lnTo>
                  <a:lnTo>
                    <a:pt x="2009" y="47119"/>
                  </a:lnTo>
                  <a:lnTo>
                    <a:pt x="2009" y="47119"/>
                  </a:lnTo>
                  <a:lnTo>
                    <a:pt x="1894" y="47330"/>
                  </a:lnTo>
                  <a:lnTo>
                    <a:pt x="1799" y="47578"/>
                  </a:lnTo>
                  <a:lnTo>
                    <a:pt x="1588" y="48133"/>
                  </a:lnTo>
                  <a:lnTo>
                    <a:pt x="1148" y="49452"/>
                  </a:lnTo>
                  <a:lnTo>
                    <a:pt x="900" y="50141"/>
                  </a:lnTo>
                  <a:lnTo>
                    <a:pt x="632" y="50810"/>
                  </a:lnTo>
                  <a:lnTo>
                    <a:pt x="498" y="51135"/>
                  </a:lnTo>
                  <a:lnTo>
                    <a:pt x="345" y="51422"/>
                  </a:lnTo>
                  <a:lnTo>
                    <a:pt x="173" y="51709"/>
                  </a:lnTo>
                  <a:lnTo>
                    <a:pt x="1" y="51957"/>
                  </a:lnTo>
                  <a:lnTo>
                    <a:pt x="1" y="0"/>
                  </a:lnTo>
                  <a:lnTo>
                    <a:pt x="894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extrusionOk="0">
                  <a:moveTo>
                    <a:pt x="43085" y="0"/>
                  </a:move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fill="none" extrusionOk="0">
                  <a:moveTo>
                    <a:pt x="60296" y="0"/>
                  </a:moveTo>
                  <a:lnTo>
                    <a:pt x="43085" y="0"/>
                  </a:lnTo>
                  <a:lnTo>
                    <a:pt x="43085" y="0"/>
                  </a:ln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2547" y="19257"/>
                  </a:lnTo>
                  <a:lnTo>
                    <a:pt x="22547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374" y="10460"/>
                  </a:lnTo>
                  <a:lnTo>
                    <a:pt x="12374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520" y="12411"/>
                  </a:lnTo>
                  <a:lnTo>
                    <a:pt x="20520" y="12411"/>
                  </a:lnTo>
                  <a:lnTo>
                    <a:pt x="20654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515" y="4150"/>
                  </a:lnTo>
                  <a:lnTo>
                    <a:pt x="14515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-217442" y="167613"/>
              <a:ext cx="4478557" cy="1311873"/>
            </a:xfrm>
            <a:custGeom>
              <a:avLst/>
              <a:gdLst/>
              <a:ahLst/>
              <a:cxnLst/>
              <a:rect l="l" t="t" r="r" b="b"/>
              <a:pathLst>
                <a:path w="115293" h="33772" extrusionOk="0">
                  <a:moveTo>
                    <a:pt x="104450" y="0"/>
                  </a:moveTo>
                  <a:lnTo>
                    <a:pt x="104373" y="19"/>
                  </a:lnTo>
                  <a:lnTo>
                    <a:pt x="104297" y="77"/>
                  </a:lnTo>
                  <a:lnTo>
                    <a:pt x="104259" y="134"/>
                  </a:lnTo>
                  <a:lnTo>
                    <a:pt x="104239" y="230"/>
                  </a:lnTo>
                  <a:lnTo>
                    <a:pt x="104259" y="306"/>
                  </a:lnTo>
                  <a:lnTo>
                    <a:pt x="104297" y="383"/>
                  </a:lnTo>
                  <a:lnTo>
                    <a:pt x="104373" y="440"/>
                  </a:lnTo>
                  <a:lnTo>
                    <a:pt x="104756" y="440"/>
                  </a:lnTo>
                  <a:lnTo>
                    <a:pt x="105559" y="459"/>
                  </a:lnTo>
                  <a:lnTo>
                    <a:pt x="105578" y="459"/>
                  </a:lnTo>
                  <a:lnTo>
                    <a:pt x="105655" y="440"/>
                  </a:lnTo>
                  <a:lnTo>
                    <a:pt x="105731" y="383"/>
                  </a:lnTo>
                  <a:lnTo>
                    <a:pt x="105769" y="325"/>
                  </a:lnTo>
                  <a:lnTo>
                    <a:pt x="105788" y="230"/>
                  </a:lnTo>
                  <a:lnTo>
                    <a:pt x="105769" y="153"/>
                  </a:lnTo>
                  <a:lnTo>
                    <a:pt x="105731" y="77"/>
                  </a:lnTo>
                  <a:lnTo>
                    <a:pt x="105655" y="38"/>
                  </a:lnTo>
                  <a:lnTo>
                    <a:pt x="105578" y="19"/>
                  </a:lnTo>
                  <a:lnTo>
                    <a:pt x="104756" y="0"/>
                  </a:lnTo>
                  <a:close/>
                  <a:moveTo>
                    <a:pt x="102901" y="38"/>
                  </a:moveTo>
                  <a:lnTo>
                    <a:pt x="101792" y="115"/>
                  </a:lnTo>
                  <a:lnTo>
                    <a:pt x="101696" y="134"/>
                  </a:lnTo>
                  <a:lnTo>
                    <a:pt x="101639" y="172"/>
                  </a:lnTo>
                  <a:lnTo>
                    <a:pt x="101600" y="249"/>
                  </a:lnTo>
                  <a:lnTo>
                    <a:pt x="101581" y="344"/>
                  </a:lnTo>
                  <a:lnTo>
                    <a:pt x="101600" y="421"/>
                  </a:lnTo>
                  <a:lnTo>
                    <a:pt x="101658" y="497"/>
                  </a:lnTo>
                  <a:lnTo>
                    <a:pt x="101715" y="536"/>
                  </a:lnTo>
                  <a:lnTo>
                    <a:pt x="101811" y="555"/>
                  </a:lnTo>
                  <a:lnTo>
                    <a:pt x="102920" y="478"/>
                  </a:lnTo>
                  <a:lnTo>
                    <a:pt x="102996" y="459"/>
                  </a:lnTo>
                  <a:lnTo>
                    <a:pt x="103073" y="421"/>
                  </a:lnTo>
                  <a:lnTo>
                    <a:pt x="103111" y="344"/>
                  </a:lnTo>
                  <a:lnTo>
                    <a:pt x="103130" y="249"/>
                  </a:lnTo>
                  <a:lnTo>
                    <a:pt x="103111" y="172"/>
                  </a:lnTo>
                  <a:lnTo>
                    <a:pt x="103054" y="96"/>
                  </a:lnTo>
                  <a:lnTo>
                    <a:pt x="102996" y="58"/>
                  </a:lnTo>
                  <a:lnTo>
                    <a:pt x="102901" y="38"/>
                  </a:lnTo>
                  <a:close/>
                  <a:moveTo>
                    <a:pt x="107051" y="77"/>
                  </a:moveTo>
                  <a:lnTo>
                    <a:pt x="106974" y="134"/>
                  </a:lnTo>
                  <a:lnTo>
                    <a:pt x="106917" y="191"/>
                  </a:lnTo>
                  <a:lnTo>
                    <a:pt x="106898" y="287"/>
                  </a:lnTo>
                  <a:lnTo>
                    <a:pt x="106917" y="364"/>
                  </a:lnTo>
                  <a:lnTo>
                    <a:pt x="106955" y="440"/>
                  </a:lnTo>
                  <a:lnTo>
                    <a:pt x="107031" y="497"/>
                  </a:lnTo>
                  <a:lnTo>
                    <a:pt x="107108" y="517"/>
                  </a:lnTo>
                  <a:lnTo>
                    <a:pt x="108198" y="593"/>
                  </a:lnTo>
                  <a:lnTo>
                    <a:pt x="108217" y="593"/>
                  </a:lnTo>
                  <a:lnTo>
                    <a:pt x="108313" y="574"/>
                  </a:lnTo>
                  <a:lnTo>
                    <a:pt x="108370" y="536"/>
                  </a:lnTo>
                  <a:lnTo>
                    <a:pt x="108427" y="459"/>
                  </a:lnTo>
                  <a:lnTo>
                    <a:pt x="108447" y="383"/>
                  </a:lnTo>
                  <a:lnTo>
                    <a:pt x="108427" y="287"/>
                  </a:lnTo>
                  <a:lnTo>
                    <a:pt x="108389" y="230"/>
                  </a:lnTo>
                  <a:lnTo>
                    <a:pt x="108332" y="172"/>
                  </a:lnTo>
                  <a:lnTo>
                    <a:pt x="108236" y="153"/>
                  </a:lnTo>
                  <a:lnTo>
                    <a:pt x="107127" y="77"/>
                  </a:lnTo>
                  <a:close/>
                  <a:moveTo>
                    <a:pt x="100243" y="230"/>
                  </a:moveTo>
                  <a:lnTo>
                    <a:pt x="99134" y="364"/>
                  </a:lnTo>
                  <a:lnTo>
                    <a:pt x="99038" y="402"/>
                  </a:lnTo>
                  <a:lnTo>
                    <a:pt x="98981" y="459"/>
                  </a:lnTo>
                  <a:lnTo>
                    <a:pt x="98942" y="536"/>
                  </a:lnTo>
                  <a:lnTo>
                    <a:pt x="98942" y="612"/>
                  </a:lnTo>
                  <a:lnTo>
                    <a:pt x="98962" y="689"/>
                  </a:lnTo>
                  <a:lnTo>
                    <a:pt x="99000" y="746"/>
                  </a:lnTo>
                  <a:lnTo>
                    <a:pt x="99076" y="784"/>
                  </a:lnTo>
                  <a:lnTo>
                    <a:pt x="99153" y="803"/>
                  </a:lnTo>
                  <a:lnTo>
                    <a:pt x="99191" y="803"/>
                  </a:lnTo>
                  <a:lnTo>
                    <a:pt x="100281" y="689"/>
                  </a:lnTo>
                  <a:lnTo>
                    <a:pt x="100358" y="650"/>
                  </a:lnTo>
                  <a:lnTo>
                    <a:pt x="100434" y="593"/>
                  </a:lnTo>
                  <a:lnTo>
                    <a:pt x="100472" y="517"/>
                  </a:lnTo>
                  <a:lnTo>
                    <a:pt x="100472" y="440"/>
                  </a:lnTo>
                  <a:lnTo>
                    <a:pt x="100453" y="344"/>
                  </a:lnTo>
                  <a:lnTo>
                    <a:pt x="100396" y="287"/>
                  </a:lnTo>
                  <a:lnTo>
                    <a:pt x="100319" y="249"/>
                  </a:lnTo>
                  <a:lnTo>
                    <a:pt x="100243" y="230"/>
                  </a:lnTo>
                  <a:close/>
                  <a:moveTo>
                    <a:pt x="109709" y="306"/>
                  </a:moveTo>
                  <a:lnTo>
                    <a:pt x="109632" y="344"/>
                  </a:lnTo>
                  <a:lnTo>
                    <a:pt x="109575" y="402"/>
                  </a:lnTo>
                  <a:lnTo>
                    <a:pt x="109556" y="497"/>
                  </a:lnTo>
                  <a:lnTo>
                    <a:pt x="109556" y="574"/>
                  </a:lnTo>
                  <a:lnTo>
                    <a:pt x="109594" y="650"/>
                  </a:lnTo>
                  <a:lnTo>
                    <a:pt x="109651" y="708"/>
                  </a:lnTo>
                  <a:lnTo>
                    <a:pt x="109747" y="746"/>
                  </a:lnTo>
                  <a:lnTo>
                    <a:pt x="110837" y="880"/>
                  </a:lnTo>
                  <a:lnTo>
                    <a:pt x="110952" y="880"/>
                  </a:lnTo>
                  <a:lnTo>
                    <a:pt x="111009" y="823"/>
                  </a:lnTo>
                  <a:lnTo>
                    <a:pt x="111066" y="765"/>
                  </a:lnTo>
                  <a:lnTo>
                    <a:pt x="111085" y="689"/>
                  </a:lnTo>
                  <a:lnTo>
                    <a:pt x="111085" y="612"/>
                  </a:lnTo>
                  <a:lnTo>
                    <a:pt x="111047" y="536"/>
                  </a:lnTo>
                  <a:lnTo>
                    <a:pt x="110990" y="478"/>
                  </a:lnTo>
                  <a:lnTo>
                    <a:pt x="110894" y="440"/>
                  </a:lnTo>
                  <a:lnTo>
                    <a:pt x="109804" y="306"/>
                  </a:lnTo>
                  <a:close/>
                  <a:moveTo>
                    <a:pt x="97585" y="593"/>
                  </a:moveTo>
                  <a:lnTo>
                    <a:pt x="96495" y="784"/>
                  </a:lnTo>
                  <a:lnTo>
                    <a:pt x="96399" y="823"/>
                  </a:lnTo>
                  <a:lnTo>
                    <a:pt x="96342" y="880"/>
                  </a:lnTo>
                  <a:lnTo>
                    <a:pt x="96303" y="956"/>
                  </a:lnTo>
                  <a:lnTo>
                    <a:pt x="96303" y="1052"/>
                  </a:lnTo>
                  <a:lnTo>
                    <a:pt x="96342" y="1109"/>
                  </a:lnTo>
                  <a:lnTo>
                    <a:pt x="96380" y="1167"/>
                  </a:lnTo>
                  <a:lnTo>
                    <a:pt x="96456" y="1205"/>
                  </a:lnTo>
                  <a:lnTo>
                    <a:pt x="96533" y="1224"/>
                  </a:lnTo>
                  <a:lnTo>
                    <a:pt x="96571" y="1224"/>
                  </a:lnTo>
                  <a:lnTo>
                    <a:pt x="97661" y="1033"/>
                  </a:lnTo>
                  <a:lnTo>
                    <a:pt x="97738" y="995"/>
                  </a:lnTo>
                  <a:lnTo>
                    <a:pt x="97795" y="937"/>
                  </a:lnTo>
                  <a:lnTo>
                    <a:pt x="97833" y="861"/>
                  </a:lnTo>
                  <a:lnTo>
                    <a:pt x="97833" y="765"/>
                  </a:lnTo>
                  <a:lnTo>
                    <a:pt x="97814" y="689"/>
                  </a:lnTo>
                  <a:lnTo>
                    <a:pt x="97757" y="631"/>
                  </a:lnTo>
                  <a:lnTo>
                    <a:pt x="97680" y="593"/>
                  </a:lnTo>
                  <a:close/>
                  <a:moveTo>
                    <a:pt x="112348" y="689"/>
                  </a:moveTo>
                  <a:lnTo>
                    <a:pt x="112271" y="727"/>
                  </a:lnTo>
                  <a:lnTo>
                    <a:pt x="112214" y="784"/>
                  </a:lnTo>
                  <a:lnTo>
                    <a:pt x="112175" y="880"/>
                  </a:lnTo>
                  <a:lnTo>
                    <a:pt x="112175" y="956"/>
                  </a:lnTo>
                  <a:lnTo>
                    <a:pt x="112214" y="1033"/>
                  </a:lnTo>
                  <a:lnTo>
                    <a:pt x="112271" y="1090"/>
                  </a:lnTo>
                  <a:lnTo>
                    <a:pt x="112367" y="1128"/>
                  </a:lnTo>
                  <a:lnTo>
                    <a:pt x="113438" y="1339"/>
                  </a:lnTo>
                  <a:lnTo>
                    <a:pt x="113495" y="1358"/>
                  </a:lnTo>
                  <a:lnTo>
                    <a:pt x="113552" y="1339"/>
                  </a:lnTo>
                  <a:lnTo>
                    <a:pt x="113629" y="1301"/>
                  </a:lnTo>
                  <a:lnTo>
                    <a:pt x="113667" y="1243"/>
                  </a:lnTo>
                  <a:lnTo>
                    <a:pt x="113705" y="1167"/>
                  </a:lnTo>
                  <a:lnTo>
                    <a:pt x="113705" y="1090"/>
                  </a:lnTo>
                  <a:lnTo>
                    <a:pt x="113667" y="1014"/>
                  </a:lnTo>
                  <a:lnTo>
                    <a:pt x="113610" y="956"/>
                  </a:lnTo>
                  <a:lnTo>
                    <a:pt x="113533" y="918"/>
                  </a:lnTo>
                  <a:lnTo>
                    <a:pt x="112443" y="689"/>
                  </a:lnTo>
                  <a:close/>
                  <a:moveTo>
                    <a:pt x="114967" y="1262"/>
                  </a:moveTo>
                  <a:lnTo>
                    <a:pt x="114891" y="1281"/>
                  </a:lnTo>
                  <a:lnTo>
                    <a:pt x="114814" y="1339"/>
                  </a:lnTo>
                  <a:lnTo>
                    <a:pt x="114776" y="1415"/>
                  </a:lnTo>
                  <a:lnTo>
                    <a:pt x="114776" y="1511"/>
                  </a:lnTo>
                  <a:lnTo>
                    <a:pt x="114814" y="1587"/>
                  </a:lnTo>
                  <a:lnTo>
                    <a:pt x="114872" y="1664"/>
                  </a:lnTo>
                  <a:lnTo>
                    <a:pt x="114948" y="1702"/>
                  </a:lnTo>
                  <a:lnTo>
                    <a:pt x="115006" y="1702"/>
                  </a:lnTo>
                  <a:lnTo>
                    <a:pt x="115063" y="1721"/>
                  </a:lnTo>
                  <a:lnTo>
                    <a:pt x="115140" y="1702"/>
                  </a:lnTo>
                  <a:lnTo>
                    <a:pt x="115197" y="1664"/>
                  </a:lnTo>
                  <a:lnTo>
                    <a:pt x="115254" y="1626"/>
                  </a:lnTo>
                  <a:lnTo>
                    <a:pt x="115273" y="1549"/>
                  </a:lnTo>
                  <a:lnTo>
                    <a:pt x="115293" y="1473"/>
                  </a:lnTo>
                  <a:lnTo>
                    <a:pt x="115254" y="1377"/>
                  </a:lnTo>
                  <a:lnTo>
                    <a:pt x="115197" y="1320"/>
                  </a:lnTo>
                  <a:lnTo>
                    <a:pt x="115120" y="1281"/>
                  </a:lnTo>
                  <a:lnTo>
                    <a:pt x="115044" y="1262"/>
                  </a:lnTo>
                  <a:close/>
                  <a:moveTo>
                    <a:pt x="95041" y="1090"/>
                  </a:moveTo>
                  <a:lnTo>
                    <a:pt x="94965" y="1109"/>
                  </a:lnTo>
                  <a:lnTo>
                    <a:pt x="93875" y="1358"/>
                  </a:lnTo>
                  <a:lnTo>
                    <a:pt x="93798" y="1396"/>
                  </a:lnTo>
                  <a:lnTo>
                    <a:pt x="93741" y="1454"/>
                  </a:lnTo>
                  <a:lnTo>
                    <a:pt x="93703" y="1549"/>
                  </a:lnTo>
                  <a:lnTo>
                    <a:pt x="93722" y="1626"/>
                  </a:lnTo>
                  <a:lnTo>
                    <a:pt x="93741" y="1702"/>
                  </a:lnTo>
                  <a:lnTo>
                    <a:pt x="93798" y="1740"/>
                  </a:lnTo>
                  <a:lnTo>
                    <a:pt x="93856" y="1779"/>
                  </a:lnTo>
                  <a:lnTo>
                    <a:pt x="93932" y="1798"/>
                  </a:lnTo>
                  <a:lnTo>
                    <a:pt x="93990" y="1798"/>
                  </a:lnTo>
                  <a:lnTo>
                    <a:pt x="95060" y="1530"/>
                  </a:lnTo>
                  <a:lnTo>
                    <a:pt x="95137" y="1492"/>
                  </a:lnTo>
                  <a:lnTo>
                    <a:pt x="95194" y="1434"/>
                  </a:lnTo>
                  <a:lnTo>
                    <a:pt x="95233" y="1358"/>
                  </a:lnTo>
                  <a:lnTo>
                    <a:pt x="95233" y="1262"/>
                  </a:lnTo>
                  <a:lnTo>
                    <a:pt x="95194" y="1186"/>
                  </a:lnTo>
                  <a:lnTo>
                    <a:pt x="95118" y="1128"/>
                  </a:lnTo>
                  <a:lnTo>
                    <a:pt x="95041" y="1090"/>
                  </a:lnTo>
                  <a:close/>
                  <a:moveTo>
                    <a:pt x="92364" y="1760"/>
                  </a:moveTo>
                  <a:lnTo>
                    <a:pt x="91312" y="2085"/>
                  </a:lnTo>
                  <a:lnTo>
                    <a:pt x="91236" y="2123"/>
                  </a:lnTo>
                  <a:lnTo>
                    <a:pt x="91178" y="2199"/>
                  </a:lnTo>
                  <a:lnTo>
                    <a:pt x="91159" y="2276"/>
                  </a:lnTo>
                  <a:lnTo>
                    <a:pt x="91159" y="2371"/>
                  </a:lnTo>
                  <a:lnTo>
                    <a:pt x="91198" y="2429"/>
                  </a:lnTo>
                  <a:lnTo>
                    <a:pt x="91236" y="2486"/>
                  </a:lnTo>
                  <a:lnTo>
                    <a:pt x="91293" y="2505"/>
                  </a:lnTo>
                  <a:lnTo>
                    <a:pt x="91370" y="2524"/>
                  </a:lnTo>
                  <a:lnTo>
                    <a:pt x="91446" y="2505"/>
                  </a:lnTo>
                  <a:lnTo>
                    <a:pt x="92498" y="2199"/>
                  </a:lnTo>
                  <a:lnTo>
                    <a:pt x="92574" y="2142"/>
                  </a:lnTo>
                  <a:lnTo>
                    <a:pt x="92632" y="2085"/>
                  </a:lnTo>
                  <a:lnTo>
                    <a:pt x="92651" y="2008"/>
                  </a:lnTo>
                  <a:lnTo>
                    <a:pt x="92651" y="1913"/>
                  </a:lnTo>
                  <a:lnTo>
                    <a:pt x="92613" y="1836"/>
                  </a:lnTo>
                  <a:lnTo>
                    <a:pt x="92536" y="1779"/>
                  </a:lnTo>
                  <a:lnTo>
                    <a:pt x="92460" y="1760"/>
                  </a:lnTo>
                  <a:close/>
                  <a:moveTo>
                    <a:pt x="89916" y="2563"/>
                  </a:moveTo>
                  <a:lnTo>
                    <a:pt x="89821" y="2582"/>
                  </a:lnTo>
                  <a:lnTo>
                    <a:pt x="88788" y="2964"/>
                  </a:lnTo>
                  <a:lnTo>
                    <a:pt x="88712" y="3022"/>
                  </a:lnTo>
                  <a:lnTo>
                    <a:pt x="88654" y="3079"/>
                  </a:lnTo>
                  <a:lnTo>
                    <a:pt x="88635" y="3156"/>
                  </a:lnTo>
                  <a:lnTo>
                    <a:pt x="88654" y="3251"/>
                  </a:lnTo>
                  <a:lnTo>
                    <a:pt x="88693" y="3309"/>
                  </a:lnTo>
                  <a:lnTo>
                    <a:pt x="88731" y="3366"/>
                  </a:lnTo>
                  <a:lnTo>
                    <a:pt x="88788" y="3385"/>
                  </a:lnTo>
                  <a:lnTo>
                    <a:pt x="88865" y="3404"/>
                  </a:lnTo>
                  <a:lnTo>
                    <a:pt x="88941" y="3385"/>
                  </a:lnTo>
                  <a:lnTo>
                    <a:pt x="89974" y="3003"/>
                  </a:lnTo>
                  <a:lnTo>
                    <a:pt x="90050" y="2945"/>
                  </a:lnTo>
                  <a:lnTo>
                    <a:pt x="90108" y="2888"/>
                  </a:lnTo>
                  <a:lnTo>
                    <a:pt x="90127" y="2811"/>
                  </a:lnTo>
                  <a:lnTo>
                    <a:pt x="90108" y="2716"/>
                  </a:lnTo>
                  <a:lnTo>
                    <a:pt x="90069" y="2639"/>
                  </a:lnTo>
                  <a:lnTo>
                    <a:pt x="89993" y="2582"/>
                  </a:lnTo>
                  <a:lnTo>
                    <a:pt x="89916" y="2563"/>
                  </a:lnTo>
                  <a:close/>
                  <a:moveTo>
                    <a:pt x="87335" y="3538"/>
                  </a:moveTo>
                  <a:lnTo>
                    <a:pt x="86321" y="3997"/>
                  </a:lnTo>
                  <a:lnTo>
                    <a:pt x="86245" y="4054"/>
                  </a:lnTo>
                  <a:lnTo>
                    <a:pt x="86207" y="4112"/>
                  </a:lnTo>
                  <a:lnTo>
                    <a:pt x="86187" y="4207"/>
                  </a:lnTo>
                  <a:lnTo>
                    <a:pt x="86207" y="4284"/>
                  </a:lnTo>
                  <a:lnTo>
                    <a:pt x="86245" y="4341"/>
                  </a:lnTo>
                  <a:lnTo>
                    <a:pt x="86283" y="4379"/>
                  </a:lnTo>
                  <a:lnTo>
                    <a:pt x="86340" y="4418"/>
                  </a:lnTo>
                  <a:lnTo>
                    <a:pt x="86398" y="4418"/>
                  </a:lnTo>
                  <a:lnTo>
                    <a:pt x="86493" y="4399"/>
                  </a:lnTo>
                  <a:lnTo>
                    <a:pt x="87507" y="3959"/>
                  </a:lnTo>
                  <a:lnTo>
                    <a:pt x="87583" y="3901"/>
                  </a:lnTo>
                  <a:lnTo>
                    <a:pt x="87622" y="3844"/>
                  </a:lnTo>
                  <a:lnTo>
                    <a:pt x="87641" y="3748"/>
                  </a:lnTo>
                  <a:lnTo>
                    <a:pt x="87622" y="3672"/>
                  </a:lnTo>
                  <a:lnTo>
                    <a:pt x="87583" y="3595"/>
                  </a:lnTo>
                  <a:lnTo>
                    <a:pt x="87507" y="3538"/>
                  </a:lnTo>
                  <a:close/>
                  <a:moveTo>
                    <a:pt x="84983" y="4647"/>
                  </a:moveTo>
                  <a:lnTo>
                    <a:pt x="84906" y="4666"/>
                  </a:lnTo>
                  <a:lnTo>
                    <a:pt x="83912" y="5163"/>
                  </a:lnTo>
                  <a:lnTo>
                    <a:pt x="83835" y="5221"/>
                  </a:lnTo>
                  <a:lnTo>
                    <a:pt x="83797" y="5297"/>
                  </a:lnTo>
                  <a:lnTo>
                    <a:pt x="83797" y="5374"/>
                  </a:lnTo>
                  <a:lnTo>
                    <a:pt x="83816" y="5469"/>
                  </a:lnTo>
                  <a:lnTo>
                    <a:pt x="83854" y="5527"/>
                  </a:lnTo>
                  <a:lnTo>
                    <a:pt x="83912" y="5546"/>
                  </a:lnTo>
                  <a:lnTo>
                    <a:pt x="83950" y="5584"/>
                  </a:lnTo>
                  <a:lnTo>
                    <a:pt x="84065" y="5584"/>
                  </a:lnTo>
                  <a:lnTo>
                    <a:pt x="84122" y="5565"/>
                  </a:lnTo>
                  <a:lnTo>
                    <a:pt x="85097" y="5049"/>
                  </a:lnTo>
                  <a:lnTo>
                    <a:pt x="85174" y="5010"/>
                  </a:lnTo>
                  <a:lnTo>
                    <a:pt x="85212" y="4934"/>
                  </a:lnTo>
                  <a:lnTo>
                    <a:pt x="85231" y="4838"/>
                  </a:lnTo>
                  <a:lnTo>
                    <a:pt x="85193" y="4762"/>
                  </a:lnTo>
                  <a:lnTo>
                    <a:pt x="85155" y="4685"/>
                  </a:lnTo>
                  <a:lnTo>
                    <a:pt x="85078" y="4647"/>
                  </a:lnTo>
                  <a:close/>
                  <a:moveTo>
                    <a:pt x="82631" y="5890"/>
                  </a:moveTo>
                  <a:lnTo>
                    <a:pt x="82554" y="5928"/>
                  </a:lnTo>
                  <a:lnTo>
                    <a:pt x="81579" y="6483"/>
                  </a:lnTo>
                  <a:lnTo>
                    <a:pt x="81521" y="6540"/>
                  </a:lnTo>
                  <a:lnTo>
                    <a:pt x="81483" y="6617"/>
                  </a:lnTo>
                  <a:lnTo>
                    <a:pt x="81483" y="6712"/>
                  </a:lnTo>
                  <a:lnTo>
                    <a:pt x="81521" y="6789"/>
                  </a:lnTo>
                  <a:lnTo>
                    <a:pt x="81541" y="6846"/>
                  </a:lnTo>
                  <a:lnTo>
                    <a:pt x="81598" y="6865"/>
                  </a:lnTo>
                  <a:lnTo>
                    <a:pt x="81655" y="6885"/>
                  </a:lnTo>
                  <a:lnTo>
                    <a:pt x="81694" y="6904"/>
                  </a:lnTo>
                  <a:lnTo>
                    <a:pt x="81770" y="6885"/>
                  </a:lnTo>
                  <a:lnTo>
                    <a:pt x="81808" y="6865"/>
                  </a:lnTo>
                  <a:lnTo>
                    <a:pt x="82764" y="6311"/>
                  </a:lnTo>
                  <a:lnTo>
                    <a:pt x="82841" y="6253"/>
                  </a:lnTo>
                  <a:lnTo>
                    <a:pt x="82879" y="6177"/>
                  </a:lnTo>
                  <a:lnTo>
                    <a:pt x="82879" y="6081"/>
                  </a:lnTo>
                  <a:lnTo>
                    <a:pt x="82841" y="6005"/>
                  </a:lnTo>
                  <a:lnTo>
                    <a:pt x="82784" y="5928"/>
                  </a:lnTo>
                  <a:lnTo>
                    <a:pt x="82707" y="5890"/>
                  </a:lnTo>
                  <a:close/>
                  <a:moveTo>
                    <a:pt x="80355" y="7286"/>
                  </a:moveTo>
                  <a:lnTo>
                    <a:pt x="80278" y="7324"/>
                  </a:lnTo>
                  <a:lnTo>
                    <a:pt x="79341" y="7955"/>
                  </a:lnTo>
                  <a:lnTo>
                    <a:pt x="79284" y="8013"/>
                  </a:lnTo>
                  <a:lnTo>
                    <a:pt x="79265" y="8089"/>
                  </a:lnTo>
                  <a:lnTo>
                    <a:pt x="79265" y="8185"/>
                  </a:lnTo>
                  <a:lnTo>
                    <a:pt x="79284" y="8261"/>
                  </a:lnTo>
                  <a:lnTo>
                    <a:pt x="79322" y="8300"/>
                  </a:lnTo>
                  <a:lnTo>
                    <a:pt x="79380" y="8319"/>
                  </a:lnTo>
                  <a:lnTo>
                    <a:pt x="79418" y="8338"/>
                  </a:lnTo>
                  <a:lnTo>
                    <a:pt x="79475" y="8357"/>
                  </a:lnTo>
                  <a:lnTo>
                    <a:pt x="79533" y="8338"/>
                  </a:lnTo>
                  <a:lnTo>
                    <a:pt x="79609" y="8319"/>
                  </a:lnTo>
                  <a:lnTo>
                    <a:pt x="80508" y="7688"/>
                  </a:lnTo>
                  <a:lnTo>
                    <a:pt x="80584" y="7630"/>
                  </a:lnTo>
                  <a:lnTo>
                    <a:pt x="80603" y="7554"/>
                  </a:lnTo>
                  <a:lnTo>
                    <a:pt x="80603" y="7458"/>
                  </a:lnTo>
                  <a:lnTo>
                    <a:pt x="80584" y="7382"/>
                  </a:lnTo>
                  <a:lnTo>
                    <a:pt x="80508" y="7324"/>
                  </a:lnTo>
                  <a:lnTo>
                    <a:pt x="80431" y="7286"/>
                  </a:lnTo>
                  <a:close/>
                  <a:moveTo>
                    <a:pt x="78251" y="8816"/>
                  </a:moveTo>
                  <a:lnTo>
                    <a:pt x="78156" y="8835"/>
                  </a:lnTo>
                  <a:lnTo>
                    <a:pt x="78079" y="8873"/>
                  </a:lnTo>
                  <a:lnTo>
                    <a:pt x="77200" y="9543"/>
                  </a:lnTo>
                  <a:lnTo>
                    <a:pt x="77142" y="9619"/>
                  </a:lnTo>
                  <a:lnTo>
                    <a:pt x="77123" y="9696"/>
                  </a:lnTo>
                  <a:lnTo>
                    <a:pt x="77123" y="9791"/>
                  </a:lnTo>
                  <a:lnTo>
                    <a:pt x="77161" y="9868"/>
                  </a:lnTo>
                  <a:lnTo>
                    <a:pt x="77200" y="9906"/>
                  </a:lnTo>
                  <a:lnTo>
                    <a:pt x="77257" y="9925"/>
                  </a:lnTo>
                  <a:lnTo>
                    <a:pt x="77353" y="9944"/>
                  </a:lnTo>
                  <a:lnTo>
                    <a:pt x="77410" y="9925"/>
                  </a:lnTo>
                  <a:lnTo>
                    <a:pt x="77486" y="9887"/>
                  </a:lnTo>
                  <a:lnTo>
                    <a:pt x="78347" y="9218"/>
                  </a:lnTo>
                  <a:lnTo>
                    <a:pt x="78404" y="9160"/>
                  </a:lnTo>
                  <a:lnTo>
                    <a:pt x="78443" y="9065"/>
                  </a:lnTo>
                  <a:lnTo>
                    <a:pt x="78443" y="8988"/>
                  </a:lnTo>
                  <a:lnTo>
                    <a:pt x="78404" y="8912"/>
                  </a:lnTo>
                  <a:lnTo>
                    <a:pt x="78328" y="8854"/>
                  </a:lnTo>
                  <a:lnTo>
                    <a:pt x="78251" y="8816"/>
                  </a:lnTo>
                  <a:close/>
                  <a:moveTo>
                    <a:pt x="76090" y="10499"/>
                  </a:moveTo>
                  <a:lnTo>
                    <a:pt x="76014" y="10537"/>
                  </a:lnTo>
                  <a:lnTo>
                    <a:pt x="75173" y="11283"/>
                  </a:lnTo>
                  <a:lnTo>
                    <a:pt x="75115" y="11359"/>
                  </a:lnTo>
                  <a:lnTo>
                    <a:pt x="75096" y="11436"/>
                  </a:lnTo>
                  <a:lnTo>
                    <a:pt x="75115" y="11531"/>
                  </a:lnTo>
                  <a:lnTo>
                    <a:pt x="75153" y="11589"/>
                  </a:lnTo>
                  <a:lnTo>
                    <a:pt x="75230" y="11646"/>
                  </a:lnTo>
                  <a:lnTo>
                    <a:pt x="75326" y="11665"/>
                  </a:lnTo>
                  <a:lnTo>
                    <a:pt x="75402" y="11665"/>
                  </a:lnTo>
                  <a:lnTo>
                    <a:pt x="75479" y="11608"/>
                  </a:lnTo>
                  <a:lnTo>
                    <a:pt x="76301" y="10881"/>
                  </a:lnTo>
                  <a:lnTo>
                    <a:pt x="76358" y="10805"/>
                  </a:lnTo>
                  <a:lnTo>
                    <a:pt x="76377" y="10728"/>
                  </a:lnTo>
                  <a:lnTo>
                    <a:pt x="76358" y="10652"/>
                  </a:lnTo>
                  <a:lnTo>
                    <a:pt x="76320" y="10575"/>
                  </a:lnTo>
                  <a:lnTo>
                    <a:pt x="76243" y="10518"/>
                  </a:lnTo>
                  <a:lnTo>
                    <a:pt x="76167" y="10499"/>
                  </a:lnTo>
                  <a:close/>
                  <a:moveTo>
                    <a:pt x="74102" y="12296"/>
                  </a:moveTo>
                  <a:lnTo>
                    <a:pt x="74044" y="12354"/>
                  </a:lnTo>
                  <a:lnTo>
                    <a:pt x="73241" y="13138"/>
                  </a:lnTo>
                  <a:lnTo>
                    <a:pt x="73203" y="13214"/>
                  </a:lnTo>
                  <a:lnTo>
                    <a:pt x="73184" y="13291"/>
                  </a:lnTo>
                  <a:lnTo>
                    <a:pt x="73203" y="13367"/>
                  </a:lnTo>
                  <a:lnTo>
                    <a:pt x="73241" y="13444"/>
                  </a:lnTo>
                  <a:lnTo>
                    <a:pt x="73318" y="13501"/>
                  </a:lnTo>
                  <a:lnTo>
                    <a:pt x="73490" y="13501"/>
                  </a:lnTo>
                  <a:lnTo>
                    <a:pt x="73547" y="13444"/>
                  </a:lnTo>
                  <a:lnTo>
                    <a:pt x="74350" y="12679"/>
                  </a:lnTo>
                  <a:lnTo>
                    <a:pt x="74389" y="12602"/>
                  </a:lnTo>
                  <a:lnTo>
                    <a:pt x="74408" y="12507"/>
                  </a:lnTo>
                  <a:lnTo>
                    <a:pt x="74389" y="12430"/>
                  </a:lnTo>
                  <a:lnTo>
                    <a:pt x="74350" y="12354"/>
                  </a:lnTo>
                  <a:lnTo>
                    <a:pt x="74274" y="12315"/>
                  </a:lnTo>
                  <a:lnTo>
                    <a:pt x="74197" y="12296"/>
                  </a:lnTo>
                  <a:close/>
                  <a:moveTo>
                    <a:pt x="72304" y="14170"/>
                  </a:moveTo>
                  <a:lnTo>
                    <a:pt x="72228" y="14190"/>
                  </a:lnTo>
                  <a:lnTo>
                    <a:pt x="72151" y="14247"/>
                  </a:lnTo>
                  <a:lnTo>
                    <a:pt x="71367" y="15031"/>
                  </a:lnTo>
                  <a:lnTo>
                    <a:pt x="71329" y="15107"/>
                  </a:lnTo>
                  <a:lnTo>
                    <a:pt x="71310" y="15184"/>
                  </a:lnTo>
                  <a:lnTo>
                    <a:pt x="71329" y="15280"/>
                  </a:lnTo>
                  <a:lnTo>
                    <a:pt x="71386" y="15356"/>
                  </a:lnTo>
                  <a:lnTo>
                    <a:pt x="71444" y="15394"/>
                  </a:lnTo>
                  <a:lnTo>
                    <a:pt x="71539" y="15413"/>
                  </a:lnTo>
                  <a:lnTo>
                    <a:pt x="71616" y="15394"/>
                  </a:lnTo>
                  <a:lnTo>
                    <a:pt x="71692" y="15337"/>
                  </a:lnTo>
                  <a:lnTo>
                    <a:pt x="72457" y="14553"/>
                  </a:lnTo>
                  <a:lnTo>
                    <a:pt x="72514" y="14476"/>
                  </a:lnTo>
                  <a:lnTo>
                    <a:pt x="72534" y="14381"/>
                  </a:lnTo>
                  <a:lnTo>
                    <a:pt x="72514" y="14304"/>
                  </a:lnTo>
                  <a:lnTo>
                    <a:pt x="72457" y="14228"/>
                  </a:lnTo>
                  <a:lnTo>
                    <a:pt x="72381" y="14190"/>
                  </a:lnTo>
                  <a:lnTo>
                    <a:pt x="72304" y="14170"/>
                  </a:lnTo>
                  <a:close/>
                  <a:moveTo>
                    <a:pt x="70449" y="16083"/>
                  </a:moveTo>
                  <a:lnTo>
                    <a:pt x="70373" y="16102"/>
                  </a:lnTo>
                  <a:lnTo>
                    <a:pt x="70296" y="16140"/>
                  </a:lnTo>
                  <a:lnTo>
                    <a:pt x="69512" y="16943"/>
                  </a:lnTo>
                  <a:lnTo>
                    <a:pt x="69474" y="17020"/>
                  </a:lnTo>
                  <a:lnTo>
                    <a:pt x="69455" y="17096"/>
                  </a:lnTo>
                  <a:lnTo>
                    <a:pt x="69474" y="17173"/>
                  </a:lnTo>
                  <a:lnTo>
                    <a:pt x="69512" y="17249"/>
                  </a:lnTo>
                  <a:lnTo>
                    <a:pt x="69589" y="17307"/>
                  </a:lnTo>
                  <a:lnTo>
                    <a:pt x="69761" y="17307"/>
                  </a:lnTo>
                  <a:lnTo>
                    <a:pt x="69837" y="17249"/>
                  </a:lnTo>
                  <a:lnTo>
                    <a:pt x="70621" y="16465"/>
                  </a:lnTo>
                  <a:lnTo>
                    <a:pt x="70660" y="16389"/>
                  </a:lnTo>
                  <a:lnTo>
                    <a:pt x="70679" y="16293"/>
                  </a:lnTo>
                  <a:lnTo>
                    <a:pt x="70660" y="16217"/>
                  </a:lnTo>
                  <a:lnTo>
                    <a:pt x="70602" y="16140"/>
                  </a:lnTo>
                  <a:lnTo>
                    <a:pt x="70526" y="16102"/>
                  </a:lnTo>
                  <a:lnTo>
                    <a:pt x="70449" y="16083"/>
                  </a:lnTo>
                  <a:close/>
                  <a:moveTo>
                    <a:pt x="68575" y="17957"/>
                  </a:moveTo>
                  <a:lnTo>
                    <a:pt x="68499" y="17976"/>
                  </a:lnTo>
                  <a:lnTo>
                    <a:pt x="68422" y="18033"/>
                  </a:lnTo>
                  <a:lnTo>
                    <a:pt x="67619" y="18798"/>
                  </a:lnTo>
                  <a:lnTo>
                    <a:pt x="67581" y="18856"/>
                  </a:lnTo>
                  <a:lnTo>
                    <a:pt x="67562" y="18951"/>
                  </a:lnTo>
                  <a:lnTo>
                    <a:pt x="67562" y="19028"/>
                  </a:lnTo>
                  <a:lnTo>
                    <a:pt x="67619" y="19104"/>
                  </a:lnTo>
                  <a:lnTo>
                    <a:pt x="67696" y="19162"/>
                  </a:lnTo>
                  <a:lnTo>
                    <a:pt x="67772" y="19181"/>
                  </a:lnTo>
                  <a:lnTo>
                    <a:pt x="67848" y="19162"/>
                  </a:lnTo>
                  <a:lnTo>
                    <a:pt x="67925" y="19123"/>
                  </a:lnTo>
                  <a:lnTo>
                    <a:pt x="68728" y="18339"/>
                  </a:lnTo>
                  <a:lnTo>
                    <a:pt x="68786" y="18282"/>
                  </a:lnTo>
                  <a:lnTo>
                    <a:pt x="68805" y="18186"/>
                  </a:lnTo>
                  <a:lnTo>
                    <a:pt x="68786" y="18110"/>
                  </a:lnTo>
                  <a:lnTo>
                    <a:pt x="68728" y="18033"/>
                  </a:lnTo>
                  <a:lnTo>
                    <a:pt x="68671" y="17976"/>
                  </a:lnTo>
                  <a:lnTo>
                    <a:pt x="68575" y="17957"/>
                  </a:lnTo>
                  <a:close/>
                  <a:moveTo>
                    <a:pt x="26180" y="19754"/>
                  </a:moveTo>
                  <a:lnTo>
                    <a:pt x="25070" y="19793"/>
                  </a:lnTo>
                  <a:lnTo>
                    <a:pt x="24975" y="19831"/>
                  </a:lnTo>
                  <a:lnTo>
                    <a:pt x="24917" y="19869"/>
                  </a:lnTo>
                  <a:lnTo>
                    <a:pt x="24860" y="19946"/>
                  </a:lnTo>
                  <a:lnTo>
                    <a:pt x="24860" y="20041"/>
                  </a:lnTo>
                  <a:lnTo>
                    <a:pt x="24879" y="20118"/>
                  </a:lnTo>
                  <a:lnTo>
                    <a:pt x="24917" y="20175"/>
                  </a:lnTo>
                  <a:lnTo>
                    <a:pt x="24994" y="20232"/>
                  </a:lnTo>
                  <a:lnTo>
                    <a:pt x="25070" y="20252"/>
                  </a:lnTo>
                  <a:lnTo>
                    <a:pt x="25090" y="20252"/>
                  </a:lnTo>
                  <a:lnTo>
                    <a:pt x="26180" y="20213"/>
                  </a:lnTo>
                  <a:lnTo>
                    <a:pt x="26275" y="20194"/>
                  </a:lnTo>
                  <a:lnTo>
                    <a:pt x="26333" y="20137"/>
                  </a:lnTo>
                  <a:lnTo>
                    <a:pt x="26390" y="20060"/>
                  </a:lnTo>
                  <a:lnTo>
                    <a:pt x="26409" y="19984"/>
                  </a:lnTo>
                  <a:lnTo>
                    <a:pt x="26390" y="19888"/>
                  </a:lnTo>
                  <a:lnTo>
                    <a:pt x="26333" y="19831"/>
                  </a:lnTo>
                  <a:lnTo>
                    <a:pt x="26256" y="19773"/>
                  </a:lnTo>
                  <a:lnTo>
                    <a:pt x="26180" y="19754"/>
                  </a:lnTo>
                  <a:close/>
                  <a:moveTo>
                    <a:pt x="27748" y="19773"/>
                  </a:moveTo>
                  <a:lnTo>
                    <a:pt x="27652" y="19793"/>
                  </a:lnTo>
                  <a:lnTo>
                    <a:pt x="27576" y="19831"/>
                  </a:lnTo>
                  <a:lnTo>
                    <a:pt x="27537" y="19907"/>
                  </a:lnTo>
                  <a:lnTo>
                    <a:pt x="27518" y="19984"/>
                  </a:lnTo>
                  <a:lnTo>
                    <a:pt x="27518" y="20079"/>
                  </a:lnTo>
                  <a:lnTo>
                    <a:pt x="27576" y="20156"/>
                  </a:lnTo>
                  <a:lnTo>
                    <a:pt x="27633" y="20194"/>
                  </a:lnTo>
                  <a:lnTo>
                    <a:pt x="27729" y="20213"/>
                  </a:lnTo>
                  <a:lnTo>
                    <a:pt x="28819" y="20271"/>
                  </a:lnTo>
                  <a:lnTo>
                    <a:pt x="28838" y="20271"/>
                  </a:lnTo>
                  <a:lnTo>
                    <a:pt x="28914" y="20252"/>
                  </a:lnTo>
                  <a:lnTo>
                    <a:pt x="28991" y="20213"/>
                  </a:lnTo>
                  <a:lnTo>
                    <a:pt x="29029" y="20156"/>
                  </a:lnTo>
                  <a:lnTo>
                    <a:pt x="29067" y="20079"/>
                  </a:lnTo>
                  <a:lnTo>
                    <a:pt x="29048" y="19984"/>
                  </a:lnTo>
                  <a:lnTo>
                    <a:pt x="29010" y="19907"/>
                  </a:lnTo>
                  <a:lnTo>
                    <a:pt x="28933" y="19850"/>
                  </a:lnTo>
                  <a:lnTo>
                    <a:pt x="28857" y="19831"/>
                  </a:lnTo>
                  <a:lnTo>
                    <a:pt x="27748" y="19773"/>
                  </a:lnTo>
                  <a:close/>
                  <a:moveTo>
                    <a:pt x="23502" y="19926"/>
                  </a:moveTo>
                  <a:lnTo>
                    <a:pt x="22393" y="20060"/>
                  </a:lnTo>
                  <a:lnTo>
                    <a:pt x="22317" y="20079"/>
                  </a:lnTo>
                  <a:lnTo>
                    <a:pt x="22240" y="20137"/>
                  </a:lnTo>
                  <a:lnTo>
                    <a:pt x="22202" y="20213"/>
                  </a:lnTo>
                  <a:lnTo>
                    <a:pt x="22202" y="20309"/>
                  </a:lnTo>
                  <a:lnTo>
                    <a:pt x="22240" y="20385"/>
                  </a:lnTo>
                  <a:lnTo>
                    <a:pt x="22279" y="20443"/>
                  </a:lnTo>
                  <a:lnTo>
                    <a:pt x="22355" y="20481"/>
                  </a:lnTo>
                  <a:lnTo>
                    <a:pt x="22432" y="20500"/>
                  </a:lnTo>
                  <a:lnTo>
                    <a:pt x="22451" y="20481"/>
                  </a:lnTo>
                  <a:lnTo>
                    <a:pt x="23541" y="20366"/>
                  </a:lnTo>
                  <a:lnTo>
                    <a:pt x="23636" y="20328"/>
                  </a:lnTo>
                  <a:lnTo>
                    <a:pt x="23694" y="20271"/>
                  </a:lnTo>
                  <a:lnTo>
                    <a:pt x="23732" y="20213"/>
                  </a:lnTo>
                  <a:lnTo>
                    <a:pt x="23751" y="20118"/>
                  </a:lnTo>
                  <a:lnTo>
                    <a:pt x="23713" y="20041"/>
                  </a:lnTo>
                  <a:lnTo>
                    <a:pt x="23675" y="19965"/>
                  </a:lnTo>
                  <a:lnTo>
                    <a:pt x="23598" y="19926"/>
                  </a:lnTo>
                  <a:close/>
                  <a:moveTo>
                    <a:pt x="30329" y="19984"/>
                  </a:moveTo>
                  <a:lnTo>
                    <a:pt x="30253" y="20022"/>
                  </a:lnTo>
                  <a:lnTo>
                    <a:pt x="30195" y="20099"/>
                  </a:lnTo>
                  <a:lnTo>
                    <a:pt x="30157" y="20175"/>
                  </a:lnTo>
                  <a:lnTo>
                    <a:pt x="30176" y="20271"/>
                  </a:lnTo>
                  <a:lnTo>
                    <a:pt x="30215" y="20347"/>
                  </a:lnTo>
                  <a:lnTo>
                    <a:pt x="30272" y="20404"/>
                  </a:lnTo>
                  <a:lnTo>
                    <a:pt x="30348" y="20424"/>
                  </a:lnTo>
                  <a:lnTo>
                    <a:pt x="31438" y="20577"/>
                  </a:lnTo>
                  <a:lnTo>
                    <a:pt x="31553" y="20577"/>
                  </a:lnTo>
                  <a:lnTo>
                    <a:pt x="31630" y="20538"/>
                  </a:lnTo>
                  <a:lnTo>
                    <a:pt x="31668" y="20462"/>
                  </a:lnTo>
                  <a:lnTo>
                    <a:pt x="31706" y="20385"/>
                  </a:lnTo>
                  <a:lnTo>
                    <a:pt x="31687" y="20309"/>
                  </a:lnTo>
                  <a:lnTo>
                    <a:pt x="31668" y="20232"/>
                  </a:lnTo>
                  <a:lnTo>
                    <a:pt x="31591" y="20175"/>
                  </a:lnTo>
                  <a:lnTo>
                    <a:pt x="31515" y="20137"/>
                  </a:lnTo>
                  <a:lnTo>
                    <a:pt x="30406" y="19984"/>
                  </a:lnTo>
                  <a:close/>
                  <a:moveTo>
                    <a:pt x="66644" y="19773"/>
                  </a:moveTo>
                  <a:lnTo>
                    <a:pt x="66567" y="19793"/>
                  </a:lnTo>
                  <a:lnTo>
                    <a:pt x="66491" y="19831"/>
                  </a:lnTo>
                  <a:lnTo>
                    <a:pt x="65649" y="20538"/>
                  </a:lnTo>
                  <a:lnTo>
                    <a:pt x="65592" y="20615"/>
                  </a:lnTo>
                  <a:lnTo>
                    <a:pt x="65573" y="20691"/>
                  </a:lnTo>
                  <a:lnTo>
                    <a:pt x="65573" y="20787"/>
                  </a:lnTo>
                  <a:lnTo>
                    <a:pt x="65611" y="20863"/>
                  </a:lnTo>
                  <a:lnTo>
                    <a:pt x="65688" y="20921"/>
                  </a:lnTo>
                  <a:lnTo>
                    <a:pt x="65783" y="20940"/>
                  </a:lnTo>
                  <a:lnTo>
                    <a:pt x="65860" y="20921"/>
                  </a:lnTo>
                  <a:lnTo>
                    <a:pt x="65936" y="20883"/>
                  </a:lnTo>
                  <a:lnTo>
                    <a:pt x="66778" y="20156"/>
                  </a:lnTo>
                  <a:lnTo>
                    <a:pt x="66835" y="20099"/>
                  </a:lnTo>
                  <a:lnTo>
                    <a:pt x="66854" y="20022"/>
                  </a:lnTo>
                  <a:lnTo>
                    <a:pt x="66835" y="19926"/>
                  </a:lnTo>
                  <a:lnTo>
                    <a:pt x="66797" y="19850"/>
                  </a:lnTo>
                  <a:lnTo>
                    <a:pt x="66720" y="19793"/>
                  </a:lnTo>
                  <a:lnTo>
                    <a:pt x="66644" y="19773"/>
                  </a:lnTo>
                  <a:close/>
                  <a:moveTo>
                    <a:pt x="20844" y="20290"/>
                  </a:moveTo>
                  <a:lnTo>
                    <a:pt x="19754" y="20519"/>
                  </a:lnTo>
                  <a:lnTo>
                    <a:pt x="19678" y="20557"/>
                  </a:lnTo>
                  <a:lnTo>
                    <a:pt x="19620" y="20615"/>
                  </a:lnTo>
                  <a:lnTo>
                    <a:pt x="19582" y="20691"/>
                  </a:lnTo>
                  <a:lnTo>
                    <a:pt x="19582" y="20787"/>
                  </a:lnTo>
                  <a:lnTo>
                    <a:pt x="19620" y="20863"/>
                  </a:lnTo>
                  <a:lnTo>
                    <a:pt x="19678" y="20902"/>
                  </a:lnTo>
                  <a:lnTo>
                    <a:pt x="19735" y="20940"/>
                  </a:lnTo>
                  <a:lnTo>
                    <a:pt x="19812" y="20959"/>
                  </a:lnTo>
                  <a:lnTo>
                    <a:pt x="19850" y="20959"/>
                  </a:lnTo>
                  <a:lnTo>
                    <a:pt x="20940" y="20730"/>
                  </a:lnTo>
                  <a:lnTo>
                    <a:pt x="21016" y="20710"/>
                  </a:lnTo>
                  <a:lnTo>
                    <a:pt x="21074" y="20634"/>
                  </a:lnTo>
                  <a:lnTo>
                    <a:pt x="21112" y="20557"/>
                  </a:lnTo>
                  <a:lnTo>
                    <a:pt x="21112" y="20481"/>
                  </a:lnTo>
                  <a:lnTo>
                    <a:pt x="21074" y="20385"/>
                  </a:lnTo>
                  <a:lnTo>
                    <a:pt x="21016" y="20328"/>
                  </a:lnTo>
                  <a:lnTo>
                    <a:pt x="20940" y="20309"/>
                  </a:lnTo>
                  <a:lnTo>
                    <a:pt x="20844" y="20290"/>
                  </a:lnTo>
                  <a:close/>
                  <a:moveTo>
                    <a:pt x="32968" y="20424"/>
                  </a:moveTo>
                  <a:lnTo>
                    <a:pt x="32892" y="20462"/>
                  </a:lnTo>
                  <a:lnTo>
                    <a:pt x="32815" y="20519"/>
                  </a:lnTo>
                  <a:lnTo>
                    <a:pt x="32796" y="20596"/>
                  </a:lnTo>
                  <a:lnTo>
                    <a:pt x="32796" y="20691"/>
                  </a:lnTo>
                  <a:lnTo>
                    <a:pt x="32815" y="20768"/>
                  </a:lnTo>
                  <a:lnTo>
                    <a:pt x="32873" y="20825"/>
                  </a:lnTo>
                  <a:lnTo>
                    <a:pt x="32968" y="20863"/>
                  </a:lnTo>
                  <a:lnTo>
                    <a:pt x="34039" y="21093"/>
                  </a:lnTo>
                  <a:lnTo>
                    <a:pt x="34097" y="21112"/>
                  </a:lnTo>
                  <a:lnTo>
                    <a:pt x="34154" y="21093"/>
                  </a:lnTo>
                  <a:lnTo>
                    <a:pt x="34230" y="21055"/>
                  </a:lnTo>
                  <a:lnTo>
                    <a:pt x="34269" y="20997"/>
                  </a:lnTo>
                  <a:lnTo>
                    <a:pt x="34307" y="20940"/>
                  </a:lnTo>
                  <a:lnTo>
                    <a:pt x="34307" y="20844"/>
                  </a:lnTo>
                  <a:lnTo>
                    <a:pt x="34269" y="20768"/>
                  </a:lnTo>
                  <a:lnTo>
                    <a:pt x="34211" y="20710"/>
                  </a:lnTo>
                  <a:lnTo>
                    <a:pt x="34135" y="20672"/>
                  </a:lnTo>
                  <a:lnTo>
                    <a:pt x="33045" y="20424"/>
                  </a:lnTo>
                  <a:close/>
                  <a:moveTo>
                    <a:pt x="18244" y="20883"/>
                  </a:moveTo>
                  <a:lnTo>
                    <a:pt x="17173" y="21208"/>
                  </a:lnTo>
                  <a:lnTo>
                    <a:pt x="17096" y="21246"/>
                  </a:lnTo>
                  <a:lnTo>
                    <a:pt x="17039" y="21303"/>
                  </a:lnTo>
                  <a:lnTo>
                    <a:pt x="17020" y="21380"/>
                  </a:lnTo>
                  <a:lnTo>
                    <a:pt x="17020" y="21475"/>
                  </a:lnTo>
                  <a:lnTo>
                    <a:pt x="17058" y="21533"/>
                  </a:lnTo>
                  <a:lnTo>
                    <a:pt x="17096" y="21590"/>
                  </a:lnTo>
                  <a:lnTo>
                    <a:pt x="17173" y="21628"/>
                  </a:lnTo>
                  <a:lnTo>
                    <a:pt x="17307" y="21628"/>
                  </a:lnTo>
                  <a:lnTo>
                    <a:pt x="18358" y="21322"/>
                  </a:lnTo>
                  <a:lnTo>
                    <a:pt x="18435" y="21284"/>
                  </a:lnTo>
                  <a:lnTo>
                    <a:pt x="18492" y="21208"/>
                  </a:lnTo>
                  <a:lnTo>
                    <a:pt x="18511" y="21131"/>
                  </a:lnTo>
                  <a:lnTo>
                    <a:pt x="18511" y="21055"/>
                  </a:lnTo>
                  <a:lnTo>
                    <a:pt x="18473" y="20978"/>
                  </a:lnTo>
                  <a:lnTo>
                    <a:pt x="18416" y="20921"/>
                  </a:lnTo>
                  <a:lnTo>
                    <a:pt x="18339" y="20883"/>
                  </a:lnTo>
                  <a:close/>
                  <a:moveTo>
                    <a:pt x="35569" y="21055"/>
                  </a:moveTo>
                  <a:lnTo>
                    <a:pt x="35473" y="21074"/>
                  </a:lnTo>
                  <a:lnTo>
                    <a:pt x="35416" y="21131"/>
                  </a:lnTo>
                  <a:lnTo>
                    <a:pt x="35378" y="21208"/>
                  </a:lnTo>
                  <a:lnTo>
                    <a:pt x="35378" y="21303"/>
                  </a:lnTo>
                  <a:lnTo>
                    <a:pt x="35397" y="21380"/>
                  </a:lnTo>
                  <a:lnTo>
                    <a:pt x="35454" y="21437"/>
                  </a:lnTo>
                  <a:lnTo>
                    <a:pt x="35531" y="21475"/>
                  </a:lnTo>
                  <a:lnTo>
                    <a:pt x="36602" y="21781"/>
                  </a:lnTo>
                  <a:lnTo>
                    <a:pt x="36735" y="21781"/>
                  </a:lnTo>
                  <a:lnTo>
                    <a:pt x="36793" y="21743"/>
                  </a:lnTo>
                  <a:lnTo>
                    <a:pt x="36850" y="21686"/>
                  </a:lnTo>
                  <a:lnTo>
                    <a:pt x="36869" y="21628"/>
                  </a:lnTo>
                  <a:lnTo>
                    <a:pt x="36888" y="21533"/>
                  </a:lnTo>
                  <a:lnTo>
                    <a:pt x="36850" y="21456"/>
                  </a:lnTo>
                  <a:lnTo>
                    <a:pt x="36793" y="21399"/>
                  </a:lnTo>
                  <a:lnTo>
                    <a:pt x="36716" y="21361"/>
                  </a:lnTo>
                  <a:lnTo>
                    <a:pt x="35645" y="21055"/>
                  </a:lnTo>
                  <a:close/>
                  <a:moveTo>
                    <a:pt x="15681" y="21686"/>
                  </a:moveTo>
                  <a:lnTo>
                    <a:pt x="14648" y="22087"/>
                  </a:lnTo>
                  <a:lnTo>
                    <a:pt x="14572" y="22126"/>
                  </a:lnTo>
                  <a:lnTo>
                    <a:pt x="14515" y="22202"/>
                  </a:lnTo>
                  <a:lnTo>
                    <a:pt x="14495" y="22279"/>
                  </a:lnTo>
                  <a:lnTo>
                    <a:pt x="14515" y="22374"/>
                  </a:lnTo>
                  <a:lnTo>
                    <a:pt x="14553" y="22432"/>
                  </a:lnTo>
                  <a:lnTo>
                    <a:pt x="14591" y="22470"/>
                  </a:lnTo>
                  <a:lnTo>
                    <a:pt x="14668" y="22508"/>
                  </a:lnTo>
                  <a:lnTo>
                    <a:pt x="14725" y="22508"/>
                  </a:lnTo>
                  <a:lnTo>
                    <a:pt x="14801" y="22489"/>
                  </a:lnTo>
                  <a:lnTo>
                    <a:pt x="15834" y="22106"/>
                  </a:lnTo>
                  <a:lnTo>
                    <a:pt x="15911" y="22068"/>
                  </a:lnTo>
                  <a:lnTo>
                    <a:pt x="15968" y="21992"/>
                  </a:lnTo>
                  <a:lnTo>
                    <a:pt x="15987" y="21915"/>
                  </a:lnTo>
                  <a:lnTo>
                    <a:pt x="15968" y="21820"/>
                  </a:lnTo>
                  <a:lnTo>
                    <a:pt x="15930" y="21743"/>
                  </a:lnTo>
                  <a:lnTo>
                    <a:pt x="15853" y="21705"/>
                  </a:lnTo>
                  <a:lnTo>
                    <a:pt x="15777" y="21686"/>
                  </a:lnTo>
                  <a:close/>
                  <a:moveTo>
                    <a:pt x="64521" y="21456"/>
                  </a:moveTo>
                  <a:lnTo>
                    <a:pt x="64425" y="21495"/>
                  </a:lnTo>
                  <a:lnTo>
                    <a:pt x="63986" y="21820"/>
                  </a:lnTo>
                  <a:lnTo>
                    <a:pt x="63546" y="22126"/>
                  </a:lnTo>
                  <a:lnTo>
                    <a:pt x="63469" y="22183"/>
                  </a:lnTo>
                  <a:lnTo>
                    <a:pt x="63450" y="22259"/>
                  </a:lnTo>
                  <a:lnTo>
                    <a:pt x="63450" y="22355"/>
                  </a:lnTo>
                  <a:lnTo>
                    <a:pt x="63469" y="22432"/>
                  </a:lnTo>
                  <a:lnTo>
                    <a:pt x="63508" y="22470"/>
                  </a:lnTo>
                  <a:lnTo>
                    <a:pt x="63565" y="22508"/>
                  </a:lnTo>
                  <a:lnTo>
                    <a:pt x="63603" y="22527"/>
                  </a:lnTo>
                  <a:lnTo>
                    <a:pt x="63718" y="22527"/>
                  </a:lnTo>
                  <a:lnTo>
                    <a:pt x="63794" y="22489"/>
                  </a:lnTo>
                  <a:lnTo>
                    <a:pt x="64234" y="22183"/>
                  </a:lnTo>
                  <a:lnTo>
                    <a:pt x="64693" y="21858"/>
                  </a:lnTo>
                  <a:lnTo>
                    <a:pt x="64751" y="21781"/>
                  </a:lnTo>
                  <a:lnTo>
                    <a:pt x="64789" y="21705"/>
                  </a:lnTo>
                  <a:lnTo>
                    <a:pt x="64789" y="21628"/>
                  </a:lnTo>
                  <a:lnTo>
                    <a:pt x="64751" y="21533"/>
                  </a:lnTo>
                  <a:lnTo>
                    <a:pt x="64674" y="21475"/>
                  </a:lnTo>
                  <a:lnTo>
                    <a:pt x="64598" y="21456"/>
                  </a:lnTo>
                  <a:close/>
                  <a:moveTo>
                    <a:pt x="38131" y="21781"/>
                  </a:moveTo>
                  <a:lnTo>
                    <a:pt x="38036" y="21820"/>
                  </a:lnTo>
                  <a:lnTo>
                    <a:pt x="37978" y="21858"/>
                  </a:lnTo>
                  <a:lnTo>
                    <a:pt x="37940" y="21934"/>
                  </a:lnTo>
                  <a:lnTo>
                    <a:pt x="37921" y="22030"/>
                  </a:lnTo>
                  <a:lnTo>
                    <a:pt x="37959" y="22106"/>
                  </a:lnTo>
                  <a:lnTo>
                    <a:pt x="37998" y="22183"/>
                  </a:lnTo>
                  <a:lnTo>
                    <a:pt x="38074" y="22221"/>
                  </a:lnTo>
                  <a:lnTo>
                    <a:pt x="39145" y="22546"/>
                  </a:lnTo>
                  <a:lnTo>
                    <a:pt x="39202" y="22565"/>
                  </a:lnTo>
                  <a:lnTo>
                    <a:pt x="39279" y="22546"/>
                  </a:lnTo>
                  <a:lnTo>
                    <a:pt x="39336" y="22508"/>
                  </a:lnTo>
                  <a:lnTo>
                    <a:pt x="39374" y="22470"/>
                  </a:lnTo>
                  <a:lnTo>
                    <a:pt x="39413" y="22412"/>
                  </a:lnTo>
                  <a:lnTo>
                    <a:pt x="39432" y="22317"/>
                  </a:lnTo>
                  <a:lnTo>
                    <a:pt x="39394" y="22240"/>
                  </a:lnTo>
                  <a:lnTo>
                    <a:pt x="39355" y="22164"/>
                  </a:lnTo>
                  <a:lnTo>
                    <a:pt x="39279" y="22126"/>
                  </a:lnTo>
                  <a:lnTo>
                    <a:pt x="38208" y="21800"/>
                  </a:lnTo>
                  <a:lnTo>
                    <a:pt x="38131" y="21781"/>
                  </a:lnTo>
                  <a:close/>
                  <a:moveTo>
                    <a:pt x="40656" y="22585"/>
                  </a:moveTo>
                  <a:lnTo>
                    <a:pt x="40579" y="22604"/>
                  </a:lnTo>
                  <a:lnTo>
                    <a:pt x="40522" y="22661"/>
                  </a:lnTo>
                  <a:lnTo>
                    <a:pt x="40464" y="22738"/>
                  </a:lnTo>
                  <a:lnTo>
                    <a:pt x="40464" y="22833"/>
                  </a:lnTo>
                  <a:lnTo>
                    <a:pt x="40484" y="22910"/>
                  </a:lnTo>
                  <a:lnTo>
                    <a:pt x="40541" y="22967"/>
                  </a:lnTo>
                  <a:lnTo>
                    <a:pt x="40617" y="23024"/>
                  </a:lnTo>
                  <a:lnTo>
                    <a:pt x="41669" y="23349"/>
                  </a:lnTo>
                  <a:lnTo>
                    <a:pt x="41746" y="23369"/>
                  </a:lnTo>
                  <a:lnTo>
                    <a:pt x="41803" y="23349"/>
                  </a:lnTo>
                  <a:lnTo>
                    <a:pt x="41880" y="23311"/>
                  </a:lnTo>
                  <a:lnTo>
                    <a:pt x="41918" y="23273"/>
                  </a:lnTo>
                  <a:lnTo>
                    <a:pt x="41956" y="23196"/>
                  </a:lnTo>
                  <a:lnTo>
                    <a:pt x="41956" y="23120"/>
                  </a:lnTo>
                  <a:lnTo>
                    <a:pt x="41937" y="23043"/>
                  </a:lnTo>
                  <a:lnTo>
                    <a:pt x="41880" y="22967"/>
                  </a:lnTo>
                  <a:lnTo>
                    <a:pt x="41803" y="22929"/>
                  </a:lnTo>
                  <a:lnTo>
                    <a:pt x="40751" y="22604"/>
                  </a:lnTo>
                  <a:lnTo>
                    <a:pt x="40656" y="22585"/>
                  </a:lnTo>
                  <a:close/>
                  <a:moveTo>
                    <a:pt x="13291" y="22680"/>
                  </a:moveTo>
                  <a:lnTo>
                    <a:pt x="13195" y="22699"/>
                  </a:lnTo>
                  <a:lnTo>
                    <a:pt x="12201" y="23158"/>
                  </a:lnTo>
                  <a:lnTo>
                    <a:pt x="12124" y="23216"/>
                  </a:lnTo>
                  <a:lnTo>
                    <a:pt x="12086" y="23292"/>
                  </a:lnTo>
                  <a:lnTo>
                    <a:pt x="12067" y="23369"/>
                  </a:lnTo>
                  <a:lnTo>
                    <a:pt x="12086" y="23464"/>
                  </a:lnTo>
                  <a:lnTo>
                    <a:pt x="12124" y="23522"/>
                  </a:lnTo>
                  <a:lnTo>
                    <a:pt x="12182" y="23560"/>
                  </a:lnTo>
                  <a:lnTo>
                    <a:pt x="12239" y="23579"/>
                  </a:lnTo>
                  <a:lnTo>
                    <a:pt x="12335" y="23579"/>
                  </a:lnTo>
                  <a:lnTo>
                    <a:pt x="12392" y="23560"/>
                  </a:lnTo>
                  <a:lnTo>
                    <a:pt x="13386" y="23101"/>
                  </a:lnTo>
                  <a:lnTo>
                    <a:pt x="13463" y="23043"/>
                  </a:lnTo>
                  <a:lnTo>
                    <a:pt x="13501" y="22967"/>
                  </a:lnTo>
                  <a:lnTo>
                    <a:pt x="13520" y="22890"/>
                  </a:lnTo>
                  <a:lnTo>
                    <a:pt x="13501" y="22795"/>
                  </a:lnTo>
                  <a:lnTo>
                    <a:pt x="13444" y="22738"/>
                  </a:lnTo>
                  <a:lnTo>
                    <a:pt x="13367" y="22680"/>
                  </a:lnTo>
                  <a:close/>
                  <a:moveTo>
                    <a:pt x="62322" y="22910"/>
                  </a:moveTo>
                  <a:lnTo>
                    <a:pt x="62226" y="22948"/>
                  </a:lnTo>
                  <a:lnTo>
                    <a:pt x="61748" y="23196"/>
                  </a:lnTo>
                  <a:lnTo>
                    <a:pt x="61270" y="23464"/>
                  </a:lnTo>
                  <a:lnTo>
                    <a:pt x="61194" y="23502"/>
                  </a:lnTo>
                  <a:lnTo>
                    <a:pt x="61155" y="23579"/>
                  </a:lnTo>
                  <a:lnTo>
                    <a:pt x="61155" y="23675"/>
                  </a:lnTo>
                  <a:lnTo>
                    <a:pt x="61175" y="23751"/>
                  </a:lnTo>
                  <a:lnTo>
                    <a:pt x="61213" y="23808"/>
                  </a:lnTo>
                  <a:lnTo>
                    <a:pt x="61251" y="23847"/>
                  </a:lnTo>
                  <a:lnTo>
                    <a:pt x="61308" y="23866"/>
                  </a:lnTo>
                  <a:lnTo>
                    <a:pt x="61423" y="23866"/>
                  </a:lnTo>
                  <a:lnTo>
                    <a:pt x="61461" y="23847"/>
                  </a:lnTo>
                  <a:lnTo>
                    <a:pt x="61959" y="23598"/>
                  </a:lnTo>
                  <a:lnTo>
                    <a:pt x="62456" y="23330"/>
                  </a:lnTo>
                  <a:lnTo>
                    <a:pt x="62513" y="23273"/>
                  </a:lnTo>
                  <a:lnTo>
                    <a:pt x="62551" y="23196"/>
                  </a:lnTo>
                  <a:lnTo>
                    <a:pt x="62571" y="23101"/>
                  </a:lnTo>
                  <a:lnTo>
                    <a:pt x="62532" y="23024"/>
                  </a:lnTo>
                  <a:lnTo>
                    <a:pt x="62475" y="22948"/>
                  </a:lnTo>
                  <a:lnTo>
                    <a:pt x="62398" y="22910"/>
                  </a:lnTo>
                  <a:close/>
                  <a:moveTo>
                    <a:pt x="43199" y="23369"/>
                  </a:moveTo>
                  <a:lnTo>
                    <a:pt x="43123" y="23407"/>
                  </a:lnTo>
                  <a:lnTo>
                    <a:pt x="43046" y="23464"/>
                  </a:lnTo>
                  <a:lnTo>
                    <a:pt x="43008" y="23541"/>
                  </a:lnTo>
                  <a:lnTo>
                    <a:pt x="43008" y="23617"/>
                  </a:lnTo>
                  <a:lnTo>
                    <a:pt x="43027" y="23694"/>
                  </a:lnTo>
                  <a:lnTo>
                    <a:pt x="43084" y="23770"/>
                  </a:lnTo>
                  <a:lnTo>
                    <a:pt x="43161" y="23808"/>
                  </a:lnTo>
                  <a:lnTo>
                    <a:pt x="44232" y="24114"/>
                  </a:lnTo>
                  <a:lnTo>
                    <a:pt x="44289" y="24133"/>
                  </a:lnTo>
                  <a:lnTo>
                    <a:pt x="44366" y="24114"/>
                  </a:lnTo>
                  <a:lnTo>
                    <a:pt x="44423" y="24095"/>
                  </a:lnTo>
                  <a:lnTo>
                    <a:pt x="44461" y="24038"/>
                  </a:lnTo>
                  <a:lnTo>
                    <a:pt x="44499" y="23961"/>
                  </a:lnTo>
                  <a:lnTo>
                    <a:pt x="44499" y="23885"/>
                  </a:lnTo>
                  <a:lnTo>
                    <a:pt x="44480" y="23808"/>
                  </a:lnTo>
                  <a:lnTo>
                    <a:pt x="44423" y="23732"/>
                  </a:lnTo>
                  <a:lnTo>
                    <a:pt x="44346" y="23694"/>
                  </a:lnTo>
                  <a:lnTo>
                    <a:pt x="43295" y="23388"/>
                  </a:lnTo>
                  <a:lnTo>
                    <a:pt x="43199" y="23369"/>
                  </a:lnTo>
                  <a:close/>
                  <a:moveTo>
                    <a:pt x="45742" y="24095"/>
                  </a:moveTo>
                  <a:lnTo>
                    <a:pt x="45666" y="24133"/>
                  </a:lnTo>
                  <a:lnTo>
                    <a:pt x="45609" y="24191"/>
                  </a:lnTo>
                  <a:lnTo>
                    <a:pt x="45570" y="24267"/>
                  </a:lnTo>
                  <a:lnTo>
                    <a:pt x="45570" y="24344"/>
                  </a:lnTo>
                  <a:lnTo>
                    <a:pt x="45589" y="24439"/>
                  </a:lnTo>
                  <a:lnTo>
                    <a:pt x="45647" y="24497"/>
                  </a:lnTo>
                  <a:lnTo>
                    <a:pt x="45723" y="24535"/>
                  </a:lnTo>
                  <a:lnTo>
                    <a:pt x="46813" y="24803"/>
                  </a:lnTo>
                  <a:lnTo>
                    <a:pt x="46852" y="24803"/>
                  </a:lnTo>
                  <a:lnTo>
                    <a:pt x="46928" y="24784"/>
                  </a:lnTo>
                  <a:lnTo>
                    <a:pt x="47004" y="24765"/>
                  </a:lnTo>
                  <a:lnTo>
                    <a:pt x="47043" y="24707"/>
                  </a:lnTo>
                  <a:lnTo>
                    <a:pt x="47081" y="24631"/>
                  </a:lnTo>
                  <a:lnTo>
                    <a:pt x="47081" y="24554"/>
                  </a:lnTo>
                  <a:lnTo>
                    <a:pt x="47043" y="24459"/>
                  </a:lnTo>
                  <a:lnTo>
                    <a:pt x="46985" y="24401"/>
                  </a:lnTo>
                  <a:lnTo>
                    <a:pt x="46909" y="24363"/>
                  </a:lnTo>
                  <a:lnTo>
                    <a:pt x="45838" y="24095"/>
                  </a:lnTo>
                  <a:close/>
                  <a:moveTo>
                    <a:pt x="10881" y="23866"/>
                  </a:moveTo>
                  <a:lnTo>
                    <a:pt x="10805" y="23885"/>
                  </a:lnTo>
                  <a:lnTo>
                    <a:pt x="9829" y="24439"/>
                  </a:lnTo>
                  <a:lnTo>
                    <a:pt x="9772" y="24497"/>
                  </a:lnTo>
                  <a:lnTo>
                    <a:pt x="9734" y="24573"/>
                  </a:lnTo>
                  <a:lnTo>
                    <a:pt x="9734" y="24650"/>
                  </a:lnTo>
                  <a:lnTo>
                    <a:pt x="9753" y="24745"/>
                  </a:lnTo>
                  <a:lnTo>
                    <a:pt x="9791" y="24784"/>
                  </a:lnTo>
                  <a:lnTo>
                    <a:pt x="9849" y="24822"/>
                  </a:lnTo>
                  <a:lnTo>
                    <a:pt x="9887" y="24841"/>
                  </a:lnTo>
                  <a:lnTo>
                    <a:pt x="10002" y="24841"/>
                  </a:lnTo>
                  <a:lnTo>
                    <a:pt x="10059" y="24822"/>
                  </a:lnTo>
                  <a:lnTo>
                    <a:pt x="11015" y="24267"/>
                  </a:lnTo>
                  <a:lnTo>
                    <a:pt x="11092" y="24210"/>
                  </a:lnTo>
                  <a:lnTo>
                    <a:pt x="11130" y="24133"/>
                  </a:lnTo>
                  <a:lnTo>
                    <a:pt x="11130" y="24057"/>
                  </a:lnTo>
                  <a:lnTo>
                    <a:pt x="11111" y="23981"/>
                  </a:lnTo>
                  <a:lnTo>
                    <a:pt x="11053" y="23904"/>
                  </a:lnTo>
                  <a:lnTo>
                    <a:pt x="10977" y="23866"/>
                  </a:lnTo>
                  <a:close/>
                  <a:moveTo>
                    <a:pt x="59951" y="24057"/>
                  </a:moveTo>
                  <a:lnTo>
                    <a:pt x="59874" y="24076"/>
                  </a:lnTo>
                  <a:lnTo>
                    <a:pt x="59358" y="24267"/>
                  </a:lnTo>
                  <a:lnTo>
                    <a:pt x="58842" y="24439"/>
                  </a:lnTo>
                  <a:lnTo>
                    <a:pt x="58765" y="24478"/>
                  </a:lnTo>
                  <a:lnTo>
                    <a:pt x="58708" y="24554"/>
                  </a:lnTo>
                  <a:lnTo>
                    <a:pt x="58689" y="24631"/>
                  </a:lnTo>
                  <a:lnTo>
                    <a:pt x="58689" y="24726"/>
                  </a:lnTo>
                  <a:lnTo>
                    <a:pt x="58727" y="24784"/>
                  </a:lnTo>
                  <a:lnTo>
                    <a:pt x="58784" y="24822"/>
                  </a:lnTo>
                  <a:lnTo>
                    <a:pt x="58842" y="24860"/>
                  </a:lnTo>
                  <a:lnTo>
                    <a:pt x="58899" y="24879"/>
                  </a:lnTo>
                  <a:lnTo>
                    <a:pt x="58975" y="24860"/>
                  </a:lnTo>
                  <a:lnTo>
                    <a:pt x="59511" y="24688"/>
                  </a:lnTo>
                  <a:lnTo>
                    <a:pt x="60027" y="24497"/>
                  </a:lnTo>
                  <a:lnTo>
                    <a:pt x="60104" y="24439"/>
                  </a:lnTo>
                  <a:lnTo>
                    <a:pt x="60161" y="24363"/>
                  </a:lnTo>
                  <a:lnTo>
                    <a:pt x="60180" y="24286"/>
                  </a:lnTo>
                  <a:lnTo>
                    <a:pt x="60161" y="24210"/>
                  </a:lnTo>
                  <a:lnTo>
                    <a:pt x="60104" y="24133"/>
                  </a:lnTo>
                  <a:lnTo>
                    <a:pt x="60046" y="24076"/>
                  </a:lnTo>
                  <a:lnTo>
                    <a:pt x="59951" y="24057"/>
                  </a:lnTo>
                  <a:close/>
                  <a:moveTo>
                    <a:pt x="48324" y="24688"/>
                  </a:moveTo>
                  <a:lnTo>
                    <a:pt x="48247" y="24726"/>
                  </a:lnTo>
                  <a:lnTo>
                    <a:pt x="48190" y="24784"/>
                  </a:lnTo>
                  <a:lnTo>
                    <a:pt x="48152" y="24860"/>
                  </a:lnTo>
                  <a:lnTo>
                    <a:pt x="48152" y="24956"/>
                  </a:lnTo>
                  <a:lnTo>
                    <a:pt x="48190" y="25032"/>
                  </a:lnTo>
                  <a:lnTo>
                    <a:pt x="48247" y="25090"/>
                  </a:lnTo>
                  <a:lnTo>
                    <a:pt x="48343" y="25128"/>
                  </a:lnTo>
                  <a:lnTo>
                    <a:pt x="49433" y="25319"/>
                  </a:lnTo>
                  <a:lnTo>
                    <a:pt x="49471" y="25319"/>
                  </a:lnTo>
                  <a:lnTo>
                    <a:pt x="49548" y="25300"/>
                  </a:lnTo>
                  <a:lnTo>
                    <a:pt x="49605" y="25262"/>
                  </a:lnTo>
                  <a:lnTo>
                    <a:pt x="49663" y="25204"/>
                  </a:lnTo>
                  <a:lnTo>
                    <a:pt x="49682" y="25128"/>
                  </a:lnTo>
                  <a:lnTo>
                    <a:pt x="49682" y="25032"/>
                  </a:lnTo>
                  <a:lnTo>
                    <a:pt x="49643" y="24956"/>
                  </a:lnTo>
                  <a:lnTo>
                    <a:pt x="49586" y="24898"/>
                  </a:lnTo>
                  <a:lnTo>
                    <a:pt x="49510" y="24879"/>
                  </a:lnTo>
                  <a:lnTo>
                    <a:pt x="48420" y="24688"/>
                  </a:lnTo>
                  <a:close/>
                  <a:moveTo>
                    <a:pt x="57369" y="24822"/>
                  </a:moveTo>
                  <a:lnTo>
                    <a:pt x="56834" y="24937"/>
                  </a:lnTo>
                  <a:lnTo>
                    <a:pt x="56279" y="25013"/>
                  </a:lnTo>
                  <a:lnTo>
                    <a:pt x="56203" y="25051"/>
                  </a:lnTo>
                  <a:lnTo>
                    <a:pt x="56145" y="25109"/>
                  </a:lnTo>
                  <a:lnTo>
                    <a:pt x="56107" y="25185"/>
                  </a:lnTo>
                  <a:lnTo>
                    <a:pt x="56088" y="25262"/>
                  </a:lnTo>
                  <a:lnTo>
                    <a:pt x="56126" y="25338"/>
                  </a:lnTo>
                  <a:lnTo>
                    <a:pt x="56164" y="25396"/>
                  </a:lnTo>
                  <a:lnTo>
                    <a:pt x="56241" y="25453"/>
                  </a:lnTo>
                  <a:lnTo>
                    <a:pt x="56356" y="25453"/>
                  </a:lnTo>
                  <a:lnTo>
                    <a:pt x="56910" y="25357"/>
                  </a:lnTo>
                  <a:lnTo>
                    <a:pt x="57446" y="25262"/>
                  </a:lnTo>
                  <a:lnTo>
                    <a:pt x="57541" y="25223"/>
                  </a:lnTo>
                  <a:lnTo>
                    <a:pt x="57599" y="25166"/>
                  </a:lnTo>
                  <a:lnTo>
                    <a:pt x="57618" y="25090"/>
                  </a:lnTo>
                  <a:lnTo>
                    <a:pt x="57618" y="24994"/>
                  </a:lnTo>
                  <a:lnTo>
                    <a:pt x="57579" y="24918"/>
                  </a:lnTo>
                  <a:lnTo>
                    <a:pt x="57522" y="24860"/>
                  </a:lnTo>
                  <a:lnTo>
                    <a:pt x="57446" y="24822"/>
                  </a:lnTo>
                  <a:close/>
                  <a:moveTo>
                    <a:pt x="51039" y="25071"/>
                  </a:moveTo>
                  <a:lnTo>
                    <a:pt x="50944" y="25090"/>
                  </a:lnTo>
                  <a:lnTo>
                    <a:pt x="50867" y="25128"/>
                  </a:lnTo>
                  <a:lnTo>
                    <a:pt x="50810" y="25185"/>
                  </a:lnTo>
                  <a:lnTo>
                    <a:pt x="50791" y="25281"/>
                  </a:lnTo>
                  <a:lnTo>
                    <a:pt x="50791" y="25357"/>
                  </a:lnTo>
                  <a:lnTo>
                    <a:pt x="50829" y="25434"/>
                  </a:lnTo>
                  <a:lnTo>
                    <a:pt x="50906" y="25491"/>
                  </a:lnTo>
                  <a:lnTo>
                    <a:pt x="50982" y="25510"/>
                  </a:lnTo>
                  <a:lnTo>
                    <a:pt x="51556" y="25568"/>
                  </a:lnTo>
                  <a:lnTo>
                    <a:pt x="52091" y="25606"/>
                  </a:lnTo>
                  <a:lnTo>
                    <a:pt x="52110" y="25606"/>
                  </a:lnTo>
                  <a:lnTo>
                    <a:pt x="52187" y="25587"/>
                  </a:lnTo>
                  <a:lnTo>
                    <a:pt x="52263" y="25549"/>
                  </a:lnTo>
                  <a:lnTo>
                    <a:pt x="52321" y="25491"/>
                  </a:lnTo>
                  <a:lnTo>
                    <a:pt x="52340" y="25396"/>
                  </a:lnTo>
                  <a:lnTo>
                    <a:pt x="52321" y="25319"/>
                  </a:lnTo>
                  <a:lnTo>
                    <a:pt x="52282" y="25243"/>
                  </a:lnTo>
                  <a:lnTo>
                    <a:pt x="52206" y="25185"/>
                  </a:lnTo>
                  <a:lnTo>
                    <a:pt x="52129" y="25166"/>
                  </a:lnTo>
                  <a:lnTo>
                    <a:pt x="51575" y="25128"/>
                  </a:lnTo>
                  <a:lnTo>
                    <a:pt x="51039" y="25071"/>
                  </a:lnTo>
                  <a:close/>
                  <a:moveTo>
                    <a:pt x="54749" y="25166"/>
                  </a:moveTo>
                  <a:lnTo>
                    <a:pt x="54214" y="25204"/>
                  </a:lnTo>
                  <a:lnTo>
                    <a:pt x="53659" y="25204"/>
                  </a:lnTo>
                  <a:lnTo>
                    <a:pt x="53583" y="25223"/>
                  </a:lnTo>
                  <a:lnTo>
                    <a:pt x="53506" y="25281"/>
                  </a:lnTo>
                  <a:lnTo>
                    <a:pt x="53468" y="25338"/>
                  </a:lnTo>
                  <a:lnTo>
                    <a:pt x="53449" y="25434"/>
                  </a:lnTo>
                  <a:lnTo>
                    <a:pt x="53468" y="25510"/>
                  </a:lnTo>
                  <a:lnTo>
                    <a:pt x="53506" y="25587"/>
                  </a:lnTo>
                  <a:lnTo>
                    <a:pt x="53583" y="25644"/>
                  </a:lnTo>
                  <a:lnTo>
                    <a:pt x="54233" y="25644"/>
                  </a:lnTo>
                  <a:lnTo>
                    <a:pt x="54788" y="25606"/>
                  </a:lnTo>
                  <a:lnTo>
                    <a:pt x="54864" y="25587"/>
                  </a:lnTo>
                  <a:lnTo>
                    <a:pt x="54941" y="25549"/>
                  </a:lnTo>
                  <a:lnTo>
                    <a:pt x="54979" y="25472"/>
                  </a:lnTo>
                  <a:lnTo>
                    <a:pt x="54998" y="25376"/>
                  </a:lnTo>
                  <a:lnTo>
                    <a:pt x="54979" y="25300"/>
                  </a:lnTo>
                  <a:lnTo>
                    <a:pt x="54921" y="25223"/>
                  </a:lnTo>
                  <a:lnTo>
                    <a:pt x="54845" y="25185"/>
                  </a:lnTo>
                  <a:lnTo>
                    <a:pt x="54749" y="25166"/>
                  </a:lnTo>
                  <a:close/>
                  <a:moveTo>
                    <a:pt x="8587" y="25223"/>
                  </a:moveTo>
                  <a:lnTo>
                    <a:pt x="8510" y="25262"/>
                  </a:lnTo>
                  <a:lnTo>
                    <a:pt x="7592" y="25893"/>
                  </a:lnTo>
                  <a:lnTo>
                    <a:pt x="7535" y="25950"/>
                  </a:lnTo>
                  <a:lnTo>
                    <a:pt x="7496" y="26027"/>
                  </a:lnTo>
                  <a:lnTo>
                    <a:pt x="7496" y="26122"/>
                  </a:lnTo>
                  <a:lnTo>
                    <a:pt x="7535" y="26199"/>
                  </a:lnTo>
                  <a:lnTo>
                    <a:pt x="7573" y="26237"/>
                  </a:lnTo>
                  <a:lnTo>
                    <a:pt x="7611" y="26275"/>
                  </a:lnTo>
                  <a:lnTo>
                    <a:pt x="7669" y="26294"/>
                  </a:lnTo>
                  <a:lnTo>
                    <a:pt x="7726" y="26294"/>
                  </a:lnTo>
                  <a:lnTo>
                    <a:pt x="7783" y="26275"/>
                  </a:lnTo>
                  <a:lnTo>
                    <a:pt x="7841" y="26256"/>
                  </a:lnTo>
                  <a:lnTo>
                    <a:pt x="8759" y="25625"/>
                  </a:lnTo>
                  <a:lnTo>
                    <a:pt x="8816" y="25568"/>
                  </a:lnTo>
                  <a:lnTo>
                    <a:pt x="8854" y="25491"/>
                  </a:lnTo>
                  <a:lnTo>
                    <a:pt x="8854" y="25415"/>
                  </a:lnTo>
                  <a:lnTo>
                    <a:pt x="8816" y="25319"/>
                  </a:lnTo>
                  <a:lnTo>
                    <a:pt x="8759" y="25262"/>
                  </a:lnTo>
                  <a:lnTo>
                    <a:pt x="8682" y="25223"/>
                  </a:lnTo>
                  <a:close/>
                  <a:moveTo>
                    <a:pt x="6502" y="26772"/>
                  </a:moveTo>
                  <a:lnTo>
                    <a:pt x="6406" y="26792"/>
                  </a:lnTo>
                  <a:lnTo>
                    <a:pt x="6330" y="26830"/>
                  </a:lnTo>
                  <a:lnTo>
                    <a:pt x="5469" y="27518"/>
                  </a:lnTo>
                  <a:lnTo>
                    <a:pt x="5412" y="27595"/>
                  </a:lnTo>
                  <a:lnTo>
                    <a:pt x="5393" y="27671"/>
                  </a:lnTo>
                  <a:lnTo>
                    <a:pt x="5393" y="27767"/>
                  </a:lnTo>
                  <a:lnTo>
                    <a:pt x="5450" y="27843"/>
                  </a:lnTo>
                  <a:lnTo>
                    <a:pt x="5527" y="27901"/>
                  </a:lnTo>
                  <a:lnTo>
                    <a:pt x="5603" y="27920"/>
                  </a:lnTo>
                  <a:lnTo>
                    <a:pt x="5680" y="27901"/>
                  </a:lnTo>
                  <a:lnTo>
                    <a:pt x="5756" y="27862"/>
                  </a:lnTo>
                  <a:lnTo>
                    <a:pt x="6617" y="27174"/>
                  </a:lnTo>
                  <a:lnTo>
                    <a:pt x="6674" y="27098"/>
                  </a:lnTo>
                  <a:lnTo>
                    <a:pt x="6693" y="27021"/>
                  </a:lnTo>
                  <a:lnTo>
                    <a:pt x="6693" y="26945"/>
                  </a:lnTo>
                  <a:lnTo>
                    <a:pt x="6655" y="26868"/>
                  </a:lnTo>
                  <a:lnTo>
                    <a:pt x="6579" y="26811"/>
                  </a:lnTo>
                  <a:lnTo>
                    <a:pt x="6502" y="26772"/>
                  </a:lnTo>
                  <a:close/>
                  <a:moveTo>
                    <a:pt x="4456" y="28494"/>
                  </a:moveTo>
                  <a:lnTo>
                    <a:pt x="4379" y="28513"/>
                  </a:lnTo>
                  <a:lnTo>
                    <a:pt x="4303" y="28551"/>
                  </a:lnTo>
                  <a:lnTo>
                    <a:pt x="3500" y="29335"/>
                  </a:lnTo>
                  <a:lnTo>
                    <a:pt x="3442" y="29411"/>
                  </a:lnTo>
                  <a:lnTo>
                    <a:pt x="3423" y="29488"/>
                  </a:lnTo>
                  <a:lnTo>
                    <a:pt x="3442" y="29564"/>
                  </a:lnTo>
                  <a:lnTo>
                    <a:pt x="3500" y="29641"/>
                  </a:lnTo>
                  <a:lnTo>
                    <a:pt x="3557" y="29698"/>
                  </a:lnTo>
                  <a:lnTo>
                    <a:pt x="3653" y="29717"/>
                  </a:lnTo>
                  <a:lnTo>
                    <a:pt x="3729" y="29698"/>
                  </a:lnTo>
                  <a:lnTo>
                    <a:pt x="3806" y="29641"/>
                  </a:lnTo>
                  <a:lnTo>
                    <a:pt x="4590" y="28876"/>
                  </a:lnTo>
                  <a:lnTo>
                    <a:pt x="4647" y="28819"/>
                  </a:lnTo>
                  <a:lnTo>
                    <a:pt x="4666" y="28723"/>
                  </a:lnTo>
                  <a:lnTo>
                    <a:pt x="4647" y="28647"/>
                  </a:lnTo>
                  <a:lnTo>
                    <a:pt x="4609" y="28570"/>
                  </a:lnTo>
                  <a:lnTo>
                    <a:pt x="4532" y="28513"/>
                  </a:lnTo>
                  <a:lnTo>
                    <a:pt x="4456" y="28494"/>
                  </a:lnTo>
                  <a:close/>
                  <a:moveTo>
                    <a:pt x="2563" y="30387"/>
                  </a:moveTo>
                  <a:lnTo>
                    <a:pt x="2486" y="30406"/>
                  </a:lnTo>
                  <a:lnTo>
                    <a:pt x="2410" y="30463"/>
                  </a:lnTo>
                  <a:lnTo>
                    <a:pt x="1683" y="31305"/>
                  </a:lnTo>
                  <a:lnTo>
                    <a:pt x="1626" y="31381"/>
                  </a:lnTo>
                  <a:lnTo>
                    <a:pt x="1626" y="31458"/>
                  </a:lnTo>
                  <a:lnTo>
                    <a:pt x="1645" y="31534"/>
                  </a:lnTo>
                  <a:lnTo>
                    <a:pt x="1702" y="31611"/>
                  </a:lnTo>
                  <a:lnTo>
                    <a:pt x="1779" y="31649"/>
                  </a:lnTo>
                  <a:lnTo>
                    <a:pt x="1836" y="31668"/>
                  </a:lnTo>
                  <a:lnTo>
                    <a:pt x="1932" y="31649"/>
                  </a:lnTo>
                  <a:lnTo>
                    <a:pt x="2008" y="31591"/>
                  </a:lnTo>
                  <a:lnTo>
                    <a:pt x="2735" y="30750"/>
                  </a:lnTo>
                  <a:lnTo>
                    <a:pt x="2792" y="30674"/>
                  </a:lnTo>
                  <a:lnTo>
                    <a:pt x="2792" y="30597"/>
                  </a:lnTo>
                  <a:lnTo>
                    <a:pt x="2773" y="30521"/>
                  </a:lnTo>
                  <a:lnTo>
                    <a:pt x="2716" y="30444"/>
                  </a:lnTo>
                  <a:lnTo>
                    <a:pt x="2639" y="30406"/>
                  </a:lnTo>
                  <a:lnTo>
                    <a:pt x="2563" y="30387"/>
                  </a:lnTo>
                  <a:close/>
                  <a:moveTo>
                    <a:pt x="842" y="32433"/>
                  </a:moveTo>
                  <a:lnTo>
                    <a:pt x="765" y="32452"/>
                  </a:lnTo>
                  <a:lnTo>
                    <a:pt x="689" y="32509"/>
                  </a:lnTo>
                  <a:lnTo>
                    <a:pt x="39" y="33427"/>
                  </a:lnTo>
                  <a:lnTo>
                    <a:pt x="0" y="33504"/>
                  </a:lnTo>
                  <a:lnTo>
                    <a:pt x="0" y="33580"/>
                  </a:lnTo>
                  <a:lnTo>
                    <a:pt x="39" y="33657"/>
                  </a:lnTo>
                  <a:lnTo>
                    <a:pt x="96" y="33733"/>
                  </a:lnTo>
                  <a:lnTo>
                    <a:pt x="153" y="33752"/>
                  </a:lnTo>
                  <a:lnTo>
                    <a:pt x="211" y="33771"/>
                  </a:lnTo>
                  <a:lnTo>
                    <a:pt x="268" y="33771"/>
                  </a:lnTo>
                  <a:lnTo>
                    <a:pt x="325" y="33752"/>
                  </a:lnTo>
                  <a:lnTo>
                    <a:pt x="364" y="33714"/>
                  </a:lnTo>
                  <a:lnTo>
                    <a:pt x="402" y="33676"/>
                  </a:lnTo>
                  <a:lnTo>
                    <a:pt x="1052" y="32777"/>
                  </a:lnTo>
                  <a:lnTo>
                    <a:pt x="1090" y="32701"/>
                  </a:lnTo>
                  <a:lnTo>
                    <a:pt x="1090" y="32624"/>
                  </a:lnTo>
                  <a:lnTo>
                    <a:pt x="1071" y="32548"/>
                  </a:lnTo>
                  <a:lnTo>
                    <a:pt x="1014" y="32471"/>
                  </a:lnTo>
                  <a:lnTo>
                    <a:pt x="937" y="324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7" name="Google Shape;277;p8"/>
          <p:cNvSpPr/>
          <p:nvPr/>
        </p:nvSpPr>
        <p:spPr>
          <a:xfrm rot="3947730">
            <a:off x="-946692" y="4542648"/>
            <a:ext cx="4118349" cy="1732355"/>
          </a:xfrm>
          <a:custGeom>
            <a:avLst/>
            <a:gdLst/>
            <a:ahLst/>
            <a:cxnLst/>
            <a:rect l="l" t="t" r="r" b="b"/>
            <a:pathLst>
              <a:path w="79514" h="33447" extrusionOk="0">
                <a:moveTo>
                  <a:pt x="79303" y="0"/>
                </a:moveTo>
                <a:lnTo>
                  <a:pt x="79227" y="19"/>
                </a:lnTo>
                <a:lnTo>
                  <a:pt x="78213" y="382"/>
                </a:lnTo>
                <a:lnTo>
                  <a:pt x="78137" y="440"/>
                </a:lnTo>
                <a:lnTo>
                  <a:pt x="78099" y="497"/>
                </a:lnTo>
                <a:lnTo>
                  <a:pt x="78079" y="593"/>
                </a:lnTo>
                <a:lnTo>
                  <a:pt x="78099" y="669"/>
                </a:lnTo>
                <a:lnTo>
                  <a:pt x="78118" y="727"/>
                </a:lnTo>
                <a:lnTo>
                  <a:pt x="78175" y="784"/>
                </a:lnTo>
                <a:lnTo>
                  <a:pt x="78232" y="803"/>
                </a:lnTo>
                <a:lnTo>
                  <a:pt x="78290" y="822"/>
                </a:lnTo>
                <a:lnTo>
                  <a:pt x="78385" y="803"/>
                </a:lnTo>
                <a:lnTo>
                  <a:pt x="79361" y="440"/>
                </a:lnTo>
                <a:lnTo>
                  <a:pt x="79437" y="382"/>
                </a:lnTo>
                <a:lnTo>
                  <a:pt x="79495" y="325"/>
                </a:lnTo>
                <a:lnTo>
                  <a:pt x="79514" y="229"/>
                </a:lnTo>
                <a:lnTo>
                  <a:pt x="79495" y="153"/>
                </a:lnTo>
                <a:lnTo>
                  <a:pt x="79456" y="76"/>
                </a:lnTo>
                <a:lnTo>
                  <a:pt x="79380" y="19"/>
                </a:lnTo>
                <a:lnTo>
                  <a:pt x="79303" y="0"/>
                </a:lnTo>
                <a:close/>
                <a:moveTo>
                  <a:pt x="76856" y="956"/>
                </a:moveTo>
                <a:lnTo>
                  <a:pt x="76779" y="975"/>
                </a:lnTo>
                <a:lnTo>
                  <a:pt x="75746" y="1434"/>
                </a:lnTo>
                <a:lnTo>
                  <a:pt x="75689" y="1492"/>
                </a:lnTo>
                <a:lnTo>
                  <a:pt x="75632" y="1568"/>
                </a:lnTo>
                <a:lnTo>
                  <a:pt x="75632" y="1645"/>
                </a:lnTo>
                <a:lnTo>
                  <a:pt x="75651" y="1740"/>
                </a:lnTo>
                <a:lnTo>
                  <a:pt x="75689" y="1778"/>
                </a:lnTo>
                <a:lnTo>
                  <a:pt x="75727" y="1836"/>
                </a:lnTo>
                <a:lnTo>
                  <a:pt x="75785" y="1855"/>
                </a:lnTo>
                <a:lnTo>
                  <a:pt x="75842" y="1855"/>
                </a:lnTo>
                <a:lnTo>
                  <a:pt x="75938" y="1836"/>
                </a:lnTo>
                <a:lnTo>
                  <a:pt x="76951" y="1396"/>
                </a:lnTo>
                <a:lnTo>
                  <a:pt x="77028" y="1339"/>
                </a:lnTo>
                <a:lnTo>
                  <a:pt x="77066" y="1262"/>
                </a:lnTo>
                <a:lnTo>
                  <a:pt x="77085" y="1186"/>
                </a:lnTo>
                <a:lnTo>
                  <a:pt x="77066" y="1090"/>
                </a:lnTo>
                <a:lnTo>
                  <a:pt x="77009" y="1033"/>
                </a:lnTo>
                <a:lnTo>
                  <a:pt x="76951" y="975"/>
                </a:lnTo>
                <a:lnTo>
                  <a:pt x="76856" y="956"/>
                </a:lnTo>
                <a:close/>
                <a:moveTo>
                  <a:pt x="74427" y="2104"/>
                </a:moveTo>
                <a:lnTo>
                  <a:pt x="74350" y="2123"/>
                </a:lnTo>
                <a:lnTo>
                  <a:pt x="73356" y="2639"/>
                </a:lnTo>
                <a:lnTo>
                  <a:pt x="73299" y="2696"/>
                </a:lnTo>
                <a:lnTo>
                  <a:pt x="73260" y="2773"/>
                </a:lnTo>
                <a:lnTo>
                  <a:pt x="73241" y="2868"/>
                </a:lnTo>
                <a:lnTo>
                  <a:pt x="73280" y="2945"/>
                </a:lnTo>
                <a:lnTo>
                  <a:pt x="73318" y="3002"/>
                </a:lnTo>
                <a:lnTo>
                  <a:pt x="73356" y="3021"/>
                </a:lnTo>
                <a:lnTo>
                  <a:pt x="73413" y="3060"/>
                </a:lnTo>
                <a:lnTo>
                  <a:pt x="73528" y="3060"/>
                </a:lnTo>
                <a:lnTo>
                  <a:pt x="73566" y="3041"/>
                </a:lnTo>
                <a:lnTo>
                  <a:pt x="74542" y="2524"/>
                </a:lnTo>
                <a:lnTo>
                  <a:pt x="74618" y="2467"/>
                </a:lnTo>
                <a:lnTo>
                  <a:pt x="74656" y="2390"/>
                </a:lnTo>
                <a:lnTo>
                  <a:pt x="74676" y="2314"/>
                </a:lnTo>
                <a:lnTo>
                  <a:pt x="74656" y="2218"/>
                </a:lnTo>
                <a:lnTo>
                  <a:pt x="74599" y="2161"/>
                </a:lnTo>
                <a:lnTo>
                  <a:pt x="74523" y="2104"/>
                </a:lnTo>
                <a:close/>
                <a:moveTo>
                  <a:pt x="72094" y="3385"/>
                </a:moveTo>
                <a:lnTo>
                  <a:pt x="71998" y="3404"/>
                </a:lnTo>
                <a:lnTo>
                  <a:pt x="71042" y="3997"/>
                </a:lnTo>
                <a:lnTo>
                  <a:pt x="70985" y="4054"/>
                </a:lnTo>
                <a:lnTo>
                  <a:pt x="70947" y="4131"/>
                </a:lnTo>
                <a:lnTo>
                  <a:pt x="70947" y="4207"/>
                </a:lnTo>
                <a:lnTo>
                  <a:pt x="70985" y="4303"/>
                </a:lnTo>
                <a:lnTo>
                  <a:pt x="71004" y="4341"/>
                </a:lnTo>
                <a:lnTo>
                  <a:pt x="71061" y="4379"/>
                </a:lnTo>
                <a:lnTo>
                  <a:pt x="71119" y="4398"/>
                </a:lnTo>
                <a:lnTo>
                  <a:pt x="71233" y="4398"/>
                </a:lnTo>
                <a:lnTo>
                  <a:pt x="71291" y="4360"/>
                </a:lnTo>
                <a:lnTo>
                  <a:pt x="72228" y="3786"/>
                </a:lnTo>
                <a:lnTo>
                  <a:pt x="72285" y="3729"/>
                </a:lnTo>
                <a:lnTo>
                  <a:pt x="72323" y="3652"/>
                </a:lnTo>
                <a:lnTo>
                  <a:pt x="72343" y="3576"/>
                </a:lnTo>
                <a:lnTo>
                  <a:pt x="72304" y="3500"/>
                </a:lnTo>
                <a:lnTo>
                  <a:pt x="72247" y="3423"/>
                </a:lnTo>
                <a:lnTo>
                  <a:pt x="72170" y="3385"/>
                </a:lnTo>
                <a:close/>
                <a:moveTo>
                  <a:pt x="69818" y="4800"/>
                </a:moveTo>
                <a:lnTo>
                  <a:pt x="69742" y="4838"/>
                </a:lnTo>
                <a:lnTo>
                  <a:pt x="68824" y="5469"/>
                </a:lnTo>
                <a:lnTo>
                  <a:pt x="68747" y="5546"/>
                </a:lnTo>
                <a:lnTo>
                  <a:pt x="68728" y="5622"/>
                </a:lnTo>
                <a:lnTo>
                  <a:pt x="68728" y="5699"/>
                </a:lnTo>
                <a:lnTo>
                  <a:pt x="68767" y="5775"/>
                </a:lnTo>
                <a:lnTo>
                  <a:pt x="68805" y="5813"/>
                </a:lnTo>
                <a:lnTo>
                  <a:pt x="68843" y="5852"/>
                </a:lnTo>
                <a:lnTo>
                  <a:pt x="68900" y="5871"/>
                </a:lnTo>
                <a:lnTo>
                  <a:pt x="69015" y="5871"/>
                </a:lnTo>
                <a:lnTo>
                  <a:pt x="69073" y="5833"/>
                </a:lnTo>
                <a:lnTo>
                  <a:pt x="69990" y="5201"/>
                </a:lnTo>
                <a:lnTo>
                  <a:pt x="70048" y="5144"/>
                </a:lnTo>
                <a:lnTo>
                  <a:pt x="70086" y="5068"/>
                </a:lnTo>
                <a:lnTo>
                  <a:pt x="70086" y="4991"/>
                </a:lnTo>
                <a:lnTo>
                  <a:pt x="70048" y="4895"/>
                </a:lnTo>
                <a:lnTo>
                  <a:pt x="69990" y="4838"/>
                </a:lnTo>
                <a:lnTo>
                  <a:pt x="69895" y="4800"/>
                </a:lnTo>
                <a:close/>
                <a:moveTo>
                  <a:pt x="67638" y="6349"/>
                </a:moveTo>
                <a:lnTo>
                  <a:pt x="67562" y="6387"/>
                </a:lnTo>
                <a:lnTo>
                  <a:pt x="66682" y="7076"/>
                </a:lnTo>
                <a:lnTo>
                  <a:pt x="66625" y="7152"/>
                </a:lnTo>
                <a:lnTo>
                  <a:pt x="66587" y="7229"/>
                </a:lnTo>
                <a:lnTo>
                  <a:pt x="66606" y="7305"/>
                </a:lnTo>
                <a:lnTo>
                  <a:pt x="66644" y="7381"/>
                </a:lnTo>
                <a:lnTo>
                  <a:pt x="66682" y="7420"/>
                </a:lnTo>
                <a:lnTo>
                  <a:pt x="66720" y="7458"/>
                </a:lnTo>
                <a:lnTo>
                  <a:pt x="66816" y="7477"/>
                </a:lnTo>
                <a:lnTo>
                  <a:pt x="66893" y="7458"/>
                </a:lnTo>
                <a:lnTo>
                  <a:pt x="66950" y="7420"/>
                </a:lnTo>
                <a:lnTo>
                  <a:pt x="67830" y="6750"/>
                </a:lnTo>
                <a:lnTo>
                  <a:pt x="67887" y="6674"/>
                </a:lnTo>
                <a:lnTo>
                  <a:pt x="67906" y="6597"/>
                </a:lnTo>
                <a:lnTo>
                  <a:pt x="67906" y="6521"/>
                </a:lnTo>
                <a:lnTo>
                  <a:pt x="67868" y="6444"/>
                </a:lnTo>
                <a:lnTo>
                  <a:pt x="67791" y="6387"/>
                </a:lnTo>
                <a:lnTo>
                  <a:pt x="67715" y="6349"/>
                </a:lnTo>
                <a:close/>
                <a:moveTo>
                  <a:pt x="65630" y="8013"/>
                </a:moveTo>
                <a:lnTo>
                  <a:pt x="65554" y="8032"/>
                </a:lnTo>
                <a:lnTo>
                  <a:pt x="65477" y="8070"/>
                </a:lnTo>
                <a:lnTo>
                  <a:pt x="64617" y="8797"/>
                </a:lnTo>
                <a:lnTo>
                  <a:pt x="64579" y="8873"/>
                </a:lnTo>
                <a:lnTo>
                  <a:pt x="64560" y="8950"/>
                </a:lnTo>
                <a:lnTo>
                  <a:pt x="64560" y="9045"/>
                </a:lnTo>
                <a:lnTo>
                  <a:pt x="64598" y="9122"/>
                </a:lnTo>
                <a:lnTo>
                  <a:pt x="64674" y="9160"/>
                </a:lnTo>
                <a:lnTo>
                  <a:pt x="64770" y="9179"/>
                </a:lnTo>
                <a:lnTo>
                  <a:pt x="64846" y="9179"/>
                </a:lnTo>
                <a:lnTo>
                  <a:pt x="64923" y="9141"/>
                </a:lnTo>
                <a:lnTo>
                  <a:pt x="65764" y="8414"/>
                </a:lnTo>
                <a:lnTo>
                  <a:pt x="65802" y="8338"/>
                </a:lnTo>
                <a:lnTo>
                  <a:pt x="65841" y="8261"/>
                </a:lnTo>
                <a:lnTo>
                  <a:pt x="65822" y="8166"/>
                </a:lnTo>
                <a:lnTo>
                  <a:pt x="65783" y="8089"/>
                </a:lnTo>
                <a:lnTo>
                  <a:pt x="65707" y="8032"/>
                </a:lnTo>
                <a:lnTo>
                  <a:pt x="65630" y="8013"/>
                </a:lnTo>
                <a:close/>
                <a:moveTo>
                  <a:pt x="63642" y="9791"/>
                </a:moveTo>
                <a:lnTo>
                  <a:pt x="63546" y="9810"/>
                </a:lnTo>
                <a:lnTo>
                  <a:pt x="63470" y="9848"/>
                </a:lnTo>
                <a:lnTo>
                  <a:pt x="62666" y="10632"/>
                </a:lnTo>
                <a:lnTo>
                  <a:pt x="62628" y="10709"/>
                </a:lnTo>
                <a:lnTo>
                  <a:pt x="62609" y="10785"/>
                </a:lnTo>
                <a:lnTo>
                  <a:pt x="62628" y="10881"/>
                </a:lnTo>
                <a:lnTo>
                  <a:pt x="62666" y="10938"/>
                </a:lnTo>
                <a:lnTo>
                  <a:pt x="62743" y="10996"/>
                </a:lnTo>
                <a:lnTo>
                  <a:pt x="62838" y="11015"/>
                </a:lnTo>
                <a:lnTo>
                  <a:pt x="62915" y="10996"/>
                </a:lnTo>
                <a:lnTo>
                  <a:pt x="62991" y="10938"/>
                </a:lnTo>
                <a:lnTo>
                  <a:pt x="63775" y="10173"/>
                </a:lnTo>
                <a:lnTo>
                  <a:pt x="63833" y="10097"/>
                </a:lnTo>
                <a:lnTo>
                  <a:pt x="63852" y="10020"/>
                </a:lnTo>
                <a:lnTo>
                  <a:pt x="63833" y="9944"/>
                </a:lnTo>
                <a:lnTo>
                  <a:pt x="63795" y="9867"/>
                </a:lnTo>
                <a:lnTo>
                  <a:pt x="63718" y="9810"/>
                </a:lnTo>
                <a:lnTo>
                  <a:pt x="63642" y="9791"/>
                </a:lnTo>
                <a:close/>
                <a:moveTo>
                  <a:pt x="61748" y="11684"/>
                </a:moveTo>
                <a:lnTo>
                  <a:pt x="61653" y="11703"/>
                </a:lnTo>
                <a:lnTo>
                  <a:pt x="61576" y="11742"/>
                </a:lnTo>
                <a:lnTo>
                  <a:pt x="60831" y="12564"/>
                </a:lnTo>
                <a:lnTo>
                  <a:pt x="60773" y="12640"/>
                </a:lnTo>
                <a:lnTo>
                  <a:pt x="60773" y="12717"/>
                </a:lnTo>
                <a:lnTo>
                  <a:pt x="60792" y="12812"/>
                </a:lnTo>
                <a:lnTo>
                  <a:pt x="60850" y="12889"/>
                </a:lnTo>
                <a:lnTo>
                  <a:pt x="60907" y="12927"/>
                </a:lnTo>
                <a:lnTo>
                  <a:pt x="60984" y="12946"/>
                </a:lnTo>
                <a:lnTo>
                  <a:pt x="61079" y="12927"/>
                </a:lnTo>
                <a:lnTo>
                  <a:pt x="61156" y="12870"/>
                </a:lnTo>
                <a:lnTo>
                  <a:pt x="61901" y="12048"/>
                </a:lnTo>
                <a:lnTo>
                  <a:pt x="61959" y="11971"/>
                </a:lnTo>
                <a:lnTo>
                  <a:pt x="61959" y="11895"/>
                </a:lnTo>
                <a:lnTo>
                  <a:pt x="61940" y="11818"/>
                </a:lnTo>
                <a:lnTo>
                  <a:pt x="61901" y="11742"/>
                </a:lnTo>
                <a:lnTo>
                  <a:pt x="61825" y="11684"/>
                </a:lnTo>
                <a:close/>
                <a:moveTo>
                  <a:pt x="59951" y="13654"/>
                </a:moveTo>
                <a:lnTo>
                  <a:pt x="59874" y="13692"/>
                </a:lnTo>
                <a:lnTo>
                  <a:pt x="59798" y="13730"/>
                </a:lnTo>
                <a:lnTo>
                  <a:pt x="59090" y="14591"/>
                </a:lnTo>
                <a:lnTo>
                  <a:pt x="59052" y="14667"/>
                </a:lnTo>
                <a:lnTo>
                  <a:pt x="59033" y="14763"/>
                </a:lnTo>
                <a:lnTo>
                  <a:pt x="59071" y="14839"/>
                </a:lnTo>
                <a:lnTo>
                  <a:pt x="59109" y="14916"/>
                </a:lnTo>
                <a:lnTo>
                  <a:pt x="59186" y="14954"/>
                </a:lnTo>
                <a:lnTo>
                  <a:pt x="59262" y="14954"/>
                </a:lnTo>
                <a:lnTo>
                  <a:pt x="59358" y="14935"/>
                </a:lnTo>
                <a:lnTo>
                  <a:pt x="59396" y="14916"/>
                </a:lnTo>
                <a:lnTo>
                  <a:pt x="59435" y="14878"/>
                </a:lnTo>
                <a:lnTo>
                  <a:pt x="60142" y="14036"/>
                </a:lnTo>
                <a:lnTo>
                  <a:pt x="60180" y="13941"/>
                </a:lnTo>
                <a:lnTo>
                  <a:pt x="60180" y="13864"/>
                </a:lnTo>
                <a:lnTo>
                  <a:pt x="60161" y="13788"/>
                </a:lnTo>
                <a:lnTo>
                  <a:pt x="60104" y="13711"/>
                </a:lnTo>
                <a:lnTo>
                  <a:pt x="60027" y="13673"/>
                </a:lnTo>
                <a:lnTo>
                  <a:pt x="59951" y="13654"/>
                </a:lnTo>
                <a:close/>
                <a:moveTo>
                  <a:pt x="58268" y="15738"/>
                </a:moveTo>
                <a:lnTo>
                  <a:pt x="58192" y="15757"/>
                </a:lnTo>
                <a:lnTo>
                  <a:pt x="58115" y="15834"/>
                </a:lnTo>
                <a:lnTo>
                  <a:pt x="57465" y="16714"/>
                </a:lnTo>
                <a:lnTo>
                  <a:pt x="57427" y="16809"/>
                </a:lnTo>
                <a:lnTo>
                  <a:pt x="57408" y="16886"/>
                </a:lnTo>
                <a:lnTo>
                  <a:pt x="57446" y="16962"/>
                </a:lnTo>
                <a:lnTo>
                  <a:pt x="57503" y="17039"/>
                </a:lnTo>
                <a:lnTo>
                  <a:pt x="57561" y="17058"/>
                </a:lnTo>
                <a:lnTo>
                  <a:pt x="57637" y="17077"/>
                </a:lnTo>
                <a:lnTo>
                  <a:pt x="57694" y="17058"/>
                </a:lnTo>
                <a:lnTo>
                  <a:pt x="57733" y="17058"/>
                </a:lnTo>
                <a:lnTo>
                  <a:pt x="57771" y="17019"/>
                </a:lnTo>
                <a:lnTo>
                  <a:pt x="57809" y="16981"/>
                </a:lnTo>
                <a:lnTo>
                  <a:pt x="58478" y="16102"/>
                </a:lnTo>
                <a:lnTo>
                  <a:pt x="58517" y="16006"/>
                </a:lnTo>
                <a:lnTo>
                  <a:pt x="58517" y="15929"/>
                </a:lnTo>
                <a:lnTo>
                  <a:pt x="58498" y="15853"/>
                </a:lnTo>
                <a:lnTo>
                  <a:pt x="58440" y="15776"/>
                </a:lnTo>
                <a:lnTo>
                  <a:pt x="58345" y="15738"/>
                </a:lnTo>
                <a:close/>
                <a:moveTo>
                  <a:pt x="56700" y="17899"/>
                </a:moveTo>
                <a:lnTo>
                  <a:pt x="56623" y="17937"/>
                </a:lnTo>
                <a:lnTo>
                  <a:pt x="56566" y="17995"/>
                </a:lnTo>
                <a:lnTo>
                  <a:pt x="55935" y="18932"/>
                </a:lnTo>
                <a:lnTo>
                  <a:pt x="55916" y="19008"/>
                </a:lnTo>
                <a:lnTo>
                  <a:pt x="55916" y="19085"/>
                </a:lnTo>
                <a:lnTo>
                  <a:pt x="55954" y="19180"/>
                </a:lnTo>
                <a:lnTo>
                  <a:pt x="56012" y="19238"/>
                </a:lnTo>
                <a:lnTo>
                  <a:pt x="56069" y="19257"/>
                </a:lnTo>
                <a:lnTo>
                  <a:pt x="56126" y="19276"/>
                </a:lnTo>
                <a:lnTo>
                  <a:pt x="56184" y="19257"/>
                </a:lnTo>
                <a:lnTo>
                  <a:pt x="56241" y="19238"/>
                </a:lnTo>
                <a:lnTo>
                  <a:pt x="56279" y="19219"/>
                </a:lnTo>
                <a:lnTo>
                  <a:pt x="56318" y="19161"/>
                </a:lnTo>
                <a:lnTo>
                  <a:pt x="56929" y="18243"/>
                </a:lnTo>
                <a:lnTo>
                  <a:pt x="56968" y="18167"/>
                </a:lnTo>
                <a:lnTo>
                  <a:pt x="56968" y="18071"/>
                </a:lnTo>
                <a:lnTo>
                  <a:pt x="56929" y="17995"/>
                </a:lnTo>
                <a:lnTo>
                  <a:pt x="56872" y="17937"/>
                </a:lnTo>
                <a:lnTo>
                  <a:pt x="56796" y="17899"/>
                </a:lnTo>
                <a:close/>
                <a:moveTo>
                  <a:pt x="16982" y="20060"/>
                </a:moveTo>
                <a:lnTo>
                  <a:pt x="16905" y="20117"/>
                </a:lnTo>
                <a:lnTo>
                  <a:pt x="16867" y="20175"/>
                </a:lnTo>
                <a:lnTo>
                  <a:pt x="16848" y="20270"/>
                </a:lnTo>
                <a:lnTo>
                  <a:pt x="16867" y="20347"/>
                </a:lnTo>
                <a:lnTo>
                  <a:pt x="16905" y="20423"/>
                </a:lnTo>
                <a:lnTo>
                  <a:pt x="16982" y="20481"/>
                </a:lnTo>
                <a:lnTo>
                  <a:pt x="17058" y="20500"/>
                </a:lnTo>
                <a:lnTo>
                  <a:pt x="17613" y="20519"/>
                </a:lnTo>
                <a:lnTo>
                  <a:pt x="18148" y="20557"/>
                </a:lnTo>
                <a:lnTo>
                  <a:pt x="18167" y="20557"/>
                </a:lnTo>
                <a:lnTo>
                  <a:pt x="18263" y="20538"/>
                </a:lnTo>
                <a:lnTo>
                  <a:pt x="18320" y="20481"/>
                </a:lnTo>
                <a:lnTo>
                  <a:pt x="18378" y="20423"/>
                </a:lnTo>
                <a:lnTo>
                  <a:pt x="18397" y="20347"/>
                </a:lnTo>
                <a:lnTo>
                  <a:pt x="18378" y="20251"/>
                </a:lnTo>
                <a:lnTo>
                  <a:pt x="18339" y="20175"/>
                </a:lnTo>
                <a:lnTo>
                  <a:pt x="18263" y="20137"/>
                </a:lnTo>
                <a:lnTo>
                  <a:pt x="18186" y="20098"/>
                </a:lnTo>
                <a:lnTo>
                  <a:pt x="17632" y="20079"/>
                </a:lnTo>
                <a:lnTo>
                  <a:pt x="17077" y="20060"/>
                </a:lnTo>
                <a:close/>
                <a:moveTo>
                  <a:pt x="15509" y="20060"/>
                </a:moveTo>
                <a:lnTo>
                  <a:pt x="14955" y="20079"/>
                </a:lnTo>
                <a:lnTo>
                  <a:pt x="14381" y="20117"/>
                </a:lnTo>
                <a:lnTo>
                  <a:pt x="14304" y="20156"/>
                </a:lnTo>
                <a:lnTo>
                  <a:pt x="14247" y="20194"/>
                </a:lnTo>
                <a:lnTo>
                  <a:pt x="14190" y="20270"/>
                </a:lnTo>
                <a:lnTo>
                  <a:pt x="14190" y="20366"/>
                </a:lnTo>
                <a:lnTo>
                  <a:pt x="14209" y="20443"/>
                </a:lnTo>
                <a:lnTo>
                  <a:pt x="14266" y="20500"/>
                </a:lnTo>
                <a:lnTo>
                  <a:pt x="14324" y="20557"/>
                </a:lnTo>
                <a:lnTo>
                  <a:pt x="14400" y="20576"/>
                </a:lnTo>
                <a:lnTo>
                  <a:pt x="14419" y="20576"/>
                </a:lnTo>
                <a:lnTo>
                  <a:pt x="14974" y="20538"/>
                </a:lnTo>
                <a:lnTo>
                  <a:pt x="15528" y="20500"/>
                </a:lnTo>
                <a:lnTo>
                  <a:pt x="15605" y="20481"/>
                </a:lnTo>
                <a:lnTo>
                  <a:pt x="15681" y="20443"/>
                </a:lnTo>
                <a:lnTo>
                  <a:pt x="15720" y="20366"/>
                </a:lnTo>
                <a:lnTo>
                  <a:pt x="15739" y="20270"/>
                </a:lnTo>
                <a:lnTo>
                  <a:pt x="15720" y="20194"/>
                </a:lnTo>
                <a:lnTo>
                  <a:pt x="15662" y="20117"/>
                </a:lnTo>
                <a:lnTo>
                  <a:pt x="15586" y="20079"/>
                </a:lnTo>
                <a:lnTo>
                  <a:pt x="15509" y="20060"/>
                </a:lnTo>
                <a:close/>
                <a:moveTo>
                  <a:pt x="19659" y="20270"/>
                </a:moveTo>
                <a:lnTo>
                  <a:pt x="19582" y="20309"/>
                </a:lnTo>
                <a:lnTo>
                  <a:pt x="19525" y="20366"/>
                </a:lnTo>
                <a:lnTo>
                  <a:pt x="19487" y="20462"/>
                </a:lnTo>
                <a:lnTo>
                  <a:pt x="19506" y="20538"/>
                </a:lnTo>
                <a:lnTo>
                  <a:pt x="19544" y="20615"/>
                </a:lnTo>
                <a:lnTo>
                  <a:pt x="19601" y="20672"/>
                </a:lnTo>
                <a:lnTo>
                  <a:pt x="19678" y="20710"/>
                </a:lnTo>
                <a:lnTo>
                  <a:pt x="20443" y="20806"/>
                </a:lnTo>
                <a:lnTo>
                  <a:pt x="20768" y="20863"/>
                </a:lnTo>
                <a:lnTo>
                  <a:pt x="20883" y="20863"/>
                </a:lnTo>
                <a:lnTo>
                  <a:pt x="20959" y="20825"/>
                </a:lnTo>
                <a:lnTo>
                  <a:pt x="20997" y="20768"/>
                </a:lnTo>
                <a:lnTo>
                  <a:pt x="21036" y="20691"/>
                </a:lnTo>
                <a:lnTo>
                  <a:pt x="21036" y="20595"/>
                </a:lnTo>
                <a:lnTo>
                  <a:pt x="20997" y="20519"/>
                </a:lnTo>
                <a:lnTo>
                  <a:pt x="20940" y="20462"/>
                </a:lnTo>
                <a:lnTo>
                  <a:pt x="20844" y="20423"/>
                </a:lnTo>
                <a:lnTo>
                  <a:pt x="20500" y="20366"/>
                </a:lnTo>
                <a:lnTo>
                  <a:pt x="19735" y="20270"/>
                </a:lnTo>
                <a:close/>
                <a:moveTo>
                  <a:pt x="12832" y="20309"/>
                </a:moveTo>
                <a:lnTo>
                  <a:pt x="12277" y="20385"/>
                </a:lnTo>
                <a:lnTo>
                  <a:pt x="11723" y="20481"/>
                </a:lnTo>
                <a:lnTo>
                  <a:pt x="11646" y="20519"/>
                </a:lnTo>
                <a:lnTo>
                  <a:pt x="11589" y="20576"/>
                </a:lnTo>
                <a:lnTo>
                  <a:pt x="11551" y="20653"/>
                </a:lnTo>
                <a:lnTo>
                  <a:pt x="11551" y="20748"/>
                </a:lnTo>
                <a:lnTo>
                  <a:pt x="11589" y="20825"/>
                </a:lnTo>
                <a:lnTo>
                  <a:pt x="11627" y="20882"/>
                </a:lnTo>
                <a:lnTo>
                  <a:pt x="11704" y="20901"/>
                </a:lnTo>
                <a:lnTo>
                  <a:pt x="11780" y="20921"/>
                </a:lnTo>
                <a:lnTo>
                  <a:pt x="11818" y="20921"/>
                </a:lnTo>
                <a:lnTo>
                  <a:pt x="12354" y="20825"/>
                </a:lnTo>
                <a:lnTo>
                  <a:pt x="12889" y="20729"/>
                </a:lnTo>
                <a:lnTo>
                  <a:pt x="12985" y="20710"/>
                </a:lnTo>
                <a:lnTo>
                  <a:pt x="13042" y="20653"/>
                </a:lnTo>
                <a:lnTo>
                  <a:pt x="13081" y="20576"/>
                </a:lnTo>
                <a:lnTo>
                  <a:pt x="13081" y="20481"/>
                </a:lnTo>
                <a:lnTo>
                  <a:pt x="13061" y="20404"/>
                </a:lnTo>
                <a:lnTo>
                  <a:pt x="13004" y="20347"/>
                </a:lnTo>
                <a:lnTo>
                  <a:pt x="12928" y="20309"/>
                </a:lnTo>
                <a:close/>
                <a:moveTo>
                  <a:pt x="22298" y="20729"/>
                </a:moveTo>
                <a:lnTo>
                  <a:pt x="22221" y="20768"/>
                </a:lnTo>
                <a:lnTo>
                  <a:pt x="22145" y="20825"/>
                </a:lnTo>
                <a:lnTo>
                  <a:pt x="22126" y="20901"/>
                </a:lnTo>
                <a:lnTo>
                  <a:pt x="22107" y="20997"/>
                </a:lnTo>
                <a:lnTo>
                  <a:pt x="22145" y="21074"/>
                </a:lnTo>
                <a:lnTo>
                  <a:pt x="22202" y="21131"/>
                </a:lnTo>
                <a:lnTo>
                  <a:pt x="22279" y="21169"/>
                </a:lnTo>
                <a:lnTo>
                  <a:pt x="23350" y="21437"/>
                </a:lnTo>
                <a:lnTo>
                  <a:pt x="23407" y="21437"/>
                </a:lnTo>
                <a:lnTo>
                  <a:pt x="23483" y="21418"/>
                </a:lnTo>
                <a:lnTo>
                  <a:pt x="23541" y="21399"/>
                </a:lnTo>
                <a:lnTo>
                  <a:pt x="23598" y="21341"/>
                </a:lnTo>
                <a:lnTo>
                  <a:pt x="23617" y="21265"/>
                </a:lnTo>
                <a:lnTo>
                  <a:pt x="23636" y="21188"/>
                </a:lnTo>
                <a:lnTo>
                  <a:pt x="23598" y="21112"/>
                </a:lnTo>
                <a:lnTo>
                  <a:pt x="23541" y="21035"/>
                </a:lnTo>
                <a:lnTo>
                  <a:pt x="23464" y="20997"/>
                </a:lnTo>
                <a:lnTo>
                  <a:pt x="22374" y="20729"/>
                </a:lnTo>
                <a:close/>
                <a:moveTo>
                  <a:pt x="55342" y="20137"/>
                </a:moveTo>
                <a:lnTo>
                  <a:pt x="55247" y="20156"/>
                </a:lnTo>
                <a:lnTo>
                  <a:pt x="55170" y="20194"/>
                </a:lnTo>
                <a:lnTo>
                  <a:pt x="55113" y="20251"/>
                </a:lnTo>
                <a:lnTo>
                  <a:pt x="54558" y="21207"/>
                </a:lnTo>
                <a:lnTo>
                  <a:pt x="54520" y="21303"/>
                </a:lnTo>
                <a:lnTo>
                  <a:pt x="54539" y="21380"/>
                </a:lnTo>
                <a:lnTo>
                  <a:pt x="54577" y="21456"/>
                </a:lnTo>
                <a:lnTo>
                  <a:pt x="54635" y="21513"/>
                </a:lnTo>
                <a:lnTo>
                  <a:pt x="54692" y="21533"/>
                </a:lnTo>
                <a:lnTo>
                  <a:pt x="54749" y="21552"/>
                </a:lnTo>
                <a:lnTo>
                  <a:pt x="54807" y="21533"/>
                </a:lnTo>
                <a:lnTo>
                  <a:pt x="54864" y="21513"/>
                </a:lnTo>
                <a:lnTo>
                  <a:pt x="54902" y="21475"/>
                </a:lnTo>
                <a:lnTo>
                  <a:pt x="54941" y="21437"/>
                </a:lnTo>
                <a:lnTo>
                  <a:pt x="55495" y="20481"/>
                </a:lnTo>
                <a:lnTo>
                  <a:pt x="55533" y="20404"/>
                </a:lnTo>
                <a:lnTo>
                  <a:pt x="55514" y="20309"/>
                </a:lnTo>
                <a:lnTo>
                  <a:pt x="55495" y="20232"/>
                </a:lnTo>
                <a:lnTo>
                  <a:pt x="55419" y="20175"/>
                </a:lnTo>
                <a:lnTo>
                  <a:pt x="55342" y="20137"/>
                </a:lnTo>
                <a:close/>
                <a:moveTo>
                  <a:pt x="10212" y="20825"/>
                </a:moveTo>
                <a:lnTo>
                  <a:pt x="9658" y="20978"/>
                </a:lnTo>
                <a:lnTo>
                  <a:pt x="9122" y="21131"/>
                </a:lnTo>
                <a:lnTo>
                  <a:pt x="9046" y="21188"/>
                </a:lnTo>
                <a:lnTo>
                  <a:pt x="8988" y="21246"/>
                </a:lnTo>
                <a:lnTo>
                  <a:pt x="8969" y="21322"/>
                </a:lnTo>
                <a:lnTo>
                  <a:pt x="8988" y="21418"/>
                </a:lnTo>
                <a:lnTo>
                  <a:pt x="9007" y="21475"/>
                </a:lnTo>
                <a:lnTo>
                  <a:pt x="9065" y="21533"/>
                </a:lnTo>
                <a:lnTo>
                  <a:pt x="9122" y="21552"/>
                </a:lnTo>
                <a:lnTo>
                  <a:pt x="9199" y="21571"/>
                </a:lnTo>
                <a:lnTo>
                  <a:pt x="9256" y="21571"/>
                </a:lnTo>
                <a:lnTo>
                  <a:pt x="9791" y="21399"/>
                </a:lnTo>
                <a:lnTo>
                  <a:pt x="10308" y="21265"/>
                </a:lnTo>
                <a:lnTo>
                  <a:pt x="10403" y="21227"/>
                </a:lnTo>
                <a:lnTo>
                  <a:pt x="10442" y="21150"/>
                </a:lnTo>
                <a:lnTo>
                  <a:pt x="10480" y="21074"/>
                </a:lnTo>
                <a:lnTo>
                  <a:pt x="10480" y="20997"/>
                </a:lnTo>
                <a:lnTo>
                  <a:pt x="10442" y="20901"/>
                </a:lnTo>
                <a:lnTo>
                  <a:pt x="10365" y="20844"/>
                </a:lnTo>
                <a:lnTo>
                  <a:pt x="10289" y="20825"/>
                </a:lnTo>
                <a:close/>
                <a:moveTo>
                  <a:pt x="24879" y="21437"/>
                </a:moveTo>
                <a:lnTo>
                  <a:pt x="24803" y="21456"/>
                </a:lnTo>
                <a:lnTo>
                  <a:pt x="24726" y="21513"/>
                </a:lnTo>
                <a:lnTo>
                  <a:pt x="24688" y="21590"/>
                </a:lnTo>
                <a:lnTo>
                  <a:pt x="24669" y="21666"/>
                </a:lnTo>
                <a:lnTo>
                  <a:pt x="24707" y="21743"/>
                </a:lnTo>
                <a:lnTo>
                  <a:pt x="24746" y="21819"/>
                </a:lnTo>
                <a:lnTo>
                  <a:pt x="24841" y="21858"/>
                </a:lnTo>
                <a:lnTo>
                  <a:pt x="25874" y="22202"/>
                </a:lnTo>
                <a:lnTo>
                  <a:pt x="25950" y="22221"/>
                </a:lnTo>
                <a:lnTo>
                  <a:pt x="26008" y="22202"/>
                </a:lnTo>
                <a:lnTo>
                  <a:pt x="26084" y="22183"/>
                </a:lnTo>
                <a:lnTo>
                  <a:pt x="26122" y="22125"/>
                </a:lnTo>
                <a:lnTo>
                  <a:pt x="26161" y="22068"/>
                </a:lnTo>
                <a:lnTo>
                  <a:pt x="26180" y="21991"/>
                </a:lnTo>
                <a:lnTo>
                  <a:pt x="26142" y="21896"/>
                </a:lnTo>
                <a:lnTo>
                  <a:pt x="26103" y="21838"/>
                </a:lnTo>
                <a:lnTo>
                  <a:pt x="26027" y="21781"/>
                </a:lnTo>
                <a:lnTo>
                  <a:pt x="24975" y="21437"/>
                </a:lnTo>
                <a:close/>
                <a:moveTo>
                  <a:pt x="7745" y="21647"/>
                </a:moveTo>
                <a:lnTo>
                  <a:pt x="7650" y="21666"/>
                </a:lnTo>
                <a:lnTo>
                  <a:pt x="7133" y="21877"/>
                </a:lnTo>
                <a:lnTo>
                  <a:pt x="6617" y="22087"/>
                </a:lnTo>
                <a:lnTo>
                  <a:pt x="6541" y="22144"/>
                </a:lnTo>
                <a:lnTo>
                  <a:pt x="6502" y="22221"/>
                </a:lnTo>
                <a:lnTo>
                  <a:pt x="6483" y="22297"/>
                </a:lnTo>
                <a:lnTo>
                  <a:pt x="6502" y="22393"/>
                </a:lnTo>
                <a:lnTo>
                  <a:pt x="6541" y="22431"/>
                </a:lnTo>
                <a:lnTo>
                  <a:pt x="6598" y="22489"/>
                </a:lnTo>
                <a:lnTo>
                  <a:pt x="6655" y="22508"/>
                </a:lnTo>
                <a:lnTo>
                  <a:pt x="6713" y="22508"/>
                </a:lnTo>
                <a:lnTo>
                  <a:pt x="6808" y="22489"/>
                </a:lnTo>
                <a:lnTo>
                  <a:pt x="7305" y="22278"/>
                </a:lnTo>
                <a:lnTo>
                  <a:pt x="7803" y="22068"/>
                </a:lnTo>
                <a:lnTo>
                  <a:pt x="7879" y="22030"/>
                </a:lnTo>
                <a:lnTo>
                  <a:pt x="7936" y="21953"/>
                </a:lnTo>
                <a:lnTo>
                  <a:pt x="7956" y="21877"/>
                </a:lnTo>
                <a:lnTo>
                  <a:pt x="7936" y="21781"/>
                </a:lnTo>
                <a:lnTo>
                  <a:pt x="7898" y="21705"/>
                </a:lnTo>
                <a:lnTo>
                  <a:pt x="7822" y="21666"/>
                </a:lnTo>
                <a:lnTo>
                  <a:pt x="7745" y="21647"/>
                </a:lnTo>
                <a:close/>
                <a:moveTo>
                  <a:pt x="27404" y="22317"/>
                </a:moveTo>
                <a:lnTo>
                  <a:pt x="27308" y="22336"/>
                </a:lnTo>
                <a:lnTo>
                  <a:pt x="27251" y="22393"/>
                </a:lnTo>
                <a:lnTo>
                  <a:pt x="27193" y="22470"/>
                </a:lnTo>
                <a:lnTo>
                  <a:pt x="27174" y="22546"/>
                </a:lnTo>
                <a:lnTo>
                  <a:pt x="27193" y="22642"/>
                </a:lnTo>
                <a:lnTo>
                  <a:pt x="27251" y="22699"/>
                </a:lnTo>
                <a:lnTo>
                  <a:pt x="27327" y="22756"/>
                </a:lnTo>
                <a:lnTo>
                  <a:pt x="28341" y="23177"/>
                </a:lnTo>
                <a:lnTo>
                  <a:pt x="28417" y="23196"/>
                </a:lnTo>
                <a:lnTo>
                  <a:pt x="28494" y="23177"/>
                </a:lnTo>
                <a:lnTo>
                  <a:pt x="28551" y="23158"/>
                </a:lnTo>
                <a:lnTo>
                  <a:pt x="28589" y="23120"/>
                </a:lnTo>
                <a:lnTo>
                  <a:pt x="28628" y="23062"/>
                </a:lnTo>
                <a:lnTo>
                  <a:pt x="28647" y="22967"/>
                </a:lnTo>
                <a:lnTo>
                  <a:pt x="28628" y="22890"/>
                </a:lnTo>
                <a:lnTo>
                  <a:pt x="28589" y="22814"/>
                </a:lnTo>
                <a:lnTo>
                  <a:pt x="28513" y="22776"/>
                </a:lnTo>
                <a:lnTo>
                  <a:pt x="27480" y="22336"/>
                </a:lnTo>
                <a:lnTo>
                  <a:pt x="27404" y="22317"/>
                </a:lnTo>
                <a:close/>
                <a:moveTo>
                  <a:pt x="5298" y="22756"/>
                </a:moveTo>
                <a:lnTo>
                  <a:pt x="5221" y="22795"/>
                </a:lnTo>
                <a:lnTo>
                  <a:pt x="4724" y="23062"/>
                </a:lnTo>
                <a:lnTo>
                  <a:pt x="4246" y="23349"/>
                </a:lnTo>
                <a:lnTo>
                  <a:pt x="4169" y="23407"/>
                </a:lnTo>
                <a:lnTo>
                  <a:pt x="4150" y="23483"/>
                </a:lnTo>
                <a:lnTo>
                  <a:pt x="4131" y="23560"/>
                </a:lnTo>
                <a:lnTo>
                  <a:pt x="4169" y="23655"/>
                </a:lnTo>
                <a:lnTo>
                  <a:pt x="4208" y="23693"/>
                </a:lnTo>
                <a:lnTo>
                  <a:pt x="4246" y="23732"/>
                </a:lnTo>
                <a:lnTo>
                  <a:pt x="4303" y="23751"/>
                </a:lnTo>
                <a:lnTo>
                  <a:pt x="4418" y="23751"/>
                </a:lnTo>
                <a:lnTo>
                  <a:pt x="4475" y="23732"/>
                </a:lnTo>
                <a:lnTo>
                  <a:pt x="4934" y="23445"/>
                </a:lnTo>
                <a:lnTo>
                  <a:pt x="5431" y="23177"/>
                </a:lnTo>
                <a:lnTo>
                  <a:pt x="5489" y="23120"/>
                </a:lnTo>
                <a:lnTo>
                  <a:pt x="5527" y="23043"/>
                </a:lnTo>
                <a:lnTo>
                  <a:pt x="5546" y="22967"/>
                </a:lnTo>
                <a:lnTo>
                  <a:pt x="5508" y="22871"/>
                </a:lnTo>
                <a:lnTo>
                  <a:pt x="5450" y="22814"/>
                </a:lnTo>
                <a:lnTo>
                  <a:pt x="5374" y="22776"/>
                </a:lnTo>
                <a:lnTo>
                  <a:pt x="5298" y="22756"/>
                </a:lnTo>
                <a:close/>
                <a:moveTo>
                  <a:pt x="53927" y="22470"/>
                </a:moveTo>
                <a:lnTo>
                  <a:pt x="53851" y="22508"/>
                </a:lnTo>
                <a:lnTo>
                  <a:pt x="53793" y="22584"/>
                </a:lnTo>
                <a:lnTo>
                  <a:pt x="53296" y="23579"/>
                </a:lnTo>
                <a:lnTo>
                  <a:pt x="53277" y="23655"/>
                </a:lnTo>
                <a:lnTo>
                  <a:pt x="53277" y="23732"/>
                </a:lnTo>
                <a:lnTo>
                  <a:pt x="53315" y="23808"/>
                </a:lnTo>
                <a:lnTo>
                  <a:pt x="53392" y="23866"/>
                </a:lnTo>
                <a:lnTo>
                  <a:pt x="53430" y="23885"/>
                </a:lnTo>
                <a:lnTo>
                  <a:pt x="53545" y="23885"/>
                </a:lnTo>
                <a:lnTo>
                  <a:pt x="53602" y="23866"/>
                </a:lnTo>
                <a:lnTo>
                  <a:pt x="53659" y="23827"/>
                </a:lnTo>
                <a:lnTo>
                  <a:pt x="53679" y="23770"/>
                </a:lnTo>
                <a:lnTo>
                  <a:pt x="54195" y="22795"/>
                </a:lnTo>
                <a:lnTo>
                  <a:pt x="54214" y="22699"/>
                </a:lnTo>
                <a:lnTo>
                  <a:pt x="54214" y="22623"/>
                </a:lnTo>
                <a:lnTo>
                  <a:pt x="54176" y="22546"/>
                </a:lnTo>
                <a:lnTo>
                  <a:pt x="54099" y="22489"/>
                </a:lnTo>
                <a:lnTo>
                  <a:pt x="54023" y="22470"/>
                </a:lnTo>
                <a:close/>
                <a:moveTo>
                  <a:pt x="29851" y="23387"/>
                </a:moveTo>
                <a:lnTo>
                  <a:pt x="29756" y="23407"/>
                </a:lnTo>
                <a:lnTo>
                  <a:pt x="29679" y="23445"/>
                </a:lnTo>
                <a:lnTo>
                  <a:pt x="29641" y="23521"/>
                </a:lnTo>
                <a:lnTo>
                  <a:pt x="29622" y="23598"/>
                </a:lnTo>
                <a:lnTo>
                  <a:pt x="29622" y="23693"/>
                </a:lnTo>
                <a:lnTo>
                  <a:pt x="29660" y="23770"/>
                </a:lnTo>
                <a:lnTo>
                  <a:pt x="29737" y="23808"/>
                </a:lnTo>
                <a:lnTo>
                  <a:pt x="30731" y="24305"/>
                </a:lnTo>
                <a:lnTo>
                  <a:pt x="30769" y="24324"/>
                </a:lnTo>
                <a:lnTo>
                  <a:pt x="30884" y="24324"/>
                </a:lnTo>
                <a:lnTo>
                  <a:pt x="30941" y="24305"/>
                </a:lnTo>
                <a:lnTo>
                  <a:pt x="30980" y="24267"/>
                </a:lnTo>
                <a:lnTo>
                  <a:pt x="31018" y="24210"/>
                </a:lnTo>
                <a:lnTo>
                  <a:pt x="31056" y="24133"/>
                </a:lnTo>
                <a:lnTo>
                  <a:pt x="31037" y="24038"/>
                </a:lnTo>
                <a:lnTo>
                  <a:pt x="30999" y="23961"/>
                </a:lnTo>
                <a:lnTo>
                  <a:pt x="30922" y="23904"/>
                </a:lnTo>
                <a:lnTo>
                  <a:pt x="29928" y="23426"/>
                </a:lnTo>
                <a:lnTo>
                  <a:pt x="29851" y="23387"/>
                </a:lnTo>
                <a:close/>
                <a:moveTo>
                  <a:pt x="3022" y="24171"/>
                </a:moveTo>
                <a:lnTo>
                  <a:pt x="2926" y="24210"/>
                </a:lnTo>
                <a:lnTo>
                  <a:pt x="2486" y="24535"/>
                </a:lnTo>
                <a:lnTo>
                  <a:pt x="2047" y="24879"/>
                </a:lnTo>
                <a:lnTo>
                  <a:pt x="1989" y="24956"/>
                </a:lnTo>
                <a:lnTo>
                  <a:pt x="1951" y="25032"/>
                </a:lnTo>
                <a:lnTo>
                  <a:pt x="1970" y="25128"/>
                </a:lnTo>
                <a:lnTo>
                  <a:pt x="2008" y="25204"/>
                </a:lnTo>
                <a:lnTo>
                  <a:pt x="2047" y="25242"/>
                </a:lnTo>
                <a:lnTo>
                  <a:pt x="2085" y="25262"/>
                </a:lnTo>
                <a:lnTo>
                  <a:pt x="2180" y="25281"/>
                </a:lnTo>
                <a:lnTo>
                  <a:pt x="2257" y="25262"/>
                </a:lnTo>
                <a:lnTo>
                  <a:pt x="2314" y="25242"/>
                </a:lnTo>
                <a:lnTo>
                  <a:pt x="2754" y="24898"/>
                </a:lnTo>
                <a:lnTo>
                  <a:pt x="3194" y="24573"/>
                </a:lnTo>
                <a:lnTo>
                  <a:pt x="3251" y="24497"/>
                </a:lnTo>
                <a:lnTo>
                  <a:pt x="3290" y="24420"/>
                </a:lnTo>
                <a:lnTo>
                  <a:pt x="3270" y="24344"/>
                </a:lnTo>
                <a:lnTo>
                  <a:pt x="3251" y="24267"/>
                </a:lnTo>
                <a:lnTo>
                  <a:pt x="3175" y="24210"/>
                </a:lnTo>
                <a:lnTo>
                  <a:pt x="3098" y="24171"/>
                </a:lnTo>
                <a:close/>
                <a:moveTo>
                  <a:pt x="32223" y="24611"/>
                </a:moveTo>
                <a:lnTo>
                  <a:pt x="32127" y="24630"/>
                </a:lnTo>
                <a:lnTo>
                  <a:pt x="32051" y="24669"/>
                </a:lnTo>
                <a:lnTo>
                  <a:pt x="32012" y="24726"/>
                </a:lnTo>
                <a:lnTo>
                  <a:pt x="31974" y="24822"/>
                </a:lnTo>
                <a:lnTo>
                  <a:pt x="31993" y="24898"/>
                </a:lnTo>
                <a:lnTo>
                  <a:pt x="32031" y="24975"/>
                </a:lnTo>
                <a:lnTo>
                  <a:pt x="32089" y="25032"/>
                </a:lnTo>
                <a:lnTo>
                  <a:pt x="33045" y="25567"/>
                </a:lnTo>
                <a:lnTo>
                  <a:pt x="33102" y="25606"/>
                </a:lnTo>
                <a:lnTo>
                  <a:pt x="33217" y="25606"/>
                </a:lnTo>
                <a:lnTo>
                  <a:pt x="33274" y="25567"/>
                </a:lnTo>
                <a:lnTo>
                  <a:pt x="33313" y="25548"/>
                </a:lnTo>
                <a:lnTo>
                  <a:pt x="33351" y="25491"/>
                </a:lnTo>
                <a:lnTo>
                  <a:pt x="33389" y="25414"/>
                </a:lnTo>
                <a:lnTo>
                  <a:pt x="33370" y="25319"/>
                </a:lnTo>
                <a:lnTo>
                  <a:pt x="33332" y="25242"/>
                </a:lnTo>
                <a:lnTo>
                  <a:pt x="33274" y="25185"/>
                </a:lnTo>
                <a:lnTo>
                  <a:pt x="32299" y="24650"/>
                </a:lnTo>
                <a:lnTo>
                  <a:pt x="32223" y="24611"/>
                </a:lnTo>
                <a:close/>
                <a:moveTo>
                  <a:pt x="52818" y="24841"/>
                </a:moveTo>
                <a:lnTo>
                  <a:pt x="52742" y="24860"/>
                </a:lnTo>
                <a:lnTo>
                  <a:pt x="52665" y="24898"/>
                </a:lnTo>
                <a:lnTo>
                  <a:pt x="52608" y="24975"/>
                </a:lnTo>
                <a:lnTo>
                  <a:pt x="52168" y="25988"/>
                </a:lnTo>
                <a:lnTo>
                  <a:pt x="52149" y="26084"/>
                </a:lnTo>
                <a:lnTo>
                  <a:pt x="52149" y="26160"/>
                </a:lnTo>
                <a:lnTo>
                  <a:pt x="52206" y="26237"/>
                </a:lnTo>
                <a:lnTo>
                  <a:pt x="52283" y="26294"/>
                </a:lnTo>
                <a:lnTo>
                  <a:pt x="52359" y="26313"/>
                </a:lnTo>
                <a:lnTo>
                  <a:pt x="52436" y="26294"/>
                </a:lnTo>
                <a:lnTo>
                  <a:pt x="52493" y="26275"/>
                </a:lnTo>
                <a:lnTo>
                  <a:pt x="52531" y="26237"/>
                </a:lnTo>
                <a:lnTo>
                  <a:pt x="52569" y="26179"/>
                </a:lnTo>
                <a:lnTo>
                  <a:pt x="53009" y="25166"/>
                </a:lnTo>
                <a:lnTo>
                  <a:pt x="53047" y="25070"/>
                </a:lnTo>
                <a:lnTo>
                  <a:pt x="53028" y="24994"/>
                </a:lnTo>
                <a:lnTo>
                  <a:pt x="52990" y="24917"/>
                </a:lnTo>
                <a:lnTo>
                  <a:pt x="52914" y="24860"/>
                </a:lnTo>
                <a:lnTo>
                  <a:pt x="52818" y="24841"/>
                </a:lnTo>
                <a:close/>
                <a:moveTo>
                  <a:pt x="34441" y="25969"/>
                </a:moveTo>
                <a:lnTo>
                  <a:pt x="34364" y="26007"/>
                </a:lnTo>
                <a:lnTo>
                  <a:pt x="34307" y="26065"/>
                </a:lnTo>
                <a:lnTo>
                  <a:pt x="34269" y="26141"/>
                </a:lnTo>
                <a:lnTo>
                  <a:pt x="34269" y="26237"/>
                </a:lnTo>
                <a:lnTo>
                  <a:pt x="34307" y="26313"/>
                </a:lnTo>
                <a:lnTo>
                  <a:pt x="34384" y="26371"/>
                </a:lnTo>
                <a:lnTo>
                  <a:pt x="35301" y="26963"/>
                </a:lnTo>
                <a:lnTo>
                  <a:pt x="35359" y="26983"/>
                </a:lnTo>
                <a:lnTo>
                  <a:pt x="35435" y="27002"/>
                </a:lnTo>
                <a:lnTo>
                  <a:pt x="35474" y="26983"/>
                </a:lnTo>
                <a:lnTo>
                  <a:pt x="35531" y="26963"/>
                </a:lnTo>
                <a:lnTo>
                  <a:pt x="35569" y="26944"/>
                </a:lnTo>
                <a:lnTo>
                  <a:pt x="35607" y="26887"/>
                </a:lnTo>
                <a:lnTo>
                  <a:pt x="35646" y="26810"/>
                </a:lnTo>
                <a:lnTo>
                  <a:pt x="35646" y="26734"/>
                </a:lnTo>
                <a:lnTo>
                  <a:pt x="35607" y="26657"/>
                </a:lnTo>
                <a:lnTo>
                  <a:pt x="35550" y="26581"/>
                </a:lnTo>
                <a:lnTo>
                  <a:pt x="34613" y="25988"/>
                </a:lnTo>
                <a:lnTo>
                  <a:pt x="34517" y="25969"/>
                </a:lnTo>
                <a:close/>
                <a:moveTo>
                  <a:pt x="1014" y="25854"/>
                </a:moveTo>
                <a:lnTo>
                  <a:pt x="937" y="25873"/>
                </a:lnTo>
                <a:lnTo>
                  <a:pt x="861" y="25912"/>
                </a:lnTo>
                <a:lnTo>
                  <a:pt x="459" y="26294"/>
                </a:lnTo>
                <a:lnTo>
                  <a:pt x="58" y="26696"/>
                </a:lnTo>
                <a:lnTo>
                  <a:pt x="0" y="26772"/>
                </a:lnTo>
                <a:lnTo>
                  <a:pt x="0" y="26849"/>
                </a:lnTo>
                <a:lnTo>
                  <a:pt x="20" y="26944"/>
                </a:lnTo>
                <a:lnTo>
                  <a:pt x="58" y="27021"/>
                </a:lnTo>
                <a:lnTo>
                  <a:pt x="134" y="27059"/>
                </a:lnTo>
                <a:lnTo>
                  <a:pt x="211" y="27078"/>
                </a:lnTo>
                <a:lnTo>
                  <a:pt x="306" y="27059"/>
                </a:lnTo>
                <a:lnTo>
                  <a:pt x="383" y="27002"/>
                </a:lnTo>
                <a:lnTo>
                  <a:pt x="765" y="26619"/>
                </a:lnTo>
                <a:lnTo>
                  <a:pt x="1148" y="26237"/>
                </a:lnTo>
                <a:lnTo>
                  <a:pt x="1205" y="26160"/>
                </a:lnTo>
                <a:lnTo>
                  <a:pt x="1224" y="26084"/>
                </a:lnTo>
                <a:lnTo>
                  <a:pt x="1205" y="26007"/>
                </a:lnTo>
                <a:lnTo>
                  <a:pt x="1167" y="25931"/>
                </a:lnTo>
                <a:lnTo>
                  <a:pt x="1090" y="25873"/>
                </a:lnTo>
                <a:lnTo>
                  <a:pt x="1014" y="25854"/>
                </a:lnTo>
                <a:close/>
                <a:moveTo>
                  <a:pt x="36678" y="27422"/>
                </a:moveTo>
                <a:lnTo>
                  <a:pt x="36602" y="27442"/>
                </a:lnTo>
                <a:lnTo>
                  <a:pt x="36544" y="27518"/>
                </a:lnTo>
                <a:lnTo>
                  <a:pt x="36506" y="27595"/>
                </a:lnTo>
                <a:lnTo>
                  <a:pt x="36506" y="27671"/>
                </a:lnTo>
                <a:lnTo>
                  <a:pt x="36525" y="27747"/>
                </a:lnTo>
                <a:lnTo>
                  <a:pt x="36602" y="27824"/>
                </a:lnTo>
                <a:lnTo>
                  <a:pt x="37501" y="28455"/>
                </a:lnTo>
                <a:lnTo>
                  <a:pt x="37558" y="28474"/>
                </a:lnTo>
                <a:lnTo>
                  <a:pt x="37634" y="28493"/>
                </a:lnTo>
                <a:lnTo>
                  <a:pt x="37673" y="28474"/>
                </a:lnTo>
                <a:lnTo>
                  <a:pt x="37730" y="28474"/>
                </a:lnTo>
                <a:lnTo>
                  <a:pt x="37768" y="28436"/>
                </a:lnTo>
                <a:lnTo>
                  <a:pt x="37807" y="28398"/>
                </a:lnTo>
                <a:lnTo>
                  <a:pt x="37845" y="28321"/>
                </a:lnTo>
                <a:lnTo>
                  <a:pt x="37845" y="28226"/>
                </a:lnTo>
                <a:lnTo>
                  <a:pt x="37826" y="28149"/>
                </a:lnTo>
                <a:lnTo>
                  <a:pt x="37749" y="28092"/>
                </a:lnTo>
                <a:lnTo>
                  <a:pt x="36850" y="27461"/>
                </a:lnTo>
                <a:lnTo>
                  <a:pt x="36755" y="27422"/>
                </a:lnTo>
                <a:close/>
                <a:moveTo>
                  <a:pt x="51766" y="27289"/>
                </a:moveTo>
                <a:lnTo>
                  <a:pt x="51690" y="27308"/>
                </a:lnTo>
                <a:lnTo>
                  <a:pt x="51613" y="27365"/>
                </a:lnTo>
                <a:lnTo>
                  <a:pt x="51556" y="27442"/>
                </a:lnTo>
                <a:lnTo>
                  <a:pt x="51518" y="27575"/>
                </a:lnTo>
                <a:lnTo>
                  <a:pt x="51154" y="28455"/>
                </a:lnTo>
                <a:lnTo>
                  <a:pt x="51135" y="28551"/>
                </a:lnTo>
                <a:lnTo>
                  <a:pt x="51154" y="28627"/>
                </a:lnTo>
                <a:lnTo>
                  <a:pt x="51193" y="28704"/>
                </a:lnTo>
                <a:lnTo>
                  <a:pt x="51269" y="28761"/>
                </a:lnTo>
                <a:lnTo>
                  <a:pt x="51422" y="28761"/>
                </a:lnTo>
                <a:lnTo>
                  <a:pt x="51479" y="28742"/>
                </a:lnTo>
                <a:lnTo>
                  <a:pt x="51518" y="28685"/>
                </a:lnTo>
                <a:lnTo>
                  <a:pt x="51556" y="28627"/>
                </a:lnTo>
                <a:lnTo>
                  <a:pt x="51919" y="27728"/>
                </a:lnTo>
                <a:lnTo>
                  <a:pt x="51977" y="27595"/>
                </a:lnTo>
                <a:lnTo>
                  <a:pt x="51996" y="27518"/>
                </a:lnTo>
                <a:lnTo>
                  <a:pt x="51977" y="27422"/>
                </a:lnTo>
                <a:lnTo>
                  <a:pt x="51919" y="27365"/>
                </a:lnTo>
                <a:lnTo>
                  <a:pt x="51843" y="27308"/>
                </a:lnTo>
                <a:lnTo>
                  <a:pt x="51766" y="27289"/>
                </a:lnTo>
                <a:close/>
                <a:moveTo>
                  <a:pt x="38858" y="28952"/>
                </a:moveTo>
                <a:lnTo>
                  <a:pt x="38782" y="28990"/>
                </a:lnTo>
                <a:lnTo>
                  <a:pt x="38705" y="29048"/>
                </a:lnTo>
                <a:lnTo>
                  <a:pt x="38667" y="29124"/>
                </a:lnTo>
                <a:lnTo>
                  <a:pt x="38667" y="29201"/>
                </a:lnTo>
                <a:lnTo>
                  <a:pt x="38705" y="29296"/>
                </a:lnTo>
                <a:lnTo>
                  <a:pt x="38763" y="29354"/>
                </a:lnTo>
                <a:lnTo>
                  <a:pt x="39642" y="30023"/>
                </a:lnTo>
                <a:lnTo>
                  <a:pt x="39700" y="30042"/>
                </a:lnTo>
                <a:lnTo>
                  <a:pt x="39776" y="30061"/>
                </a:lnTo>
                <a:lnTo>
                  <a:pt x="39872" y="30042"/>
                </a:lnTo>
                <a:lnTo>
                  <a:pt x="39910" y="30004"/>
                </a:lnTo>
                <a:lnTo>
                  <a:pt x="39948" y="29966"/>
                </a:lnTo>
                <a:lnTo>
                  <a:pt x="39987" y="29889"/>
                </a:lnTo>
                <a:lnTo>
                  <a:pt x="39987" y="29813"/>
                </a:lnTo>
                <a:lnTo>
                  <a:pt x="39967" y="29736"/>
                </a:lnTo>
                <a:lnTo>
                  <a:pt x="39910" y="29660"/>
                </a:lnTo>
                <a:lnTo>
                  <a:pt x="39011" y="28990"/>
                </a:lnTo>
                <a:lnTo>
                  <a:pt x="38935" y="28952"/>
                </a:lnTo>
                <a:close/>
                <a:moveTo>
                  <a:pt x="50734" y="29736"/>
                </a:moveTo>
                <a:lnTo>
                  <a:pt x="50657" y="29755"/>
                </a:lnTo>
                <a:lnTo>
                  <a:pt x="50581" y="29794"/>
                </a:lnTo>
                <a:lnTo>
                  <a:pt x="50523" y="29870"/>
                </a:lnTo>
                <a:lnTo>
                  <a:pt x="50256" y="30367"/>
                </a:lnTo>
                <a:lnTo>
                  <a:pt x="49988" y="30807"/>
                </a:lnTo>
                <a:lnTo>
                  <a:pt x="49950" y="30884"/>
                </a:lnTo>
                <a:lnTo>
                  <a:pt x="49950" y="30979"/>
                </a:lnTo>
                <a:lnTo>
                  <a:pt x="49988" y="31056"/>
                </a:lnTo>
                <a:lnTo>
                  <a:pt x="50045" y="31113"/>
                </a:lnTo>
                <a:lnTo>
                  <a:pt x="50103" y="31132"/>
                </a:lnTo>
                <a:lnTo>
                  <a:pt x="50179" y="31151"/>
                </a:lnTo>
                <a:lnTo>
                  <a:pt x="50217" y="31132"/>
                </a:lnTo>
                <a:lnTo>
                  <a:pt x="50275" y="31113"/>
                </a:lnTo>
                <a:lnTo>
                  <a:pt x="50313" y="31094"/>
                </a:lnTo>
                <a:lnTo>
                  <a:pt x="50351" y="31056"/>
                </a:lnTo>
                <a:lnTo>
                  <a:pt x="50638" y="30578"/>
                </a:lnTo>
                <a:lnTo>
                  <a:pt x="50925" y="30061"/>
                </a:lnTo>
                <a:lnTo>
                  <a:pt x="50944" y="29985"/>
                </a:lnTo>
                <a:lnTo>
                  <a:pt x="50925" y="29889"/>
                </a:lnTo>
                <a:lnTo>
                  <a:pt x="50887" y="29813"/>
                </a:lnTo>
                <a:lnTo>
                  <a:pt x="50810" y="29755"/>
                </a:lnTo>
                <a:lnTo>
                  <a:pt x="50734" y="29736"/>
                </a:lnTo>
                <a:close/>
                <a:moveTo>
                  <a:pt x="40981" y="30559"/>
                </a:moveTo>
                <a:lnTo>
                  <a:pt x="40904" y="30597"/>
                </a:lnTo>
                <a:lnTo>
                  <a:pt x="40828" y="30654"/>
                </a:lnTo>
                <a:lnTo>
                  <a:pt x="40790" y="30731"/>
                </a:lnTo>
                <a:lnTo>
                  <a:pt x="40790" y="30807"/>
                </a:lnTo>
                <a:lnTo>
                  <a:pt x="40809" y="30903"/>
                </a:lnTo>
                <a:lnTo>
                  <a:pt x="40885" y="30960"/>
                </a:lnTo>
                <a:lnTo>
                  <a:pt x="41784" y="31610"/>
                </a:lnTo>
                <a:lnTo>
                  <a:pt x="41841" y="31629"/>
                </a:lnTo>
                <a:lnTo>
                  <a:pt x="41918" y="31649"/>
                </a:lnTo>
                <a:lnTo>
                  <a:pt x="41956" y="31649"/>
                </a:lnTo>
                <a:lnTo>
                  <a:pt x="42014" y="31629"/>
                </a:lnTo>
                <a:lnTo>
                  <a:pt x="42052" y="31591"/>
                </a:lnTo>
                <a:lnTo>
                  <a:pt x="42090" y="31553"/>
                </a:lnTo>
                <a:lnTo>
                  <a:pt x="42128" y="31476"/>
                </a:lnTo>
                <a:lnTo>
                  <a:pt x="42128" y="31381"/>
                </a:lnTo>
                <a:lnTo>
                  <a:pt x="42090" y="31304"/>
                </a:lnTo>
                <a:lnTo>
                  <a:pt x="42033" y="31247"/>
                </a:lnTo>
                <a:lnTo>
                  <a:pt x="41134" y="30597"/>
                </a:lnTo>
                <a:lnTo>
                  <a:pt x="41057" y="30559"/>
                </a:lnTo>
                <a:close/>
                <a:moveTo>
                  <a:pt x="43257" y="32012"/>
                </a:moveTo>
                <a:lnTo>
                  <a:pt x="43161" y="32031"/>
                </a:lnTo>
                <a:lnTo>
                  <a:pt x="43084" y="32069"/>
                </a:lnTo>
                <a:lnTo>
                  <a:pt x="43046" y="32127"/>
                </a:lnTo>
                <a:lnTo>
                  <a:pt x="43008" y="32222"/>
                </a:lnTo>
                <a:lnTo>
                  <a:pt x="43027" y="32299"/>
                </a:lnTo>
                <a:lnTo>
                  <a:pt x="43065" y="32375"/>
                </a:lnTo>
                <a:lnTo>
                  <a:pt x="43123" y="32433"/>
                </a:lnTo>
                <a:lnTo>
                  <a:pt x="43639" y="32700"/>
                </a:lnTo>
                <a:lnTo>
                  <a:pt x="44136" y="32930"/>
                </a:lnTo>
                <a:lnTo>
                  <a:pt x="44232" y="32949"/>
                </a:lnTo>
                <a:lnTo>
                  <a:pt x="44289" y="32930"/>
                </a:lnTo>
                <a:lnTo>
                  <a:pt x="44347" y="32911"/>
                </a:lnTo>
                <a:lnTo>
                  <a:pt x="44404" y="32872"/>
                </a:lnTo>
                <a:lnTo>
                  <a:pt x="44442" y="32815"/>
                </a:lnTo>
                <a:lnTo>
                  <a:pt x="44442" y="32719"/>
                </a:lnTo>
                <a:lnTo>
                  <a:pt x="44442" y="32643"/>
                </a:lnTo>
                <a:lnTo>
                  <a:pt x="44385" y="32566"/>
                </a:lnTo>
                <a:lnTo>
                  <a:pt x="44308" y="32509"/>
                </a:lnTo>
                <a:lnTo>
                  <a:pt x="43830" y="32299"/>
                </a:lnTo>
                <a:lnTo>
                  <a:pt x="43333" y="32050"/>
                </a:lnTo>
                <a:lnTo>
                  <a:pt x="43257" y="32012"/>
                </a:lnTo>
                <a:close/>
                <a:moveTo>
                  <a:pt x="49204" y="31897"/>
                </a:moveTo>
                <a:lnTo>
                  <a:pt x="49108" y="31916"/>
                </a:lnTo>
                <a:lnTo>
                  <a:pt x="49032" y="31955"/>
                </a:lnTo>
                <a:lnTo>
                  <a:pt x="48860" y="32108"/>
                </a:lnTo>
                <a:lnTo>
                  <a:pt x="48687" y="32261"/>
                </a:lnTo>
                <a:lnTo>
                  <a:pt x="48496" y="32394"/>
                </a:lnTo>
                <a:lnTo>
                  <a:pt x="48324" y="32509"/>
                </a:lnTo>
                <a:lnTo>
                  <a:pt x="48190" y="32566"/>
                </a:lnTo>
                <a:lnTo>
                  <a:pt x="48114" y="32624"/>
                </a:lnTo>
                <a:lnTo>
                  <a:pt x="48076" y="32700"/>
                </a:lnTo>
                <a:lnTo>
                  <a:pt x="48076" y="32796"/>
                </a:lnTo>
                <a:lnTo>
                  <a:pt x="48095" y="32872"/>
                </a:lnTo>
                <a:lnTo>
                  <a:pt x="48133" y="32930"/>
                </a:lnTo>
                <a:lnTo>
                  <a:pt x="48190" y="32968"/>
                </a:lnTo>
                <a:lnTo>
                  <a:pt x="48229" y="32987"/>
                </a:lnTo>
                <a:lnTo>
                  <a:pt x="48343" y="32987"/>
                </a:lnTo>
                <a:lnTo>
                  <a:pt x="48401" y="32968"/>
                </a:lnTo>
                <a:lnTo>
                  <a:pt x="48534" y="32892"/>
                </a:lnTo>
                <a:lnTo>
                  <a:pt x="48745" y="32758"/>
                </a:lnTo>
                <a:lnTo>
                  <a:pt x="48955" y="32605"/>
                </a:lnTo>
                <a:lnTo>
                  <a:pt x="49146" y="32452"/>
                </a:lnTo>
                <a:lnTo>
                  <a:pt x="49338" y="32280"/>
                </a:lnTo>
                <a:lnTo>
                  <a:pt x="49395" y="32222"/>
                </a:lnTo>
                <a:lnTo>
                  <a:pt x="49414" y="32127"/>
                </a:lnTo>
                <a:lnTo>
                  <a:pt x="49395" y="32050"/>
                </a:lnTo>
                <a:lnTo>
                  <a:pt x="49357" y="31974"/>
                </a:lnTo>
                <a:lnTo>
                  <a:pt x="49280" y="31916"/>
                </a:lnTo>
                <a:lnTo>
                  <a:pt x="49204" y="31897"/>
                </a:lnTo>
                <a:close/>
                <a:moveTo>
                  <a:pt x="45666" y="32949"/>
                </a:moveTo>
                <a:lnTo>
                  <a:pt x="45590" y="32987"/>
                </a:lnTo>
                <a:lnTo>
                  <a:pt x="45532" y="33045"/>
                </a:lnTo>
                <a:lnTo>
                  <a:pt x="45494" y="33121"/>
                </a:lnTo>
                <a:lnTo>
                  <a:pt x="45494" y="33217"/>
                </a:lnTo>
                <a:lnTo>
                  <a:pt x="45532" y="33293"/>
                </a:lnTo>
                <a:lnTo>
                  <a:pt x="45590" y="33351"/>
                </a:lnTo>
                <a:lnTo>
                  <a:pt x="45685" y="33389"/>
                </a:lnTo>
                <a:lnTo>
                  <a:pt x="46068" y="33427"/>
                </a:lnTo>
                <a:lnTo>
                  <a:pt x="46450" y="33446"/>
                </a:lnTo>
                <a:lnTo>
                  <a:pt x="46833" y="33427"/>
                </a:lnTo>
                <a:lnTo>
                  <a:pt x="46928" y="33408"/>
                </a:lnTo>
                <a:lnTo>
                  <a:pt x="46986" y="33351"/>
                </a:lnTo>
                <a:lnTo>
                  <a:pt x="47024" y="33274"/>
                </a:lnTo>
                <a:lnTo>
                  <a:pt x="47043" y="33178"/>
                </a:lnTo>
                <a:lnTo>
                  <a:pt x="47005" y="33102"/>
                </a:lnTo>
                <a:lnTo>
                  <a:pt x="46966" y="33045"/>
                </a:lnTo>
                <a:lnTo>
                  <a:pt x="46890" y="32987"/>
                </a:lnTo>
                <a:lnTo>
                  <a:pt x="46794" y="32987"/>
                </a:lnTo>
                <a:lnTo>
                  <a:pt x="46546" y="33006"/>
                </a:lnTo>
                <a:lnTo>
                  <a:pt x="46278" y="33006"/>
                </a:lnTo>
                <a:lnTo>
                  <a:pt x="46010" y="32987"/>
                </a:lnTo>
                <a:lnTo>
                  <a:pt x="45743" y="329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8" name="Google Shape;278;p8"/>
          <p:cNvGrpSpPr/>
          <p:nvPr/>
        </p:nvGrpSpPr>
        <p:grpSpPr>
          <a:xfrm flipH="1">
            <a:off x="5709833" y="5985133"/>
            <a:ext cx="836333" cy="782800"/>
            <a:chOff x="1313500" y="4889775"/>
            <a:chExt cx="627250" cy="587100"/>
          </a:xfrm>
        </p:grpSpPr>
        <p:sp>
          <p:nvSpPr>
            <p:cNvPr id="279" name="Google Shape;279;p8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4" name="Google Shape;284;p8"/>
          <p:cNvGrpSpPr/>
          <p:nvPr/>
        </p:nvGrpSpPr>
        <p:grpSpPr>
          <a:xfrm>
            <a:off x="6570000" y="164233"/>
            <a:ext cx="836333" cy="782800"/>
            <a:chOff x="1313500" y="4889775"/>
            <a:chExt cx="627250" cy="587100"/>
          </a:xfrm>
        </p:grpSpPr>
        <p:sp>
          <p:nvSpPr>
            <p:cNvPr id="285" name="Google Shape;285;p8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6295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9"/>
          <p:cNvGrpSpPr/>
          <p:nvPr/>
        </p:nvGrpSpPr>
        <p:grpSpPr>
          <a:xfrm>
            <a:off x="3" y="-87"/>
            <a:ext cx="12146933" cy="6858085"/>
            <a:chOff x="2" y="-65"/>
            <a:chExt cx="9110200" cy="5143564"/>
          </a:xfrm>
        </p:grpSpPr>
        <p:sp>
          <p:nvSpPr>
            <p:cNvPr id="292" name="Google Shape;292;p9"/>
            <p:cNvSpPr/>
            <p:nvPr/>
          </p:nvSpPr>
          <p:spPr>
            <a:xfrm rot="10800000" flipH="1">
              <a:off x="5751752" y="-6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9"/>
            <p:cNvSpPr/>
            <p:nvPr/>
          </p:nvSpPr>
          <p:spPr>
            <a:xfrm flipH="1">
              <a:off x="2" y="322598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4" name="Google Shape;294;p9"/>
          <p:cNvSpPr txBox="1">
            <a:spLocks noGrp="1"/>
          </p:cNvSpPr>
          <p:nvPr>
            <p:ph type="title"/>
          </p:nvPr>
        </p:nvSpPr>
        <p:spPr>
          <a:xfrm>
            <a:off x="2053600" y="1934805"/>
            <a:ext cx="8084800" cy="109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8666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5" name="Google Shape;295;p9"/>
          <p:cNvSpPr txBox="1">
            <a:spLocks noGrp="1"/>
          </p:cNvSpPr>
          <p:nvPr>
            <p:ph type="subTitle" idx="1"/>
          </p:nvPr>
        </p:nvSpPr>
        <p:spPr>
          <a:xfrm>
            <a:off x="2053600" y="3338395"/>
            <a:ext cx="80848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96" name="Google Shape;296;p9"/>
          <p:cNvGrpSpPr/>
          <p:nvPr/>
        </p:nvGrpSpPr>
        <p:grpSpPr>
          <a:xfrm>
            <a:off x="-734869" y="-10298"/>
            <a:ext cx="4354156" cy="5252171"/>
            <a:chOff x="-551152" y="-7723"/>
            <a:chExt cx="3265617" cy="3939128"/>
          </a:xfrm>
        </p:grpSpPr>
        <p:grpSp>
          <p:nvGrpSpPr>
            <p:cNvPr id="297" name="Google Shape;297;p9"/>
            <p:cNvGrpSpPr/>
            <p:nvPr/>
          </p:nvGrpSpPr>
          <p:grpSpPr>
            <a:xfrm rot="-5400000" flipH="1">
              <a:off x="-733195" y="1185122"/>
              <a:ext cx="3474258" cy="2018309"/>
              <a:chOff x="40284" y="216767"/>
              <a:chExt cx="3474258" cy="2018309"/>
            </a:xfrm>
          </p:grpSpPr>
          <p:sp>
            <p:nvSpPr>
              <p:cNvPr id="298" name="Google Shape;298;p9"/>
              <p:cNvSpPr/>
              <p:nvPr/>
            </p:nvSpPr>
            <p:spPr>
              <a:xfrm>
                <a:off x="40284" y="216767"/>
                <a:ext cx="3474258" cy="2018309"/>
              </a:xfrm>
              <a:custGeom>
                <a:avLst/>
                <a:gdLst/>
                <a:ahLst/>
                <a:cxnLst/>
                <a:rect l="l" t="t" r="r" b="b"/>
                <a:pathLst>
                  <a:path w="89439" h="51958" extrusionOk="0">
                    <a:moveTo>
                      <a:pt x="1" y="0"/>
                    </a:moveTo>
                    <a:lnTo>
                      <a:pt x="1" y="51957"/>
                    </a:lnTo>
                    <a:lnTo>
                      <a:pt x="173" y="51709"/>
                    </a:lnTo>
                    <a:lnTo>
                      <a:pt x="345" y="51422"/>
                    </a:lnTo>
                    <a:lnTo>
                      <a:pt x="498" y="51135"/>
                    </a:lnTo>
                    <a:lnTo>
                      <a:pt x="632" y="50810"/>
                    </a:lnTo>
                    <a:lnTo>
                      <a:pt x="900" y="50141"/>
                    </a:lnTo>
                    <a:lnTo>
                      <a:pt x="1148" y="49452"/>
                    </a:lnTo>
                    <a:lnTo>
                      <a:pt x="1588" y="48133"/>
                    </a:lnTo>
                    <a:lnTo>
                      <a:pt x="1799" y="47578"/>
                    </a:lnTo>
                    <a:lnTo>
                      <a:pt x="1894" y="47330"/>
                    </a:lnTo>
                    <a:lnTo>
                      <a:pt x="2009" y="47119"/>
                    </a:lnTo>
                    <a:lnTo>
                      <a:pt x="2334" y="46526"/>
                    </a:lnTo>
                    <a:lnTo>
                      <a:pt x="2697" y="45953"/>
                    </a:lnTo>
                    <a:lnTo>
                      <a:pt x="3099" y="45398"/>
                    </a:lnTo>
                    <a:lnTo>
                      <a:pt x="3520" y="44844"/>
                    </a:lnTo>
                    <a:lnTo>
                      <a:pt x="3959" y="44308"/>
                    </a:lnTo>
                    <a:lnTo>
                      <a:pt x="4437" y="43792"/>
                    </a:lnTo>
                    <a:lnTo>
                      <a:pt x="4916" y="43276"/>
                    </a:lnTo>
                    <a:lnTo>
                      <a:pt x="5413" y="42778"/>
                    </a:lnTo>
                    <a:lnTo>
                      <a:pt x="5929" y="42300"/>
                    </a:lnTo>
                    <a:lnTo>
                      <a:pt x="6445" y="41841"/>
                    </a:lnTo>
                    <a:lnTo>
                      <a:pt x="6981" y="41401"/>
                    </a:lnTo>
                    <a:lnTo>
                      <a:pt x="7497" y="40962"/>
                    </a:lnTo>
                    <a:lnTo>
                      <a:pt x="8549" y="40158"/>
                    </a:lnTo>
                    <a:lnTo>
                      <a:pt x="9562" y="39413"/>
                    </a:lnTo>
                    <a:lnTo>
                      <a:pt x="10098" y="39049"/>
                    </a:lnTo>
                    <a:lnTo>
                      <a:pt x="10633" y="38686"/>
                    </a:lnTo>
                    <a:lnTo>
                      <a:pt x="11188" y="38342"/>
                    </a:lnTo>
                    <a:lnTo>
                      <a:pt x="11742" y="37998"/>
                    </a:lnTo>
                    <a:lnTo>
                      <a:pt x="12316" y="37672"/>
                    </a:lnTo>
                    <a:lnTo>
                      <a:pt x="12871" y="37367"/>
                    </a:lnTo>
                    <a:lnTo>
                      <a:pt x="13444" y="37080"/>
                    </a:lnTo>
                    <a:lnTo>
                      <a:pt x="14037" y="36812"/>
                    </a:lnTo>
                    <a:lnTo>
                      <a:pt x="14611" y="36544"/>
                    </a:lnTo>
                    <a:lnTo>
                      <a:pt x="15204" y="36296"/>
                    </a:lnTo>
                    <a:lnTo>
                      <a:pt x="15797" y="36066"/>
                    </a:lnTo>
                    <a:lnTo>
                      <a:pt x="16389" y="35837"/>
                    </a:lnTo>
                    <a:lnTo>
                      <a:pt x="16982" y="35626"/>
                    </a:lnTo>
                    <a:lnTo>
                      <a:pt x="17594" y="35435"/>
                    </a:lnTo>
                    <a:lnTo>
                      <a:pt x="18206" y="35263"/>
                    </a:lnTo>
                    <a:lnTo>
                      <a:pt x="18818" y="35110"/>
                    </a:lnTo>
                    <a:lnTo>
                      <a:pt x="19430" y="34957"/>
                    </a:lnTo>
                    <a:lnTo>
                      <a:pt x="20042" y="34842"/>
                    </a:lnTo>
                    <a:lnTo>
                      <a:pt x="20654" y="34728"/>
                    </a:lnTo>
                    <a:lnTo>
                      <a:pt x="21266" y="34632"/>
                    </a:lnTo>
                    <a:lnTo>
                      <a:pt x="21897" y="34536"/>
                    </a:lnTo>
                    <a:lnTo>
                      <a:pt x="22509" y="34479"/>
                    </a:lnTo>
                    <a:lnTo>
                      <a:pt x="23140" y="34422"/>
                    </a:lnTo>
                    <a:lnTo>
                      <a:pt x="23752" y="34402"/>
                    </a:lnTo>
                    <a:lnTo>
                      <a:pt x="24383" y="34383"/>
                    </a:lnTo>
                    <a:lnTo>
                      <a:pt x="24995" y="34383"/>
                    </a:lnTo>
                    <a:lnTo>
                      <a:pt x="25626" y="34402"/>
                    </a:lnTo>
                    <a:lnTo>
                      <a:pt x="26238" y="34422"/>
                    </a:lnTo>
                    <a:lnTo>
                      <a:pt x="26869" y="34479"/>
                    </a:lnTo>
                    <a:lnTo>
                      <a:pt x="27481" y="34555"/>
                    </a:lnTo>
                    <a:lnTo>
                      <a:pt x="28112" y="34632"/>
                    </a:lnTo>
                    <a:lnTo>
                      <a:pt x="28724" y="34747"/>
                    </a:lnTo>
                    <a:lnTo>
                      <a:pt x="29737" y="34938"/>
                    </a:lnTo>
                    <a:lnTo>
                      <a:pt x="30732" y="35167"/>
                    </a:lnTo>
                    <a:lnTo>
                      <a:pt x="31745" y="35378"/>
                    </a:lnTo>
                    <a:lnTo>
                      <a:pt x="32759" y="35588"/>
                    </a:lnTo>
                    <a:lnTo>
                      <a:pt x="33275" y="35684"/>
                    </a:lnTo>
                    <a:lnTo>
                      <a:pt x="33772" y="35760"/>
                    </a:lnTo>
                    <a:lnTo>
                      <a:pt x="34269" y="35837"/>
                    </a:lnTo>
                    <a:lnTo>
                      <a:pt x="34786" y="35894"/>
                    </a:lnTo>
                    <a:lnTo>
                      <a:pt x="35283" y="35913"/>
                    </a:lnTo>
                    <a:lnTo>
                      <a:pt x="35780" y="35932"/>
                    </a:lnTo>
                    <a:lnTo>
                      <a:pt x="36277" y="35932"/>
                    </a:lnTo>
                    <a:lnTo>
                      <a:pt x="36774" y="35894"/>
                    </a:lnTo>
                    <a:lnTo>
                      <a:pt x="37348" y="35818"/>
                    </a:lnTo>
                    <a:lnTo>
                      <a:pt x="37922" y="35684"/>
                    </a:lnTo>
                    <a:lnTo>
                      <a:pt x="38209" y="35607"/>
                    </a:lnTo>
                    <a:lnTo>
                      <a:pt x="38476" y="35531"/>
                    </a:lnTo>
                    <a:lnTo>
                      <a:pt x="38763" y="35416"/>
                    </a:lnTo>
                    <a:lnTo>
                      <a:pt x="39050" y="35320"/>
                    </a:lnTo>
                    <a:lnTo>
                      <a:pt x="39318" y="35186"/>
                    </a:lnTo>
                    <a:lnTo>
                      <a:pt x="39585" y="35053"/>
                    </a:lnTo>
                    <a:lnTo>
                      <a:pt x="39853" y="34900"/>
                    </a:lnTo>
                    <a:lnTo>
                      <a:pt x="40121" y="34747"/>
                    </a:lnTo>
                    <a:lnTo>
                      <a:pt x="40618" y="34402"/>
                    </a:lnTo>
                    <a:lnTo>
                      <a:pt x="41077" y="34020"/>
                    </a:lnTo>
                    <a:lnTo>
                      <a:pt x="41536" y="33618"/>
                    </a:lnTo>
                    <a:lnTo>
                      <a:pt x="41976" y="33179"/>
                    </a:lnTo>
                    <a:lnTo>
                      <a:pt x="42397" y="32700"/>
                    </a:lnTo>
                    <a:lnTo>
                      <a:pt x="42798" y="32203"/>
                    </a:lnTo>
                    <a:lnTo>
                      <a:pt x="43181" y="31687"/>
                    </a:lnTo>
                    <a:lnTo>
                      <a:pt x="43544" y="31132"/>
                    </a:lnTo>
                    <a:lnTo>
                      <a:pt x="43907" y="30578"/>
                    </a:lnTo>
                    <a:lnTo>
                      <a:pt x="44251" y="30004"/>
                    </a:lnTo>
                    <a:lnTo>
                      <a:pt x="44596" y="29411"/>
                    </a:lnTo>
                    <a:lnTo>
                      <a:pt x="44921" y="28799"/>
                    </a:lnTo>
                    <a:lnTo>
                      <a:pt x="45571" y="27576"/>
                    </a:lnTo>
                    <a:lnTo>
                      <a:pt x="46871" y="25013"/>
                    </a:lnTo>
                    <a:lnTo>
                      <a:pt x="47541" y="23751"/>
                    </a:lnTo>
                    <a:lnTo>
                      <a:pt x="47885" y="23139"/>
                    </a:lnTo>
                    <a:lnTo>
                      <a:pt x="48229" y="22546"/>
                    </a:lnTo>
                    <a:lnTo>
                      <a:pt x="48688" y="21800"/>
                    </a:lnTo>
                    <a:lnTo>
                      <a:pt x="49166" y="21074"/>
                    </a:lnTo>
                    <a:lnTo>
                      <a:pt x="49682" y="20366"/>
                    </a:lnTo>
                    <a:lnTo>
                      <a:pt x="50199" y="19678"/>
                    </a:lnTo>
                    <a:lnTo>
                      <a:pt x="50734" y="19008"/>
                    </a:lnTo>
                    <a:lnTo>
                      <a:pt x="51289" y="18358"/>
                    </a:lnTo>
                    <a:lnTo>
                      <a:pt x="51843" y="17746"/>
                    </a:lnTo>
                    <a:lnTo>
                      <a:pt x="52436" y="17134"/>
                    </a:lnTo>
                    <a:lnTo>
                      <a:pt x="53029" y="16561"/>
                    </a:lnTo>
                    <a:lnTo>
                      <a:pt x="53641" y="15987"/>
                    </a:lnTo>
                    <a:lnTo>
                      <a:pt x="54272" y="15452"/>
                    </a:lnTo>
                    <a:lnTo>
                      <a:pt x="54922" y="14916"/>
                    </a:lnTo>
                    <a:lnTo>
                      <a:pt x="55572" y="14419"/>
                    </a:lnTo>
                    <a:lnTo>
                      <a:pt x="56222" y="13922"/>
                    </a:lnTo>
                    <a:lnTo>
                      <a:pt x="56892" y="13444"/>
                    </a:lnTo>
                    <a:lnTo>
                      <a:pt x="57580" y="12985"/>
                    </a:lnTo>
                    <a:lnTo>
                      <a:pt x="58269" y="12545"/>
                    </a:lnTo>
                    <a:lnTo>
                      <a:pt x="58976" y="12105"/>
                    </a:lnTo>
                    <a:lnTo>
                      <a:pt x="59684" y="11703"/>
                    </a:lnTo>
                    <a:lnTo>
                      <a:pt x="60391" y="11302"/>
                    </a:lnTo>
                    <a:lnTo>
                      <a:pt x="61118" y="10919"/>
                    </a:lnTo>
                    <a:lnTo>
                      <a:pt x="61845" y="10537"/>
                    </a:lnTo>
                    <a:lnTo>
                      <a:pt x="62590" y="10174"/>
                    </a:lnTo>
                    <a:lnTo>
                      <a:pt x="63317" y="9829"/>
                    </a:lnTo>
                    <a:lnTo>
                      <a:pt x="64063" y="9504"/>
                    </a:lnTo>
                    <a:lnTo>
                      <a:pt x="64809" y="9179"/>
                    </a:lnTo>
                    <a:lnTo>
                      <a:pt x="66319" y="8567"/>
                    </a:lnTo>
                    <a:lnTo>
                      <a:pt x="67830" y="7994"/>
                    </a:lnTo>
                    <a:lnTo>
                      <a:pt x="69322" y="7458"/>
                    </a:lnTo>
                    <a:lnTo>
                      <a:pt x="70603" y="7018"/>
                    </a:lnTo>
                    <a:lnTo>
                      <a:pt x="71865" y="6617"/>
                    </a:lnTo>
                    <a:lnTo>
                      <a:pt x="74427" y="5794"/>
                    </a:lnTo>
                    <a:lnTo>
                      <a:pt x="76990" y="4991"/>
                    </a:lnTo>
                    <a:lnTo>
                      <a:pt x="78252" y="4590"/>
                    </a:lnTo>
                    <a:lnTo>
                      <a:pt x="79533" y="4150"/>
                    </a:lnTo>
                    <a:lnTo>
                      <a:pt x="80795" y="3729"/>
                    </a:lnTo>
                    <a:lnTo>
                      <a:pt x="82058" y="3270"/>
                    </a:lnTo>
                    <a:lnTo>
                      <a:pt x="83320" y="2792"/>
                    </a:lnTo>
                    <a:lnTo>
                      <a:pt x="84563" y="2295"/>
                    </a:lnTo>
                    <a:lnTo>
                      <a:pt x="85806" y="1779"/>
                    </a:lnTo>
                    <a:lnTo>
                      <a:pt x="87029" y="1224"/>
                    </a:lnTo>
                    <a:lnTo>
                      <a:pt x="88234" y="631"/>
                    </a:lnTo>
                    <a:lnTo>
                      <a:pt x="894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dist="76200" dir="5400000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9" name="Google Shape;299;p9"/>
              <p:cNvSpPr/>
              <p:nvPr/>
            </p:nvSpPr>
            <p:spPr>
              <a:xfrm>
                <a:off x="40284" y="216767"/>
                <a:ext cx="3474258" cy="2018309"/>
              </a:xfrm>
              <a:custGeom>
                <a:avLst/>
                <a:gdLst/>
                <a:ahLst/>
                <a:cxnLst/>
                <a:rect l="l" t="t" r="r" b="b"/>
                <a:pathLst>
                  <a:path w="89439" h="51958" fill="none" extrusionOk="0">
                    <a:moveTo>
                      <a:pt x="89439" y="0"/>
                    </a:moveTo>
                    <a:lnTo>
                      <a:pt x="89439" y="0"/>
                    </a:lnTo>
                    <a:lnTo>
                      <a:pt x="88234" y="631"/>
                    </a:lnTo>
                    <a:lnTo>
                      <a:pt x="87029" y="1224"/>
                    </a:lnTo>
                    <a:lnTo>
                      <a:pt x="85806" y="1779"/>
                    </a:lnTo>
                    <a:lnTo>
                      <a:pt x="84563" y="2295"/>
                    </a:lnTo>
                    <a:lnTo>
                      <a:pt x="83320" y="2792"/>
                    </a:lnTo>
                    <a:lnTo>
                      <a:pt x="82058" y="3270"/>
                    </a:lnTo>
                    <a:lnTo>
                      <a:pt x="80795" y="3729"/>
                    </a:lnTo>
                    <a:lnTo>
                      <a:pt x="79533" y="4150"/>
                    </a:lnTo>
                    <a:lnTo>
                      <a:pt x="78252" y="4590"/>
                    </a:lnTo>
                    <a:lnTo>
                      <a:pt x="76990" y="4991"/>
                    </a:lnTo>
                    <a:lnTo>
                      <a:pt x="74427" y="5794"/>
                    </a:lnTo>
                    <a:lnTo>
                      <a:pt x="71865" y="6617"/>
                    </a:lnTo>
                    <a:lnTo>
                      <a:pt x="70603" y="7018"/>
                    </a:lnTo>
                    <a:lnTo>
                      <a:pt x="69322" y="7458"/>
                    </a:lnTo>
                    <a:lnTo>
                      <a:pt x="69322" y="7458"/>
                    </a:lnTo>
                    <a:lnTo>
                      <a:pt x="67830" y="7994"/>
                    </a:lnTo>
                    <a:lnTo>
                      <a:pt x="66319" y="8567"/>
                    </a:lnTo>
                    <a:lnTo>
                      <a:pt x="64809" y="9179"/>
                    </a:lnTo>
                    <a:lnTo>
                      <a:pt x="64063" y="9504"/>
                    </a:lnTo>
                    <a:lnTo>
                      <a:pt x="63317" y="9829"/>
                    </a:lnTo>
                    <a:lnTo>
                      <a:pt x="62590" y="10174"/>
                    </a:lnTo>
                    <a:lnTo>
                      <a:pt x="61845" y="10537"/>
                    </a:lnTo>
                    <a:lnTo>
                      <a:pt x="61118" y="10919"/>
                    </a:lnTo>
                    <a:lnTo>
                      <a:pt x="60391" y="11302"/>
                    </a:lnTo>
                    <a:lnTo>
                      <a:pt x="59684" y="11703"/>
                    </a:lnTo>
                    <a:lnTo>
                      <a:pt x="58976" y="12105"/>
                    </a:lnTo>
                    <a:lnTo>
                      <a:pt x="58269" y="12545"/>
                    </a:lnTo>
                    <a:lnTo>
                      <a:pt x="57580" y="12985"/>
                    </a:lnTo>
                    <a:lnTo>
                      <a:pt x="56892" y="13444"/>
                    </a:lnTo>
                    <a:lnTo>
                      <a:pt x="56222" y="13922"/>
                    </a:lnTo>
                    <a:lnTo>
                      <a:pt x="55572" y="14419"/>
                    </a:lnTo>
                    <a:lnTo>
                      <a:pt x="54922" y="14916"/>
                    </a:lnTo>
                    <a:lnTo>
                      <a:pt x="54272" y="15452"/>
                    </a:lnTo>
                    <a:lnTo>
                      <a:pt x="53641" y="15987"/>
                    </a:lnTo>
                    <a:lnTo>
                      <a:pt x="53029" y="16561"/>
                    </a:lnTo>
                    <a:lnTo>
                      <a:pt x="52436" y="17134"/>
                    </a:lnTo>
                    <a:lnTo>
                      <a:pt x="51843" y="17746"/>
                    </a:lnTo>
                    <a:lnTo>
                      <a:pt x="51289" y="18358"/>
                    </a:lnTo>
                    <a:lnTo>
                      <a:pt x="50734" y="19008"/>
                    </a:lnTo>
                    <a:lnTo>
                      <a:pt x="50199" y="19678"/>
                    </a:lnTo>
                    <a:lnTo>
                      <a:pt x="49682" y="20366"/>
                    </a:lnTo>
                    <a:lnTo>
                      <a:pt x="49166" y="21074"/>
                    </a:lnTo>
                    <a:lnTo>
                      <a:pt x="48688" y="21800"/>
                    </a:lnTo>
                    <a:lnTo>
                      <a:pt x="48229" y="22546"/>
                    </a:lnTo>
                    <a:lnTo>
                      <a:pt x="48229" y="22546"/>
                    </a:lnTo>
                    <a:lnTo>
                      <a:pt x="47885" y="23139"/>
                    </a:lnTo>
                    <a:lnTo>
                      <a:pt x="47541" y="23751"/>
                    </a:lnTo>
                    <a:lnTo>
                      <a:pt x="46871" y="25013"/>
                    </a:lnTo>
                    <a:lnTo>
                      <a:pt x="45571" y="27576"/>
                    </a:lnTo>
                    <a:lnTo>
                      <a:pt x="45571" y="27576"/>
                    </a:lnTo>
                    <a:lnTo>
                      <a:pt x="44921" y="28799"/>
                    </a:lnTo>
                    <a:lnTo>
                      <a:pt x="44596" y="29411"/>
                    </a:lnTo>
                    <a:lnTo>
                      <a:pt x="44251" y="30004"/>
                    </a:lnTo>
                    <a:lnTo>
                      <a:pt x="43907" y="30578"/>
                    </a:lnTo>
                    <a:lnTo>
                      <a:pt x="43544" y="31132"/>
                    </a:lnTo>
                    <a:lnTo>
                      <a:pt x="43181" y="31687"/>
                    </a:lnTo>
                    <a:lnTo>
                      <a:pt x="42798" y="32203"/>
                    </a:lnTo>
                    <a:lnTo>
                      <a:pt x="42397" y="32700"/>
                    </a:lnTo>
                    <a:lnTo>
                      <a:pt x="41976" y="33179"/>
                    </a:lnTo>
                    <a:lnTo>
                      <a:pt x="41536" y="33618"/>
                    </a:lnTo>
                    <a:lnTo>
                      <a:pt x="41077" y="34020"/>
                    </a:lnTo>
                    <a:lnTo>
                      <a:pt x="40618" y="34402"/>
                    </a:lnTo>
                    <a:lnTo>
                      <a:pt x="40121" y="34747"/>
                    </a:lnTo>
                    <a:lnTo>
                      <a:pt x="39853" y="34900"/>
                    </a:lnTo>
                    <a:lnTo>
                      <a:pt x="39585" y="35053"/>
                    </a:lnTo>
                    <a:lnTo>
                      <a:pt x="39318" y="35186"/>
                    </a:lnTo>
                    <a:lnTo>
                      <a:pt x="39050" y="35320"/>
                    </a:lnTo>
                    <a:lnTo>
                      <a:pt x="39050" y="35320"/>
                    </a:lnTo>
                    <a:lnTo>
                      <a:pt x="38763" y="35416"/>
                    </a:lnTo>
                    <a:lnTo>
                      <a:pt x="38476" y="35531"/>
                    </a:lnTo>
                    <a:lnTo>
                      <a:pt x="38209" y="35607"/>
                    </a:lnTo>
                    <a:lnTo>
                      <a:pt x="37922" y="35684"/>
                    </a:lnTo>
                    <a:lnTo>
                      <a:pt x="37348" y="35818"/>
                    </a:lnTo>
                    <a:lnTo>
                      <a:pt x="36774" y="35894"/>
                    </a:lnTo>
                    <a:lnTo>
                      <a:pt x="36774" y="35894"/>
                    </a:lnTo>
                    <a:lnTo>
                      <a:pt x="36277" y="35932"/>
                    </a:lnTo>
                    <a:lnTo>
                      <a:pt x="35780" y="35932"/>
                    </a:lnTo>
                    <a:lnTo>
                      <a:pt x="35283" y="35913"/>
                    </a:lnTo>
                    <a:lnTo>
                      <a:pt x="34786" y="35894"/>
                    </a:lnTo>
                    <a:lnTo>
                      <a:pt x="34269" y="35837"/>
                    </a:lnTo>
                    <a:lnTo>
                      <a:pt x="33772" y="35760"/>
                    </a:lnTo>
                    <a:lnTo>
                      <a:pt x="33275" y="35684"/>
                    </a:lnTo>
                    <a:lnTo>
                      <a:pt x="32759" y="35588"/>
                    </a:lnTo>
                    <a:lnTo>
                      <a:pt x="31745" y="35378"/>
                    </a:lnTo>
                    <a:lnTo>
                      <a:pt x="30732" y="35167"/>
                    </a:lnTo>
                    <a:lnTo>
                      <a:pt x="29737" y="34938"/>
                    </a:lnTo>
                    <a:lnTo>
                      <a:pt x="28724" y="34747"/>
                    </a:lnTo>
                    <a:lnTo>
                      <a:pt x="28724" y="34747"/>
                    </a:lnTo>
                    <a:lnTo>
                      <a:pt x="28112" y="34632"/>
                    </a:lnTo>
                    <a:lnTo>
                      <a:pt x="27481" y="34555"/>
                    </a:lnTo>
                    <a:lnTo>
                      <a:pt x="26869" y="34479"/>
                    </a:lnTo>
                    <a:lnTo>
                      <a:pt x="26238" y="34422"/>
                    </a:lnTo>
                    <a:lnTo>
                      <a:pt x="25626" y="34402"/>
                    </a:lnTo>
                    <a:lnTo>
                      <a:pt x="24995" y="34383"/>
                    </a:lnTo>
                    <a:lnTo>
                      <a:pt x="24383" y="34383"/>
                    </a:lnTo>
                    <a:lnTo>
                      <a:pt x="23752" y="34402"/>
                    </a:lnTo>
                    <a:lnTo>
                      <a:pt x="23140" y="34422"/>
                    </a:lnTo>
                    <a:lnTo>
                      <a:pt x="22509" y="34479"/>
                    </a:lnTo>
                    <a:lnTo>
                      <a:pt x="21897" y="34536"/>
                    </a:lnTo>
                    <a:lnTo>
                      <a:pt x="21266" y="34632"/>
                    </a:lnTo>
                    <a:lnTo>
                      <a:pt x="20654" y="34728"/>
                    </a:lnTo>
                    <a:lnTo>
                      <a:pt x="20042" y="34842"/>
                    </a:lnTo>
                    <a:lnTo>
                      <a:pt x="19430" y="34957"/>
                    </a:lnTo>
                    <a:lnTo>
                      <a:pt x="18818" y="35110"/>
                    </a:lnTo>
                    <a:lnTo>
                      <a:pt x="18206" y="35263"/>
                    </a:lnTo>
                    <a:lnTo>
                      <a:pt x="17594" y="35435"/>
                    </a:lnTo>
                    <a:lnTo>
                      <a:pt x="16982" y="35626"/>
                    </a:lnTo>
                    <a:lnTo>
                      <a:pt x="16389" y="35837"/>
                    </a:lnTo>
                    <a:lnTo>
                      <a:pt x="15797" y="36066"/>
                    </a:lnTo>
                    <a:lnTo>
                      <a:pt x="15204" y="36296"/>
                    </a:lnTo>
                    <a:lnTo>
                      <a:pt x="14611" y="36544"/>
                    </a:lnTo>
                    <a:lnTo>
                      <a:pt x="14037" y="36812"/>
                    </a:lnTo>
                    <a:lnTo>
                      <a:pt x="13444" y="37080"/>
                    </a:lnTo>
                    <a:lnTo>
                      <a:pt x="12871" y="37367"/>
                    </a:lnTo>
                    <a:lnTo>
                      <a:pt x="12316" y="37672"/>
                    </a:lnTo>
                    <a:lnTo>
                      <a:pt x="11742" y="37998"/>
                    </a:lnTo>
                    <a:lnTo>
                      <a:pt x="11188" y="38342"/>
                    </a:lnTo>
                    <a:lnTo>
                      <a:pt x="10633" y="38686"/>
                    </a:lnTo>
                    <a:lnTo>
                      <a:pt x="10098" y="39049"/>
                    </a:lnTo>
                    <a:lnTo>
                      <a:pt x="9562" y="39413"/>
                    </a:lnTo>
                    <a:lnTo>
                      <a:pt x="9562" y="39413"/>
                    </a:lnTo>
                    <a:lnTo>
                      <a:pt x="8549" y="40158"/>
                    </a:lnTo>
                    <a:lnTo>
                      <a:pt x="7497" y="40962"/>
                    </a:lnTo>
                    <a:lnTo>
                      <a:pt x="6981" y="41401"/>
                    </a:lnTo>
                    <a:lnTo>
                      <a:pt x="6445" y="41841"/>
                    </a:lnTo>
                    <a:lnTo>
                      <a:pt x="5929" y="42300"/>
                    </a:lnTo>
                    <a:lnTo>
                      <a:pt x="5413" y="42778"/>
                    </a:lnTo>
                    <a:lnTo>
                      <a:pt x="4916" y="43276"/>
                    </a:lnTo>
                    <a:lnTo>
                      <a:pt x="4437" y="43792"/>
                    </a:lnTo>
                    <a:lnTo>
                      <a:pt x="3959" y="44308"/>
                    </a:lnTo>
                    <a:lnTo>
                      <a:pt x="3520" y="44844"/>
                    </a:lnTo>
                    <a:lnTo>
                      <a:pt x="3099" y="45398"/>
                    </a:lnTo>
                    <a:lnTo>
                      <a:pt x="2697" y="45953"/>
                    </a:lnTo>
                    <a:lnTo>
                      <a:pt x="2334" y="46526"/>
                    </a:lnTo>
                    <a:lnTo>
                      <a:pt x="2009" y="47119"/>
                    </a:lnTo>
                    <a:lnTo>
                      <a:pt x="2009" y="47119"/>
                    </a:lnTo>
                    <a:lnTo>
                      <a:pt x="1894" y="47330"/>
                    </a:lnTo>
                    <a:lnTo>
                      <a:pt x="1799" y="47578"/>
                    </a:lnTo>
                    <a:lnTo>
                      <a:pt x="1588" y="48133"/>
                    </a:lnTo>
                    <a:lnTo>
                      <a:pt x="1148" y="49452"/>
                    </a:lnTo>
                    <a:lnTo>
                      <a:pt x="900" y="50141"/>
                    </a:lnTo>
                    <a:lnTo>
                      <a:pt x="632" y="50810"/>
                    </a:lnTo>
                    <a:lnTo>
                      <a:pt x="498" y="51135"/>
                    </a:lnTo>
                    <a:lnTo>
                      <a:pt x="345" y="51422"/>
                    </a:lnTo>
                    <a:lnTo>
                      <a:pt x="173" y="51709"/>
                    </a:lnTo>
                    <a:lnTo>
                      <a:pt x="1" y="51957"/>
                    </a:lnTo>
                    <a:lnTo>
                      <a:pt x="1" y="0"/>
                    </a:lnTo>
                    <a:lnTo>
                      <a:pt x="8943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0" name="Google Shape;300;p9"/>
              <p:cNvSpPr/>
              <p:nvPr/>
            </p:nvSpPr>
            <p:spPr>
              <a:xfrm>
                <a:off x="40284" y="216767"/>
                <a:ext cx="2342198" cy="1394341"/>
              </a:xfrm>
              <a:custGeom>
                <a:avLst/>
                <a:gdLst/>
                <a:ahLst/>
                <a:cxnLst/>
                <a:rect l="l" t="t" r="r" b="b"/>
                <a:pathLst>
                  <a:path w="60296" h="35895" extrusionOk="0">
                    <a:moveTo>
                      <a:pt x="43085" y="0"/>
                    </a:moveTo>
                    <a:lnTo>
                      <a:pt x="42702" y="344"/>
                    </a:lnTo>
                    <a:lnTo>
                      <a:pt x="42339" y="708"/>
                    </a:lnTo>
                    <a:lnTo>
                      <a:pt x="41995" y="1071"/>
                    </a:lnTo>
                    <a:lnTo>
                      <a:pt x="41651" y="1453"/>
                    </a:lnTo>
                    <a:lnTo>
                      <a:pt x="41307" y="1836"/>
                    </a:lnTo>
                    <a:lnTo>
                      <a:pt x="40981" y="2218"/>
                    </a:lnTo>
                    <a:lnTo>
                      <a:pt x="40656" y="2620"/>
                    </a:lnTo>
                    <a:lnTo>
                      <a:pt x="40350" y="3022"/>
                    </a:lnTo>
                    <a:lnTo>
                      <a:pt x="40064" y="3442"/>
                    </a:lnTo>
                    <a:lnTo>
                      <a:pt x="39758" y="3863"/>
                    </a:lnTo>
                    <a:lnTo>
                      <a:pt x="39490" y="4284"/>
                    </a:lnTo>
                    <a:lnTo>
                      <a:pt x="39222" y="4724"/>
                    </a:lnTo>
                    <a:lnTo>
                      <a:pt x="38954" y="5163"/>
                    </a:lnTo>
                    <a:lnTo>
                      <a:pt x="38725" y="5603"/>
                    </a:lnTo>
                    <a:lnTo>
                      <a:pt x="38476" y="6062"/>
                    </a:lnTo>
                    <a:lnTo>
                      <a:pt x="38266" y="6521"/>
                    </a:lnTo>
                    <a:lnTo>
                      <a:pt x="37998" y="7076"/>
                    </a:lnTo>
                    <a:lnTo>
                      <a:pt x="37769" y="7630"/>
                    </a:lnTo>
                    <a:lnTo>
                      <a:pt x="37558" y="8185"/>
                    </a:lnTo>
                    <a:lnTo>
                      <a:pt x="37348" y="8758"/>
                    </a:lnTo>
                    <a:lnTo>
                      <a:pt x="37176" y="9332"/>
                    </a:lnTo>
                    <a:lnTo>
                      <a:pt x="37004" y="9906"/>
                    </a:lnTo>
                    <a:lnTo>
                      <a:pt x="36851" y="10499"/>
                    </a:lnTo>
                    <a:lnTo>
                      <a:pt x="36717" y="11091"/>
                    </a:lnTo>
                    <a:lnTo>
                      <a:pt x="36602" y="11684"/>
                    </a:lnTo>
                    <a:lnTo>
                      <a:pt x="36507" y="12277"/>
                    </a:lnTo>
                    <a:lnTo>
                      <a:pt x="36411" y="12870"/>
                    </a:lnTo>
                    <a:lnTo>
                      <a:pt x="36354" y="13463"/>
                    </a:lnTo>
                    <a:lnTo>
                      <a:pt x="36296" y="14075"/>
                    </a:lnTo>
                    <a:lnTo>
                      <a:pt x="36258" y="14667"/>
                    </a:lnTo>
                    <a:lnTo>
                      <a:pt x="36239" y="15279"/>
                    </a:lnTo>
                    <a:lnTo>
                      <a:pt x="36239" y="15891"/>
                    </a:lnTo>
                    <a:lnTo>
                      <a:pt x="36258" y="16484"/>
                    </a:lnTo>
                    <a:lnTo>
                      <a:pt x="36277" y="17096"/>
                    </a:lnTo>
                    <a:lnTo>
                      <a:pt x="36335" y="17689"/>
                    </a:lnTo>
                    <a:lnTo>
                      <a:pt x="36392" y="18301"/>
                    </a:lnTo>
                    <a:lnTo>
                      <a:pt x="36468" y="18894"/>
                    </a:lnTo>
                    <a:lnTo>
                      <a:pt x="36564" y="19486"/>
                    </a:lnTo>
                    <a:lnTo>
                      <a:pt x="36679" y="20079"/>
                    </a:lnTo>
                    <a:lnTo>
                      <a:pt x="36813" y="20672"/>
                    </a:lnTo>
                    <a:lnTo>
                      <a:pt x="36946" y="21265"/>
                    </a:lnTo>
                    <a:lnTo>
                      <a:pt x="37119" y="21839"/>
                    </a:lnTo>
                    <a:lnTo>
                      <a:pt x="37291" y="22412"/>
                    </a:lnTo>
                    <a:lnTo>
                      <a:pt x="37482" y="22986"/>
                    </a:lnTo>
                    <a:lnTo>
                      <a:pt x="37692" y="23560"/>
                    </a:lnTo>
                    <a:lnTo>
                      <a:pt x="37922" y="24114"/>
                    </a:lnTo>
                    <a:lnTo>
                      <a:pt x="38170" y="24669"/>
                    </a:lnTo>
                    <a:lnTo>
                      <a:pt x="38419" y="25204"/>
                    </a:lnTo>
                    <a:lnTo>
                      <a:pt x="38725" y="25854"/>
                    </a:lnTo>
                    <a:lnTo>
                      <a:pt x="38878" y="26199"/>
                    </a:lnTo>
                    <a:lnTo>
                      <a:pt x="39012" y="26543"/>
                    </a:lnTo>
                    <a:lnTo>
                      <a:pt x="39127" y="26906"/>
                    </a:lnTo>
                    <a:lnTo>
                      <a:pt x="39241" y="27250"/>
                    </a:lnTo>
                    <a:lnTo>
                      <a:pt x="39318" y="27614"/>
                    </a:lnTo>
                    <a:lnTo>
                      <a:pt x="39375" y="27958"/>
                    </a:lnTo>
                    <a:lnTo>
                      <a:pt x="39413" y="28302"/>
                    </a:lnTo>
                    <a:lnTo>
                      <a:pt x="39413" y="28627"/>
                    </a:lnTo>
                    <a:lnTo>
                      <a:pt x="39375" y="28952"/>
                    </a:lnTo>
                    <a:lnTo>
                      <a:pt x="39299" y="29239"/>
                    </a:lnTo>
                    <a:lnTo>
                      <a:pt x="39241" y="29392"/>
                    </a:lnTo>
                    <a:lnTo>
                      <a:pt x="39184" y="29526"/>
                    </a:lnTo>
                    <a:lnTo>
                      <a:pt x="39107" y="29660"/>
                    </a:lnTo>
                    <a:lnTo>
                      <a:pt x="39012" y="29775"/>
                    </a:lnTo>
                    <a:lnTo>
                      <a:pt x="38916" y="29889"/>
                    </a:lnTo>
                    <a:lnTo>
                      <a:pt x="38801" y="30004"/>
                    </a:lnTo>
                    <a:lnTo>
                      <a:pt x="38687" y="30100"/>
                    </a:lnTo>
                    <a:lnTo>
                      <a:pt x="38553" y="30195"/>
                    </a:lnTo>
                    <a:lnTo>
                      <a:pt x="38323" y="30329"/>
                    </a:lnTo>
                    <a:lnTo>
                      <a:pt x="38075" y="30406"/>
                    </a:lnTo>
                    <a:lnTo>
                      <a:pt x="37845" y="30444"/>
                    </a:lnTo>
                    <a:lnTo>
                      <a:pt x="37597" y="30463"/>
                    </a:lnTo>
                    <a:lnTo>
                      <a:pt x="37310" y="30444"/>
                    </a:lnTo>
                    <a:lnTo>
                      <a:pt x="37023" y="30387"/>
                    </a:lnTo>
                    <a:lnTo>
                      <a:pt x="36736" y="30291"/>
                    </a:lnTo>
                    <a:lnTo>
                      <a:pt x="36468" y="30176"/>
                    </a:lnTo>
                    <a:lnTo>
                      <a:pt x="36201" y="30023"/>
                    </a:lnTo>
                    <a:lnTo>
                      <a:pt x="35952" y="29851"/>
                    </a:lnTo>
                    <a:lnTo>
                      <a:pt x="35723" y="29660"/>
                    </a:lnTo>
                    <a:lnTo>
                      <a:pt x="35512" y="29450"/>
                    </a:lnTo>
                    <a:lnTo>
                      <a:pt x="35245" y="29105"/>
                    </a:lnTo>
                    <a:lnTo>
                      <a:pt x="35015" y="28761"/>
                    </a:lnTo>
                    <a:lnTo>
                      <a:pt x="34805" y="28398"/>
                    </a:lnTo>
                    <a:lnTo>
                      <a:pt x="34633" y="28015"/>
                    </a:lnTo>
                    <a:lnTo>
                      <a:pt x="34288" y="27212"/>
                    </a:lnTo>
                    <a:lnTo>
                      <a:pt x="33944" y="26428"/>
                    </a:lnTo>
                    <a:lnTo>
                      <a:pt x="33772" y="26065"/>
                    </a:lnTo>
                    <a:lnTo>
                      <a:pt x="33581" y="25721"/>
                    </a:lnTo>
                    <a:lnTo>
                      <a:pt x="33390" y="25357"/>
                    </a:lnTo>
                    <a:lnTo>
                      <a:pt x="33179" y="25032"/>
                    </a:lnTo>
                    <a:lnTo>
                      <a:pt x="32950" y="24688"/>
                    </a:lnTo>
                    <a:lnTo>
                      <a:pt x="32720" y="24363"/>
                    </a:lnTo>
                    <a:lnTo>
                      <a:pt x="32472" y="24038"/>
                    </a:lnTo>
                    <a:lnTo>
                      <a:pt x="32223" y="23732"/>
                    </a:lnTo>
                    <a:lnTo>
                      <a:pt x="31955" y="23426"/>
                    </a:lnTo>
                    <a:lnTo>
                      <a:pt x="31669" y="23139"/>
                    </a:lnTo>
                    <a:lnTo>
                      <a:pt x="31401" y="22852"/>
                    </a:lnTo>
                    <a:lnTo>
                      <a:pt x="31095" y="22565"/>
                    </a:lnTo>
                    <a:lnTo>
                      <a:pt x="30789" y="22298"/>
                    </a:lnTo>
                    <a:lnTo>
                      <a:pt x="30483" y="22049"/>
                    </a:lnTo>
                    <a:lnTo>
                      <a:pt x="30177" y="21800"/>
                    </a:lnTo>
                    <a:lnTo>
                      <a:pt x="29852" y="21552"/>
                    </a:lnTo>
                    <a:lnTo>
                      <a:pt x="29508" y="21322"/>
                    </a:lnTo>
                    <a:lnTo>
                      <a:pt x="29183" y="21112"/>
                    </a:lnTo>
                    <a:lnTo>
                      <a:pt x="28819" y="20902"/>
                    </a:lnTo>
                    <a:lnTo>
                      <a:pt x="28475" y="20710"/>
                    </a:lnTo>
                    <a:lnTo>
                      <a:pt x="28112" y="20519"/>
                    </a:lnTo>
                    <a:lnTo>
                      <a:pt x="27748" y="20347"/>
                    </a:lnTo>
                    <a:lnTo>
                      <a:pt x="27385" y="20194"/>
                    </a:lnTo>
                    <a:lnTo>
                      <a:pt x="27003" y="20041"/>
                    </a:lnTo>
                    <a:lnTo>
                      <a:pt x="26639" y="19907"/>
                    </a:lnTo>
                    <a:lnTo>
                      <a:pt x="26257" y="19773"/>
                    </a:lnTo>
                    <a:lnTo>
                      <a:pt x="25855" y="19659"/>
                    </a:lnTo>
                    <a:lnTo>
                      <a:pt x="25473" y="19563"/>
                    </a:lnTo>
                    <a:lnTo>
                      <a:pt x="25071" y="19486"/>
                    </a:lnTo>
                    <a:lnTo>
                      <a:pt x="24689" y="19410"/>
                    </a:lnTo>
                    <a:lnTo>
                      <a:pt x="24287" y="19353"/>
                    </a:lnTo>
                    <a:lnTo>
                      <a:pt x="23886" y="19314"/>
                    </a:lnTo>
                    <a:lnTo>
                      <a:pt x="23216" y="19257"/>
                    </a:lnTo>
                    <a:lnTo>
                      <a:pt x="21820" y="19257"/>
                    </a:lnTo>
                    <a:lnTo>
                      <a:pt x="21094" y="19295"/>
                    </a:lnTo>
                    <a:lnTo>
                      <a:pt x="20367" y="19353"/>
                    </a:lnTo>
                    <a:lnTo>
                      <a:pt x="19640" y="19429"/>
                    </a:lnTo>
                    <a:lnTo>
                      <a:pt x="18187" y="19563"/>
                    </a:lnTo>
                    <a:lnTo>
                      <a:pt x="17460" y="19620"/>
                    </a:lnTo>
                    <a:lnTo>
                      <a:pt x="16714" y="19659"/>
                    </a:lnTo>
                    <a:lnTo>
                      <a:pt x="16064" y="19659"/>
                    </a:lnTo>
                    <a:lnTo>
                      <a:pt x="15242" y="19639"/>
                    </a:lnTo>
                    <a:lnTo>
                      <a:pt x="14821" y="19620"/>
                    </a:lnTo>
                    <a:lnTo>
                      <a:pt x="14420" y="19563"/>
                    </a:lnTo>
                    <a:lnTo>
                      <a:pt x="13999" y="19525"/>
                    </a:lnTo>
                    <a:lnTo>
                      <a:pt x="13597" y="19448"/>
                    </a:lnTo>
                    <a:lnTo>
                      <a:pt x="13196" y="19353"/>
                    </a:lnTo>
                    <a:lnTo>
                      <a:pt x="12813" y="19257"/>
                    </a:lnTo>
                    <a:lnTo>
                      <a:pt x="12412" y="19142"/>
                    </a:lnTo>
                    <a:lnTo>
                      <a:pt x="12029" y="19008"/>
                    </a:lnTo>
                    <a:lnTo>
                      <a:pt x="11666" y="18855"/>
                    </a:lnTo>
                    <a:lnTo>
                      <a:pt x="11303" y="18683"/>
                    </a:lnTo>
                    <a:lnTo>
                      <a:pt x="10958" y="18473"/>
                    </a:lnTo>
                    <a:lnTo>
                      <a:pt x="10614" y="18263"/>
                    </a:lnTo>
                    <a:lnTo>
                      <a:pt x="10289" y="18014"/>
                    </a:lnTo>
                    <a:lnTo>
                      <a:pt x="9983" y="17765"/>
                    </a:lnTo>
                    <a:lnTo>
                      <a:pt x="9830" y="17612"/>
                    </a:lnTo>
                    <a:lnTo>
                      <a:pt x="9677" y="17440"/>
                    </a:lnTo>
                    <a:lnTo>
                      <a:pt x="9390" y="17096"/>
                    </a:lnTo>
                    <a:lnTo>
                      <a:pt x="9123" y="16714"/>
                    </a:lnTo>
                    <a:lnTo>
                      <a:pt x="8912" y="16312"/>
                    </a:lnTo>
                    <a:lnTo>
                      <a:pt x="8740" y="15891"/>
                    </a:lnTo>
                    <a:lnTo>
                      <a:pt x="8587" y="15471"/>
                    </a:lnTo>
                    <a:lnTo>
                      <a:pt x="8472" y="15031"/>
                    </a:lnTo>
                    <a:lnTo>
                      <a:pt x="8415" y="14591"/>
                    </a:lnTo>
                    <a:lnTo>
                      <a:pt x="8396" y="14132"/>
                    </a:lnTo>
                    <a:lnTo>
                      <a:pt x="8415" y="13692"/>
                    </a:lnTo>
                    <a:lnTo>
                      <a:pt x="8434" y="13482"/>
                    </a:lnTo>
                    <a:lnTo>
                      <a:pt x="8472" y="13272"/>
                    </a:lnTo>
                    <a:lnTo>
                      <a:pt x="8530" y="13061"/>
                    </a:lnTo>
                    <a:lnTo>
                      <a:pt x="8587" y="12851"/>
                    </a:lnTo>
                    <a:lnTo>
                      <a:pt x="8664" y="12660"/>
                    </a:lnTo>
                    <a:lnTo>
                      <a:pt x="8740" y="12449"/>
                    </a:lnTo>
                    <a:lnTo>
                      <a:pt x="8836" y="12258"/>
                    </a:lnTo>
                    <a:lnTo>
                      <a:pt x="8951" y="12086"/>
                    </a:lnTo>
                    <a:lnTo>
                      <a:pt x="9065" y="11895"/>
                    </a:lnTo>
                    <a:lnTo>
                      <a:pt x="9199" y="11742"/>
                    </a:lnTo>
                    <a:lnTo>
                      <a:pt x="9352" y="11570"/>
                    </a:lnTo>
                    <a:lnTo>
                      <a:pt x="9505" y="11417"/>
                    </a:lnTo>
                    <a:lnTo>
                      <a:pt x="9811" y="11168"/>
                    </a:lnTo>
                    <a:lnTo>
                      <a:pt x="10136" y="10977"/>
                    </a:lnTo>
                    <a:lnTo>
                      <a:pt x="10480" y="10805"/>
                    </a:lnTo>
                    <a:lnTo>
                      <a:pt x="10844" y="10671"/>
                    </a:lnTo>
                    <a:lnTo>
                      <a:pt x="11207" y="10575"/>
                    </a:lnTo>
                    <a:lnTo>
                      <a:pt x="11589" y="10499"/>
                    </a:lnTo>
                    <a:lnTo>
                      <a:pt x="11972" y="10460"/>
                    </a:lnTo>
                    <a:lnTo>
                      <a:pt x="12718" y="10460"/>
                    </a:lnTo>
                    <a:lnTo>
                      <a:pt x="13062" y="10480"/>
                    </a:lnTo>
                    <a:lnTo>
                      <a:pt x="13387" y="10537"/>
                    </a:lnTo>
                    <a:lnTo>
                      <a:pt x="13731" y="10575"/>
                    </a:lnTo>
                    <a:lnTo>
                      <a:pt x="14075" y="10652"/>
                    </a:lnTo>
                    <a:lnTo>
                      <a:pt x="14401" y="10728"/>
                    </a:lnTo>
                    <a:lnTo>
                      <a:pt x="15051" y="10919"/>
                    </a:lnTo>
                    <a:lnTo>
                      <a:pt x="15720" y="11149"/>
                    </a:lnTo>
                    <a:lnTo>
                      <a:pt x="16408" y="11397"/>
                    </a:lnTo>
                    <a:lnTo>
                      <a:pt x="17078" y="11646"/>
                    </a:lnTo>
                    <a:lnTo>
                      <a:pt x="17747" y="11895"/>
                    </a:lnTo>
                    <a:lnTo>
                      <a:pt x="18435" y="12086"/>
                    </a:lnTo>
                    <a:lnTo>
                      <a:pt x="18780" y="12182"/>
                    </a:lnTo>
                    <a:lnTo>
                      <a:pt x="19124" y="12258"/>
                    </a:lnTo>
                    <a:lnTo>
                      <a:pt x="19468" y="12334"/>
                    </a:lnTo>
                    <a:lnTo>
                      <a:pt x="19812" y="12373"/>
                    </a:lnTo>
                    <a:lnTo>
                      <a:pt x="20157" y="12411"/>
                    </a:lnTo>
                    <a:lnTo>
                      <a:pt x="20654" y="12411"/>
                    </a:lnTo>
                    <a:lnTo>
                      <a:pt x="21017" y="12392"/>
                    </a:lnTo>
                    <a:lnTo>
                      <a:pt x="21380" y="12334"/>
                    </a:lnTo>
                    <a:lnTo>
                      <a:pt x="21744" y="12239"/>
                    </a:lnTo>
                    <a:lnTo>
                      <a:pt x="22088" y="12105"/>
                    </a:lnTo>
                    <a:lnTo>
                      <a:pt x="22432" y="11952"/>
                    </a:lnTo>
                    <a:lnTo>
                      <a:pt x="22757" y="11780"/>
                    </a:lnTo>
                    <a:lnTo>
                      <a:pt x="23082" y="11570"/>
                    </a:lnTo>
                    <a:lnTo>
                      <a:pt x="23369" y="11340"/>
                    </a:lnTo>
                    <a:lnTo>
                      <a:pt x="23618" y="11091"/>
                    </a:lnTo>
                    <a:lnTo>
                      <a:pt x="23847" y="10824"/>
                    </a:lnTo>
                    <a:lnTo>
                      <a:pt x="24039" y="10537"/>
                    </a:lnTo>
                    <a:lnTo>
                      <a:pt x="24191" y="10231"/>
                    </a:lnTo>
                    <a:lnTo>
                      <a:pt x="24268" y="10078"/>
                    </a:lnTo>
                    <a:lnTo>
                      <a:pt x="24325" y="9906"/>
                    </a:lnTo>
                    <a:lnTo>
                      <a:pt x="24364" y="9753"/>
                    </a:lnTo>
                    <a:lnTo>
                      <a:pt x="24383" y="9581"/>
                    </a:lnTo>
                    <a:lnTo>
                      <a:pt x="24402" y="9409"/>
                    </a:lnTo>
                    <a:lnTo>
                      <a:pt x="24402" y="9237"/>
                    </a:lnTo>
                    <a:lnTo>
                      <a:pt x="24402" y="9064"/>
                    </a:lnTo>
                    <a:lnTo>
                      <a:pt x="24383" y="8873"/>
                    </a:lnTo>
                    <a:lnTo>
                      <a:pt x="24325" y="8663"/>
                    </a:lnTo>
                    <a:lnTo>
                      <a:pt x="24268" y="8453"/>
                    </a:lnTo>
                    <a:lnTo>
                      <a:pt x="24191" y="8261"/>
                    </a:lnTo>
                    <a:lnTo>
                      <a:pt x="24096" y="8070"/>
                    </a:lnTo>
                    <a:lnTo>
                      <a:pt x="23981" y="7879"/>
                    </a:lnTo>
                    <a:lnTo>
                      <a:pt x="23866" y="7707"/>
                    </a:lnTo>
                    <a:lnTo>
                      <a:pt x="23733" y="7535"/>
                    </a:lnTo>
                    <a:lnTo>
                      <a:pt x="23580" y="7363"/>
                    </a:lnTo>
                    <a:lnTo>
                      <a:pt x="23274" y="7057"/>
                    </a:lnTo>
                    <a:lnTo>
                      <a:pt x="22929" y="6770"/>
                    </a:lnTo>
                    <a:lnTo>
                      <a:pt x="22566" y="6502"/>
                    </a:lnTo>
                    <a:lnTo>
                      <a:pt x="22203" y="6253"/>
                    </a:lnTo>
                    <a:lnTo>
                      <a:pt x="21763" y="5986"/>
                    </a:lnTo>
                    <a:lnTo>
                      <a:pt x="21304" y="5756"/>
                    </a:lnTo>
                    <a:lnTo>
                      <a:pt x="20845" y="5527"/>
                    </a:lnTo>
                    <a:lnTo>
                      <a:pt x="20386" y="5316"/>
                    </a:lnTo>
                    <a:lnTo>
                      <a:pt x="19927" y="5125"/>
                    </a:lnTo>
                    <a:lnTo>
                      <a:pt x="19449" y="4953"/>
                    </a:lnTo>
                    <a:lnTo>
                      <a:pt x="18971" y="4800"/>
                    </a:lnTo>
                    <a:lnTo>
                      <a:pt x="18493" y="4647"/>
                    </a:lnTo>
                    <a:lnTo>
                      <a:pt x="17996" y="4532"/>
                    </a:lnTo>
                    <a:lnTo>
                      <a:pt x="17518" y="4437"/>
                    </a:lnTo>
                    <a:lnTo>
                      <a:pt x="17020" y="4341"/>
                    </a:lnTo>
                    <a:lnTo>
                      <a:pt x="16523" y="4265"/>
                    </a:lnTo>
                    <a:lnTo>
                      <a:pt x="16026" y="4226"/>
                    </a:lnTo>
                    <a:lnTo>
                      <a:pt x="15529" y="4188"/>
                    </a:lnTo>
                    <a:lnTo>
                      <a:pt x="15032" y="4150"/>
                    </a:lnTo>
                    <a:lnTo>
                      <a:pt x="14037" y="4150"/>
                    </a:lnTo>
                    <a:lnTo>
                      <a:pt x="13540" y="4169"/>
                    </a:lnTo>
                    <a:lnTo>
                      <a:pt x="13043" y="4207"/>
                    </a:lnTo>
                    <a:lnTo>
                      <a:pt x="12565" y="4265"/>
                    </a:lnTo>
                    <a:lnTo>
                      <a:pt x="12068" y="4322"/>
                    </a:lnTo>
                    <a:lnTo>
                      <a:pt x="11589" y="4398"/>
                    </a:lnTo>
                    <a:lnTo>
                      <a:pt x="11092" y="4494"/>
                    </a:lnTo>
                    <a:lnTo>
                      <a:pt x="10614" y="4590"/>
                    </a:lnTo>
                    <a:lnTo>
                      <a:pt x="10117" y="4704"/>
                    </a:lnTo>
                    <a:lnTo>
                      <a:pt x="9639" y="4819"/>
                    </a:lnTo>
                    <a:lnTo>
                      <a:pt x="9142" y="4953"/>
                    </a:lnTo>
                    <a:lnTo>
                      <a:pt x="8664" y="5106"/>
                    </a:lnTo>
                    <a:lnTo>
                      <a:pt x="8186" y="5278"/>
                    </a:lnTo>
                    <a:lnTo>
                      <a:pt x="7727" y="5450"/>
                    </a:lnTo>
                    <a:lnTo>
                      <a:pt x="7249" y="5622"/>
                    </a:lnTo>
                    <a:lnTo>
                      <a:pt x="6770" y="5833"/>
                    </a:lnTo>
                    <a:lnTo>
                      <a:pt x="5853" y="6253"/>
                    </a:lnTo>
                    <a:lnTo>
                      <a:pt x="4935" y="6712"/>
                    </a:lnTo>
                    <a:lnTo>
                      <a:pt x="4055" y="7210"/>
                    </a:lnTo>
                    <a:lnTo>
                      <a:pt x="3194" y="7764"/>
                    </a:lnTo>
                    <a:lnTo>
                      <a:pt x="2353" y="8338"/>
                    </a:lnTo>
                    <a:lnTo>
                      <a:pt x="1531" y="8950"/>
                    </a:lnTo>
                    <a:lnTo>
                      <a:pt x="747" y="9600"/>
                    </a:lnTo>
                    <a:lnTo>
                      <a:pt x="1" y="10288"/>
                    </a:lnTo>
                    <a:lnTo>
                      <a:pt x="1" y="29736"/>
                    </a:lnTo>
                    <a:lnTo>
                      <a:pt x="842" y="29316"/>
                    </a:lnTo>
                    <a:lnTo>
                      <a:pt x="1684" y="28895"/>
                    </a:lnTo>
                    <a:lnTo>
                      <a:pt x="2544" y="28513"/>
                    </a:lnTo>
                    <a:lnTo>
                      <a:pt x="3424" y="28149"/>
                    </a:lnTo>
                    <a:lnTo>
                      <a:pt x="4304" y="27824"/>
                    </a:lnTo>
                    <a:lnTo>
                      <a:pt x="5202" y="27518"/>
                    </a:lnTo>
                    <a:lnTo>
                      <a:pt x="6101" y="27250"/>
                    </a:lnTo>
                    <a:lnTo>
                      <a:pt x="7000" y="27002"/>
                    </a:lnTo>
                    <a:lnTo>
                      <a:pt x="7918" y="26772"/>
                    </a:lnTo>
                    <a:lnTo>
                      <a:pt x="8836" y="26581"/>
                    </a:lnTo>
                    <a:lnTo>
                      <a:pt x="9773" y="26428"/>
                    </a:lnTo>
                    <a:lnTo>
                      <a:pt x="10691" y="26275"/>
                    </a:lnTo>
                    <a:lnTo>
                      <a:pt x="11628" y="26180"/>
                    </a:lnTo>
                    <a:lnTo>
                      <a:pt x="12565" y="26103"/>
                    </a:lnTo>
                    <a:lnTo>
                      <a:pt x="13502" y="26065"/>
                    </a:lnTo>
                    <a:lnTo>
                      <a:pt x="14458" y="26046"/>
                    </a:lnTo>
                    <a:lnTo>
                      <a:pt x="15108" y="26046"/>
                    </a:lnTo>
                    <a:lnTo>
                      <a:pt x="15873" y="26084"/>
                    </a:lnTo>
                    <a:lnTo>
                      <a:pt x="16638" y="26122"/>
                    </a:lnTo>
                    <a:lnTo>
                      <a:pt x="17384" y="26199"/>
                    </a:lnTo>
                    <a:lnTo>
                      <a:pt x="18149" y="26275"/>
                    </a:lnTo>
                    <a:lnTo>
                      <a:pt x="18894" y="26390"/>
                    </a:lnTo>
                    <a:lnTo>
                      <a:pt x="19659" y="26505"/>
                    </a:lnTo>
                    <a:lnTo>
                      <a:pt x="20405" y="26658"/>
                    </a:lnTo>
                    <a:lnTo>
                      <a:pt x="21151" y="26830"/>
                    </a:lnTo>
                    <a:lnTo>
                      <a:pt x="21897" y="27002"/>
                    </a:lnTo>
                    <a:lnTo>
                      <a:pt x="22623" y="27212"/>
                    </a:lnTo>
                    <a:lnTo>
                      <a:pt x="23350" y="27423"/>
                    </a:lnTo>
                    <a:lnTo>
                      <a:pt x="24077" y="27671"/>
                    </a:lnTo>
                    <a:lnTo>
                      <a:pt x="24803" y="27920"/>
                    </a:lnTo>
                    <a:lnTo>
                      <a:pt x="25511" y="28187"/>
                    </a:lnTo>
                    <a:lnTo>
                      <a:pt x="26219" y="28493"/>
                    </a:lnTo>
                    <a:lnTo>
                      <a:pt x="26926" y="28799"/>
                    </a:lnTo>
                    <a:lnTo>
                      <a:pt x="27614" y="29124"/>
                    </a:lnTo>
                    <a:lnTo>
                      <a:pt x="28303" y="29469"/>
                    </a:lnTo>
                    <a:lnTo>
                      <a:pt x="28972" y="29813"/>
                    </a:lnTo>
                    <a:lnTo>
                      <a:pt x="29642" y="30195"/>
                    </a:lnTo>
                    <a:lnTo>
                      <a:pt x="30292" y="30578"/>
                    </a:lnTo>
                    <a:lnTo>
                      <a:pt x="30942" y="30999"/>
                    </a:lnTo>
                    <a:lnTo>
                      <a:pt x="31573" y="31419"/>
                    </a:lnTo>
                    <a:lnTo>
                      <a:pt x="32204" y="31859"/>
                    </a:lnTo>
                    <a:lnTo>
                      <a:pt x="32816" y="32299"/>
                    </a:lnTo>
                    <a:lnTo>
                      <a:pt x="33409" y="32777"/>
                    </a:lnTo>
                    <a:lnTo>
                      <a:pt x="34002" y="33255"/>
                    </a:lnTo>
                    <a:lnTo>
                      <a:pt x="34575" y="33752"/>
                    </a:lnTo>
                    <a:lnTo>
                      <a:pt x="35149" y="34269"/>
                    </a:lnTo>
                    <a:lnTo>
                      <a:pt x="35703" y="34785"/>
                    </a:lnTo>
                    <a:lnTo>
                      <a:pt x="36239" y="35339"/>
                    </a:lnTo>
                    <a:lnTo>
                      <a:pt x="36774" y="35894"/>
                    </a:lnTo>
                    <a:lnTo>
                      <a:pt x="37348" y="35818"/>
                    </a:lnTo>
                    <a:lnTo>
                      <a:pt x="37922" y="35684"/>
                    </a:lnTo>
                    <a:lnTo>
                      <a:pt x="38209" y="35607"/>
                    </a:lnTo>
                    <a:lnTo>
                      <a:pt x="38476" y="35531"/>
                    </a:lnTo>
                    <a:lnTo>
                      <a:pt x="38763" y="35416"/>
                    </a:lnTo>
                    <a:lnTo>
                      <a:pt x="39050" y="35320"/>
                    </a:lnTo>
                    <a:lnTo>
                      <a:pt x="39318" y="35186"/>
                    </a:lnTo>
                    <a:lnTo>
                      <a:pt x="39585" y="35053"/>
                    </a:lnTo>
                    <a:lnTo>
                      <a:pt x="39853" y="34900"/>
                    </a:lnTo>
                    <a:lnTo>
                      <a:pt x="40121" y="34747"/>
                    </a:lnTo>
                    <a:lnTo>
                      <a:pt x="40618" y="34402"/>
                    </a:lnTo>
                    <a:lnTo>
                      <a:pt x="41077" y="34020"/>
                    </a:lnTo>
                    <a:lnTo>
                      <a:pt x="41536" y="33618"/>
                    </a:lnTo>
                    <a:lnTo>
                      <a:pt x="41976" y="33179"/>
                    </a:lnTo>
                    <a:lnTo>
                      <a:pt x="42397" y="32700"/>
                    </a:lnTo>
                    <a:lnTo>
                      <a:pt x="42798" y="32203"/>
                    </a:lnTo>
                    <a:lnTo>
                      <a:pt x="43181" y="31687"/>
                    </a:lnTo>
                    <a:lnTo>
                      <a:pt x="43544" y="31132"/>
                    </a:lnTo>
                    <a:lnTo>
                      <a:pt x="43907" y="30578"/>
                    </a:lnTo>
                    <a:lnTo>
                      <a:pt x="44251" y="30004"/>
                    </a:lnTo>
                    <a:lnTo>
                      <a:pt x="44596" y="29411"/>
                    </a:lnTo>
                    <a:lnTo>
                      <a:pt x="44921" y="28799"/>
                    </a:lnTo>
                    <a:lnTo>
                      <a:pt x="45571" y="27576"/>
                    </a:lnTo>
                    <a:lnTo>
                      <a:pt x="45208" y="27059"/>
                    </a:lnTo>
                    <a:lnTo>
                      <a:pt x="44844" y="26562"/>
                    </a:lnTo>
                    <a:lnTo>
                      <a:pt x="44519" y="26027"/>
                    </a:lnTo>
                    <a:lnTo>
                      <a:pt x="44194" y="25491"/>
                    </a:lnTo>
                    <a:lnTo>
                      <a:pt x="43907" y="24917"/>
                    </a:lnTo>
                    <a:lnTo>
                      <a:pt x="43659" y="24344"/>
                    </a:lnTo>
                    <a:lnTo>
                      <a:pt x="43429" y="23751"/>
                    </a:lnTo>
                    <a:lnTo>
                      <a:pt x="43238" y="23158"/>
                    </a:lnTo>
                    <a:lnTo>
                      <a:pt x="43085" y="22546"/>
                    </a:lnTo>
                    <a:lnTo>
                      <a:pt x="42951" y="21934"/>
                    </a:lnTo>
                    <a:lnTo>
                      <a:pt x="42855" y="21322"/>
                    </a:lnTo>
                    <a:lnTo>
                      <a:pt x="42779" y="20691"/>
                    </a:lnTo>
                    <a:lnTo>
                      <a:pt x="42741" y="20060"/>
                    </a:lnTo>
                    <a:lnTo>
                      <a:pt x="42741" y="19429"/>
                    </a:lnTo>
                    <a:lnTo>
                      <a:pt x="42760" y="18817"/>
                    </a:lnTo>
                    <a:lnTo>
                      <a:pt x="42798" y="18186"/>
                    </a:lnTo>
                    <a:lnTo>
                      <a:pt x="42875" y="17555"/>
                    </a:lnTo>
                    <a:lnTo>
                      <a:pt x="42989" y="16924"/>
                    </a:lnTo>
                    <a:lnTo>
                      <a:pt x="43104" y="16312"/>
                    </a:lnTo>
                    <a:lnTo>
                      <a:pt x="43276" y="15700"/>
                    </a:lnTo>
                    <a:lnTo>
                      <a:pt x="43448" y="15088"/>
                    </a:lnTo>
                    <a:lnTo>
                      <a:pt x="43659" y="14495"/>
                    </a:lnTo>
                    <a:lnTo>
                      <a:pt x="43907" y="13903"/>
                    </a:lnTo>
                    <a:lnTo>
                      <a:pt x="44156" y="13329"/>
                    </a:lnTo>
                    <a:lnTo>
                      <a:pt x="44443" y="12774"/>
                    </a:lnTo>
                    <a:lnTo>
                      <a:pt x="44768" y="12220"/>
                    </a:lnTo>
                    <a:lnTo>
                      <a:pt x="45093" y="11684"/>
                    </a:lnTo>
                    <a:lnTo>
                      <a:pt x="45456" y="11187"/>
                    </a:lnTo>
                    <a:lnTo>
                      <a:pt x="45839" y="10690"/>
                    </a:lnTo>
                    <a:lnTo>
                      <a:pt x="46259" y="10212"/>
                    </a:lnTo>
                    <a:lnTo>
                      <a:pt x="46680" y="9753"/>
                    </a:lnTo>
                    <a:lnTo>
                      <a:pt x="47139" y="9313"/>
                    </a:lnTo>
                    <a:lnTo>
                      <a:pt x="47617" y="8911"/>
                    </a:lnTo>
                    <a:lnTo>
                      <a:pt x="48114" y="8510"/>
                    </a:lnTo>
                    <a:lnTo>
                      <a:pt x="48631" y="8166"/>
                    </a:lnTo>
                    <a:lnTo>
                      <a:pt x="49166" y="7821"/>
                    </a:lnTo>
                    <a:lnTo>
                      <a:pt x="49663" y="7554"/>
                    </a:lnTo>
                    <a:lnTo>
                      <a:pt x="50160" y="7305"/>
                    </a:lnTo>
                    <a:lnTo>
                      <a:pt x="50677" y="7057"/>
                    </a:lnTo>
                    <a:lnTo>
                      <a:pt x="51193" y="6846"/>
                    </a:lnTo>
                    <a:lnTo>
                      <a:pt x="52245" y="6406"/>
                    </a:lnTo>
                    <a:lnTo>
                      <a:pt x="53297" y="6005"/>
                    </a:lnTo>
                    <a:lnTo>
                      <a:pt x="54348" y="5584"/>
                    </a:lnTo>
                    <a:lnTo>
                      <a:pt x="54865" y="5374"/>
                    </a:lnTo>
                    <a:lnTo>
                      <a:pt x="55381" y="5125"/>
                    </a:lnTo>
                    <a:lnTo>
                      <a:pt x="55897" y="4896"/>
                    </a:lnTo>
                    <a:lnTo>
                      <a:pt x="56395" y="4628"/>
                    </a:lnTo>
                    <a:lnTo>
                      <a:pt x="56873" y="4341"/>
                    </a:lnTo>
                    <a:lnTo>
                      <a:pt x="57351" y="4035"/>
                    </a:lnTo>
                    <a:lnTo>
                      <a:pt x="57599" y="3844"/>
                    </a:lnTo>
                    <a:lnTo>
                      <a:pt x="57848" y="3653"/>
                    </a:lnTo>
                    <a:lnTo>
                      <a:pt x="58096" y="3442"/>
                    </a:lnTo>
                    <a:lnTo>
                      <a:pt x="58326" y="3232"/>
                    </a:lnTo>
                    <a:lnTo>
                      <a:pt x="58555" y="3002"/>
                    </a:lnTo>
                    <a:lnTo>
                      <a:pt x="58766" y="2754"/>
                    </a:lnTo>
                    <a:lnTo>
                      <a:pt x="58976" y="2505"/>
                    </a:lnTo>
                    <a:lnTo>
                      <a:pt x="59167" y="2257"/>
                    </a:lnTo>
                    <a:lnTo>
                      <a:pt x="59359" y="1989"/>
                    </a:lnTo>
                    <a:lnTo>
                      <a:pt x="59531" y="1721"/>
                    </a:lnTo>
                    <a:lnTo>
                      <a:pt x="59703" y="1453"/>
                    </a:lnTo>
                    <a:lnTo>
                      <a:pt x="59837" y="1167"/>
                    </a:lnTo>
                    <a:lnTo>
                      <a:pt x="59971" y="880"/>
                    </a:lnTo>
                    <a:lnTo>
                      <a:pt x="60104" y="593"/>
                    </a:lnTo>
                    <a:lnTo>
                      <a:pt x="60200" y="287"/>
                    </a:lnTo>
                    <a:lnTo>
                      <a:pt x="60296" y="0"/>
                    </a:lnTo>
                    <a:close/>
                  </a:path>
                </a:pathLst>
              </a:custGeom>
              <a:solidFill>
                <a:srgbClr val="FFFFFF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1" name="Google Shape;301;p9"/>
              <p:cNvSpPr/>
              <p:nvPr/>
            </p:nvSpPr>
            <p:spPr>
              <a:xfrm>
                <a:off x="40284" y="216767"/>
                <a:ext cx="2342198" cy="1394341"/>
              </a:xfrm>
              <a:custGeom>
                <a:avLst/>
                <a:gdLst/>
                <a:ahLst/>
                <a:cxnLst/>
                <a:rect l="l" t="t" r="r" b="b"/>
                <a:pathLst>
                  <a:path w="60296" h="35895" fill="none" extrusionOk="0">
                    <a:moveTo>
                      <a:pt x="60296" y="0"/>
                    </a:moveTo>
                    <a:lnTo>
                      <a:pt x="43085" y="0"/>
                    </a:lnTo>
                    <a:lnTo>
                      <a:pt x="43085" y="0"/>
                    </a:lnTo>
                    <a:lnTo>
                      <a:pt x="42702" y="344"/>
                    </a:lnTo>
                    <a:lnTo>
                      <a:pt x="42339" y="708"/>
                    </a:lnTo>
                    <a:lnTo>
                      <a:pt x="41995" y="1071"/>
                    </a:lnTo>
                    <a:lnTo>
                      <a:pt x="41651" y="1453"/>
                    </a:lnTo>
                    <a:lnTo>
                      <a:pt x="41307" y="1836"/>
                    </a:lnTo>
                    <a:lnTo>
                      <a:pt x="40981" y="2218"/>
                    </a:lnTo>
                    <a:lnTo>
                      <a:pt x="40656" y="2620"/>
                    </a:lnTo>
                    <a:lnTo>
                      <a:pt x="40350" y="3022"/>
                    </a:lnTo>
                    <a:lnTo>
                      <a:pt x="40064" y="3442"/>
                    </a:lnTo>
                    <a:lnTo>
                      <a:pt x="39758" y="3863"/>
                    </a:lnTo>
                    <a:lnTo>
                      <a:pt x="39490" y="4284"/>
                    </a:lnTo>
                    <a:lnTo>
                      <a:pt x="39222" y="4724"/>
                    </a:lnTo>
                    <a:lnTo>
                      <a:pt x="38954" y="5163"/>
                    </a:lnTo>
                    <a:lnTo>
                      <a:pt x="38725" y="5603"/>
                    </a:lnTo>
                    <a:lnTo>
                      <a:pt x="38476" y="6062"/>
                    </a:lnTo>
                    <a:lnTo>
                      <a:pt x="38266" y="6521"/>
                    </a:lnTo>
                    <a:lnTo>
                      <a:pt x="38266" y="6521"/>
                    </a:lnTo>
                    <a:lnTo>
                      <a:pt x="37998" y="7076"/>
                    </a:lnTo>
                    <a:lnTo>
                      <a:pt x="37769" y="7630"/>
                    </a:lnTo>
                    <a:lnTo>
                      <a:pt x="37558" y="8185"/>
                    </a:lnTo>
                    <a:lnTo>
                      <a:pt x="37348" y="8758"/>
                    </a:lnTo>
                    <a:lnTo>
                      <a:pt x="37176" y="9332"/>
                    </a:lnTo>
                    <a:lnTo>
                      <a:pt x="37004" y="9906"/>
                    </a:lnTo>
                    <a:lnTo>
                      <a:pt x="36851" y="10499"/>
                    </a:lnTo>
                    <a:lnTo>
                      <a:pt x="36717" y="11091"/>
                    </a:lnTo>
                    <a:lnTo>
                      <a:pt x="36602" y="11684"/>
                    </a:lnTo>
                    <a:lnTo>
                      <a:pt x="36507" y="12277"/>
                    </a:lnTo>
                    <a:lnTo>
                      <a:pt x="36411" y="12870"/>
                    </a:lnTo>
                    <a:lnTo>
                      <a:pt x="36354" y="13463"/>
                    </a:lnTo>
                    <a:lnTo>
                      <a:pt x="36296" y="14075"/>
                    </a:lnTo>
                    <a:lnTo>
                      <a:pt x="36258" y="14667"/>
                    </a:lnTo>
                    <a:lnTo>
                      <a:pt x="36239" y="15279"/>
                    </a:lnTo>
                    <a:lnTo>
                      <a:pt x="36239" y="15891"/>
                    </a:lnTo>
                    <a:lnTo>
                      <a:pt x="36258" y="16484"/>
                    </a:lnTo>
                    <a:lnTo>
                      <a:pt x="36277" y="17096"/>
                    </a:lnTo>
                    <a:lnTo>
                      <a:pt x="36335" y="17689"/>
                    </a:lnTo>
                    <a:lnTo>
                      <a:pt x="36392" y="18301"/>
                    </a:lnTo>
                    <a:lnTo>
                      <a:pt x="36468" y="18894"/>
                    </a:lnTo>
                    <a:lnTo>
                      <a:pt x="36564" y="19486"/>
                    </a:lnTo>
                    <a:lnTo>
                      <a:pt x="36679" y="20079"/>
                    </a:lnTo>
                    <a:lnTo>
                      <a:pt x="36813" y="20672"/>
                    </a:lnTo>
                    <a:lnTo>
                      <a:pt x="36946" y="21265"/>
                    </a:lnTo>
                    <a:lnTo>
                      <a:pt x="37119" y="21839"/>
                    </a:lnTo>
                    <a:lnTo>
                      <a:pt x="37291" y="22412"/>
                    </a:lnTo>
                    <a:lnTo>
                      <a:pt x="37482" y="22986"/>
                    </a:lnTo>
                    <a:lnTo>
                      <a:pt x="37692" y="23560"/>
                    </a:lnTo>
                    <a:lnTo>
                      <a:pt x="37922" y="24114"/>
                    </a:lnTo>
                    <a:lnTo>
                      <a:pt x="38170" y="24669"/>
                    </a:lnTo>
                    <a:lnTo>
                      <a:pt x="38419" y="25204"/>
                    </a:lnTo>
                    <a:lnTo>
                      <a:pt x="38419" y="25204"/>
                    </a:lnTo>
                    <a:lnTo>
                      <a:pt x="38725" y="25854"/>
                    </a:lnTo>
                    <a:lnTo>
                      <a:pt x="38878" y="26199"/>
                    </a:lnTo>
                    <a:lnTo>
                      <a:pt x="39012" y="26543"/>
                    </a:lnTo>
                    <a:lnTo>
                      <a:pt x="39127" y="26906"/>
                    </a:lnTo>
                    <a:lnTo>
                      <a:pt x="39241" y="27250"/>
                    </a:lnTo>
                    <a:lnTo>
                      <a:pt x="39318" y="27614"/>
                    </a:lnTo>
                    <a:lnTo>
                      <a:pt x="39375" y="27958"/>
                    </a:lnTo>
                    <a:lnTo>
                      <a:pt x="39413" y="28302"/>
                    </a:lnTo>
                    <a:lnTo>
                      <a:pt x="39413" y="28627"/>
                    </a:lnTo>
                    <a:lnTo>
                      <a:pt x="39375" y="28952"/>
                    </a:lnTo>
                    <a:lnTo>
                      <a:pt x="39299" y="29239"/>
                    </a:lnTo>
                    <a:lnTo>
                      <a:pt x="39241" y="29392"/>
                    </a:lnTo>
                    <a:lnTo>
                      <a:pt x="39184" y="29526"/>
                    </a:lnTo>
                    <a:lnTo>
                      <a:pt x="39107" y="29660"/>
                    </a:lnTo>
                    <a:lnTo>
                      <a:pt x="39012" y="29775"/>
                    </a:lnTo>
                    <a:lnTo>
                      <a:pt x="38916" y="29889"/>
                    </a:lnTo>
                    <a:lnTo>
                      <a:pt x="38801" y="30004"/>
                    </a:lnTo>
                    <a:lnTo>
                      <a:pt x="38687" y="30100"/>
                    </a:lnTo>
                    <a:lnTo>
                      <a:pt x="38553" y="30195"/>
                    </a:lnTo>
                    <a:lnTo>
                      <a:pt x="38553" y="30195"/>
                    </a:lnTo>
                    <a:lnTo>
                      <a:pt x="38323" y="30329"/>
                    </a:lnTo>
                    <a:lnTo>
                      <a:pt x="38075" y="30406"/>
                    </a:lnTo>
                    <a:lnTo>
                      <a:pt x="37845" y="30444"/>
                    </a:lnTo>
                    <a:lnTo>
                      <a:pt x="37597" y="30463"/>
                    </a:lnTo>
                    <a:lnTo>
                      <a:pt x="37597" y="30463"/>
                    </a:lnTo>
                    <a:lnTo>
                      <a:pt x="37310" y="30444"/>
                    </a:lnTo>
                    <a:lnTo>
                      <a:pt x="37023" y="30387"/>
                    </a:lnTo>
                    <a:lnTo>
                      <a:pt x="36736" y="30291"/>
                    </a:lnTo>
                    <a:lnTo>
                      <a:pt x="36468" y="30176"/>
                    </a:lnTo>
                    <a:lnTo>
                      <a:pt x="36201" y="30023"/>
                    </a:lnTo>
                    <a:lnTo>
                      <a:pt x="35952" y="29851"/>
                    </a:lnTo>
                    <a:lnTo>
                      <a:pt x="35723" y="29660"/>
                    </a:lnTo>
                    <a:lnTo>
                      <a:pt x="35512" y="29450"/>
                    </a:lnTo>
                    <a:lnTo>
                      <a:pt x="35512" y="29450"/>
                    </a:lnTo>
                    <a:lnTo>
                      <a:pt x="35245" y="29105"/>
                    </a:lnTo>
                    <a:lnTo>
                      <a:pt x="35015" y="28761"/>
                    </a:lnTo>
                    <a:lnTo>
                      <a:pt x="34805" y="28398"/>
                    </a:lnTo>
                    <a:lnTo>
                      <a:pt x="34633" y="28015"/>
                    </a:lnTo>
                    <a:lnTo>
                      <a:pt x="34288" y="27212"/>
                    </a:lnTo>
                    <a:lnTo>
                      <a:pt x="33944" y="26428"/>
                    </a:lnTo>
                    <a:lnTo>
                      <a:pt x="33944" y="26428"/>
                    </a:lnTo>
                    <a:lnTo>
                      <a:pt x="33772" y="26065"/>
                    </a:lnTo>
                    <a:lnTo>
                      <a:pt x="33581" y="25721"/>
                    </a:lnTo>
                    <a:lnTo>
                      <a:pt x="33390" y="25357"/>
                    </a:lnTo>
                    <a:lnTo>
                      <a:pt x="33179" y="25032"/>
                    </a:lnTo>
                    <a:lnTo>
                      <a:pt x="32950" y="24688"/>
                    </a:lnTo>
                    <a:lnTo>
                      <a:pt x="32720" y="24363"/>
                    </a:lnTo>
                    <a:lnTo>
                      <a:pt x="32472" y="24038"/>
                    </a:lnTo>
                    <a:lnTo>
                      <a:pt x="32223" y="23732"/>
                    </a:lnTo>
                    <a:lnTo>
                      <a:pt x="31955" y="23426"/>
                    </a:lnTo>
                    <a:lnTo>
                      <a:pt x="31669" y="23139"/>
                    </a:lnTo>
                    <a:lnTo>
                      <a:pt x="31401" y="22852"/>
                    </a:lnTo>
                    <a:lnTo>
                      <a:pt x="31095" y="22565"/>
                    </a:lnTo>
                    <a:lnTo>
                      <a:pt x="30789" y="22298"/>
                    </a:lnTo>
                    <a:lnTo>
                      <a:pt x="30483" y="22049"/>
                    </a:lnTo>
                    <a:lnTo>
                      <a:pt x="30177" y="21800"/>
                    </a:lnTo>
                    <a:lnTo>
                      <a:pt x="29852" y="21552"/>
                    </a:lnTo>
                    <a:lnTo>
                      <a:pt x="29508" y="21322"/>
                    </a:lnTo>
                    <a:lnTo>
                      <a:pt x="29183" y="21112"/>
                    </a:lnTo>
                    <a:lnTo>
                      <a:pt x="28819" y="20902"/>
                    </a:lnTo>
                    <a:lnTo>
                      <a:pt x="28475" y="20710"/>
                    </a:lnTo>
                    <a:lnTo>
                      <a:pt x="28112" y="20519"/>
                    </a:lnTo>
                    <a:lnTo>
                      <a:pt x="27748" y="20347"/>
                    </a:lnTo>
                    <a:lnTo>
                      <a:pt x="27385" y="20194"/>
                    </a:lnTo>
                    <a:lnTo>
                      <a:pt x="27003" y="20041"/>
                    </a:lnTo>
                    <a:lnTo>
                      <a:pt x="26639" y="19907"/>
                    </a:lnTo>
                    <a:lnTo>
                      <a:pt x="26257" y="19773"/>
                    </a:lnTo>
                    <a:lnTo>
                      <a:pt x="25855" y="19659"/>
                    </a:lnTo>
                    <a:lnTo>
                      <a:pt x="25473" y="19563"/>
                    </a:lnTo>
                    <a:lnTo>
                      <a:pt x="25071" y="19486"/>
                    </a:lnTo>
                    <a:lnTo>
                      <a:pt x="24689" y="19410"/>
                    </a:lnTo>
                    <a:lnTo>
                      <a:pt x="24287" y="19353"/>
                    </a:lnTo>
                    <a:lnTo>
                      <a:pt x="23886" y="19314"/>
                    </a:lnTo>
                    <a:lnTo>
                      <a:pt x="23886" y="19314"/>
                    </a:lnTo>
                    <a:lnTo>
                      <a:pt x="23216" y="19257"/>
                    </a:lnTo>
                    <a:lnTo>
                      <a:pt x="22547" y="19257"/>
                    </a:lnTo>
                    <a:lnTo>
                      <a:pt x="22547" y="19257"/>
                    </a:lnTo>
                    <a:lnTo>
                      <a:pt x="21820" y="19257"/>
                    </a:lnTo>
                    <a:lnTo>
                      <a:pt x="21094" y="19295"/>
                    </a:lnTo>
                    <a:lnTo>
                      <a:pt x="20367" y="19353"/>
                    </a:lnTo>
                    <a:lnTo>
                      <a:pt x="19640" y="19429"/>
                    </a:lnTo>
                    <a:lnTo>
                      <a:pt x="18187" y="19563"/>
                    </a:lnTo>
                    <a:lnTo>
                      <a:pt x="17460" y="19620"/>
                    </a:lnTo>
                    <a:lnTo>
                      <a:pt x="16714" y="19659"/>
                    </a:lnTo>
                    <a:lnTo>
                      <a:pt x="16714" y="19659"/>
                    </a:lnTo>
                    <a:lnTo>
                      <a:pt x="16064" y="19659"/>
                    </a:lnTo>
                    <a:lnTo>
                      <a:pt x="16064" y="19659"/>
                    </a:lnTo>
                    <a:lnTo>
                      <a:pt x="15242" y="19639"/>
                    </a:lnTo>
                    <a:lnTo>
                      <a:pt x="14821" y="19620"/>
                    </a:lnTo>
                    <a:lnTo>
                      <a:pt x="14420" y="19563"/>
                    </a:lnTo>
                    <a:lnTo>
                      <a:pt x="13999" y="19525"/>
                    </a:lnTo>
                    <a:lnTo>
                      <a:pt x="13597" y="19448"/>
                    </a:lnTo>
                    <a:lnTo>
                      <a:pt x="13196" y="19353"/>
                    </a:lnTo>
                    <a:lnTo>
                      <a:pt x="12813" y="19257"/>
                    </a:lnTo>
                    <a:lnTo>
                      <a:pt x="12412" y="19142"/>
                    </a:lnTo>
                    <a:lnTo>
                      <a:pt x="12029" y="19008"/>
                    </a:lnTo>
                    <a:lnTo>
                      <a:pt x="11666" y="18855"/>
                    </a:lnTo>
                    <a:lnTo>
                      <a:pt x="11303" y="18683"/>
                    </a:lnTo>
                    <a:lnTo>
                      <a:pt x="10958" y="18473"/>
                    </a:lnTo>
                    <a:lnTo>
                      <a:pt x="10614" y="18263"/>
                    </a:lnTo>
                    <a:lnTo>
                      <a:pt x="10289" y="18014"/>
                    </a:lnTo>
                    <a:lnTo>
                      <a:pt x="9983" y="17765"/>
                    </a:lnTo>
                    <a:lnTo>
                      <a:pt x="9983" y="17765"/>
                    </a:lnTo>
                    <a:lnTo>
                      <a:pt x="9830" y="17612"/>
                    </a:lnTo>
                    <a:lnTo>
                      <a:pt x="9677" y="17440"/>
                    </a:lnTo>
                    <a:lnTo>
                      <a:pt x="9390" y="17096"/>
                    </a:lnTo>
                    <a:lnTo>
                      <a:pt x="9123" y="16714"/>
                    </a:lnTo>
                    <a:lnTo>
                      <a:pt x="8912" y="16312"/>
                    </a:lnTo>
                    <a:lnTo>
                      <a:pt x="8740" y="15891"/>
                    </a:lnTo>
                    <a:lnTo>
                      <a:pt x="8587" y="15471"/>
                    </a:lnTo>
                    <a:lnTo>
                      <a:pt x="8472" y="15031"/>
                    </a:lnTo>
                    <a:lnTo>
                      <a:pt x="8415" y="14591"/>
                    </a:lnTo>
                    <a:lnTo>
                      <a:pt x="8396" y="14132"/>
                    </a:lnTo>
                    <a:lnTo>
                      <a:pt x="8415" y="13692"/>
                    </a:lnTo>
                    <a:lnTo>
                      <a:pt x="8434" y="13482"/>
                    </a:lnTo>
                    <a:lnTo>
                      <a:pt x="8472" y="13272"/>
                    </a:lnTo>
                    <a:lnTo>
                      <a:pt x="8530" y="13061"/>
                    </a:lnTo>
                    <a:lnTo>
                      <a:pt x="8587" y="12851"/>
                    </a:lnTo>
                    <a:lnTo>
                      <a:pt x="8664" y="12660"/>
                    </a:lnTo>
                    <a:lnTo>
                      <a:pt x="8740" y="12449"/>
                    </a:lnTo>
                    <a:lnTo>
                      <a:pt x="8836" y="12258"/>
                    </a:lnTo>
                    <a:lnTo>
                      <a:pt x="8951" y="12086"/>
                    </a:lnTo>
                    <a:lnTo>
                      <a:pt x="9065" y="11895"/>
                    </a:lnTo>
                    <a:lnTo>
                      <a:pt x="9199" y="11742"/>
                    </a:lnTo>
                    <a:lnTo>
                      <a:pt x="9352" y="11570"/>
                    </a:lnTo>
                    <a:lnTo>
                      <a:pt x="9505" y="11417"/>
                    </a:lnTo>
                    <a:lnTo>
                      <a:pt x="9505" y="11417"/>
                    </a:lnTo>
                    <a:lnTo>
                      <a:pt x="9811" y="11168"/>
                    </a:lnTo>
                    <a:lnTo>
                      <a:pt x="10136" y="10977"/>
                    </a:lnTo>
                    <a:lnTo>
                      <a:pt x="10480" y="10805"/>
                    </a:lnTo>
                    <a:lnTo>
                      <a:pt x="10844" y="10671"/>
                    </a:lnTo>
                    <a:lnTo>
                      <a:pt x="11207" y="10575"/>
                    </a:lnTo>
                    <a:lnTo>
                      <a:pt x="11589" y="10499"/>
                    </a:lnTo>
                    <a:lnTo>
                      <a:pt x="11972" y="10460"/>
                    </a:lnTo>
                    <a:lnTo>
                      <a:pt x="12374" y="10460"/>
                    </a:lnTo>
                    <a:lnTo>
                      <a:pt x="12374" y="10460"/>
                    </a:lnTo>
                    <a:lnTo>
                      <a:pt x="12718" y="10460"/>
                    </a:lnTo>
                    <a:lnTo>
                      <a:pt x="13062" y="10480"/>
                    </a:lnTo>
                    <a:lnTo>
                      <a:pt x="13387" y="10537"/>
                    </a:lnTo>
                    <a:lnTo>
                      <a:pt x="13731" y="10575"/>
                    </a:lnTo>
                    <a:lnTo>
                      <a:pt x="14075" y="10652"/>
                    </a:lnTo>
                    <a:lnTo>
                      <a:pt x="14401" y="10728"/>
                    </a:lnTo>
                    <a:lnTo>
                      <a:pt x="15051" y="10919"/>
                    </a:lnTo>
                    <a:lnTo>
                      <a:pt x="15051" y="10919"/>
                    </a:lnTo>
                    <a:lnTo>
                      <a:pt x="15720" y="11149"/>
                    </a:lnTo>
                    <a:lnTo>
                      <a:pt x="16408" y="11397"/>
                    </a:lnTo>
                    <a:lnTo>
                      <a:pt x="17078" y="11646"/>
                    </a:lnTo>
                    <a:lnTo>
                      <a:pt x="17747" y="11895"/>
                    </a:lnTo>
                    <a:lnTo>
                      <a:pt x="18435" y="12086"/>
                    </a:lnTo>
                    <a:lnTo>
                      <a:pt x="18780" y="12182"/>
                    </a:lnTo>
                    <a:lnTo>
                      <a:pt x="19124" y="12258"/>
                    </a:lnTo>
                    <a:lnTo>
                      <a:pt x="19468" y="12334"/>
                    </a:lnTo>
                    <a:lnTo>
                      <a:pt x="19812" y="12373"/>
                    </a:lnTo>
                    <a:lnTo>
                      <a:pt x="20157" y="12411"/>
                    </a:lnTo>
                    <a:lnTo>
                      <a:pt x="20520" y="12411"/>
                    </a:lnTo>
                    <a:lnTo>
                      <a:pt x="20520" y="12411"/>
                    </a:lnTo>
                    <a:lnTo>
                      <a:pt x="20654" y="12411"/>
                    </a:lnTo>
                    <a:lnTo>
                      <a:pt x="20654" y="12411"/>
                    </a:lnTo>
                    <a:lnTo>
                      <a:pt x="21017" y="12392"/>
                    </a:lnTo>
                    <a:lnTo>
                      <a:pt x="21380" y="12334"/>
                    </a:lnTo>
                    <a:lnTo>
                      <a:pt x="21744" y="12239"/>
                    </a:lnTo>
                    <a:lnTo>
                      <a:pt x="22088" y="12105"/>
                    </a:lnTo>
                    <a:lnTo>
                      <a:pt x="22432" y="11952"/>
                    </a:lnTo>
                    <a:lnTo>
                      <a:pt x="22757" y="11780"/>
                    </a:lnTo>
                    <a:lnTo>
                      <a:pt x="23082" y="11570"/>
                    </a:lnTo>
                    <a:lnTo>
                      <a:pt x="23369" y="11340"/>
                    </a:lnTo>
                    <a:lnTo>
                      <a:pt x="23618" y="11091"/>
                    </a:lnTo>
                    <a:lnTo>
                      <a:pt x="23847" y="10824"/>
                    </a:lnTo>
                    <a:lnTo>
                      <a:pt x="24039" y="10537"/>
                    </a:lnTo>
                    <a:lnTo>
                      <a:pt x="24191" y="10231"/>
                    </a:lnTo>
                    <a:lnTo>
                      <a:pt x="24268" y="10078"/>
                    </a:lnTo>
                    <a:lnTo>
                      <a:pt x="24325" y="9906"/>
                    </a:lnTo>
                    <a:lnTo>
                      <a:pt x="24364" y="9753"/>
                    </a:lnTo>
                    <a:lnTo>
                      <a:pt x="24383" y="9581"/>
                    </a:lnTo>
                    <a:lnTo>
                      <a:pt x="24402" y="9409"/>
                    </a:lnTo>
                    <a:lnTo>
                      <a:pt x="24402" y="9237"/>
                    </a:lnTo>
                    <a:lnTo>
                      <a:pt x="24402" y="9064"/>
                    </a:lnTo>
                    <a:lnTo>
                      <a:pt x="24383" y="8873"/>
                    </a:lnTo>
                    <a:lnTo>
                      <a:pt x="24383" y="8873"/>
                    </a:lnTo>
                    <a:lnTo>
                      <a:pt x="24325" y="8663"/>
                    </a:lnTo>
                    <a:lnTo>
                      <a:pt x="24268" y="8453"/>
                    </a:lnTo>
                    <a:lnTo>
                      <a:pt x="24191" y="8261"/>
                    </a:lnTo>
                    <a:lnTo>
                      <a:pt x="24096" y="8070"/>
                    </a:lnTo>
                    <a:lnTo>
                      <a:pt x="23981" y="7879"/>
                    </a:lnTo>
                    <a:lnTo>
                      <a:pt x="23866" y="7707"/>
                    </a:lnTo>
                    <a:lnTo>
                      <a:pt x="23733" y="7535"/>
                    </a:lnTo>
                    <a:lnTo>
                      <a:pt x="23580" y="7363"/>
                    </a:lnTo>
                    <a:lnTo>
                      <a:pt x="23274" y="7057"/>
                    </a:lnTo>
                    <a:lnTo>
                      <a:pt x="22929" y="6770"/>
                    </a:lnTo>
                    <a:lnTo>
                      <a:pt x="22566" y="6502"/>
                    </a:lnTo>
                    <a:lnTo>
                      <a:pt x="22203" y="6253"/>
                    </a:lnTo>
                    <a:lnTo>
                      <a:pt x="22203" y="6253"/>
                    </a:lnTo>
                    <a:lnTo>
                      <a:pt x="21763" y="5986"/>
                    </a:lnTo>
                    <a:lnTo>
                      <a:pt x="21304" y="5756"/>
                    </a:lnTo>
                    <a:lnTo>
                      <a:pt x="20845" y="5527"/>
                    </a:lnTo>
                    <a:lnTo>
                      <a:pt x="20386" y="5316"/>
                    </a:lnTo>
                    <a:lnTo>
                      <a:pt x="19927" y="5125"/>
                    </a:lnTo>
                    <a:lnTo>
                      <a:pt x="19449" y="4953"/>
                    </a:lnTo>
                    <a:lnTo>
                      <a:pt x="18971" y="4800"/>
                    </a:lnTo>
                    <a:lnTo>
                      <a:pt x="18493" y="4647"/>
                    </a:lnTo>
                    <a:lnTo>
                      <a:pt x="17996" y="4532"/>
                    </a:lnTo>
                    <a:lnTo>
                      <a:pt x="17518" y="4437"/>
                    </a:lnTo>
                    <a:lnTo>
                      <a:pt x="17020" y="4341"/>
                    </a:lnTo>
                    <a:lnTo>
                      <a:pt x="16523" y="4265"/>
                    </a:lnTo>
                    <a:lnTo>
                      <a:pt x="16026" y="4226"/>
                    </a:lnTo>
                    <a:lnTo>
                      <a:pt x="15529" y="4188"/>
                    </a:lnTo>
                    <a:lnTo>
                      <a:pt x="15032" y="4150"/>
                    </a:lnTo>
                    <a:lnTo>
                      <a:pt x="14515" y="4150"/>
                    </a:lnTo>
                    <a:lnTo>
                      <a:pt x="14515" y="4150"/>
                    </a:lnTo>
                    <a:lnTo>
                      <a:pt x="14037" y="4150"/>
                    </a:lnTo>
                    <a:lnTo>
                      <a:pt x="13540" y="4169"/>
                    </a:lnTo>
                    <a:lnTo>
                      <a:pt x="13043" y="4207"/>
                    </a:lnTo>
                    <a:lnTo>
                      <a:pt x="12565" y="4265"/>
                    </a:lnTo>
                    <a:lnTo>
                      <a:pt x="12068" y="4322"/>
                    </a:lnTo>
                    <a:lnTo>
                      <a:pt x="11589" y="4398"/>
                    </a:lnTo>
                    <a:lnTo>
                      <a:pt x="11092" y="4494"/>
                    </a:lnTo>
                    <a:lnTo>
                      <a:pt x="10614" y="4590"/>
                    </a:lnTo>
                    <a:lnTo>
                      <a:pt x="10117" y="4704"/>
                    </a:lnTo>
                    <a:lnTo>
                      <a:pt x="9639" y="4819"/>
                    </a:lnTo>
                    <a:lnTo>
                      <a:pt x="9142" y="4953"/>
                    </a:lnTo>
                    <a:lnTo>
                      <a:pt x="8664" y="5106"/>
                    </a:lnTo>
                    <a:lnTo>
                      <a:pt x="8186" y="5278"/>
                    </a:lnTo>
                    <a:lnTo>
                      <a:pt x="7727" y="5450"/>
                    </a:lnTo>
                    <a:lnTo>
                      <a:pt x="7249" y="5622"/>
                    </a:lnTo>
                    <a:lnTo>
                      <a:pt x="6770" y="5833"/>
                    </a:lnTo>
                    <a:lnTo>
                      <a:pt x="5853" y="6253"/>
                    </a:lnTo>
                    <a:lnTo>
                      <a:pt x="4935" y="6712"/>
                    </a:lnTo>
                    <a:lnTo>
                      <a:pt x="4055" y="7210"/>
                    </a:lnTo>
                    <a:lnTo>
                      <a:pt x="3194" y="7764"/>
                    </a:lnTo>
                    <a:lnTo>
                      <a:pt x="2353" y="8338"/>
                    </a:lnTo>
                    <a:lnTo>
                      <a:pt x="1531" y="8950"/>
                    </a:lnTo>
                    <a:lnTo>
                      <a:pt x="747" y="9600"/>
                    </a:lnTo>
                    <a:lnTo>
                      <a:pt x="1" y="10288"/>
                    </a:lnTo>
                    <a:lnTo>
                      <a:pt x="1" y="29736"/>
                    </a:lnTo>
                    <a:lnTo>
                      <a:pt x="1" y="29736"/>
                    </a:lnTo>
                    <a:lnTo>
                      <a:pt x="842" y="29316"/>
                    </a:lnTo>
                    <a:lnTo>
                      <a:pt x="1684" y="28895"/>
                    </a:lnTo>
                    <a:lnTo>
                      <a:pt x="2544" y="28513"/>
                    </a:lnTo>
                    <a:lnTo>
                      <a:pt x="3424" y="28149"/>
                    </a:lnTo>
                    <a:lnTo>
                      <a:pt x="4304" y="27824"/>
                    </a:lnTo>
                    <a:lnTo>
                      <a:pt x="5202" y="27518"/>
                    </a:lnTo>
                    <a:lnTo>
                      <a:pt x="6101" y="27250"/>
                    </a:lnTo>
                    <a:lnTo>
                      <a:pt x="7000" y="27002"/>
                    </a:lnTo>
                    <a:lnTo>
                      <a:pt x="7918" y="26772"/>
                    </a:lnTo>
                    <a:lnTo>
                      <a:pt x="8836" y="26581"/>
                    </a:lnTo>
                    <a:lnTo>
                      <a:pt x="9773" y="26428"/>
                    </a:lnTo>
                    <a:lnTo>
                      <a:pt x="10691" y="26275"/>
                    </a:lnTo>
                    <a:lnTo>
                      <a:pt x="11628" y="26180"/>
                    </a:lnTo>
                    <a:lnTo>
                      <a:pt x="12565" y="26103"/>
                    </a:lnTo>
                    <a:lnTo>
                      <a:pt x="13502" y="26065"/>
                    </a:lnTo>
                    <a:lnTo>
                      <a:pt x="14458" y="26046"/>
                    </a:lnTo>
                    <a:lnTo>
                      <a:pt x="14458" y="26046"/>
                    </a:lnTo>
                    <a:lnTo>
                      <a:pt x="15108" y="26046"/>
                    </a:lnTo>
                    <a:lnTo>
                      <a:pt x="15108" y="26046"/>
                    </a:lnTo>
                    <a:lnTo>
                      <a:pt x="15873" y="26084"/>
                    </a:lnTo>
                    <a:lnTo>
                      <a:pt x="16638" y="26122"/>
                    </a:lnTo>
                    <a:lnTo>
                      <a:pt x="17384" y="26199"/>
                    </a:lnTo>
                    <a:lnTo>
                      <a:pt x="18149" y="26275"/>
                    </a:lnTo>
                    <a:lnTo>
                      <a:pt x="18894" y="26390"/>
                    </a:lnTo>
                    <a:lnTo>
                      <a:pt x="19659" y="26505"/>
                    </a:lnTo>
                    <a:lnTo>
                      <a:pt x="20405" y="26658"/>
                    </a:lnTo>
                    <a:lnTo>
                      <a:pt x="21151" y="26830"/>
                    </a:lnTo>
                    <a:lnTo>
                      <a:pt x="21897" y="27002"/>
                    </a:lnTo>
                    <a:lnTo>
                      <a:pt x="22623" y="27212"/>
                    </a:lnTo>
                    <a:lnTo>
                      <a:pt x="23350" y="27423"/>
                    </a:lnTo>
                    <a:lnTo>
                      <a:pt x="24077" y="27671"/>
                    </a:lnTo>
                    <a:lnTo>
                      <a:pt x="24803" y="27920"/>
                    </a:lnTo>
                    <a:lnTo>
                      <a:pt x="25511" y="28187"/>
                    </a:lnTo>
                    <a:lnTo>
                      <a:pt x="26219" y="28493"/>
                    </a:lnTo>
                    <a:lnTo>
                      <a:pt x="26926" y="28799"/>
                    </a:lnTo>
                    <a:lnTo>
                      <a:pt x="27614" y="29124"/>
                    </a:lnTo>
                    <a:lnTo>
                      <a:pt x="28303" y="29469"/>
                    </a:lnTo>
                    <a:lnTo>
                      <a:pt x="28972" y="29813"/>
                    </a:lnTo>
                    <a:lnTo>
                      <a:pt x="29642" y="30195"/>
                    </a:lnTo>
                    <a:lnTo>
                      <a:pt x="30292" y="30578"/>
                    </a:lnTo>
                    <a:lnTo>
                      <a:pt x="30942" y="30999"/>
                    </a:lnTo>
                    <a:lnTo>
                      <a:pt x="31573" y="31419"/>
                    </a:lnTo>
                    <a:lnTo>
                      <a:pt x="32204" y="31859"/>
                    </a:lnTo>
                    <a:lnTo>
                      <a:pt x="32816" y="32299"/>
                    </a:lnTo>
                    <a:lnTo>
                      <a:pt x="33409" y="32777"/>
                    </a:lnTo>
                    <a:lnTo>
                      <a:pt x="34002" y="33255"/>
                    </a:lnTo>
                    <a:lnTo>
                      <a:pt x="34575" y="33752"/>
                    </a:lnTo>
                    <a:lnTo>
                      <a:pt x="35149" y="34269"/>
                    </a:lnTo>
                    <a:lnTo>
                      <a:pt x="35703" y="34785"/>
                    </a:lnTo>
                    <a:lnTo>
                      <a:pt x="36239" y="35339"/>
                    </a:lnTo>
                    <a:lnTo>
                      <a:pt x="36774" y="35894"/>
                    </a:lnTo>
                    <a:lnTo>
                      <a:pt x="36774" y="35894"/>
                    </a:lnTo>
                    <a:lnTo>
                      <a:pt x="37348" y="35818"/>
                    </a:lnTo>
                    <a:lnTo>
                      <a:pt x="37922" y="35684"/>
                    </a:lnTo>
                    <a:lnTo>
                      <a:pt x="38209" y="35607"/>
                    </a:lnTo>
                    <a:lnTo>
                      <a:pt x="38476" y="35531"/>
                    </a:lnTo>
                    <a:lnTo>
                      <a:pt x="38763" y="35416"/>
                    </a:lnTo>
                    <a:lnTo>
                      <a:pt x="39050" y="35320"/>
                    </a:lnTo>
                    <a:lnTo>
                      <a:pt x="39050" y="35320"/>
                    </a:lnTo>
                    <a:lnTo>
                      <a:pt x="39318" y="35186"/>
                    </a:lnTo>
                    <a:lnTo>
                      <a:pt x="39585" y="35053"/>
                    </a:lnTo>
                    <a:lnTo>
                      <a:pt x="39853" y="34900"/>
                    </a:lnTo>
                    <a:lnTo>
                      <a:pt x="40121" y="34747"/>
                    </a:lnTo>
                    <a:lnTo>
                      <a:pt x="40618" y="34402"/>
                    </a:lnTo>
                    <a:lnTo>
                      <a:pt x="41077" y="34020"/>
                    </a:lnTo>
                    <a:lnTo>
                      <a:pt x="41536" y="33618"/>
                    </a:lnTo>
                    <a:lnTo>
                      <a:pt x="41976" y="33179"/>
                    </a:lnTo>
                    <a:lnTo>
                      <a:pt x="42397" y="32700"/>
                    </a:lnTo>
                    <a:lnTo>
                      <a:pt x="42798" y="32203"/>
                    </a:lnTo>
                    <a:lnTo>
                      <a:pt x="43181" y="31687"/>
                    </a:lnTo>
                    <a:lnTo>
                      <a:pt x="43544" y="31132"/>
                    </a:lnTo>
                    <a:lnTo>
                      <a:pt x="43907" y="30578"/>
                    </a:lnTo>
                    <a:lnTo>
                      <a:pt x="44251" y="30004"/>
                    </a:lnTo>
                    <a:lnTo>
                      <a:pt x="44596" y="29411"/>
                    </a:lnTo>
                    <a:lnTo>
                      <a:pt x="44921" y="28799"/>
                    </a:lnTo>
                    <a:lnTo>
                      <a:pt x="45571" y="27576"/>
                    </a:lnTo>
                    <a:lnTo>
                      <a:pt x="45571" y="27576"/>
                    </a:lnTo>
                    <a:lnTo>
                      <a:pt x="45208" y="27059"/>
                    </a:lnTo>
                    <a:lnTo>
                      <a:pt x="44844" y="26562"/>
                    </a:lnTo>
                    <a:lnTo>
                      <a:pt x="44519" y="26027"/>
                    </a:lnTo>
                    <a:lnTo>
                      <a:pt x="44194" y="25491"/>
                    </a:lnTo>
                    <a:lnTo>
                      <a:pt x="44194" y="25491"/>
                    </a:lnTo>
                    <a:lnTo>
                      <a:pt x="43907" y="24917"/>
                    </a:lnTo>
                    <a:lnTo>
                      <a:pt x="43659" y="24344"/>
                    </a:lnTo>
                    <a:lnTo>
                      <a:pt x="43429" y="23751"/>
                    </a:lnTo>
                    <a:lnTo>
                      <a:pt x="43238" y="23158"/>
                    </a:lnTo>
                    <a:lnTo>
                      <a:pt x="43085" y="22546"/>
                    </a:lnTo>
                    <a:lnTo>
                      <a:pt x="42951" y="21934"/>
                    </a:lnTo>
                    <a:lnTo>
                      <a:pt x="42855" y="21322"/>
                    </a:lnTo>
                    <a:lnTo>
                      <a:pt x="42779" y="20691"/>
                    </a:lnTo>
                    <a:lnTo>
                      <a:pt x="42741" y="20060"/>
                    </a:lnTo>
                    <a:lnTo>
                      <a:pt x="42741" y="19429"/>
                    </a:lnTo>
                    <a:lnTo>
                      <a:pt x="42760" y="18817"/>
                    </a:lnTo>
                    <a:lnTo>
                      <a:pt x="42798" y="18186"/>
                    </a:lnTo>
                    <a:lnTo>
                      <a:pt x="42875" y="17555"/>
                    </a:lnTo>
                    <a:lnTo>
                      <a:pt x="42989" y="16924"/>
                    </a:lnTo>
                    <a:lnTo>
                      <a:pt x="43104" y="16312"/>
                    </a:lnTo>
                    <a:lnTo>
                      <a:pt x="43276" y="15700"/>
                    </a:lnTo>
                    <a:lnTo>
                      <a:pt x="43448" y="15088"/>
                    </a:lnTo>
                    <a:lnTo>
                      <a:pt x="43659" y="14495"/>
                    </a:lnTo>
                    <a:lnTo>
                      <a:pt x="43907" y="13903"/>
                    </a:lnTo>
                    <a:lnTo>
                      <a:pt x="44156" y="13329"/>
                    </a:lnTo>
                    <a:lnTo>
                      <a:pt x="44443" y="12774"/>
                    </a:lnTo>
                    <a:lnTo>
                      <a:pt x="44768" y="12220"/>
                    </a:lnTo>
                    <a:lnTo>
                      <a:pt x="45093" y="11684"/>
                    </a:lnTo>
                    <a:lnTo>
                      <a:pt x="45456" y="11187"/>
                    </a:lnTo>
                    <a:lnTo>
                      <a:pt x="45839" y="10690"/>
                    </a:lnTo>
                    <a:lnTo>
                      <a:pt x="46259" y="10212"/>
                    </a:lnTo>
                    <a:lnTo>
                      <a:pt x="46680" y="9753"/>
                    </a:lnTo>
                    <a:lnTo>
                      <a:pt x="47139" y="9313"/>
                    </a:lnTo>
                    <a:lnTo>
                      <a:pt x="47617" y="8911"/>
                    </a:lnTo>
                    <a:lnTo>
                      <a:pt x="48114" y="8510"/>
                    </a:lnTo>
                    <a:lnTo>
                      <a:pt x="48631" y="8166"/>
                    </a:lnTo>
                    <a:lnTo>
                      <a:pt x="49166" y="7821"/>
                    </a:lnTo>
                    <a:lnTo>
                      <a:pt x="49166" y="7821"/>
                    </a:lnTo>
                    <a:lnTo>
                      <a:pt x="49663" y="7554"/>
                    </a:lnTo>
                    <a:lnTo>
                      <a:pt x="50160" y="7305"/>
                    </a:lnTo>
                    <a:lnTo>
                      <a:pt x="50677" y="7057"/>
                    </a:lnTo>
                    <a:lnTo>
                      <a:pt x="51193" y="6846"/>
                    </a:lnTo>
                    <a:lnTo>
                      <a:pt x="52245" y="6406"/>
                    </a:lnTo>
                    <a:lnTo>
                      <a:pt x="53297" y="6005"/>
                    </a:lnTo>
                    <a:lnTo>
                      <a:pt x="54348" y="5584"/>
                    </a:lnTo>
                    <a:lnTo>
                      <a:pt x="54865" y="5374"/>
                    </a:lnTo>
                    <a:lnTo>
                      <a:pt x="55381" y="5125"/>
                    </a:lnTo>
                    <a:lnTo>
                      <a:pt x="55897" y="4896"/>
                    </a:lnTo>
                    <a:lnTo>
                      <a:pt x="56395" y="4628"/>
                    </a:lnTo>
                    <a:lnTo>
                      <a:pt x="56873" y="4341"/>
                    </a:lnTo>
                    <a:lnTo>
                      <a:pt x="57351" y="4035"/>
                    </a:lnTo>
                    <a:lnTo>
                      <a:pt x="57351" y="4035"/>
                    </a:lnTo>
                    <a:lnTo>
                      <a:pt x="57599" y="3844"/>
                    </a:lnTo>
                    <a:lnTo>
                      <a:pt x="57848" y="3653"/>
                    </a:lnTo>
                    <a:lnTo>
                      <a:pt x="58096" y="3442"/>
                    </a:lnTo>
                    <a:lnTo>
                      <a:pt x="58326" y="3232"/>
                    </a:lnTo>
                    <a:lnTo>
                      <a:pt x="58555" y="3002"/>
                    </a:lnTo>
                    <a:lnTo>
                      <a:pt x="58766" y="2754"/>
                    </a:lnTo>
                    <a:lnTo>
                      <a:pt x="58976" y="2505"/>
                    </a:lnTo>
                    <a:lnTo>
                      <a:pt x="59167" y="2257"/>
                    </a:lnTo>
                    <a:lnTo>
                      <a:pt x="59359" y="1989"/>
                    </a:lnTo>
                    <a:lnTo>
                      <a:pt x="59531" y="1721"/>
                    </a:lnTo>
                    <a:lnTo>
                      <a:pt x="59703" y="1453"/>
                    </a:lnTo>
                    <a:lnTo>
                      <a:pt x="59837" y="1167"/>
                    </a:lnTo>
                    <a:lnTo>
                      <a:pt x="59971" y="880"/>
                    </a:lnTo>
                    <a:lnTo>
                      <a:pt x="60104" y="593"/>
                    </a:lnTo>
                    <a:lnTo>
                      <a:pt x="60200" y="287"/>
                    </a:lnTo>
                    <a:lnTo>
                      <a:pt x="6029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2" name="Google Shape;302;p9"/>
            <p:cNvGrpSpPr/>
            <p:nvPr/>
          </p:nvGrpSpPr>
          <p:grpSpPr>
            <a:xfrm rot="5400000" flipH="1">
              <a:off x="336472" y="-895348"/>
              <a:ext cx="1490368" cy="3265617"/>
              <a:chOff x="7653574" y="2395431"/>
              <a:chExt cx="1490368" cy="3265617"/>
            </a:xfrm>
          </p:grpSpPr>
          <p:sp>
            <p:nvSpPr>
              <p:cNvPr id="303" name="Google Shape;303;p9"/>
              <p:cNvSpPr/>
              <p:nvPr/>
            </p:nvSpPr>
            <p:spPr>
              <a:xfrm>
                <a:off x="7653574" y="2395431"/>
                <a:ext cx="1490368" cy="2718405"/>
              </a:xfrm>
              <a:custGeom>
                <a:avLst/>
                <a:gdLst/>
                <a:ahLst/>
                <a:cxnLst/>
                <a:rect l="l" t="t" r="r" b="b"/>
                <a:pathLst>
                  <a:path w="63011" h="114931" extrusionOk="0">
                    <a:moveTo>
                      <a:pt x="63010" y="1"/>
                    </a:moveTo>
                    <a:lnTo>
                      <a:pt x="62379" y="20"/>
                    </a:lnTo>
                    <a:lnTo>
                      <a:pt x="61767" y="58"/>
                    </a:lnTo>
                    <a:lnTo>
                      <a:pt x="60524" y="154"/>
                    </a:lnTo>
                    <a:lnTo>
                      <a:pt x="59243" y="307"/>
                    </a:lnTo>
                    <a:lnTo>
                      <a:pt x="57962" y="460"/>
                    </a:lnTo>
                    <a:lnTo>
                      <a:pt x="56681" y="651"/>
                    </a:lnTo>
                    <a:lnTo>
                      <a:pt x="55418" y="880"/>
                    </a:lnTo>
                    <a:lnTo>
                      <a:pt x="54156" y="1129"/>
                    </a:lnTo>
                    <a:lnTo>
                      <a:pt x="52894" y="1416"/>
                    </a:lnTo>
                    <a:lnTo>
                      <a:pt x="51651" y="1741"/>
                    </a:lnTo>
                    <a:lnTo>
                      <a:pt x="50408" y="2085"/>
                    </a:lnTo>
                    <a:lnTo>
                      <a:pt x="49184" y="2468"/>
                    </a:lnTo>
                    <a:lnTo>
                      <a:pt x="47960" y="2888"/>
                    </a:lnTo>
                    <a:lnTo>
                      <a:pt x="46756" y="3328"/>
                    </a:lnTo>
                    <a:lnTo>
                      <a:pt x="45570" y="3825"/>
                    </a:lnTo>
                    <a:lnTo>
                      <a:pt x="44404" y="4342"/>
                    </a:lnTo>
                    <a:lnTo>
                      <a:pt x="43237" y="4896"/>
                    </a:lnTo>
                    <a:lnTo>
                      <a:pt x="42109" y="5489"/>
                    </a:lnTo>
                    <a:lnTo>
                      <a:pt x="40981" y="6120"/>
                    </a:lnTo>
                    <a:lnTo>
                      <a:pt x="40445" y="6445"/>
                    </a:lnTo>
                    <a:lnTo>
                      <a:pt x="39891" y="6789"/>
                    </a:lnTo>
                    <a:lnTo>
                      <a:pt x="39317" y="7172"/>
                    </a:lnTo>
                    <a:lnTo>
                      <a:pt x="38743" y="7573"/>
                    </a:lnTo>
                    <a:lnTo>
                      <a:pt x="38131" y="7994"/>
                    </a:lnTo>
                    <a:lnTo>
                      <a:pt x="37519" y="8434"/>
                    </a:lnTo>
                    <a:lnTo>
                      <a:pt x="36907" y="8893"/>
                    </a:lnTo>
                    <a:lnTo>
                      <a:pt x="36276" y="9390"/>
                    </a:lnTo>
                    <a:lnTo>
                      <a:pt x="35664" y="9887"/>
                    </a:lnTo>
                    <a:lnTo>
                      <a:pt x="35033" y="10423"/>
                    </a:lnTo>
                    <a:lnTo>
                      <a:pt x="34402" y="10958"/>
                    </a:lnTo>
                    <a:lnTo>
                      <a:pt x="33790" y="11513"/>
                    </a:lnTo>
                    <a:lnTo>
                      <a:pt x="33178" y="12087"/>
                    </a:lnTo>
                    <a:lnTo>
                      <a:pt x="32566" y="12679"/>
                    </a:lnTo>
                    <a:lnTo>
                      <a:pt x="31993" y="13291"/>
                    </a:lnTo>
                    <a:lnTo>
                      <a:pt x="31400" y="13903"/>
                    </a:lnTo>
                    <a:lnTo>
                      <a:pt x="30845" y="14534"/>
                    </a:lnTo>
                    <a:lnTo>
                      <a:pt x="30310" y="15165"/>
                    </a:lnTo>
                    <a:lnTo>
                      <a:pt x="29794" y="15816"/>
                    </a:lnTo>
                    <a:lnTo>
                      <a:pt x="29296" y="16466"/>
                    </a:lnTo>
                    <a:lnTo>
                      <a:pt x="28818" y="17116"/>
                    </a:lnTo>
                    <a:lnTo>
                      <a:pt x="28379" y="17785"/>
                    </a:lnTo>
                    <a:lnTo>
                      <a:pt x="27977" y="18454"/>
                    </a:lnTo>
                    <a:lnTo>
                      <a:pt x="27595" y="19143"/>
                    </a:lnTo>
                    <a:lnTo>
                      <a:pt x="27269" y="19812"/>
                    </a:lnTo>
                    <a:lnTo>
                      <a:pt x="26963" y="20501"/>
                    </a:lnTo>
                    <a:lnTo>
                      <a:pt x="26696" y="21170"/>
                    </a:lnTo>
                    <a:lnTo>
                      <a:pt x="26485" y="21858"/>
                    </a:lnTo>
                    <a:lnTo>
                      <a:pt x="26313" y="22547"/>
                    </a:lnTo>
                    <a:lnTo>
                      <a:pt x="26256" y="22872"/>
                    </a:lnTo>
                    <a:lnTo>
                      <a:pt x="26199" y="23216"/>
                    </a:lnTo>
                    <a:lnTo>
                      <a:pt x="26160" y="23560"/>
                    </a:lnTo>
                    <a:lnTo>
                      <a:pt x="26122" y="23885"/>
                    </a:lnTo>
                    <a:lnTo>
                      <a:pt x="26103" y="24230"/>
                    </a:lnTo>
                    <a:lnTo>
                      <a:pt x="26103" y="24574"/>
                    </a:lnTo>
                    <a:lnTo>
                      <a:pt x="26141" y="25109"/>
                    </a:lnTo>
                    <a:lnTo>
                      <a:pt x="26199" y="25626"/>
                    </a:lnTo>
                    <a:lnTo>
                      <a:pt x="26294" y="26161"/>
                    </a:lnTo>
                    <a:lnTo>
                      <a:pt x="26409" y="26677"/>
                    </a:lnTo>
                    <a:lnTo>
                      <a:pt x="26562" y="27194"/>
                    </a:lnTo>
                    <a:lnTo>
                      <a:pt x="26753" y="27691"/>
                    </a:lnTo>
                    <a:lnTo>
                      <a:pt x="26963" y="28188"/>
                    </a:lnTo>
                    <a:lnTo>
                      <a:pt x="27193" y="28666"/>
                    </a:lnTo>
                    <a:lnTo>
                      <a:pt x="27461" y="29144"/>
                    </a:lnTo>
                    <a:lnTo>
                      <a:pt x="27767" y="29584"/>
                    </a:lnTo>
                    <a:lnTo>
                      <a:pt x="28073" y="30024"/>
                    </a:lnTo>
                    <a:lnTo>
                      <a:pt x="28417" y="30445"/>
                    </a:lnTo>
                    <a:lnTo>
                      <a:pt x="28780" y="30827"/>
                    </a:lnTo>
                    <a:lnTo>
                      <a:pt x="29182" y="31190"/>
                    </a:lnTo>
                    <a:lnTo>
                      <a:pt x="29583" y="31535"/>
                    </a:lnTo>
                    <a:lnTo>
                      <a:pt x="30023" y="31841"/>
                    </a:lnTo>
                    <a:lnTo>
                      <a:pt x="30272" y="32013"/>
                    </a:lnTo>
                    <a:lnTo>
                      <a:pt x="30520" y="32147"/>
                    </a:lnTo>
                    <a:lnTo>
                      <a:pt x="30788" y="32280"/>
                    </a:lnTo>
                    <a:lnTo>
                      <a:pt x="31056" y="32395"/>
                    </a:lnTo>
                    <a:lnTo>
                      <a:pt x="31324" y="32491"/>
                    </a:lnTo>
                    <a:lnTo>
                      <a:pt x="31610" y="32586"/>
                    </a:lnTo>
                    <a:lnTo>
                      <a:pt x="32184" y="32739"/>
                    </a:lnTo>
                    <a:lnTo>
                      <a:pt x="32758" y="32873"/>
                    </a:lnTo>
                    <a:lnTo>
                      <a:pt x="33351" y="32969"/>
                    </a:lnTo>
                    <a:lnTo>
                      <a:pt x="34536" y="33160"/>
                    </a:lnTo>
                    <a:lnTo>
                      <a:pt x="35129" y="33275"/>
                    </a:lnTo>
                    <a:lnTo>
                      <a:pt x="35703" y="33390"/>
                    </a:lnTo>
                    <a:lnTo>
                      <a:pt x="36257" y="33543"/>
                    </a:lnTo>
                    <a:lnTo>
                      <a:pt x="36544" y="33638"/>
                    </a:lnTo>
                    <a:lnTo>
                      <a:pt x="36812" y="33734"/>
                    </a:lnTo>
                    <a:lnTo>
                      <a:pt x="37060" y="33849"/>
                    </a:lnTo>
                    <a:lnTo>
                      <a:pt x="37328" y="33982"/>
                    </a:lnTo>
                    <a:lnTo>
                      <a:pt x="37558" y="34116"/>
                    </a:lnTo>
                    <a:lnTo>
                      <a:pt x="37806" y="34269"/>
                    </a:lnTo>
                    <a:lnTo>
                      <a:pt x="38036" y="34441"/>
                    </a:lnTo>
                    <a:lnTo>
                      <a:pt x="38246" y="34633"/>
                    </a:lnTo>
                    <a:lnTo>
                      <a:pt x="38456" y="34843"/>
                    </a:lnTo>
                    <a:lnTo>
                      <a:pt x="38667" y="35072"/>
                    </a:lnTo>
                    <a:lnTo>
                      <a:pt x="38858" y="35321"/>
                    </a:lnTo>
                    <a:lnTo>
                      <a:pt x="39030" y="35570"/>
                    </a:lnTo>
                    <a:lnTo>
                      <a:pt x="39164" y="35818"/>
                    </a:lnTo>
                    <a:lnTo>
                      <a:pt x="39298" y="36048"/>
                    </a:lnTo>
                    <a:lnTo>
                      <a:pt x="39413" y="36296"/>
                    </a:lnTo>
                    <a:lnTo>
                      <a:pt x="39508" y="36526"/>
                    </a:lnTo>
                    <a:lnTo>
                      <a:pt x="39585" y="36774"/>
                    </a:lnTo>
                    <a:lnTo>
                      <a:pt x="39661" y="37004"/>
                    </a:lnTo>
                    <a:lnTo>
                      <a:pt x="39699" y="37233"/>
                    </a:lnTo>
                    <a:lnTo>
                      <a:pt x="39718" y="37463"/>
                    </a:lnTo>
                    <a:lnTo>
                      <a:pt x="39738" y="37692"/>
                    </a:lnTo>
                    <a:lnTo>
                      <a:pt x="39738" y="37922"/>
                    </a:lnTo>
                    <a:lnTo>
                      <a:pt x="39718" y="38151"/>
                    </a:lnTo>
                    <a:lnTo>
                      <a:pt x="39680" y="38381"/>
                    </a:lnTo>
                    <a:lnTo>
                      <a:pt x="39642" y="38591"/>
                    </a:lnTo>
                    <a:lnTo>
                      <a:pt x="39585" y="38820"/>
                    </a:lnTo>
                    <a:lnTo>
                      <a:pt x="39508" y="39031"/>
                    </a:lnTo>
                    <a:lnTo>
                      <a:pt x="39413" y="39260"/>
                    </a:lnTo>
                    <a:lnTo>
                      <a:pt x="39221" y="39681"/>
                    </a:lnTo>
                    <a:lnTo>
                      <a:pt x="38973" y="40102"/>
                    </a:lnTo>
                    <a:lnTo>
                      <a:pt x="38667" y="40503"/>
                    </a:lnTo>
                    <a:lnTo>
                      <a:pt x="38342" y="40905"/>
                    </a:lnTo>
                    <a:lnTo>
                      <a:pt x="37997" y="41306"/>
                    </a:lnTo>
                    <a:lnTo>
                      <a:pt x="37596" y="41689"/>
                    </a:lnTo>
                    <a:lnTo>
                      <a:pt x="37175" y="42052"/>
                    </a:lnTo>
                    <a:lnTo>
                      <a:pt x="36754" y="42416"/>
                    </a:lnTo>
                    <a:lnTo>
                      <a:pt x="36295" y="42779"/>
                    </a:lnTo>
                    <a:lnTo>
                      <a:pt x="35817" y="43123"/>
                    </a:lnTo>
                    <a:lnTo>
                      <a:pt x="35339" y="43467"/>
                    </a:lnTo>
                    <a:lnTo>
                      <a:pt x="34364" y="44118"/>
                    </a:lnTo>
                    <a:lnTo>
                      <a:pt x="33389" y="44730"/>
                    </a:lnTo>
                    <a:lnTo>
                      <a:pt x="31591" y="45820"/>
                    </a:lnTo>
                    <a:lnTo>
                      <a:pt x="30807" y="46317"/>
                    </a:lnTo>
                    <a:lnTo>
                      <a:pt x="30138" y="46757"/>
                    </a:lnTo>
                    <a:lnTo>
                      <a:pt x="27767" y="48439"/>
                    </a:lnTo>
                    <a:lnTo>
                      <a:pt x="25415" y="50141"/>
                    </a:lnTo>
                    <a:lnTo>
                      <a:pt x="23062" y="51862"/>
                    </a:lnTo>
                    <a:lnTo>
                      <a:pt x="21896" y="52742"/>
                    </a:lnTo>
                    <a:lnTo>
                      <a:pt x="20729" y="53622"/>
                    </a:lnTo>
                    <a:lnTo>
                      <a:pt x="19582" y="54520"/>
                    </a:lnTo>
                    <a:lnTo>
                      <a:pt x="18454" y="55438"/>
                    </a:lnTo>
                    <a:lnTo>
                      <a:pt x="17326" y="56375"/>
                    </a:lnTo>
                    <a:lnTo>
                      <a:pt x="16236" y="57312"/>
                    </a:lnTo>
                    <a:lnTo>
                      <a:pt x="15145" y="58288"/>
                    </a:lnTo>
                    <a:lnTo>
                      <a:pt x="14075" y="59282"/>
                    </a:lnTo>
                    <a:lnTo>
                      <a:pt x="13042" y="60296"/>
                    </a:lnTo>
                    <a:lnTo>
                      <a:pt x="12009" y="61347"/>
                    </a:lnTo>
                    <a:lnTo>
                      <a:pt x="11378" y="62036"/>
                    </a:lnTo>
                    <a:lnTo>
                      <a:pt x="10766" y="62724"/>
                    </a:lnTo>
                    <a:lnTo>
                      <a:pt x="10135" y="63432"/>
                    </a:lnTo>
                    <a:lnTo>
                      <a:pt x="9542" y="64139"/>
                    </a:lnTo>
                    <a:lnTo>
                      <a:pt x="8950" y="64866"/>
                    </a:lnTo>
                    <a:lnTo>
                      <a:pt x="8376" y="65612"/>
                    </a:lnTo>
                    <a:lnTo>
                      <a:pt x="7821" y="66358"/>
                    </a:lnTo>
                    <a:lnTo>
                      <a:pt x="7267" y="67123"/>
                    </a:lnTo>
                    <a:lnTo>
                      <a:pt x="6731" y="67887"/>
                    </a:lnTo>
                    <a:lnTo>
                      <a:pt x="6215" y="68672"/>
                    </a:lnTo>
                    <a:lnTo>
                      <a:pt x="5718" y="69475"/>
                    </a:lnTo>
                    <a:lnTo>
                      <a:pt x="5240" y="70278"/>
                    </a:lnTo>
                    <a:lnTo>
                      <a:pt x="4762" y="71081"/>
                    </a:lnTo>
                    <a:lnTo>
                      <a:pt x="4322" y="71903"/>
                    </a:lnTo>
                    <a:lnTo>
                      <a:pt x="3882" y="72726"/>
                    </a:lnTo>
                    <a:lnTo>
                      <a:pt x="3481" y="73567"/>
                    </a:lnTo>
                    <a:lnTo>
                      <a:pt x="3079" y="74408"/>
                    </a:lnTo>
                    <a:lnTo>
                      <a:pt x="2716" y="75250"/>
                    </a:lnTo>
                    <a:lnTo>
                      <a:pt x="2371" y="76110"/>
                    </a:lnTo>
                    <a:lnTo>
                      <a:pt x="2027" y="76971"/>
                    </a:lnTo>
                    <a:lnTo>
                      <a:pt x="1721" y="77851"/>
                    </a:lnTo>
                    <a:lnTo>
                      <a:pt x="1453" y="78730"/>
                    </a:lnTo>
                    <a:lnTo>
                      <a:pt x="1186" y="79610"/>
                    </a:lnTo>
                    <a:lnTo>
                      <a:pt x="956" y="80509"/>
                    </a:lnTo>
                    <a:lnTo>
                      <a:pt x="746" y="81388"/>
                    </a:lnTo>
                    <a:lnTo>
                      <a:pt x="555" y="82306"/>
                    </a:lnTo>
                    <a:lnTo>
                      <a:pt x="383" y="83205"/>
                    </a:lnTo>
                    <a:lnTo>
                      <a:pt x="249" y="84123"/>
                    </a:lnTo>
                    <a:lnTo>
                      <a:pt x="153" y="85041"/>
                    </a:lnTo>
                    <a:lnTo>
                      <a:pt x="77" y="85959"/>
                    </a:lnTo>
                    <a:lnTo>
                      <a:pt x="19" y="86877"/>
                    </a:lnTo>
                    <a:lnTo>
                      <a:pt x="0" y="87814"/>
                    </a:lnTo>
                    <a:lnTo>
                      <a:pt x="0" y="88349"/>
                    </a:lnTo>
                    <a:lnTo>
                      <a:pt x="19" y="88904"/>
                    </a:lnTo>
                    <a:lnTo>
                      <a:pt x="38" y="89458"/>
                    </a:lnTo>
                    <a:lnTo>
                      <a:pt x="77" y="89994"/>
                    </a:lnTo>
                    <a:lnTo>
                      <a:pt x="115" y="90529"/>
                    </a:lnTo>
                    <a:lnTo>
                      <a:pt x="191" y="91065"/>
                    </a:lnTo>
                    <a:lnTo>
                      <a:pt x="249" y="91581"/>
                    </a:lnTo>
                    <a:lnTo>
                      <a:pt x="344" y="92116"/>
                    </a:lnTo>
                    <a:lnTo>
                      <a:pt x="536" y="93149"/>
                    </a:lnTo>
                    <a:lnTo>
                      <a:pt x="765" y="94162"/>
                    </a:lnTo>
                    <a:lnTo>
                      <a:pt x="1052" y="95157"/>
                    </a:lnTo>
                    <a:lnTo>
                      <a:pt x="1377" y="96132"/>
                    </a:lnTo>
                    <a:lnTo>
                      <a:pt x="1740" y="97107"/>
                    </a:lnTo>
                    <a:lnTo>
                      <a:pt x="2123" y="98064"/>
                    </a:lnTo>
                    <a:lnTo>
                      <a:pt x="2563" y="98981"/>
                    </a:lnTo>
                    <a:lnTo>
                      <a:pt x="3041" y="99899"/>
                    </a:lnTo>
                    <a:lnTo>
                      <a:pt x="3538" y="100817"/>
                    </a:lnTo>
                    <a:lnTo>
                      <a:pt x="4073" y="101697"/>
                    </a:lnTo>
                    <a:lnTo>
                      <a:pt x="4647" y="102557"/>
                    </a:lnTo>
                    <a:lnTo>
                      <a:pt x="5259" y="103418"/>
                    </a:lnTo>
                    <a:lnTo>
                      <a:pt x="5890" y="104259"/>
                    </a:lnTo>
                    <a:lnTo>
                      <a:pt x="6540" y="105082"/>
                    </a:lnTo>
                    <a:lnTo>
                      <a:pt x="7229" y="105885"/>
                    </a:lnTo>
                    <a:lnTo>
                      <a:pt x="7955" y="106669"/>
                    </a:lnTo>
                    <a:lnTo>
                      <a:pt x="8682" y="107453"/>
                    </a:lnTo>
                    <a:lnTo>
                      <a:pt x="9447" y="108199"/>
                    </a:lnTo>
                    <a:lnTo>
                      <a:pt x="10250" y="108945"/>
                    </a:lnTo>
                    <a:lnTo>
                      <a:pt x="11053" y="109671"/>
                    </a:lnTo>
                    <a:lnTo>
                      <a:pt x="11895" y="110379"/>
                    </a:lnTo>
                    <a:lnTo>
                      <a:pt x="12736" y="111086"/>
                    </a:lnTo>
                    <a:lnTo>
                      <a:pt x="13616" y="111756"/>
                    </a:lnTo>
                    <a:lnTo>
                      <a:pt x="14495" y="112425"/>
                    </a:lnTo>
                    <a:lnTo>
                      <a:pt x="15394" y="113075"/>
                    </a:lnTo>
                    <a:lnTo>
                      <a:pt x="16331" y="113706"/>
                    </a:lnTo>
                    <a:lnTo>
                      <a:pt x="17249" y="114337"/>
                    </a:lnTo>
                    <a:lnTo>
                      <a:pt x="18205" y="114930"/>
                    </a:lnTo>
                    <a:lnTo>
                      <a:pt x="63010" y="114930"/>
                    </a:lnTo>
                    <a:lnTo>
                      <a:pt x="630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dist="47625" dir="5400000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4" name="Google Shape;304;p9"/>
              <p:cNvSpPr/>
              <p:nvPr/>
            </p:nvSpPr>
            <p:spPr>
              <a:xfrm>
                <a:off x="7653574" y="2395431"/>
                <a:ext cx="1490368" cy="2718405"/>
              </a:xfrm>
              <a:custGeom>
                <a:avLst/>
                <a:gdLst/>
                <a:ahLst/>
                <a:cxnLst/>
                <a:rect l="l" t="t" r="r" b="b"/>
                <a:pathLst>
                  <a:path w="63011" h="114931" fill="none" extrusionOk="0">
                    <a:moveTo>
                      <a:pt x="63010" y="1"/>
                    </a:moveTo>
                    <a:lnTo>
                      <a:pt x="63010" y="114930"/>
                    </a:lnTo>
                    <a:lnTo>
                      <a:pt x="18205" y="114930"/>
                    </a:lnTo>
                    <a:lnTo>
                      <a:pt x="18205" y="114930"/>
                    </a:lnTo>
                    <a:lnTo>
                      <a:pt x="17249" y="114337"/>
                    </a:lnTo>
                    <a:lnTo>
                      <a:pt x="16331" y="113706"/>
                    </a:lnTo>
                    <a:lnTo>
                      <a:pt x="15394" y="113075"/>
                    </a:lnTo>
                    <a:lnTo>
                      <a:pt x="14495" y="112425"/>
                    </a:lnTo>
                    <a:lnTo>
                      <a:pt x="13616" y="111756"/>
                    </a:lnTo>
                    <a:lnTo>
                      <a:pt x="12736" y="111086"/>
                    </a:lnTo>
                    <a:lnTo>
                      <a:pt x="11895" y="110379"/>
                    </a:lnTo>
                    <a:lnTo>
                      <a:pt x="11053" y="109671"/>
                    </a:lnTo>
                    <a:lnTo>
                      <a:pt x="10250" y="108945"/>
                    </a:lnTo>
                    <a:lnTo>
                      <a:pt x="9447" y="108199"/>
                    </a:lnTo>
                    <a:lnTo>
                      <a:pt x="8682" y="107453"/>
                    </a:lnTo>
                    <a:lnTo>
                      <a:pt x="7955" y="106669"/>
                    </a:lnTo>
                    <a:lnTo>
                      <a:pt x="7229" y="105885"/>
                    </a:lnTo>
                    <a:lnTo>
                      <a:pt x="6540" y="105082"/>
                    </a:lnTo>
                    <a:lnTo>
                      <a:pt x="5890" y="104259"/>
                    </a:lnTo>
                    <a:lnTo>
                      <a:pt x="5259" y="103418"/>
                    </a:lnTo>
                    <a:lnTo>
                      <a:pt x="4647" y="102557"/>
                    </a:lnTo>
                    <a:lnTo>
                      <a:pt x="4073" y="101697"/>
                    </a:lnTo>
                    <a:lnTo>
                      <a:pt x="3538" y="100817"/>
                    </a:lnTo>
                    <a:lnTo>
                      <a:pt x="3041" y="99899"/>
                    </a:lnTo>
                    <a:lnTo>
                      <a:pt x="2563" y="98981"/>
                    </a:lnTo>
                    <a:lnTo>
                      <a:pt x="2123" y="98064"/>
                    </a:lnTo>
                    <a:lnTo>
                      <a:pt x="1740" y="97107"/>
                    </a:lnTo>
                    <a:lnTo>
                      <a:pt x="1377" y="96132"/>
                    </a:lnTo>
                    <a:lnTo>
                      <a:pt x="1052" y="95157"/>
                    </a:lnTo>
                    <a:lnTo>
                      <a:pt x="765" y="94162"/>
                    </a:lnTo>
                    <a:lnTo>
                      <a:pt x="536" y="93149"/>
                    </a:lnTo>
                    <a:lnTo>
                      <a:pt x="344" y="92116"/>
                    </a:lnTo>
                    <a:lnTo>
                      <a:pt x="249" y="91581"/>
                    </a:lnTo>
                    <a:lnTo>
                      <a:pt x="191" y="91065"/>
                    </a:lnTo>
                    <a:lnTo>
                      <a:pt x="115" y="90529"/>
                    </a:lnTo>
                    <a:lnTo>
                      <a:pt x="77" y="89994"/>
                    </a:lnTo>
                    <a:lnTo>
                      <a:pt x="38" y="89458"/>
                    </a:lnTo>
                    <a:lnTo>
                      <a:pt x="19" y="88904"/>
                    </a:lnTo>
                    <a:lnTo>
                      <a:pt x="0" y="88349"/>
                    </a:lnTo>
                    <a:lnTo>
                      <a:pt x="0" y="87814"/>
                    </a:lnTo>
                    <a:lnTo>
                      <a:pt x="0" y="87814"/>
                    </a:lnTo>
                    <a:lnTo>
                      <a:pt x="19" y="86877"/>
                    </a:lnTo>
                    <a:lnTo>
                      <a:pt x="77" y="85959"/>
                    </a:lnTo>
                    <a:lnTo>
                      <a:pt x="153" y="85041"/>
                    </a:lnTo>
                    <a:lnTo>
                      <a:pt x="249" y="84123"/>
                    </a:lnTo>
                    <a:lnTo>
                      <a:pt x="383" y="83205"/>
                    </a:lnTo>
                    <a:lnTo>
                      <a:pt x="555" y="82306"/>
                    </a:lnTo>
                    <a:lnTo>
                      <a:pt x="746" y="81388"/>
                    </a:lnTo>
                    <a:lnTo>
                      <a:pt x="956" y="80509"/>
                    </a:lnTo>
                    <a:lnTo>
                      <a:pt x="1186" y="79610"/>
                    </a:lnTo>
                    <a:lnTo>
                      <a:pt x="1453" y="78730"/>
                    </a:lnTo>
                    <a:lnTo>
                      <a:pt x="1721" y="77851"/>
                    </a:lnTo>
                    <a:lnTo>
                      <a:pt x="2027" y="76971"/>
                    </a:lnTo>
                    <a:lnTo>
                      <a:pt x="2371" y="76110"/>
                    </a:lnTo>
                    <a:lnTo>
                      <a:pt x="2716" y="75250"/>
                    </a:lnTo>
                    <a:lnTo>
                      <a:pt x="3079" y="74408"/>
                    </a:lnTo>
                    <a:lnTo>
                      <a:pt x="3481" y="73567"/>
                    </a:lnTo>
                    <a:lnTo>
                      <a:pt x="3882" y="72726"/>
                    </a:lnTo>
                    <a:lnTo>
                      <a:pt x="4322" y="71903"/>
                    </a:lnTo>
                    <a:lnTo>
                      <a:pt x="4762" y="71081"/>
                    </a:lnTo>
                    <a:lnTo>
                      <a:pt x="5240" y="70278"/>
                    </a:lnTo>
                    <a:lnTo>
                      <a:pt x="5718" y="69475"/>
                    </a:lnTo>
                    <a:lnTo>
                      <a:pt x="6215" y="68672"/>
                    </a:lnTo>
                    <a:lnTo>
                      <a:pt x="6731" y="67887"/>
                    </a:lnTo>
                    <a:lnTo>
                      <a:pt x="7267" y="67123"/>
                    </a:lnTo>
                    <a:lnTo>
                      <a:pt x="7821" y="66358"/>
                    </a:lnTo>
                    <a:lnTo>
                      <a:pt x="8376" y="65612"/>
                    </a:lnTo>
                    <a:lnTo>
                      <a:pt x="8950" y="64866"/>
                    </a:lnTo>
                    <a:lnTo>
                      <a:pt x="9542" y="64139"/>
                    </a:lnTo>
                    <a:lnTo>
                      <a:pt x="10135" y="63432"/>
                    </a:lnTo>
                    <a:lnTo>
                      <a:pt x="10766" y="62724"/>
                    </a:lnTo>
                    <a:lnTo>
                      <a:pt x="11378" y="62036"/>
                    </a:lnTo>
                    <a:lnTo>
                      <a:pt x="12009" y="61347"/>
                    </a:lnTo>
                    <a:lnTo>
                      <a:pt x="12009" y="61347"/>
                    </a:lnTo>
                    <a:lnTo>
                      <a:pt x="13042" y="60296"/>
                    </a:lnTo>
                    <a:lnTo>
                      <a:pt x="14075" y="59282"/>
                    </a:lnTo>
                    <a:lnTo>
                      <a:pt x="15145" y="58288"/>
                    </a:lnTo>
                    <a:lnTo>
                      <a:pt x="16236" y="57312"/>
                    </a:lnTo>
                    <a:lnTo>
                      <a:pt x="17326" y="56375"/>
                    </a:lnTo>
                    <a:lnTo>
                      <a:pt x="18454" y="55438"/>
                    </a:lnTo>
                    <a:lnTo>
                      <a:pt x="19582" y="54520"/>
                    </a:lnTo>
                    <a:lnTo>
                      <a:pt x="20729" y="53622"/>
                    </a:lnTo>
                    <a:lnTo>
                      <a:pt x="21896" y="52742"/>
                    </a:lnTo>
                    <a:lnTo>
                      <a:pt x="23062" y="51862"/>
                    </a:lnTo>
                    <a:lnTo>
                      <a:pt x="25415" y="50141"/>
                    </a:lnTo>
                    <a:lnTo>
                      <a:pt x="27767" y="48439"/>
                    </a:lnTo>
                    <a:lnTo>
                      <a:pt x="30138" y="46757"/>
                    </a:lnTo>
                    <a:lnTo>
                      <a:pt x="30138" y="46757"/>
                    </a:lnTo>
                    <a:lnTo>
                      <a:pt x="30807" y="46317"/>
                    </a:lnTo>
                    <a:lnTo>
                      <a:pt x="31591" y="45820"/>
                    </a:lnTo>
                    <a:lnTo>
                      <a:pt x="33389" y="44730"/>
                    </a:lnTo>
                    <a:lnTo>
                      <a:pt x="34364" y="44118"/>
                    </a:lnTo>
                    <a:lnTo>
                      <a:pt x="35339" y="43467"/>
                    </a:lnTo>
                    <a:lnTo>
                      <a:pt x="35817" y="43123"/>
                    </a:lnTo>
                    <a:lnTo>
                      <a:pt x="36295" y="42779"/>
                    </a:lnTo>
                    <a:lnTo>
                      <a:pt x="36754" y="42416"/>
                    </a:lnTo>
                    <a:lnTo>
                      <a:pt x="37175" y="42052"/>
                    </a:lnTo>
                    <a:lnTo>
                      <a:pt x="37596" y="41689"/>
                    </a:lnTo>
                    <a:lnTo>
                      <a:pt x="37997" y="41306"/>
                    </a:lnTo>
                    <a:lnTo>
                      <a:pt x="38342" y="40905"/>
                    </a:lnTo>
                    <a:lnTo>
                      <a:pt x="38667" y="40503"/>
                    </a:lnTo>
                    <a:lnTo>
                      <a:pt x="38973" y="40102"/>
                    </a:lnTo>
                    <a:lnTo>
                      <a:pt x="39221" y="39681"/>
                    </a:lnTo>
                    <a:lnTo>
                      <a:pt x="39413" y="39260"/>
                    </a:lnTo>
                    <a:lnTo>
                      <a:pt x="39508" y="39031"/>
                    </a:lnTo>
                    <a:lnTo>
                      <a:pt x="39585" y="38820"/>
                    </a:lnTo>
                    <a:lnTo>
                      <a:pt x="39642" y="38591"/>
                    </a:lnTo>
                    <a:lnTo>
                      <a:pt x="39680" y="38381"/>
                    </a:lnTo>
                    <a:lnTo>
                      <a:pt x="39718" y="38151"/>
                    </a:lnTo>
                    <a:lnTo>
                      <a:pt x="39738" y="37922"/>
                    </a:lnTo>
                    <a:lnTo>
                      <a:pt x="39738" y="37692"/>
                    </a:lnTo>
                    <a:lnTo>
                      <a:pt x="39718" y="37463"/>
                    </a:lnTo>
                    <a:lnTo>
                      <a:pt x="39699" y="37233"/>
                    </a:lnTo>
                    <a:lnTo>
                      <a:pt x="39661" y="37004"/>
                    </a:lnTo>
                    <a:lnTo>
                      <a:pt x="39585" y="36774"/>
                    </a:lnTo>
                    <a:lnTo>
                      <a:pt x="39508" y="36526"/>
                    </a:lnTo>
                    <a:lnTo>
                      <a:pt x="39413" y="36296"/>
                    </a:lnTo>
                    <a:lnTo>
                      <a:pt x="39298" y="36048"/>
                    </a:lnTo>
                    <a:lnTo>
                      <a:pt x="39164" y="35818"/>
                    </a:lnTo>
                    <a:lnTo>
                      <a:pt x="39030" y="35570"/>
                    </a:lnTo>
                    <a:lnTo>
                      <a:pt x="38858" y="35321"/>
                    </a:lnTo>
                    <a:lnTo>
                      <a:pt x="38667" y="35072"/>
                    </a:lnTo>
                    <a:lnTo>
                      <a:pt x="38667" y="35072"/>
                    </a:lnTo>
                    <a:lnTo>
                      <a:pt x="38456" y="34843"/>
                    </a:lnTo>
                    <a:lnTo>
                      <a:pt x="38246" y="34633"/>
                    </a:lnTo>
                    <a:lnTo>
                      <a:pt x="38036" y="34441"/>
                    </a:lnTo>
                    <a:lnTo>
                      <a:pt x="37806" y="34269"/>
                    </a:lnTo>
                    <a:lnTo>
                      <a:pt x="37558" y="34116"/>
                    </a:lnTo>
                    <a:lnTo>
                      <a:pt x="37328" y="33982"/>
                    </a:lnTo>
                    <a:lnTo>
                      <a:pt x="37060" y="33849"/>
                    </a:lnTo>
                    <a:lnTo>
                      <a:pt x="36812" y="33734"/>
                    </a:lnTo>
                    <a:lnTo>
                      <a:pt x="36544" y="33638"/>
                    </a:lnTo>
                    <a:lnTo>
                      <a:pt x="36257" y="33543"/>
                    </a:lnTo>
                    <a:lnTo>
                      <a:pt x="35703" y="33390"/>
                    </a:lnTo>
                    <a:lnTo>
                      <a:pt x="35129" y="33275"/>
                    </a:lnTo>
                    <a:lnTo>
                      <a:pt x="34536" y="33160"/>
                    </a:lnTo>
                    <a:lnTo>
                      <a:pt x="33351" y="32969"/>
                    </a:lnTo>
                    <a:lnTo>
                      <a:pt x="32758" y="32873"/>
                    </a:lnTo>
                    <a:lnTo>
                      <a:pt x="32184" y="32739"/>
                    </a:lnTo>
                    <a:lnTo>
                      <a:pt x="31610" y="32586"/>
                    </a:lnTo>
                    <a:lnTo>
                      <a:pt x="31324" y="32491"/>
                    </a:lnTo>
                    <a:lnTo>
                      <a:pt x="31056" y="32395"/>
                    </a:lnTo>
                    <a:lnTo>
                      <a:pt x="30788" y="32280"/>
                    </a:lnTo>
                    <a:lnTo>
                      <a:pt x="30520" y="32147"/>
                    </a:lnTo>
                    <a:lnTo>
                      <a:pt x="30272" y="32013"/>
                    </a:lnTo>
                    <a:lnTo>
                      <a:pt x="30023" y="31841"/>
                    </a:lnTo>
                    <a:lnTo>
                      <a:pt x="30023" y="31841"/>
                    </a:lnTo>
                    <a:lnTo>
                      <a:pt x="29583" y="31535"/>
                    </a:lnTo>
                    <a:lnTo>
                      <a:pt x="29182" y="31190"/>
                    </a:lnTo>
                    <a:lnTo>
                      <a:pt x="28780" y="30827"/>
                    </a:lnTo>
                    <a:lnTo>
                      <a:pt x="28417" y="30445"/>
                    </a:lnTo>
                    <a:lnTo>
                      <a:pt x="28073" y="30024"/>
                    </a:lnTo>
                    <a:lnTo>
                      <a:pt x="27767" y="29584"/>
                    </a:lnTo>
                    <a:lnTo>
                      <a:pt x="27461" y="29144"/>
                    </a:lnTo>
                    <a:lnTo>
                      <a:pt x="27193" y="28666"/>
                    </a:lnTo>
                    <a:lnTo>
                      <a:pt x="26963" y="28188"/>
                    </a:lnTo>
                    <a:lnTo>
                      <a:pt x="26753" y="27691"/>
                    </a:lnTo>
                    <a:lnTo>
                      <a:pt x="26562" y="27194"/>
                    </a:lnTo>
                    <a:lnTo>
                      <a:pt x="26409" y="26677"/>
                    </a:lnTo>
                    <a:lnTo>
                      <a:pt x="26294" y="26161"/>
                    </a:lnTo>
                    <a:lnTo>
                      <a:pt x="26199" y="25626"/>
                    </a:lnTo>
                    <a:lnTo>
                      <a:pt x="26141" y="25109"/>
                    </a:lnTo>
                    <a:lnTo>
                      <a:pt x="26103" y="24574"/>
                    </a:lnTo>
                    <a:lnTo>
                      <a:pt x="26103" y="24574"/>
                    </a:lnTo>
                    <a:lnTo>
                      <a:pt x="26103" y="24574"/>
                    </a:lnTo>
                    <a:lnTo>
                      <a:pt x="26103" y="24230"/>
                    </a:lnTo>
                    <a:lnTo>
                      <a:pt x="26122" y="23885"/>
                    </a:lnTo>
                    <a:lnTo>
                      <a:pt x="26160" y="23560"/>
                    </a:lnTo>
                    <a:lnTo>
                      <a:pt x="26199" y="23216"/>
                    </a:lnTo>
                    <a:lnTo>
                      <a:pt x="26256" y="22872"/>
                    </a:lnTo>
                    <a:lnTo>
                      <a:pt x="26313" y="22547"/>
                    </a:lnTo>
                    <a:lnTo>
                      <a:pt x="26485" y="21858"/>
                    </a:lnTo>
                    <a:lnTo>
                      <a:pt x="26696" y="21170"/>
                    </a:lnTo>
                    <a:lnTo>
                      <a:pt x="26963" y="20501"/>
                    </a:lnTo>
                    <a:lnTo>
                      <a:pt x="27269" y="19812"/>
                    </a:lnTo>
                    <a:lnTo>
                      <a:pt x="27595" y="19143"/>
                    </a:lnTo>
                    <a:lnTo>
                      <a:pt x="27977" y="18454"/>
                    </a:lnTo>
                    <a:lnTo>
                      <a:pt x="28379" y="17785"/>
                    </a:lnTo>
                    <a:lnTo>
                      <a:pt x="28818" y="17116"/>
                    </a:lnTo>
                    <a:lnTo>
                      <a:pt x="29296" y="16466"/>
                    </a:lnTo>
                    <a:lnTo>
                      <a:pt x="29794" y="15816"/>
                    </a:lnTo>
                    <a:lnTo>
                      <a:pt x="30310" y="15165"/>
                    </a:lnTo>
                    <a:lnTo>
                      <a:pt x="30845" y="14534"/>
                    </a:lnTo>
                    <a:lnTo>
                      <a:pt x="31400" y="13903"/>
                    </a:lnTo>
                    <a:lnTo>
                      <a:pt x="31993" y="13291"/>
                    </a:lnTo>
                    <a:lnTo>
                      <a:pt x="32566" y="12679"/>
                    </a:lnTo>
                    <a:lnTo>
                      <a:pt x="33178" y="12087"/>
                    </a:lnTo>
                    <a:lnTo>
                      <a:pt x="33790" y="11513"/>
                    </a:lnTo>
                    <a:lnTo>
                      <a:pt x="34402" y="10958"/>
                    </a:lnTo>
                    <a:lnTo>
                      <a:pt x="35033" y="10423"/>
                    </a:lnTo>
                    <a:lnTo>
                      <a:pt x="35664" y="9887"/>
                    </a:lnTo>
                    <a:lnTo>
                      <a:pt x="36276" y="9390"/>
                    </a:lnTo>
                    <a:lnTo>
                      <a:pt x="36907" y="8893"/>
                    </a:lnTo>
                    <a:lnTo>
                      <a:pt x="37519" y="8434"/>
                    </a:lnTo>
                    <a:lnTo>
                      <a:pt x="38131" y="7994"/>
                    </a:lnTo>
                    <a:lnTo>
                      <a:pt x="38743" y="7573"/>
                    </a:lnTo>
                    <a:lnTo>
                      <a:pt x="39317" y="7172"/>
                    </a:lnTo>
                    <a:lnTo>
                      <a:pt x="39891" y="6789"/>
                    </a:lnTo>
                    <a:lnTo>
                      <a:pt x="40445" y="6445"/>
                    </a:lnTo>
                    <a:lnTo>
                      <a:pt x="40981" y="6120"/>
                    </a:lnTo>
                    <a:lnTo>
                      <a:pt x="40981" y="6120"/>
                    </a:lnTo>
                    <a:lnTo>
                      <a:pt x="42109" y="5489"/>
                    </a:lnTo>
                    <a:lnTo>
                      <a:pt x="43237" y="4896"/>
                    </a:lnTo>
                    <a:lnTo>
                      <a:pt x="44404" y="4342"/>
                    </a:lnTo>
                    <a:lnTo>
                      <a:pt x="45570" y="3825"/>
                    </a:lnTo>
                    <a:lnTo>
                      <a:pt x="46756" y="3328"/>
                    </a:lnTo>
                    <a:lnTo>
                      <a:pt x="47960" y="2888"/>
                    </a:lnTo>
                    <a:lnTo>
                      <a:pt x="49184" y="2468"/>
                    </a:lnTo>
                    <a:lnTo>
                      <a:pt x="50408" y="2085"/>
                    </a:lnTo>
                    <a:lnTo>
                      <a:pt x="51651" y="1741"/>
                    </a:lnTo>
                    <a:lnTo>
                      <a:pt x="52894" y="1416"/>
                    </a:lnTo>
                    <a:lnTo>
                      <a:pt x="54156" y="1129"/>
                    </a:lnTo>
                    <a:lnTo>
                      <a:pt x="55418" y="880"/>
                    </a:lnTo>
                    <a:lnTo>
                      <a:pt x="56681" y="651"/>
                    </a:lnTo>
                    <a:lnTo>
                      <a:pt x="57962" y="460"/>
                    </a:lnTo>
                    <a:lnTo>
                      <a:pt x="59243" y="307"/>
                    </a:lnTo>
                    <a:lnTo>
                      <a:pt x="60524" y="154"/>
                    </a:lnTo>
                    <a:lnTo>
                      <a:pt x="60524" y="154"/>
                    </a:lnTo>
                    <a:lnTo>
                      <a:pt x="61767" y="58"/>
                    </a:lnTo>
                    <a:lnTo>
                      <a:pt x="62379" y="20"/>
                    </a:lnTo>
                    <a:lnTo>
                      <a:pt x="6301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5" name="Google Shape;305;p9"/>
              <p:cNvSpPr/>
              <p:nvPr/>
            </p:nvSpPr>
            <p:spPr>
              <a:xfrm>
                <a:off x="8199025" y="2533393"/>
                <a:ext cx="944894" cy="3127655"/>
              </a:xfrm>
              <a:custGeom>
                <a:avLst/>
                <a:gdLst/>
                <a:ahLst/>
                <a:cxnLst/>
                <a:rect l="l" t="t" r="r" b="b"/>
                <a:pathLst>
                  <a:path w="39949" h="76856" extrusionOk="0">
                    <a:moveTo>
                      <a:pt x="39948" y="0"/>
                    </a:moveTo>
                    <a:lnTo>
                      <a:pt x="38973" y="172"/>
                    </a:lnTo>
                    <a:lnTo>
                      <a:pt x="38017" y="383"/>
                    </a:lnTo>
                    <a:lnTo>
                      <a:pt x="37061" y="612"/>
                    </a:lnTo>
                    <a:lnTo>
                      <a:pt x="36124" y="880"/>
                    </a:lnTo>
                    <a:lnTo>
                      <a:pt x="35187" y="1167"/>
                    </a:lnTo>
                    <a:lnTo>
                      <a:pt x="34269" y="1473"/>
                    </a:lnTo>
                    <a:lnTo>
                      <a:pt x="33351" y="1836"/>
                    </a:lnTo>
                    <a:lnTo>
                      <a:pt x="32433" y="2199"/>
                    </a:lnTo>
                    <a:lnTo>
                      <a:pt x="31534" y="2601"/>
                    </a:lnTo>
                    <a:lnTo>
                      <a:pt x="30654" y="3041"/>
                    </a:lnTo>
                    <a:lnTo>
                      <a:pt x="29794" y="3500"/>
                    </a:lnTo>
                    <a:lnTo>
                      <a:pt x="28933" y="3978"/>
                    </a:lnTo>
                    <a:lnTo>
                      <a:pt x="28111" y="4494"/>
                    </a:lnTo>
                    <a:lnTo>
                      <a:pt x="27289" y="5030"/>
                    </a:lnTo>
                    <a:lnTo>
                      <a:pt x="26486" y="5584"/>
                    </a:lnTo>
                    <a:lnTo>
                      <a:pt x="25702" y="6177"/>
                    </a:lnTo>
                    <a:lnTo>
                      <a:pt x="24994" y="6751"/>
                    </a:lnTo>
                    <a:lnTo>
                      <a:pt x="24306" y="7344"/>
                    </a:lnTo>
                    <a:lnTo>
                      <a:pt x="23655" y="7955"/>
                    </a:lnTo>
                    <a:lnTo>
                      <a:pt x="23350" y="8281"/>
                    </a:lnTo>
                    <a:lnTo>
                      <a:pt x="23044" y="8606"/>
                    </a:lnTo>
                    <a:lnTo>
                      <a:pt x="22738" y="8950"/>
                    </a:lnTo>
                    <a:lnTo>
                      <a:pt x="22451" y="9294"/>
                    </a:lnTo>
                    <a:lnTo>
                      <a:pt x="22183" y="9657"/>
                    </a:lnTo>
                    <a:lnTo>
                      <a:pt x="21934" y="10021"/>
                    </a:lnTo>
                    <a:lnTo>
                      <a:pt x="21686" y="10384"/>
                    </a:lnTo>
                    <a:lnTo>
                      <a:pt x="21456" y="10767"/>
                    </a:lnTo>
                    <a:lnTo>
                      <a:pt x="21246" y="11168"/>
                    </a:lnTo>
                    <a:lnTo>
                      <a:pt x="21055" y="11570"/>
                    </a:lnTo>
                    <a:lnTo>
                      <a:pt x="20864" y="11990"/>
                    </a:lnTo>
                    <a:lnTo>
                      <a:pt x="20711" y="12411"/>
                    </a:lnTo>
                    <a:lnTo>
                      <a:pt x="20577" y="12832"/>
                    </a:lnTo>
                    <a:lnTo>
                      <a:pt x="20481" y="13272"/>
                    </a:lnTo>
                    <a:lnTo>
                      <a:pt x="20385" y="13731"/>
                    </a:lnTo>
                    <a:lnTo>
                      <a:pt x="20328" y="14170"/>
                    </a:lnTo>
                    <a:lnTo>
                      <a:pt x="20290" y="14629"/>
                    </a:lnTo>
                    <a:lnTo>
                      <a:pt x="20271" y="15069"/>
                    </a:lnTo>
                    <a:lnTo>
                      <a:pt x="20290" y="15528"/>
                    </a:lnTo>
                    <a:lnTo>
                      <a:pt x="20328" y="15968"/>
                    </a:lnTo>
                    <a:lnTo>
                      <a:pt x="20405" y="16408"/>
                    </a:lnTo>
                    <a:lnTo>
                      <a:pt x="20500" y="16829"/>
                    </a:lnTo>
                    <a:lnTo>
                      <a:pt x="20634" y="17268"/>
                    </a:lnTo>
                    <a:lnTo>
                      <a:pt x="20787" y="17670"/>
                    </a:lnTo>
                    <a:lnTo>
                      <a:pt x="20978" y="18072"/>
                    </a:lnTo>
                    <a:lnTo>
                      <a:pt x="21208" y="18454"/>
                    </a:lnTo>
                    <a:lnTo>
                      <a:pt x="21399" y="18760"/>
                    </a:lnTo>
                    <a:lnTo>
                      <a:pt x="21628" y="19066"/>
                    </a:lnTo>
                    <a:lnTo>
                      <a:pt x="21858" y="19334"/>
                    </a:lnTo>
                    <a:lnTo>
                      <a:pt x="22107" y="19601"/>
                    </a:lnTo>
                    <a:lnTo>
                      <a:pt x="22374" y="19850"/>
                    </a:lnTo>
                    <a:lnTo>
                      <a:pt x="22642" y="20079"/>
                    </a:lnTo>
                    <a:lnTo>
                      <a:pt x="22929" y="20309"/>
                    </a:lnTo>
                    <a:lnTo>
                      <a:pt x="23216" y="20519"/>
                    </a:lnTo>
                    <a:lnTo>
                      <a:pt x="23828" y="20940"/>
                    </a:lnTo>
                    <a:lnTo>
                      <a:pt x="24478" y="21322"/>
                    </a:lnTo>
                    <a:lnTo>
                      <a:pt x="25128" y="21686"/>
                    </a:lnTo>
                    <a:lnTo>
                      <a:pt x="25797" y="22030"/>
                    </a:lnTo>
                    <a:lnTo>
                      <a:pt x="27136" y="22738"/>
                    </a:lnTo>
                    <a:lnTo>
                      <a:pt x="27786" y="23120"/>
                    </a:lnTo>
                    <a:lnTo>
                      <a:pt x="28436" y="23502"/>
                    </a:lnTo>
                    <a:lnTo>
                      <a:pt x="28742" y="23713"/>
                    </a:lnTo>
                    <a:lnTo>
                      <a:pt x="29029" y="23923"/>
                    </a:lnTo>
                    <a:lnTo>
                      <a:pt x="29335" y="24153"/>
                    </a:lnTo>
                    <a:lnTo>
                      <a:pt x="29603" y="24401"/>
                    </a:lnTo>
                    <a:lnTo>
                      <a:pt x="29870" y="24631"/>
                    </a:lnTo>
                    <a:lnTo>
                      <a:pt x="30138" y="24898"/>
                    </a:lnTo>
                    <a:lnTo>
                      <a:pt x="30387" y="25166"/>
                    </a:lnTo>
                    <a:lnTo>
                      <a:pt x="30616" y="25453"/>
                    </a:lnTo>
                    <a:lnTo>
                      <a:pt x="30788" y="25682"/>
                    </a:lnTo>
                    <a:lnTo>
                      <a:pt x="30941" y="25931"/>
                    </a:lnTo>
                    <a:lnTo>
                      <a:pt x="31075" y="26180"/>
                    </a:lnTo>
                    <a:lnTo>
                      <a:pt x="31209" y="26428"/>
                    </a:lnTo>
                    <a:lnTo>
                      <a:pt x="31343" y="26677"/>
                    </a:lnTo>
                    <a:lnTo>
                      <a:pt x="31458" y="26925"/>
                    </a:lnTo>
                    <a:lnTo>
                      <a:pt x="31553" y="27193"/>
                    </a:lnTo>
                    <a:lnTo>
                      <a:pt x="31630" y="27461"/>
                    </a:lnTo>
                    <a:lnTo>
                      <a:pt x="31783" y="27996"/>
                    </a:lnTo>
                    <a:lnTo>
                      <a:pt x="31897" y="28570"/>
                    </a:lnTo>
                    <a:lnTo>
                      <a:pt x="31955" y="29125"/>
                    </a:lnTo>
                    <a:lnTo>
                      <a:pt x="31993" y="29698"/>
                    </a:lnTo>
                    <a:lnTo>
                      <a:pt x="31974" y="30272"/>
                    </a:lnTo>
                    <a:lnTo>
                      <a:pt x="31936" y="30846"/>
                    </a:lnTo>
                    <a:lnTo>
                      <a:pt x="31859" y="31419"/>
                    </a:lnTo>
                    <a:lnTo>
                      <a:pt x="31744" y="31993"/>
                    </a:lnTo>
                    <a:lnTo>
                      <a:pt x="31591" y="32567"/>
                    </a:lnTo>
                    <a:lnTo>
                      <a:pt x="31419" y="33102"/>
                    </a:lnTo>
                    <a:lnTo>
                      <a:pt x="31209" y="33657"/>
                    </a:lnTo>
                    <a:lnTo>
                      <a:pt x="30960" y="34173"/>
                    </a:lnTo>
                    <a:lnTo>
                      <a:pt x="30693" y="34689"/>
                    </a:lnTo>
                    <a:lnTo>
                      <a:pt x="30406" y="35187"/>
                    </a:lnTo>
                    <a:lnTo>
                      <a:pt x="30100" y="35665"/>
                    </a:lnTo>
                    <a:lnTo>
                      <a:pt x="29775" y="36124"/>
                    </a:lnTo>
                    <a:lnTo>
                      <a:pt x="29431" y="36583"/>
                    </a:lnTo>
                    <a:lnTo>
                      <a:pt x="29086" y="37022"/>
                    </a:lnTo>
                    <a:lnTo>
                      <a:pt x="28704" y="37462"/>
                    </a:lnTo>
                    <a:lnTo>
                      <a:pt x="28321" y="37883"/>
                    </a:lnTo>
                    <a:lnTo>
                      <a:pt x="27920" y="38304"/>
                    </a:lnTo>
                    <a:lnTo>
                      <a:pt x="27499" y="38705"/>
                    </a:lnTo>
                    <a:lnTo>
                      <a:pt x="26658" y="39489"/>
                    </a:lnTo>
                    <a:lnTo>
                      <a:pt x="25778" y="40235"/>
                    </a:lnTo>
                    <a:lnTo>
                      <a:pt x="24898" y="40981"/>
                    </a:lnTo>
                    <a:lnTo>
                      <a:pt x="23675" y="41956"/>
                    </a:lnTo>
                    <a:lnTo>
                      <a:pt x="22432" y="42931"/>
                    </a:lnTo>
                    <a:lnTo>
                      <a:pt x="21169" y="43888"/>
                    </a:lnTo>
                    <a:lnTo>
                      <a:pt x="19926" y="44825"/>
                    </a:lnTo>
                    <a:lnTo>
                      <a:pt x="17402" y="46718"/>
                    </a:lnTo>
                    <a:lnTo>
                      <a:pt x="16140" y="47655"/>
                    </a:lnTo>
                    <a:lnTo>
                      <a:pt x="14897" y="48611"/>
                    </a:lnTo>
                    <a:lnTo>
                      <a:pt x="13654" y="49567"/>
                    </a:lnTo>
                    <a:lnTo>
                      <a:pt x="12430" y="50562"/>
                    </a:lnTo>
                    <a:lnTo>
                      <a:pt x="11226" y="51575"/>
                    </a:lnTo>
                    <a:lnTo>
                      <a:pt x="10040" y="52589"/>
                    </a:lnTo>
                    <a:lnTo>
                      <a:pt x="8893" y="53659"/>
                    </a:lnTo>
                    <a:lnTo>
                      <a:pt x="8319" y="54195"/>
                    </a:lnTo>
                    <a:lnTo>
                      <a:pt x="7764" y="54749"/>
                    </a:lnTo>
                    <a:lnTo>
                      <a:pt x="7229" y="55323"/>
                    </a:lnTo>
                    <a:lnTo>
                      <a:pt x="6674" y="55897"/>
                    </a:lnTo>
                    <a:lnTo>
                      <a:pt x="6158" y="56471"/>
                    </a:lnTo>
                    <a:lnTo>
                      <a:pt x="5623" y="57063"/>
                    </a:lnTo>
                    <a:lnTo>
                      <a:pt x="4896" y="57943"/>
                    </a:lnTo>
                    <a:lnTo>
                      <a:pt x="4150" y="58880"/>
                    </a:lnTo>
                    <a:lnTo>
                      <a:pt x="3423" y="59836"/>
                    </a:lnTo>
                    <a:lnTo>
                      <a:pt x="2716" y="60850"/>
                    </a:lnTo>
                    <a:lnTo>
                      <a:pt x="2008" y="61901"/>
                    </a:lnTo>
                    <a:lnTo>
                      <a:pt x="1320" y="62972"/>
                    </a:lnTo>
                    <a:lnTo>
                      <a:pt x="651" y="64082"/>
                    </a:lnTo>
                    <a:lnTo>
                      <a:pt x="0" y="65229"/>
                    </a:lnTo>
                    <a:lnTo>
                      <a:pt x="593" y="65669"/>
                    </a:lnTo>
                    <a:lnTo>
                      <a:pt x="1148" y="66128"/>
                    </a:lnTo>
                    <a:lnTo>
                      <a:pt x="1683" y="66625"/>
                    </a:lnTo>
                    <a:lnTo>
                      <a:pt x="2180" y="67122"/>
                    </a:lnTo>
                    <a:lnTo>
                      <a:pt x="2658" y="67619"/>
                    </a:lnTo>
                    <a:lnTo>
                      <a:pt x="3098" y="68155"/>
                    </a:lnTo>
                    <a:lnTo>
                      <a:pt x="3500" y="68709"/>
                    </a:lnTo>
                    <a:lnTo>
                      <a:pt x="3863" y="69264"/>
                    </a:lnTo>
                    <a:lnTo>
                      <a:pt x="4188" y="69838"/>
                    </a:lnTo>
                    <a:lnTo>
                      <a:pt x="4475" y="70411"/>
                    </a:lnTo>
                    <a:lnTo>
                      <a:pt x="4724" y="71023"/>
                    </a:lnTo>
                    <a:lnTo>
                      <a:pt x="4819" y="71329"/>
                    </a:lnTo>
                    <a:lnTo>
                      <a:pt x="4915" y="71635"/>
                    </a:lnTo>
                    <a:lnTo>
                      <a:pt x="4991" y="71941"/>
                    </a:lnTo>
                    <a:lnTo>
                      <a:pt x="5068" y="72247"/>
                    </a:lnTo>
                    <a:lnTo>
                      <a:pt x="5125" y="72572"/>
                    </a:lnTo>
                    <a:lnTo>
                      <a:pt x="5164" y="72878"/>
                    </a:lnTo>
                    <a:lnTo>
                      <a:pt x="5202" y="73203"/>
                    </a:lnTo>
                    <a:lnTo>
                      <a:pt x="5221" y="73528"/>
                    </a:lnTo>
                    <a:lnTo>
                      <a:pt x="5221" y="73853"/>
                    </a:lnTo>
                    <a:lnTo>
                      <a:pt x="5221" y="74198"/>
                    </a:lnTo>
                    <a:lnTo>
                      <a:pt x="5603" y="73471"/>
                    </a:lnTo>
                    <a:lnTo>
                      <a:pt x="6005" y="72763"/>
                    </a:lnTo>
                    <a:lnTo>
                      <a:pt x="6445" y="72056"/>
                    </a:lnTo>
                    <a:lnTo>
                      <a:pt x="6885" y="71329"/>
                    </a:lnTo>
                    <a:lnTo>
                      <a:pt x="7363" y="70622"/>
                    </a:lnTo>
                    <a:lnTo>
                      <a:pt x="7841" y="69895"/>
                    </a:lnTo>
                    <a:lnTo>
                      <a:pt x="8357" y="69187"/>
                    </a:lnTo>
                    <a:lnTo>
                      <a:pt x="8873" y="68480"/>
                    </a:lnTo>
                    <a:lnTo>
                      <a:pt x="9409" y="67772"/>
                    </a:lnTo>
                    <a:lnTo>
                      <a:pt x="9963" y="67084"/>
                    </a:lnTo>
                    <a:lnTo>
                      <a:pt x="11073" y="65707"/>
                    </a:lnTo>
                    <a:lnTo>
                      <a:pt x="12201" y="64387"/>
                    </a:lnTo>
                    <a:lnTo>
                      <a:pt x="13329" y="63087"/>
                    </a:lnTo>
                    <a:lnTo>
                      <a:pt x="14457" y="61863"/>
                    </a:lnTo>
                    <a:lnTo>
                      <a:pt x="15566" y="60697"/>
                    </a:lnTo>
                    <a:lnTo>
                      <a:pt x="16618" y="59607"/>
                    </a:lnTo>
                    <a:lnTo>
                      <a:pt x="17632" y="58593"/>
                    </a:lnTo>
                    <a:lnTo>
                      <a:pt x="18569" y="57675"/>
                    </a:lnTo>
                    <a:lnTo>
                      <a:pt x="19410" y="56853"/>
                    </a:lnTo>
                    <a:lnTo>
                      <a:pt x="20806" y="55534"/>
                    </a:lnTo>
                    <a:lnTo>
                      <a:pt x="24306" y="52263"/>
                    </a:lnTo>
                    <a:lnTo>
                      <a:pt x="26046" y="50638"/>
                    </a:lnTo>
                    <a:lnTo>
                      <a:pt x="27786" y="48974"/>
                    </a:lnTo>
                    <a:lnTo>
                      <a:pt x="29488" y="47311"/>
                    </a:lnTo>
                    <a:lnTo>
                      <a:pt x="30329" y="46450"/>
                    </a:lnTo>
                    <a:lnTo>
                      <a:pt x="31171" y="45590"/>
                    </a:lnTo>
                    <a:lnTo>
                      <a:pt x="31993" y="44729"/>
                    </a:lnTo>
                    <a:lnTo>
                      <a:pt x="32796" y="43849"/>
                    </a:lnTo>
                    <a:lnTo>
                      <a:pt x="33580" y="42951"/>
                    </a:lnTo>
                    <a:lnTo>
                      <a:pt x="34364" y="42033"/>
                    </a:lnTo>
                    <a:lnTo>
                      <a:pt x="35091" y="41153"/>
                    </a:lnTo>
                    <a:lnTo>
                      <a:pt x="35799" y="40235"/>
                    </a:lnTo>
                    <a:lnTo>
                      <a:pt x="36506" y="39317"/>
                    </a:lnTo>
                    <a:lnTo>
                      <a:pt x="37175" y="38399"/>
                    </a:lnTo>
                    <a:lnTo>
                      <a:pt x="38552" y="36563"/>
                    </a:lnTo>
                    <a:lnTo>
                      <a:pt x="39241" y="35646"/>
                    </a:lnTo>
                    <a:lnTo>
                      <a:pt x="39948" y="34747"/>
                    </a:lnTo>
                    <a:lnTo>
                      <a:pt x="39948" y="22795"/>
                    </a:lnTo>
                    <a:lnTo>
                      <a:pt x="39642" y="22565"/>
                    </a:lnTo>
                    <a:lnTo>
                      <a:pt x="39336" y="22336"/>
                    </a:lnTo>
                    <a:lnTo>
                      <a:pt x="39011" y="22126"/>
                    </a:lnTo>
                    <a:lnTo>
                      <a:pt x="38667" y="21934"/>
                    </a:lnTo>
                    <a:lnTo>
                      <a:pt x="38323" y="21743"/>
                    </a:lnTo>
                    <a:lnTo>
                      <a:pt x="37959" y="21571"/>
                    </a:lnTo>
                    <a:lnTo>
                      <a:pt x="37214" y="21246"/>
                    </a:lnTo>
                    <a:lnTo>
                      <a:pt x="36449" y="20921"/>
                    </a:lnTo>
                    <a:lnTo>
                      <a:pt x="35646" y="20596"/>
                    </a:lnTo>
                    <a:lnTo>
                      <a:pt x="34842" y="20271"/>
                    </a:lnTo>
                    <a:lnTo>
                      <a:pt x="34020" y="19907"/>
                    </a:lnTo>
                    <a:lnTo>
                      <a:pt x="33752" y="19773"/>
                    </a:lnTo>
                    <a:lnTo>
                      <a:pt x="33466" y="19621"/>
                    </a:lnTo>
                    <a:lnTo>
                      <a:pt x="33217" y="19448"/>
                    </a:lnTo>
                    <a:lnTo>
                      <a:pt x="32949" y="19257"/>
                    </a:lnTo>
                    <a:lnTo>
                      <a:pt x="32681" y="19047"/>
                    </a:lnTo>
                    <a:lnTo>
                      <a:pt x="32433" y="18836"/>
                    </a:lnTo>
                    <a:lnTo>
                      <a:pt x="32184" y="18607"/>
                    </a:lnTo>
                    <a:lnTo>
                      <a:pt x="31955" y="18378"/>
                    </a:lnTo>
                    <a:lnTo>
                      <a:pt x="31725" y="18129"/>
                    </a:lnTo>
                    <a:lnTo>
                      <a:pt x="31496" y="17861"/>
                    </a:lnTo>
                    <a:lnTo>
                      <a:pt x="31286" y="17593"/>
                    </a:lnTo>
                    <a:lnTo>
                      <a:pt x="31075" y="17307"/>
                    </a:lnTo>
                    <a:lnTo>
                      <a:pt x="30884" y="17020"/>
                    </a:lnTo>
                    <a:lnTo>
                      <a:pt x="30712" y="16714"/>
                    </a:lnTo>
                    <a:lnTo>
                      <a:pt x="30540" y="16408"/>
                    </a:lnTo>
                    <a:lnTo>
                      <a:pt x="30387" y="16102"/>
                    </a:lnTo>
                    <a:lnTo>
                      <a:pt x="30234" y="15796"/>
                    </a:lnTo>
                    <a:lnTo>
                      <a:pt x="30100" y="15471"/>
                    </a:lnTo>
                    <a:lnTo>
                      <a:pt x="29985" y="15146"/>
                    </a:lnTo>
                    <a:lnTo>
                      <a:pt x="29870" y="14821"/>
                    </a:lnTo>
                    <a:lnTo>
                      <a:pt x="29775" y="14496"/>
                    </a:lnTo>
                    <a:lnTo>
                      <a:pt x="29717" y="14151"/>
                    </a:lnTo>
                    <a:lnTo>
                      <a:pt x="29660" y="13826"/>
                    </a:lnTo>
                    <a:lnTo>
                      <a:pt x="29603" y="13501"/>
                    </a:lnTo>
                    <a:lnTo>
                      <a:pt x="29584" y="13176"/>
                    </a:lnTo>
                    <a:lnTo>
                      <a:pt x="29584" y="12832"/>
                    </a:lnTo>
                    <a:lnTo>
                      <a:pt x="29603" y="12526"/>
                    </a:lnTo>
                    <a:lnTo>
                      <a:pt x="29622" y="12201"/>
                    </a:lnTo>
                    <a:lnTo>
                      <a:pt x="29679" y="11876"/>
                    </a:lnTo>
                    <a:lnTo>
                      <a:pt x="29756" y="11570"/>
                    </a:lnTo>
                    <a:lnTo>
                      <a:pt x="29851" y="11264"/>
                    </a:lnTo>
                    <a:lnTo>
                      <a:pt x="29966" y="10958"/>
                    </a:lnTo>
                    <a:lnTo>
                      <a:pt x="30100" y="10671"/>
                    </a:lnTo>
                    <a:lnTo>
                      <a:pt x="30272" y="10403"/>
                    </a:lnTo>
                    <a:lnTo>
                      <a:pt x="30444" y="10155"/>
                    </a:lnTo>
                    <a:lnTo>
                      <a:pt x="30635" y="9906"/>
                    </a:lnTo>
                    <a:lnTo>
                      <a:pt x="30846" y="9677"/>
                    </a:lnTo>
                    <a:lnTo>
                      <a:pt x="31075" y="9466"/>
                    </a:lnTo>
                    <a:lnTo>
                      <a:pt x="31305" y="9275"/>
                    </a:lnTo>
                    <a:lnTo>
                      <a:pt x="31572" y="9103"/>
                    </a:lnTo>
                    <a:lnTo>
                      <a:pt x="31821" y="8931"/>
                    </a:lnTo>
                    <a:lnTo>
                      <a:pt x="32108" y="8778"/>
                    </a:lnTo>
                    <a:lnTo>
                      <a:pt x="32395" y="8625"/>
                    </a:lnTo>
                    <a:lnTo>
                      <a:pt x="32681" y="8510"/>
                    </a:lnTo>
                    <a:lnTo>
                      <a:pt x="32987" y="8376"/>
                    </a:lnTo>
                    <a:lnTo>
                      <a:pt x="33293" y="8261"/>
                    </a:lnTo>
                    <a:lnTo>
                      <a:pt x="33944" y="8070"/>
                    </a:lnTo>
                    <a:lnTo>
                      <a:pt x="34613" y="7917"/>
                    </a:lnTo>
                    <a:lnTo>
                      <a:pt x="35282" y="7802"/>
                    </a:lnTo>
                    <a:lnTo>
                      <a:pt x="35952" y="7688"/>
                    </a:lnTo>
                    <a:lnTo>
                      <a:pt x="36621" y="7611"/>
                    </a:lnTo>
                    <a:lnTo>
                      <a:pt x="37902" y="7497"/>
                    </a:lnTo>
                    <a:lnTo>
                      <a:pt x="39088" y="7401"/>
                    </a:lnTo>
                    <a:lnTo>
                      <a:pt x="39948" y="7305"/>
                    </a:lnTo>
                    <a:lnTo>
                      <a:pt x="39948" y="0"/>
                    </a:lnTo>
                    <a:close/>
                    <a:moveTo>
                      <a:pt x="39948" y="52111"/>
                    </a:moveTo>
                    <a:lnTo>
                      <a:pt x="39355" y="52359"/>
                    </a:lnTo>
                    <a:lnTo>
                      <a:pt x="38763" y="52646"/>
                    </a:lnTo>
                    <a:lnTo>
                      <a:pt x="38189" y="52933"/>
                    </a:lnTo>
                    <a:lnTo>
                      <a:pt x="37615" y="53258"/>
                    </a:lnTo>
                    <a:lnTo>
                      <a:pt x="37061" y="53583"/>
                    </a:lnTo>
                    <a:lnTo>
                      <a:pt x="36525" y="53927"/>
                    </a:lnTo>
                    <a:lnTo>
                      <a:pt x="35990" y="54291"/>
                    </a:lnTo>
                    <a:lnTo>
                      <a:pt x="35473" y="54673"/>
                    </a:lnTo>
                    <a:lnTo>
                      <a:pt x="34957" y="55055"/>
                    </a:lnTo>
                    <a:lnTo>
                      <a:pt x="34460" y="55476"/>
                    </a:lnTo>
                    <a:lnTo>
                      <a:pt x="33963" y="55897"/>
                    </a:lnTo>
                    <a:lnTo>
                      <a:pt x="33485" y="56337"/>
                    </a:lnTo>
                    <a:lnTo>
                      <a:pt x="33007" y="56777"/>
                    </a:lnTo>
                    <a:lnTo>
                      <a:pt x="32548" y="57235"/>
                    </a:lnTo>
                    <a:lnTo>
                      <a:pt x="32108" y="57714"/>
                    </a:lnTo>
                    <a:lnTo>
                      <a:pt x="31668" y="58192"/>
                    </a:lnTo>
                    <a:lnTo>
                      <a:pt x="31228" y="58689"/>
                    </a:lnTo>
                    <a:lnTo>
                      <a:pt x="30807" y="59205"/>
                    </a:lnTo>
                    <a:lnTo>
                      <a:pt x="30406" y="59702"/>
                    </a:lnTo>
                    <a:lnTo>
                      <a:pt x="30004" y="60238"/>
                    </a:lnTo>
                    <a:lnTo>
                      <a:pt x="29603" y="60754"/>
                    </a:lnTo>
                    <a:lnTo>
                      <a:pt x="29220" y="61309"/>
                    </a:lnTo>
                    <a:lnTo>
                      <a:pt x="28474" y="62399"/>
                    </a:lnTo>
                    <a:lnTo>
                      <a:pt x="27748" y="63508"/>
                    </a:lnTo>
                    <a:lnTo>
                      <a:pt x="27078" y="64655"/>
                    </a:lnTo>
                    <a:lnTo>
                      <a:pt x="26428" y="65803"/>
                    </a:lnTo>
                    <a:lnTo>
                      <a:pt x="25797" y="66950"/>
                    </a:lnTo>
                    <a:lnTo>
                      <a:pt x="25185" y="68174"/>
                    </a:lnTo>
                    <a:lnTo>
                      <a:pt x="24592" y="69398"/>
                    </a:lnTo>
                    <a:lnTo>
                      <a:pt x="23426" y="71903"/>
                    </a:lnTo>
                    <a:lnTo>
                      <a:pt x="22833" y="73146"/>
                    </a:lnTo>
                    <a:lnTo>
                      <a:pt x="22259" y="74408"/>
                    </a:lnTo>
                    <a:lnTo>
                      <a:pt x="21648" y="75632"/>
                    </a:lnTo>
                    <a:lnTo>
                      <a:pt x="21017" y="76856"/>
                    </a:lnTo>
                    <a:lnTo>
                      <a:pt x="22718" y="75555"/>
                    </a:lnTo>
                    <a:lnTo>
                      <a:pt x="23598" y="74924"/>
                    </a:lnTo>
                    <a:lnTo>
                      <a:pt x="24478" y="74293"/>
                    </a:lnTo>
                    <a:lnTo>
                      <a:pt x="25051" y="73892"/>
                    </a:lnTo>
                    <a:lnTo>
                      <a:pt x="25644" y="73509"/>
                    </a:lnTo>
                    <a:lnTo>
                      <a:pt x="26256" y="73127"/>
                    </a:lnTo>
                    <a:lnTo>
                      <a:pt x="26868" y="72744"/>
                    </a:lnTo>
                    <a:lnTo>
                      <a:pt x="27499" y="72381"/>
                    </a:lnTo>
                    <a:lnTo>
                      <a:pt x="28130" y="72018"/>
                    </a:lnTo>
                    <a:lnTo>
                      <a:pt x="28761" y="71673"/>
                    </a:lnTo>
                    <a:lnTo>
                      <a:pt x="29411" y="71348"/>
                    </a:lnTo>
                    <a:lnTo>
                      <a:pt x="30081" y="71042"/>
                    </a:lnTo>
                    <a:lnTo>
                      <a:pt x="30750" y="70736"/>
                    </a:lnTo>
                    <a:lnTo>
                      <a:pt x="31419" y="70449"/>
                    </a:lnTo>
                    <a:lnTo>
                      <a:pt x="32089" y="70201"/>
                    </a:lnTo>
                    <a:lnTo>
                      <a:pt x="32777" y="69952"/>
                    </a:lnTo>
                    <a:lnTo>
                      <a:pt x="33485" y="69723"/>
                    </a:lnTo>
                    <a:lnTo>
                      <a:pt x="34173" y="69532"/>
                    </a:lnTo>
                    <a:lnTo>
                      <a:pt x="34881" y="69340"/>
                    </a:lnTo>
                    <a:lnTo>
                      <a:pt x="35435" y="68289"/>
                    </a:lnTo>
                    <a:lnTo>
                      <a:pt x="36009" y="67237"/>
                    </a:lnTo>
                    <a:lnTo>
                      <a:pt x="36602" y="66223"/>
                    </a:lnTo>
                    <a:lnTo>
                      <a:pt x="37214" y="65191"/>
                    </a:lnTo>
                    <a:lnTo>
                      <a:pt x="37864" y="64196"/>
                    </a:lnTo>
                    <a:lnTo>
                      <a:pt x="38514" y="63221"/>
                    </a:lnTo>
                    <a:lnTo>
                      <a:pt x="39222" y="62284"/>
                    </a:lnTo>
                    <a:lnTo>
                      <a:pt x="39948" y="61366"/>
                    </a:lnTo>
                    <a:lnTo>
                      <a:pt x="39948" y="52111"/>
                    </a:lnTo>
                    <a:close/>
                  </a:path>
                </a:pathLst>
              </a:custGeom>
              <a:solidFill>
                <a:srgbClr val="FFFFFF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6" name="Google Shape;306;p9"/>
              <p:cNvSpPr/>
              <p:nvPr/>
            </p:nvSpPr>
            <p:spPr>
              <a:xfrm>
                <a:off x="8696096" y="3765883"/>
                <a:ext cx="447813" cy="585305"/>
              </a:xfrm>
              <a:custGeom>
                <a:avLst/>
                <a:gdLst/>
                <a:ahLst/>
                <a:cxnLst/>
                <a:rect l="l" t="t" r="r" b="b"/>
                <a:pathLst>
                  <a:path w="18933" h="24746" fill="none" extrusionOk="0">
                    <a:moveTo>
                      <a:pt x="18932" y="1"/>
                    </a:moveTo>
                    <a:lnTo>
                      <a:pt x="18932" y="1"/>
                    </a:lnTo>
                    <a:lnTo>
                      <a:pt x="18339" y="249"/>
                    </a:lnTo>
                    <a:lnTo>
                      <a:pt x="17747" y="536"/>
                    </a:lnTo>
                    <a:lnTo>
                      <a:pt x="17173" y="823"/>
                    </a:lnTo>
                    <a:lnTo>
                      <a:pt x="16599" y="1148"/>
                    </a:lnTo>
                    <a:lnTo>
                      <a:pt x="16045" y="1473"/>
                    </a:lnTo>
                    <a:lnTo>
                      <a:pt x="15509" y="1817"/>
                    </a:lnTo>
                    <a:lnTo>
                      <a:pt x="14974" y="2181"/>
                    </a:lnTo>
                    <a:lnTo>
                      <a:pt x="14457" y="2563"/>
                    </a:lnTo>
                    <a:lnTo>
                      <a:pt x="13941" y="2945"/>
                    </a:lnTo>
                    <a:lnTo>
                      <a:pt x="13444" y="3366"/>
                    </a:lnTo>
                    <a:lnTo>
                      <a:pt x="12947" y="3787"/>
                    </a:lnTo>
                    <a:lnTo>
                      <a:pt x="12469" y="4227"/>
                    </a:lnTo>
                    <a:lnTo>
                      <a:pt x="11991" y="4667"/>
                    </a:lnTo>
                    <a:lnTo>
                      <a:pt x="11532" y="5125"/>
                    </a:lnTo>
                    <a:lnTo>
                      <a:pt x="11092" y="5604"/>
                    </a:lnTo>
                    <a:lnTo>
                      <a:pt x="10652" y="6082"/>
                    </a:lnTo>
                    <a:lnTo>
                      <a:pt x="10212" y="6579"/>
                    </a:lnTo>
                    <a:lnTo>
                      <a:pt x="9791" y="7095"/>
                    </a:lnTo>
                    <a:lnTo>
                      <a:pt x="9390" y="7592"/>
                    </a:lnTo>
                    <a:lnTo>
                      <a:pt x="8988" y="8128"/>
                    </a:lnTo>
                    <a:lnTo>
                      <a:pt x="8587" y="8644"/>
                    </a:lnTo>
                    <a:lnTo>
                      <a:pt x="8204" y="9199"/>
                    </a:lnTo>
                    <a:lnTo>
                      <a:pt x="7458" y="10289"/>
                    </a:lnTo>
                    <a:lnTo>
                      <a:pt x="6732" y="11398"/>
                    </a:lnTo>
                    <a:lnTo>
                      <a:pt x="6062" y="12545"/>
                    </a:lnTo>
                    <a:lnTo>
                      <a:pt x="5412" y="13693"/>
                    </a:lnTo>
                    <a:lnTo>
                      <a:pt x="4781" y="14840"/>
                    </a:lnTo>
                    <a:lnTo>
                      <a:pt x="4781" y="14840"/>
                    </a:lnTo>
                    <a:lnTo>
                      <a:pt x="4169" y="16064"/>
                    </a:lnTo>
                    <a:lnTo>
                      <a:pt x="3576" y="17288"/>
                    </a:lnTo>
                    <a:lnTo>
                      <a:pt x="2410" y="19793"/>
                    </a:lnTo>
                    <a:lnTo>
                      <a:pt x="1817" y="21036"/>
                    </a:lnTo>
                    <a:lnTo>
                      <a:pt x="1243" y="22298"/>
                    </a:lnTo>
                    <a:lnTo>
                      <a:pt x="632" y="23522"/>
                    </a:lnTo>
                    <a:lnTo>
                      <a:pt x="1" y="24746"/>
                    </a:lnTo>
                    <a:lnTo>
                      <a:pt x="1" y="24746"/>
                    </a:lnTo>
                    <a:lnTo>
                      <a:pt x="1702" y="23445"/>
                    </a:lnTo>
                    <a:lnTo>
                      <a:pt x="2582" y="22814"/>
                    </a:lnTo>
                    <a:lnTo>
                      <a:pt x="3462" y="22183"/>
                    </a:lnTo>
                    <a:lnTo>
                      <a:pt x="3462" y="22183"/>
                    </a:lnTo>
                    <a:lnTo>
                      <a:pt x="4035" y="21782"/>
                    </a:lnTo>
                    <a:lnTo>
                      <a:pt x="4628" y="21399"/>
                    </a:lnTo>
                    <a:lnTo>
                      <a:pt x="5240" y="21017"/>
                    </a:lnTo>
                    <a:lnTo>
                      <a:pt x="5852" y="20634"/>
                    </a:lnTo>
                    <a:lnTo>
                      <a:pt x="6483" y="20271"/>
                    </a:lnTo>
                    <a:lnTo>
                      <a:pt x="7114" y="19908"/>
                    </a:lnTo>
                    <a:lnTo>
                      <a:pt x="7745" y="19563"/>
                    </a:lnTo>
                    <a:lnTo>
                      <a:pt x="8395" y="19238"/>
                    </a:lnTo>
                    <a:lnTo>
                      <a:pt x="9065" y="18932"/>
                    </a:lnTo>
                    <a:lnTo>
                      <a:pt x="9734" y="18626"/>
                    </a:lnTo>
                    <a:lnTo>
                      <a:pt x="10403" y="18339"/>
                    </a:lnTo>
                    <a:lnTo>
                      <a:pt x="11073" y="18091"/>
                    </a:lnTo>
                    <a:lnTo>
                      <a:pt x="11761" y="17842"/>
                    </a:lnTo>
                    <a:lnTo>
                      <a:pt x="12469" y="17613"/>
                    </a:lnTo>
                    <a:lnTo>
                      <a:pt x="13157" y="17422"/>
                    </a:lnTo>
                    <a:lnTo>
                      <a:pt x="13865" y="17230"/>
                    </a:lnTo>
                    <a:lnTo>
                      <a:pt x="13865" y="17230"/>
                    </a:lnTo>
                    <a:lnTo>
                      <a:pt x="14419" y="16179"/>
                    </a:lnTo>
                    <a:lnTo>
                      <a:pt x="14993" y="15127"/>
                    </a:lnTo>
                    <a:lnTo>
                      <a:pt x="15586" y="14113"/>
                    </a:lnTo>
                    <a:lnTo>
                      <a:pt x="16198" y="13081"/>
                    </a:lnTo>
                    <a:lnTo>
                      <a:pt x="16848" y="12086"/>
                    </a:lnTo>
                    <a:lnTo>
                      <a:pt x="17498" y="11111"/>
                    </a:lnTo>
                    <a:lnTo>
                      <a:pt x="18206" y="10174"/>
                    </a:lnTo>
                    <a:lnTo>
                      <a:pt x="18932" y="9256"/>
                    </a:lnTo>
                    <a:lnTo>
                      <a:pt x="1893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7" name="Google Shape;307;p9"/>
              <p:cNvSpPr/>
              <p:nvPr/>
            </p:nvSpPr>
            <p:spPr>
              <a:xfrm>
                <a:off x="8199031" y="2533392"/>
                <a:ext cx="944894" cy="1754968"/>
              </a:xfrm>
              <a:custGeom>
                <a:avLst/>
                <a:gdLst/>
                <a:ahLst/>
                <a:cxnLst/>
                <a:rect l="l" t="t" r="r" b="b"/>
                <a:pathLst>
                  <a:path w="39949" h="74198" fill="none" extrusionOk="0">
                    <a:moveTo>
                      <a:pt x="39948" y="0"/>
                    </a:moveTo>
                    <a:lnTo>
                      <a:pt x="39948" y="0"/>
                    </a:lnTo>
                    <a:lnTo>
                      <a:pt x="38973" y="172"/>
                    </a:lnTo>
                    <a:lnTo>
                      <a:pt x="38017" y="383"/>
                    </a:lnTo>
                    <a:lnTo>
                      <a:pt x="37061" y="612"/>
                    </a:lnTo>
                    <a:lnTo>
                      <a:pt x="36124" y="880"/>
                    </a:lnTo>
                    <a:lnTo>
                      <a:pt x="35187" y="1167"/>
                    </a:lnTo>
                    <a:lnTo>
                      <a:pt x="34269" y="1473"/>
                    </a:lnTo>
                    <a:lnTo>
                      <a:pt x="33351" y="1836"/>
                    </a:lnTo>
                    <a:lnTo>
                      <a:pt x="32433" y="2199"/>
                    </a:lnTo>
                    <a:lnTo>
                      <a:pt x="31534" y="2601"/>
                    </a:lnTo>
                    <a:lnTo>
                      <a:pt x="30654" y="3041"/>
                    </a:lnTo>
                    <a:lnTo>
                      <a:pt x="29794" y="3500"/>
                    </a:lnTo>
                    <a:lnTo>
                      <a:pt x="28933" y="3978"/>
                    </a:lnTo>
                    <a:lnTo>
                      <a:pt x="28111" y="4494"/>
                    </a:lnTo>
                    <a:lnTo>
                      <a:pt x="27289" y="5030"/>
                    </a:lnTo>
                    <a:lnTo>
                      <a:pt x="26486" y="5584"/>
                    </a:lnTo>
                    <a:lnTo>
                      <a:pt x="25702" y="6177"/>
                    </a:lnTo>
                    <a:lnTo>
                      <a:pt x="25702" y="6177"/>
                    </a:lnTo>
                    <a:lnTo>
                      <a:pt x="24994" y="6751"/>
                    </a:lnTo>
                    <a:lnTo>
                      <a:pt x="24306" y="7344"/>
                    </a:lnTo>
                    <a:lnTo>
                      <a:pt x="23655" y="7955"/>
                    </a:lnTo>
                    <a:lnTo>
                      <a:pt x="23350" y="8281"/>
                    </a:lnTo>
                    <a:lnTo>
                      <a:pt x="23044" y="8606"/>
                    </a:lnTo>
                    <a:lnTo>
                      <a:pt x="22738" y="8950"/>
                    </a:lnTo>
                    <a:lnTo>
                      <a:pt x="22451" y="9294"/>
                    </a:lnTo>
                    <a:lnTo>
                      <a:pt x="22183" y="9657"/>
                    </a:lnTo>
                    <a:lnTo>
                      <a:pt x="21934" y="10021"/>
                    </a:lnTo>
                    <a:lnTo>
                      <a:pt x="21686" y="10384"/>
                    </a:lnTo>
                    <a:lnTo>
                      <a:pt x="21456" y="10767"/>
                    </a:lnTo>
                    <a:lnTo>
                      <a:pt x="21246" y="11168"/>
                    </a:lnTo>
                    <a:lnTo>
                      <a:pt x="21055" y="11570"/>
                    </a:lnTo>
                    <a:lnTo>
                      <a:pt x="21055" y="11570"/>
                    </a:lnTo>
                    <a:lnTo>
                      <a:pt x="20864" y="11990"/>
                    </a:lnTo>
                    <a:lnTo>
                      <a:pt x="20711" y="12411"/>
                    </a:lnTo>
                    <a:lnTo>
                      <a:pt x="20577" y="12832"/>
                    </a:lnTo>
                    <a:lnTo>
                      <a:pt x="20481" y="13272"/>
                    </a:lnTo>
                    <a:lnTo>
                      <a:pt x="20385" y="13731"/>
                    </a:lnTo>
                    <a:lnTo>
                      <a:pt x="20328" y="14170"/>
                    </a:lnTo>
                    <a:lnTo>
                      <a:pt x="20290" y="14629"/>
                    </a:lnTo>
                    <a:lnTo>
                      <a:pt x="20271" y="15069"/>
                    </a:lnTo>
                    <a:lnTo>
                      <a:pt x="20290" y="15528"/>
                    </a:lnTo>
                    <a:lnTo>
                      <a:pt x="20328" y="15968"/>
                    </a:lnTo>
                    <a:lnTo>
                      <a:pt x="20405" y="16408"/>
                    </a:lnTo>
                    <a:lnTo>
                      <a:pt x="20500" y="16829"/>
                    </a:lnTo>
                    <a:lnTo>
                      <a:pt x="20634" y="17268"/>
                    </a:lnTo>
                    <a:lnTo>
                      <a:pt x="20787" y="17670"/>
                    </a:lnTo>
                    <a:lnTo>
                      <a:pt x="20978" y="18072"/>
                    </a:lnTo>
                    <a:lnTo>
                      <a:pt x="21208" y="18454"/>
                    </a:lnTo>
                    <a:lnTo>
                      <a:pt x="21208" y="18454"/>
                    </a:lnTo>
                    <a:lnTo>
                      <a:pt x="21399" y="18760"/>
                    </a:lnTo>
                    <a:lnTo>
                      <a:pt x="21628" y="19066"/>
                    </a:lnTo>
                    <a:lnTo>
                      <a:pt x="21858" y="19334"/>
                    </a:lnTo>
                    <a:lnTo>
                      <a:pt x="22107" y="19601"/>
                    </a:lnTo>
                    <a:lnTo>
                      <a:pt x="22374" y="19850"/>
                    </a:lnTo>
                    <a:lnTo>
                      <a:pt x="22642" y="20079"/>
                    </a:lnTo>
                    <a:lnTo>
                      <a:pt x="22929" y="20309"/>
                    </a:lnTo>
                    <a:lnTo>
                      <a:pt x="23216" y="20519"/>
                    </a:lnTo>
                    <a:lnTo>
                      <a:pt x="23828" y="20940"/>
                    </a:lnTo>
                    <a:lnTo>
                      <a:pt x="24478" y="21322"/>
                    </a:lnTo>
                    <a:lnTo>
                      <a:pt x="25128" y="21686"/>
                    </a:lnTo>
                    <a:lnTo>
                      <a:pt x="25797" y="22030"/>
                    </a:lnTo>
                    <a:lnTo>
                      <a:pt x="27136" y="22738"/>
                    </a:lnTo>
                    <a:lnTo>
                      <a:pt x="27786" y="23120"/>
                    </a:lnTo>
                    <a:lnTo>
                      <a:pt x="28436" y="23502"/>
                    </a:lnTo>
                    <a:lnTo>
                      <a:pt x="28742" y="23713"/>
                    </a:lnTo>
                    <a:lnTo>
                      <a:pt x="29029" y="23923"/>
                    </a:lnTo>
                    <a:lnTo>
                      <a:pt x="29335" y="24153"/>
                    </a:lnTo>
                    <a:lnTo>
                      <a:pt x="29603" y="24401"/>
                    </a:lnTo>
                    <a:lnTo>
                      <a:pt x="29870" y="24631"/>
                    </a:lnTo>
                    <a:lnTo>
                      <a:pt x="30138" y="24898"/>
                    </a:lnTo>
                    <a:lnTo>
                      <a:pt x="30387" y="25166"/>
                    </a:lnTo>
                    <a:lnTo>
                      <a:pt x="30616" y="25453"/>
                    </a:lnTo>
                    <a:lnTo>
                      <a:pt x="30616" y="25453"/>
                    </a:lnTo>
                    <a:lnTo>
                      <a:pt x="30788" y="25682"/>
                    </a:lnTo>
                    <a:lnTo>
                      <a:pt x="30941" y="25931"/>
                    </a:lnTo>
                    <a:lnTo>
                      <a:pt x="31075" y="26180"/>
                    </a:lnTo>
                    <a:lnTo>
                      <a:pt x="31209" y="26428"/>
                    </a:lnTo>
                    <a:lnTo>
                      <a:pt x="31343" y="26677"/>
                    </a:lnTo>
                    <a:lnTo>
                      <a:pt x="31458" y="26925"/>
                    </a:lnTo>
                    <a:lnTo>
                      <a:pt x="31553" y="27193"/>
                    </a:lnTo>
                    <a:lnTo>
                      <a:pt x="31630" y="27461"/>
                    </a:lnTo>
                    <a:lnTo>
                      <a:pt x="31783" y="27996"/>
                    </a:lnTo>
                    <a:lnTo>
                      <a:pt x="31897" y="28570"/>
                    </a:lnTo>
                    <a:lnTo>
                      <a:pt x="31955" y="29125"/>
                    </a:lnTo>
                    <a:lnTo>
                      <a:pt x="31993" y="29698"/>
                    </a:lnTo>
                    <a:lnTo>
                      <a:pt x="31974" y="30272"/>
                    </a:lnTo>
                    <a:lnTo>
                      <a:pt x="31936" y="30846"/>
                    </a:lnTo>
                    <a:lnTo>
                      <a:pt x="31859" y="31419"/>
                    </a:lnTo>
                    <a:lnTo>
                      <a:pt x="31744" y="31993"/>
                    </a:lnTo>
                    <a:lnTo>
                      <a:pt x="31591" y="32567"/>
                    </a:lnTo>
                    <a:lnTo>
                      <a:pt x="31419" y="33102"/>
                    </a:lnTo>
                    <a:lnTo>
                      <a:pt x="31209" y="33657"/>
                    </a:lnTo>
                    <a:lnTo>
                      <a:pt x="30960" y="34173"/>
                    </a:lnTo>
                    <a:lnTo>
                      <a:pt x="30960" y="34173"/>
                    </a:lnTo>
                    <a:lnTo>
                      <a:pt x="30693" y="34689"/>
                    </a:lnTo>
                    <a:lnTo>
                      <a:pt x="30406" y="35187"/>
                    </a:lnTo>
                    <a:lnTo>
                      <a:pt x="30100" y="35665"/>
                    </a:lnTo>
                    <a:lnTo>
                      <a:pt x="29775" y="36124"/>
                    </a:lnTo>
                    <a:lnTo>
                      <a:pt x="29431" y="36583"/>
                    </a:lnTo>
                    <a:lnTo>
                      <a:pt x="29086" y="37022"/>
                    </a:lnTo>
                    <a:lnTo>
                      <a:pt x="28704" y="37462"/>
                    </a:lnTo>
                    <a:lnTo>
                      <a:pt x="28321" y="37883"/>
                    </a:lnTo>
                    <a:lnTo>
                      <a:pt x="27920" y="38304"/>
                    </a:lnTo>
                    <a:lnTo>
                      <a:pt x="27499" y="38705"/>
                    </a:lnTo>
                    <a:lnTo>
                      <a:pt x="26658" y="39489"/>
                    </a:lnTo>
                    <a:lnTo>
                      <a:pt x="25778" y="40235"/>
                    </a:lnTo>
                    <a:lnTo>
                      <a:pt x="24898" y="40981"/>
                    </a:lnTo>
                    <a:lnTo>
                      <a:pt x="24898" y="40981"/>
                    </a:lnTo>
                    <a:lnTo>
                      <a:pt x="23675" y="41956"/>
                    </a:lnTo>
                    <a:lnTo>
                      <a:pt x="22432" y="42931"/>
                    </a:lnTo>
                    <a:lnTo>
                      <a:pt x="21169" y="43888"/>
                    </a:lnTo>
                    <a:lnTo>
                      <a:pt x="19926" y="44825"/>
                    </a:lnTo>
                    <a:lnTo>
                      <a:pt x="17402" y="46718"/>
                    </a:lnTo>
                    <a:lnTo>
                      <a:pt x="16140" y="47655"/>
                    </a:lnTo>
                    <a:lnTo>
                      <a:pt x="14897" y="48611"/>
                    </a:lnTo>
                    <a:lnTo>
                      <a:pt x="13654" y="49567"/>
                    </a:lnTo>
                    <a:lnTo>
                      <a:pt x="12430" y="50562"/>
                    </a:lnTo>
                    <a:lnTo>
                      <a:pt x="11226" y="51575"/>
                    </a:lnTo>
                    <a:lnTo>
                      <a:pt x="10040" y="52589"/>
                    </a:lnTo>
                    <a:lnTo>
                      <a:pt x="8893" y="53659"/>
                    </a:lnTo>
                    <a:lnTo>
                      <a:pt x="8319" y="54195"/>
                    </a:lnTo>
                    <a:lnTo>
                      <a:pt x="7764" y="54749"/>
                    </a:lnTo>
                    <a:lnTo>
                      <a:pt x="7229" y="55323"/>
                    </a:lnTo>
                    <a:lnTo>
                      <a:pt x="6674" y="55897"/>
                    </a:lnTo>
                    <a:lnTo>
                      <a:pt x="6158" y="56471"/>
                    </a:lnTo>
                    <a:lnTo>
                      <a:pt x="5623" y="57063"/>
                    </a:lnTo>
                    <a:lnTo>
                      <a:pt x="5623" y="57063"/>
                    </a:lnTo>
                    <a:lnTo>
                      <a:pt x="4896" y="57943"/>
                    </a:lnTo>
                    <a:lnTo>
                      <a:pt x="4150" y="58880"/>
                    </a:lnTo>
                    <a:lnTo>
                      <a:pt x="3423" y="59836"/>
                    </a:lnTo>
                    <a:lnTo>
                      <a:pt x="2716" y="60850"/>
                    </a:lnTo>
                    <a:lnTo>
                      <a:pt x="2008" y="61901"/>
                    </a:lnTo>
                    <a:lnTo>
                      <a:pt x="1320" y="62972"/>
                    </a:lnTo>
                    <a:lnTo>
                      <a:pt x="651" y="64082"/>
                    </a:lnTo>
                    <a:lnTo>
                      <a:pt x="0" y="65229"/>
                    </a:lnTo>
                    <a:lnTo>
                      <a:pt x="0" y="65229"/>
                    </a:lnTo>
                    <a:lnTo>
                      <a:pt x="593" y="65669"/>
                    </a:lnTo>
                    <a:lnTo>
                      <a:pt x="1148" y="66128"/>
                    </a:lnTo>
                    <a:lnTo>
                      <a:pt x="1683" y="66625"/>
                    </a:lnTo>
                    <a:lnTo>
                      <a:pt x="2180" y="67122"/>
                    </a:lnTo>
                    <a:lnTo>
                      <a:pt x="2658" y="67619"/>
                    </a:lnTo>
                    <a:lnTo>
                      <a:pt x="3098" y="68155"/>
                    </a:lnTo>
                    <a:lnTo>
                      <a:pt x="3500" y="68709"/>
                    </a:lnTo>
                    <a:lnTo>
                      <a:pt x="3863" y="69264"/>
                    </a:lnTo>
                    <a:lnTo>
                      <a:pt x="4188" y="69838"/>
                    </a:lnTo>
                    <a:lnTo>
                      <a:pt x="4475" y="70411"/>
                    </a:lnTo>
                    <a:lnTo>
                      <a:pt x="4724" y="71023"/>
                    </a:lnTo>
                    <a:lnTo>
                      <a:pt x="4819" y="71329"/>
                    </a:lnTo>
                    <a:lnTo>
                      <a:pt x="4915" y="71635"/>
                    </a:lnTo>
                    <a:lnTo>
                      <a:pt x="4991" y="71941"/>
                    </a:lnTo>
                    <a:lnTo>
                      <a:pt x="5068" y="72247"/>
                    </a:lnTo>
                    <a:lnTo>
                      <a:pt x="5125" y="72572"/>
                    </a:lnTo>
                    <a:lnTo>
                      <a:pt x="5164" y="72878"/>
                    </a:lnTo>
                    <a:lnTo>
                      <a:pt x="5202" y="73203"/>
                    </a:lnTo>
                    <a:lnTo>
                      <a:pt x="5221" y="73528"/>
                    </a:lnTo>
                    <a:lnTo>
                      <a:pt x="5221" y="73853"/>
                    </a:lnTo>
                    <a:lnTo>
                      <a:pt x="5221" y="74198"/>
                    </a:lnTo>
                    <a:lnTo>
                      <a:pt x="5221" y="74198"/>
                    </a:lnTo>
                    <a:lnTo>
                      <a:pt x="5603" y="73471"/>
                    </a:lnTo>
                    <a:lnTo>
                      <a:pt x="6005" y="72763"/>
                    </a:lnTo>
                    <a:lnTo>
                      <a:pt x="6445" y="72056"/>
                    </a:lnTo>
                    <a:lnTo>
                      <a:pt x="6885" y="71329"/>
                    </a:lnTo>
                    <a:lnTo>
                      <a:pt x="7363" y="70622"/>
                    </a:lnTo>
                    <a:lnTo>
                      <a:pt x="7841" y="69895"/>
                    </a:lnTo>
                    <a:lnTo>
                      <a:pt x="8357" y="69187"/>
                    </a:lnTo>
                    <a:lnTo>
                      <a:pt x="8873" y="68480"/>
                    </a:lnTo>
                    <a:lnTo>
                      <a:pt x="9409" y="67772"/>
                    </a:lnTo>
                    <a:lnTo>
                      <a:pt x="9963" y="67084"/>
                    </a:lnTo>
                    <a:lnTo>
                      <a:pt x="11073" y="65707"/>
                    </a:lnTo>
                    <a:lnTo>
                      <a:pt x="12201" y="64387"/>
                    </a:lnTo>
                    <a:lnTo>
                      <a:pt x="13329" y="63087"/>
                    </a:lnTo>
                    <a:lnTo>
                      <a:pt x="14457" y="61863"/>
                    </a:lnTo>
                    <a:lnTo>
                      <a:pt x="15566" y="60697"/>
                    </a:lnTo>
                    <a:lnTo>
                      <a:pt x="16618" y="59607"/>
                    </a:lnTo>
                    <a:lnTo>
                      <a:pt x="17632" y="58593"/>
                    </a:lnTo>
                    <a:lnTo>
                      <a:pt x="18569" y="57675"/>
                    </a:lnTo>
                    <a:lnTo>
                      <a:pt x="19410" y="56853"/>
                    </a:lnTo>
                    <a:lnTo>
                      <a:pt x="20806" y="55534"/>
                    </a:lnTo>
                    <a:lnTo>
                      <a:pt x="20806" y="55534"/>
                    </a:lnTo>
                    <a:lnTo>
                      <a:pt x="24306" y="52263"/>
                    </a:lnTo>
                    <a:lnTo>
                      <a:pt x="26046" y="50638"/>
                    </a:lnTo>
                    <a:lnTo>
                      <a:pt x="27786" y="48974"/>
                    </a:lnTo>
                    <a:lnTo>
                      <a:pt x="29488" y="47311"/>
                    </a:lnTo>
                    <a:lnTo>
                      <a:pt x="30329" y="46450"/>
                    </a:lnTo>
                    <a:lnTo>
                      <a:pt x="31171" y="45590"/>
                    </a:lnTo>
                    <a:lnTo>
                      <a:pt x="31993" y="44729"/>
                    </a:lnTo>
                    <a:lnTo>
                      <a:pt x="32796" y="43849"/>
                    </a:lnTo>
                    <a:lnTo>
                      <a:pt x="33580" y="42951"/>
                    </a:lnTo>
                    <a:lnTo>
                      <a:pt x="34364" y="42033"/>
                    </a:lnTo>
                    <a:lnTo>
                      <a:pt x="34364" y="42033"/>
                    </a:lnTo>
                    <a:lnTo>
                      <a:pt x="35091" y="41153"/>
                    </a:lnTo>
                    <a:lnTo>
                      <a:pt x="35799" y="40235"/>
                    </a:lnTo>
                    <a:lnTo>
                      <a:pt x="36506" y="39317"/>
                    </a:lnTo>
                    <a:lnTo>
                      <a:pt x="37175" y="38399"/>
                    </a:lnTo>
                    <a:lnTo>
                      <a:pt x="38552" y="36563"/>
                    </a:lnTo>
                    <a:lnTo>
                      <a:pt x="39241" y="35646"/>
                    </a:lnTo>
                    <a:lnTo>
                      <a:pt x="39948" y="34747"/>
                    </a:lnTo>
                    <a:lnTo>
                      <a:pt x="39948" y="22795"/>
                    </a:lnTo>
                    <a:lnTo>
                      <a:pt x="39948" y="22795"/>
                    </a:lnTo>
                    <a:lnTo>
                      <a:pt x="39642" y="22565"/>
                    </a:lnTo>
                    <a:lnTo>
                      <a:pt x="39336" y="22336"/>
                    </a:lnTo>
                    <a:lnTo>
                      <a:pt x="39011" y="22126"/>
                    </a:lnTo>
                    <a:lnTo>
                      <a:pt x="38667" y="21934"/>
                    </a:lnTo>
                    <a:lnTo>
                      <a:pt x="38323" y="21743"/>
                    </a:lnTo>
                    <a:lnTo>
                      <a:pt x="37959" y="21571"/>
                    </a:lnTo>
                    <a:lnTo>
                      <a:pt x="37214" y="21246"/>
                    </a:lnTo>
                    <a:lnTo>
                      <a:pt x="36449" y="20921"/>
                    </a:lnTo>
                    <a:lnTo>
                      <a:pt x="35646" y="20596"/>
                    </a:lnTo>
                    <a:lnTo>
                      <a:pt x="34842" y="20271"/>
                    </a:lnTo>
                    <a:lnTo>
                      <a:pt x="34020" y="19907"/>
                    </a:lnTo>
                    <a:lnTo>
                      <a:pt x="34020" y="19907"/>
                    </a:lnTo>
                    <a:lnTo>
                      <a:pt x="33752" y="19773"/>
                    </a:lnTo>
                    <a:lnTo>
                      <a:pt x="33466" y="19621"/>
                    </a:lnTo>
                    <a:lnTo>
                      <a:pt x="33217" y="19448"/>
                    </a:lnTo>
                    <a:lnTo>
                      <a:pt x="32949" y="19257"/>
                    </a:lnTo>
                    <a:lnTo>
                      <a:pt x="32681" y="19047"/>
                    </a:lnTo>
                    <a:lnTo>
                      <a:pt x="32433" y="18836"/>
                    </a:lnTo>
                    <a:lnTo>
                      <a:pt x="32184" y="18607"/>
                    </a:lnTo>
                    <a:lnTo>
                      <a:pt x="31955" y="18378"/>
                    </a:lnTo>
                    <a:lnTo>
                      <a:pt x="31725" y="18129"/>
                    </a:lnTo>
                    <a:lnTo>
                      <a:pt x="31496" y="17861"/>
                    </a:lnTo>
                    <a:lnTo>
                      <a:pt x="31286" y="17593"/>
                    </a:lnTo>
                    <a:lnTo>
                      <a:pt x="31075" y="17307"/>
                    </a:lnTo>
                    <a:lnTo>
                      <a:pt x="30884" y="17020"/>
                    </a:lnTo>
                    <a:lnTo>
                      <a:pt x="30712" y="16714"/>
                    </a:lnTo>
                    <a:lnTo>
                      <a:pt x="30540" y="16408"/>
                    </a:lnTo>
                    <a:lnTo>
                      <a:pt x="30387" y="16102"/>
                    </a:lnTo>
                    <a:lnTo>
                      <a:pt x="30234" y="15796"/>
                    </a:lnTo>
                    <a:lnTo>
                      <a:pt x="30100" y="15471"/>
                    </a:lnTo>
                    <a:lnTo>
                      <a:pt x="29985" y="15146"/>
                    </a:lnTo>
                    <a:lnTo>
                      <a:pt x="29870" y="14821"/>
                    </a:lnTo>
                    <a:lnTo>
                      <a:pt x="29775" y="14496"/>
                    </a:lnTo>
                    <a:lnTo>
                      <a:pt x="29717" y="14151"/>
                    </a:lnTo>
                    <a:lnTo>
                      <a:pt x="29660" y="13826"/>
                    </a:lnTo>
                    <a:lnTo>
                      <a:pt x="29603" y="13501"/>
                    </a:lnTo>
                    <a:lnTo>
                      <a:pt x="29584" y="13176"/>
                    </a:lnTo>
                    <a:lnTo>
                      <a:pt x="29584" y="12832"/>
                    </a:lnTo>
                    <a:lnTo>
                      <a:pt x="29603" y="12526"/>
                    </a:lnTo>
                    <a:lnTo>
                      <a:pt x="29622" y="12201"/>
                    </a:lnTo>
                    <a:lnTo>
                      <a:pt x="29679" y="11876"/>
                    </a:lnTo>
                    <a:lnTo>
                      <a:pt x="29756" y="11570"/>
                    </a:lnTo>
                    <a:lnTo>
                      <a:pt x="29851" y="11264"/>
                    </a:lnTo>
                    <a:lnTo>
                      <a:pt x="29966" y="10958"/>
                    </a:lnTo>
                    <a:lnTo>
                      <a:pt x="29966" y="10958"/>
                    </a:lnTo>
                    <a:lnTo>
                      <a:pt x="30100" y="10671"/>
                    </a:lnTo>
                    <a:lnTo>
                      <a:pt x="30272" y="10403"/>
                    </a:lnTo>
                    <a:lnTo>
                      <a:pt x="30444" y="10155"/>
                    </a:lnTo>
                    <a:lnTo>
                      <a:pt x="30635" y="9906"/>
                    </a:lnTo>
                    <a:lnTo>
                      <a:pt x="30846" y="9677"/>
                    </a:lnTo>
                    <a:lnTo>
                      <a:pt x="31075" y="9466"/>
                    </a:lnTo>
                    <a:lnTo>
                      <a:pt x="31305" y="9275"/>
                    </a:lnTo>
                    <a:lnTo>
                      <a:pt x="31572" y="9103"/>
                    </a:lnTo>
                    <a:lnTo>
                      <a:pt x="31821" y="8931"/>
                    </a:lnTo>
                    <a:lnTo>
                      <a:pt x="32108" y="8778"/>
                    </a:lnTo>
                    <a:lnTo>
                      <a:pt x="32395" y="8625"/>
                    </a:lnTo>
                    <a:lnTo>
                      <a:pt x="32681" y="8510"/>
                    </a:lnTo>
                    <a:lnTo>
                      <a:pt x="32987" y="8376"/>
                    </a:lnTo>
                    <a:lnTo>
                      <a:pt x="33293" y="8261"/>
                    </a:lnTo>
                    <a:lnTo>
                      <a:pt x="33944" y="8070"/>
                    </a:lnTo>
                    <a:lnTo>
                      <a:pt x="34613" y="7917"/>
                    </a:lnTo>
                    <a:lnTo>
                      <a:pt x="35282" y="7802"/>
                    </a:lnTo>
                    <a:lnTo>
                      <a:pt x="35952" y="7688"/>
                    </a:lnTo>
                    <a:lnTo>
                      <a:pt x="36621" y="7611"/>
                    </a:lnTo>
                    <a:lnTo>
                      <a:pt x="37902" y="7497"/>
                    </a:lnTo>
                    <a:lnTo>
                      <a:pt x="39088" y="7401"/>
                    </a:lnTo>
                    <a:lnTo>
                      <a:pt x="39088" y="7401"/>
                    </a:lnTo>
                    <a:lnTo>
                      <a:pt x="39948" y="7305"/>
                    </a:lnTo>
                    <a:lnTo>
                      <a:pt x="3994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8" name="Google Shape;308;p9"/>
              <p:cNvSpPr/>
              <p:nvPr/>
            </p:nvSpPr>
            <p:spPr>
              <a:xfrm>
                <a:off x="8275473" y="4288278"/>
                <a:ext cx="101327" cy="260107"/>
              </a:xfrm>
              <a:custGeom>
                <a:avLst/>
                <a:gdLst/>
                <a:ahLst/>
                <a:cxnLst/>
                <a:rect l="l" t="t" r="r" b="b"/>
                <a:pathLst>
                  <a:path w="4284" h="10997" fill="none" extrusionOk="0">
                    <a:moveTo>
                      <a:pt x="1989" y="1"/>
                    </a:moveTo>
                    <a:lnTo>
                      <a:pt x="1989" y="1"/>
                    </a:lnTo>
                    <a:lnTo>
                      <a:pt x="1606" y="746"/>
                    </a:lnTo>
                    <a:lnTo>
                      <a:pt x="1262" y="1511"/>
                    </a:lnTo>
                    <a:lnTo>
                      <a:pt x="956" y="2257"/>
                    </a:lnTo>
                    <a:lnTo>
                      <a:pt x="689" y="2984"/>
                    </a:lnTo>
                    <a:lnTo>
                      <a:pt x="459" y="3710"/>
                    </a:lnTo>
                    <a:lnTo>
                      <a:pt x="287" y="4437"/>
                    </a:lnTo>
                    <a:lnTo>
                      <a:pt x="134" y="5145"/>
                    </a:lnTo>
                    <a:lnTo>
                      <a:pt x="96" y="5489"/>
                    </a:lnTo>
                    <a:lnTo>
                      <a:pt x="58" y="5833"/>
                    </a:lnTo>
                    <a:lnTo>
                      <a:pt x="19" y="6158"/>
                    </a:lnTo>
                    <a:lnTo>
                      <a:pt x="0" y="6502"/>
                    </a:lnTo>
                    <a:lnTo>
                      <a:pt x="0" y="6828"/>
                    </a:lnTo>
                    <a:lnTo>
                      <a:pt x="19" y="7153"/>
                    </a:lnTo>
                    <a:lnTo>
                      <a:pt x="38" y="7478"/>
                    </a:lnTo>
                    <a:lnTo>
                      <a:pt x="96" y="7803"/>
                    </a:lnTo>
                    <a:lnTo>
                      <a:pt x="134" y="8109"/>
                    </a:lnTo>
                    <a:lnTo>
                      <a:pt x="211" y="8415"/>
                    </a:lnTo>
                    <a:lnTo>
                      <a:pt x="287" y="8721"/>
                    </a:lnTo>
                    <a:lnTo>
                      <a:pt x="383" y="9027"/>
                    </a:lnTo>
                    <a:lnTo>
                      <a:pt x="497" y="9313"/>
                    </a:lnTo>
                    <a:lnTo>
                      <a:pt x="631" y="9600"/>
                    </a:lnTo>
                    <a:lnTo>
                      <a:pt x="784" y="9887"/>
                    </a:lnTo>
                    <a:lnTo>
                      <a:pt x="937" y="10155"/>
                    </a:lnTo>
                    <a:lnTo>
                      <a:pt x="1128" y="10423"/>
                    </a:lnTo>
                    <a:lnTo>
                      <a:pt x="1320" y="10690"/>
                    </a:lnTo>
                    <a:lnTo>
                      <a:pt x="1320" y="10690"/>
                    </a:lnTo>
                    <a:lnTo>
                      <a:pt x="1530" y="10767"/>
                    </a:lnTo>
                    <a:lnTo>
                      <a:pt x="1759" y="10824"/>
                    </a:lnTo>
                    <a:lnTo>
                      <a:pt x="2199" y="10920"/>
                    </a:lnTo>
                    <a:lnTo>
                      <a:pt x="2658" y="10977"/>
                    </a:lnTo>
                    <a:lnTo>
                      <a:pt x="3117" y="10996"/>
                    </a:lnTo>
                    <a:lnTo>
                      <a:pt x="3117" y="10996"/>
                    </a:lnTo>
                    <a:lnTo>
                      <a:pt x="3404" y="10996"/>
                    </a:lnTo>
                    <a:lnTo>
                      <a:pt x="3691" y="10977"/>
                    </a:lnTo>
                    <a:lnTo>
                      <a:pt x="4284" y="10901"/>
                    </a:lnTo>
                    <a:lnTo>
                      <a:pt x="4284" y="10901"/>
                    </a:lnTo>
                    <a:lnTo>
                      <a:pt x="3939" y="10824"/>
                    </a:lnTo>
                    <a:lnTo>
                      <a:pt x="3614" y="10729"/>
                    </a:lnTo>
                    <a:lnTo>
                      <a:pt x="3289" y="10595"/>
                    </a:lnTo>
                    <a:lnTo>
                      <a:pt x="2983" y="10423"/>
                    </a:lnTo>
                    <a:lnTo>
                      <a:pt x="2983" y="10423"/>
                    </a:lnTo>
                    <a:lnTo>
                      <a:pt x="2658" y="10231"/>
                    </a:lnTo>
                    <a:lnTo>
                      <a:pt x="2371" y="10021"/>
                    </a:lnTo>
                    <a:lnTo>
                      <a:pt x="2123" y="9772"/>
                    </a:lnTo>
                    <a:lnTo>
                      <a:pt x="1893" y="9524"/>
                    </a:lnTo>
                    <a:lnTo>
                      <a:pt x="1683" y="9256"/>
                    </a:lnTo>
                    <a:lnTo>
                      <a:pt x="1511" y="8950"/>
                    </a:lnTo>
                    <a:lnTo>
                      <a:pt x="1339" y="8663"/>
                    </a:lnTo>
                    <a:lnTo>
                      <a:pt x="1205" y="8338"/>
                    </a:lnTo>
                    <a:lnTo>
                      <a:pt x="1090" y="8013"/>
                    </a:lnTo>
                    <a:lnTo>
                      <a:pt x="1014" y="7688"/>
                    </a:lnTo>
                    <a:lnTo>
                      <a:pt x="937" y="7344"/>
                    </a:lnTo>
                    <a:lnTo>
                      <a:pt x="899" y="7019"/>
                    </a:lnTo>
                    <a:lnTo>
                      <a:pt x="861" y="6675"/>
                    </a:lnTo>
                    <a:lnTo>
                      <a:pt x="861" y="6330"/>
                    </a:lnTo>
                    <a:lnTo>
                      <a:pt x="861" y="5986"/>
                    </a:lnTo>
                    <a:lnTo>
                      <a:pt x="899" y="5661"/>
                    </a:lnTo>
                    <a:lnTo>
                      <a:pt x="899" y="5661"/>
                    </a:lnTo>
                    <a:lnTo>
                      <a:pt x="937" y="5317"/>
                    </a:lnTo>
                    <a:lnTo>
                      <a:pt x="975" y="4992"/>
                    </a:lnTo>
                    <a:lnTo>
                      <a:pt x="1109" y="4322"/>
                    </a:lnTo>
                    <a:lnTo>
                      <a:pt x="1262" y="3672"/>
                    </a:lnTo>
                    <a:lnTo>
                      <a:pt x="1434" y="3022"/>
                    </a:lnTo>
                    <a:lnTo>
                      <a:pt x="1606" y="2353"/>
                    </a:lnTo>
                    <a:lnTo>
                      <a:pt x="1759" y="1703"/>
                    </a:lnTo>
                    <a:lnTo>
                      <a:pt x="1874" y="1052"/>
                    </a:lnTo>
                    <a:lnTo>
                      <a:pt x="1932" y="708"/>
                    </a:lnTo>
                    <a:lnTo>
                      <a:pt x="1970" y="383"/>
                    </a:lnTo>
                    <a:lnTo>
                      <a:pt x="1970" y="383"/>
                    </a:lnTo>
                    <a:lnTo>
                      <a:pt x="198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9" name="Google Shape;309;p9"/>
              <p:cNvSpPr/>
              <p:nvPr/>
            </p:nvSpPr>
            <p:spPr>
              <a:xfrm>
                <a:off x="7837656" y="3962168"/>
                <a:ext cx="361410" cy="143878"/>
              </a:xfrm>
              <a:custGeom>
                <a:avLst/>
                <a:gdLst/>
                <a:ahLst/>
                <a:cxnLst/>
                <a:rect l="l" t="t" r="r" b="b"/>
                <a:pathLst>
                  <a:path w="15280" h="6083" fill="none" extrusionOk="0">
                    <a:moveTo>
                      <a:pt x="134" y="1"/>
                    </a:moveTo>
                    <a:lnTo>
                      <a:pt x="134" y="1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803" y="249"/>
                    </a:lnTo>
                    <a:lnTo>
                      <a:pt x="1587" y="364"/>
                    </a:lnTo>
                    <a:lnTo>
                      <a:pt x="2391" y="498"/>
                    </a:lnTo>
                    <a:lnTo>
                      <a:pt x="3175" y="632"/>
                    </a:lnTo>
                    <a:lnTo>
                      <a:pt x="3175" y="632"/>
                    </a:lnTo>
                    <a:lnTo>
                      <a:pt x="3978" y="804"/>
                    </a:lnTo>
                    <a:lnTo>
                      <a:pt x="4762" y="995"/>
                    </a:lnTo>
                    <a:lnTo>
                      <a:pt x="5565" y="1206"/>
                    </a:lnTo>
                    <a:lnTo>
                      <a:pt x="6349" y="1454"/>
                    </a:lnTo>
                    <a:lnTo>
                      <a:pt x="7114" y="1722"/>
                    </a:lnTo>
                    <a:lnTo>
                      <a:pt x="7898" y="2009"/>
                    </a:lnTo>
                    <a:lnTo>
                      <a:pt x="8644" y="2315"/>
                    </a:lnTo>
                    <a:lnTo>
                      <a:pt x="9390" y="2659"/>
                    </a:lnTo>
                    <a:lnTo>
                      <a:pt x="10116" y="3003"/>
                    </a:lnTo>
                    <a:lnTo>
                      <a:pt x="10824" y="3386"/>
                    </a:lnTo>
                    <a:lnTo>
                      <a:pt x="11512" y="3787"/>
                    </a:lnTo>
                    <a:lnTo>
                      <a:pt x="12201" y="4208"/>
                    </a:lnTo>
                    <a:lnTo>
                      <a:pt x="12832" y="4648"/>
                    </a:lnTo>
                    <a:lnTo>
                      <a:pt x="13463" y="5107"/>
                    </a:lnTo>
                    <a:lnTo>
                      <a:pt x="14056" y="5585"/>
                    </a:lnTo>
                    <a:lnTo>
                      <a:pt x="14610" y="6082"/>
                    </a:lnTo>
                    <a:lnTo>
                      <a:pt x="14610" y="6082"/>
                    </a:lnTo>
                    <a:lnTo>
                      <a:pt x="15279" y="4820"/>
                    </a:lnTo>
                    <a:lnTo>
                      <a:pt x="15279" y="4820"/>
                    </a:lnTo>
                    <a:lnTo>
                      <a:pt x="14744" y="4437"/>
                    </a:lnTo>
                    <a:lnTo>
                      <a:pt x="14209" y="4074"/>
                    </a:lnTo>
                    <a:lnTo>
                      <a:pt x="13635" y="3730"/>
                    </a:lnTo>
                    <a:lnTo>
                      <a:pt x="13061" y="3405"/>
                    </a:lnTo>
                    <a:lnTo>
                      <a:pt x="12468" y="3080"/>
                    </a:lnTo>
                    <a:lnTo>
                      <a:pt x="11856" y="2774"/>
                    </a:lnTo>
                    <a:lnTo>
                      <a:pt x="11244" y="2487"/>
                    </a:lnTo>
                    <a:lnTo>
                      <a:pt x="10633" y="2219"/>
                    </a:lnTo>
                    <a:lnTo>
                      <a:pt x="9982" y="1951"/>
                    </a:lnTo>
                    <a:lnTo>
                      <a:pt x="9351" y="1722"/>
                    </a:lnTo>
                    <a:lnTo>
                      <a:pt x="8701" y="1492"/>
                    </a:lnTo>
                    <a:lnTo>
                      <a:pt x="8051" y="1282"/>
                    </a:lnTo>
                    <a:lnTo>
                      <a:pt x="7382" y="1110"/>
                    </a:lnTo>
                    <a:lnTo>
                      <a:pt x="6731" y="938"/>
                    </a:lnTo>
                    <a:lnTo>
                      <a:pt x="6062" y="766"/>
                    </a:lnTo>
                    <a:lnTo>
                      <a:pt x="5393" y="632"/>
                    </a:lnTo>
                    <a:lnTo>
                      <a:pt x="5393" y="632"/>
                    </a:lnTo>
                    <a:lnTo>
                      <a:pt x="4743" y="517"/>
                    </a:lnTo>
                    <a:lnTo>
                      <a:pt x="4092" y="402"/>
                    </a:lnTo>
                    <a:lnTo>
                      <a:pt x="2773" y="230"/>
                    </a:lnTo>
                    <a:lnTo>
                      <a:pt x="1454" y="97"/>
                    </a:lnTo>
                    <a:lnTo>
                      <a:pt x="13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0" name="Google Shape;310;p9"/>
              <p:cNvSpPr/>
              <p:nvPr/>
            </p:nvSpPr>
            <p:spPr>
              <a:xfrm>
                <a:off x="8183208" y="4076146"/>
                <a:ext cx="139313" cy="465008"/>
              </a:xfrm>
              <a:custGeom>
                <a:avLst/>
                <a:gdLst/>
                <a:ahLst/>
                <a:cxnLst/>
                <a:rect l="l" t="t" r="r" b="b"/>
                <a:pathLst>
                  <a:path w="5890" h="19660" fill="none" extrusionOk="0">
                    <a:moveTo>
                      <a:pt x="669" y="1"/>
                    </a:moveTo>
                    <a:lnTo>
                      <a:pt x="669" y="1"/>
                    </a:lnTo>
                    <a:lnTo>
                      <a:pt x="0" y="1263"/>
                    </a:lnTo>
                    <a:lnTo>
                      <a:pt x="0" y="1263"/>
                    </a:lnTo>
                    <a:lnTo>
                      <a:pt x="440" y="1684"/>
                    </a:lnTo>
                    <a:lnTo>
                      <a:pt x="861" y="2124"/>
                    </a:lnTo>
                    <a:lnTo>
                      <a:pt x="1262" y="2583"/>
                    </a:lnTo>
                    <a:lnTo>
                      <a:pt x="1626" y="3041"/>
                    </a:lnTo>
                    <a:lnTo>
                      <a:pt x="1970" y="3520"/>
                    </a:lnTo>
                    <a:lnTo>
                      <a:pt x="2295" y="3998"/>
                    </a:lnTo>
                    <a:lnTo>
                      <a:pt x="2582" y="4495"/>
                    </a:lnTo>
                    <a:lnTo>
                      <a:pt x="2830" y="4992"/>
                    </a:lnTo>
                    <a:lnTo>
                      <a:pt x="3060" y="5508"/>
                    </a:lnTo>
                    <a:lnTo>
                      <a:pt x="3251" y="6025"/>
                    </a:lnTo>
                    <a:lnTo>
                      <a:pt x="3404" y="6560"/>
                    </a:lnTo>
                    <a:lnTo>
                      <a:pt x="3538" y="7096"/>
                    </a:lnTo>
                    <a:lnTo>
                      <a:pt x="3614" y="7650"/>
                    </a:lnTo>
                    <a:lnTo>
                      <a:pt x="3672" y="8205"/>
                    </a:lnTo>
                    <a:lnTo>
                      <a:pt x="3672" y="8778"/>
                    </a:lnTo>
                    <a:lnTo>
                      <a:pt x="3653" y="9352"/>
                    </a:lnTo>
                    <a:lnTo>
                      <a:pt x="3653" y="9352"/>
                    </a:lnTo>
                    <a:lnTo>
                      <a:pt x="3614" y="9677"/>
                    </a:lnTo>
                    <a:lnTo>
                      <a:pt x="3557" y="10021"/>
                    </a:lnTo>
                    <a:lnTo>
                      <a:pt x="3442" y="10672"/>
                    </a:lnTo>
                    <a:lnTo>
                      <a:pt x="3289" y="11322"/>
                    </a:lnTo>
                    <a:lnTo>
                      <a:pt x="3117" y="11991"/>
                    </a:lnTo>
                    <a:lnTo>
                      <a:pt x="2964" y="12641"/>
                    </a:lnTo>
                    <a:lnTo>
                      <a:pt x="2792" y="13291"/>
                    </a:lnTo>
                    <a:lnTo>
                      <a:pt x="2658" y="13961"/>
                    </a:lnTo>
                    <a:lnTo>
                      <a:pt x="2620" y="14286"/>
                    </a:lnTo>
                    <a:lnTo>
                      <a:pt x="2582" y="14630"/>
                    </a:lnTo>
                    <a:lnTo>
                      <a:pt x="2582" y="14630"/>
                    </a:lnTo>
                    <a:lnTo>
                      <a:pt x="2543" y="14955"/>
                    </a:lnTo>
                    <a:lnTo>
                      <a:pt x="2543" y="15299"/>
                    </a:lnTo>
                    <a:lnTo>
                      <a:pt x="2543" y="15644"/>
                    </a:lnTo>
                    <a:lnTo>
                      <a:pt x="2582" y="15988"/>
                    </a:lnTo>
                    <a:lnTo>
                      <a:pt x="2620" y="16332"/>
                    </a:lnTo>
                    <a:lnTo>
                      <a:pt x="2696" y="16657"/>
                    </a:lnTo>
                    <a:lnTo>
                      <a:pt x="2792" y="16982"/>
                    </a:lnTo>
                    <a:lnTo>
                      <a:pt x="2888" y="17307"/>
                    </a:lnTo>
                    <a:lnTo>
                      <a:pt x="3022" y="17632"/>
                    </a:lnTo>
                    <a:lnTo>
                      <a:pt x="3194" y="17919"/>
                    </a:lnTo>
                    <a:lnTo>
                      <a:pt x="3366" y="18206"/>
                    </a:lnTo>
                    <a:lnTo>
                      <a:pt x="3576" y="18493"/>
                    </a:lnTo>
                    <a:lnTo>
                      <a:pt x="3806" y="18741"/>
                    </a:lnTo>
                    <a:lnTo>
                      <a:pt x="4073" y="18990"/>
                    </a:lnTo>
                    <a:lnTo>
                      <a:pt x="4341" y="19200"/>
                    </a:lnTo>
                    <a:lnTo>
                      <a:pt x="4666" y="19392"/>
                    </a:lnTo>
                    <a:lnTo>
                      <a:pt x="4666" y="19392"/>
                    </a:lnTo>
                    <a:lnTo>
                      <a:pt x="4934" y="19545"/>
                    </a:lnTo>
                    <a:lnTo>
                      <a:pt x="5221" y="19659"/>
                    </a:lnTo>
                    <a:lnTo>
                      <a:pt x="5221" y="19659"/>
                    </a:lnTo>
                    <a:lnTo>
                      <a:pt x="5029" y="19392"/>
                    </a:lnTo>
                    <a:lnTo>
                      <a:pt x="4838" y="19124"/>
                    </a:lnTo>
                    <a:lnTo>
                      <a:pt x="4685" y="18856"/>
                    </a:lnTo>
                    <a:lnTo>
                      <a:pt x="4532" y="18569"/>
                    </a:lnTo>
                    <a:lnTo>
                      <a:pt x="4398" y="18282"/>
                    </a:lnTo>
                    <a:lnTo>
                      <a:pt x="4284" y="17996"/>
                    </a:lnTo>
                    <a:lnTo>
                      <a:pt x="4188" y="17690"/>
                    </a:lnTo>
                    <a:lnTo>
                      <a:pt x="4112" y="17384"/>
                    </a:lnTo>
                    <a:lnTo>
                      <a:pt x="4035" y="17078"/>
                    </a:lnTo>
                    <a:lnTo>
                      <a:pt x="3997" y="16772"/>
                    </a:lnTo>
                    <a:lnTo>
                      <a:pt x="3939" y="16447"/>
                    </a:lnTo>
                    <a:lnTo>
                      <a:pt x="3920" y="16122"/>
                    </a:lnTo>
                    <a:lnTo>
                      <a:pt x="3901" y="15797"/>
                    </a:lnTo>
                    <a:lnTo>
                      <a:pt x="3901" y="15471"/>
                    </a:lnTo>
                    <a:lnTo>
                      <a:pt x="3920" y="15127"/>
                    </a:lnTo>
                    <a:lnTo>
                      <a:pt x="3959" y="14802"/>
                    </a:lnTo>
                    <a:lnTo>
                      <a:pt x="3997" y="14458"/>
                    </a:lnTo>
                    <a:lnTo>
                      <a:pt x="4035" y="14114"/>
                    </a:lnTo>
                    <a:lnTo>
                      <a:pt x="4188" y="13406"/>
                    </a:lnTo>
                    <a:lnTo>
                      <a:pt x="4360" y="12679"/>
                    </a:lnTo>
                    <a:lnTo>
                      <a:pt x="4590" y="11953"/>
                    </a:lnTo>
                    <a:lnTo>
                      <a:pt x="4857" y="11226"/>
                    </a:lnTo>
                    <a:lnTo>
                      <a:pt x="5163" y="10480"/>
                    </a:lnTo>
                    <a:lnTo>
                      <a:pt x="5507" y="9715"/>
                    </a:lnTo>
                    <a:lnTo>
                      <a:pt x="5890" y="8970"/>
                    </a:lnTo>
                    <a:lnTo>
                      <a:pt x="5890" y="8970"/>
                    </a:lnTo>
                    <a:lnTo>
                      <a:pt x="5890" y="8625"/>
                    </a:lnTo>
                    <a:lnTo>
                      <a:pt x="5890" y="8300"/>
                    </a:lnTo>
                    <a:lnTo>
                      <a:pt x="5871" y="7975"/>
                    </a:lnTo>
                    <a:lnTo>
                      <a:pt x="5833" y="7650"/>
                    </a:lnTo>
                    <a:lnTo>
                      <a:pt x="5794" y="7344"/>
                    </a:lnTo>
                    <a:lnTo>
                      <a:pt x="5737" y="7019"/>
                    </a:lnTo>
                    <a:lnTo>
                      <a:pt x="5660" y="6713"/>
                    </a:lnTo>
                    <a:lnTo>
                      <a:pt x="5584" y="6407"/>
                    </a:lnTo>
                    <a:lnTo>
                      <a:pt x="5488" y="6101"/>
                    </a:lnTo>
                    <a:lnTo>
                      <a:pt x="5393" y="5795"/>
                    </a:lnTo>
                    <a:lnTo>
                      <a:pt x="5144" y="5183"/>
                    </a:lnTo>
                    <a:lnTo>
                      <a:pt x="4857" y="4610"/>
                    </a:lnTo>
                    <a:lnTo>
                      <a:pt x="4532" y="4036"/>
                    </a:lnTo>
                    <a:lnTo>
                      <a:pt x="4169" y="3481"/>
                    </a:lnTo>
                    <a:lnTo>
                      <a:pt x="3767" y="2927"/>
                    </a:lnTo>
                    <a:lnTo>
                      <a:pt x="3327" y="2391"/>
                    </a:lnTo>
                    <a:lnTo>
                      <a:pt x="2849" y="1894"/>
                    </a:lnTo>
                    <a:lnTo>
                      <a:pt x="2352" y="1397"/>
                    </a:lnTo>
                    <a:lnTo>
                      <a:pt x="1817" y="900"/>
                    </a:lnTo>
                    <a:lnTo>
                      <a:pt x="1262" y="441"/>
                    </a:lnTo>
                    <a:lnTo>
                      <a:pt x="66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11" name="Google Shape;311;p9"/>
          <p:cNvGrpSpPr/>
          <p:nvPr/>
        </p:nvGrpSpPr>
        <p:grpSpPr>
          <a:xfrm rot="-5400000" flipH="1">
            <a:off x="-2658395" y="1699043"/>
            <a:ext cx="5986273" cy="2480648"/>
            <a:chOff x="-228590" y="-381000"/>
            <a:chExt cx="4489705" cy="1860486"/>
          </a:xfrm>
        </p:grpSpPr>
        <p:sp>
          <p:nvSpPr>
            <p:cNvPr id="312" name="Google Shape;312;p9"/>
            <p:cNvSpPr/>
            <p:nvPr/>
          </p:nvSpPr>
          <p:spPr>
            <a:xfrm>
              <a:off x="-217442" y="167613"/>
              <a:ext cx="4478557" cy="1311873"/>
            </a:xfrm>
            <a:custGeom>
              <a:avLst/>
              <a:gdLst/>
              <a:ahLst/>
              <a:cxnLst/>
              <a:rect l="l" t="t" r="r" b="b"/>
              <a:pathLst>
                <a:path w="115293" h="33772" extrusionOk="0">
                  <a:moveTo>
                    <a:pt x="104450" y="0"/>
                  </a:moveTo>
                  <a:lnTo>
                    <a:pt x="104373" y="19"/>
                  </a:lnTo>
                  <a:lnTo>
                    <a:pt x="104297" y="77"/>
                  </a:lnTo>
                  <a:lnTo>
                    <a:pt x="104259" y="134"/>
                  </a:lnTo>
                  <a:lnTo>
                    <a:pt x="104239" y="230"/>
                  </a:lnTo>
                  <a:lnTo>
                    <a:pt x="104259" y="306"/>
                  </a:lnTo>
                  <a:lnTo>
                    <a:pt x="104297" y="383"/>
                  </a:lnTo>
                  <a:lnTo>
                    <a:pt x="104373" y="440"/>
                  </a:lnTo>
                  <a:lnTo>
                    <a:pt x="104756" y="440"/>
                  </a:lnTo>
                  <a:lnTo>
                    <a:pt x="105559" y="459"/>
                  </a:lnTo>
                  <a:lnTo>
                    <a:pt x="105578" y="459"/>
                  </a:lnTo>
                  <a:lnTo>
                    <a:pt x="105655" y="440"/>
                  </a:lnTo>
                  <a:lnTo>
                    <a:pt x="105731" y="383"/>
                  </a:lnTo>
                  <a:lnTo>
                    <a:pt x="105769" y="325"/>
                  </a:lnTo>
                  <a:lnTo>
                    <a:pt x="105788" y="230"/>
                  </a:lnTo>
                  <a:lnTo>
                    <a:pt x="105769" y="153"/>
                  </a:lnTo>
                  <a:lnTo>
                    <a:pt x="105731" y="77"/>
                  </a:lnTo>
                  <a:lnTo>
                    <a:pt x="105655" y="38"/>
                  </a:lnTo>
                  <a:lnTo>
                    <a:pt x="105578" y="19"/>
                  </a:lnTo>
                  <a:lnTo>
                    <a:pt x="104756" y="0"/>
                  </a:lnTo>
                  <a:close/>
                  <a:moveTo>
                    <a:pt x="102901" y="38"/>
                  </a:moveTo>
                  <a:lnTo>
                    <a:pt x="101792" y="115"/>
                  </a:lnTo>
                  <a:lnTo>
                    <a:pt x="101696" y="134"/>
                  </a:lnTo>
                  <a:lnTo>
                    <a:pt x="101639" y="172"/>
                  </a:lnTo>
                  <a:lnTo>
                    <a:pt x="101600" y="249"/>
                  </a:lnTo>
                  <a:lnTo>
                    <a:pt x="101581" y="344"/>
                  </a:lnTo>
                  <a:lnTo>
                    <a:pt x="101600" y="421"/>
                  </a:lnTo>
                  <a:lnTo>
                    <a:pt x="101658" y="497"/>
                  </a:lnTo>
                  <a:lnTo>
                    <a:pt x="101715" y="536"/>
                  </a:lnTo>
                  <a:lnTo>
                    <a:pt x="101811" y="555"/>
                  </a:lnTo>
                  <a:lnTo>
                    <a:pt x="102920" y="478"/>
                  </a:lnTo>
                  <a:lnTo>
                    <a:pt x="102996" y="459"/>
                  </a:lnTo>
                  <a:lnTo>
                    <a:pt x="103073" y="421"/>
                  </a:lnTo>
                  <a:lnTo>
                    <a:pt x="103111" y="344"/>
                  </a:lnTo>
                  <a:lnTo>
                    <a:pt x="103130" y="249"/>
                  </a:lnTo>
                  <a:lnTo>
                    <a:pt x="103111" y="172"/>
                  </a:lnTo>
                  <a:lnTo>
                    <a:pt x="103054" y="96"/>
                  </a:lnTo>
                  <a:lnTo>
                    <a:pt x="102996" y="58"/>
                  </a:lnTo>
                  <a:lnTo>
                    <a:pt x="102901" y="38"/>
                  </a:lnTo>
                  <a:close/>
                  <a:moveTo>
                    <a:pt x="107051" y="77"/>
                  </a:moveTo>
                  <a:lnTo>
                    <a:pt x="106974" y="134"/>
                  </a:lnTo>
                  <a:lnTo>
                    <a:pt x="106917" y="191"/>
                  </a:lnTo>
                  <a:lnTo>
                    <a:pt x="106898" y="287"/>
                  </a:lnTo>
                  <a:lnTo>
                    <a:pt x="106917" y="364"/>
                  </a:lnTo>
                  <a:lnTo>
                    <a:pt x="106955" y="440"/>
                  </a:lnTo>
                  <a:lnTo>
                    <a:pt x="107031" y="497"/>
                  </a:lnTo>
                  <a:lnTo>
                    <a:pt x="107108" y="517"/>
                  </a:lnTo>
                  <a:lnTo>
                    <a:pt x="108198" y="593"/>
                  </a:lnTo>
                  <a:lnTo>
                    <a:pt x="108217" y="593"/>
                  </a:lnTo>
                  <a:lnTo>
                    <a:pt x="108313" y="574"/>
                  </a:lnTo>
                  <a:lnTo>
                    <a:pt x="108370" y="536"/>
                  </a:lnTo>
                  <a:lnTo>
                    <a:pt x="108427" y="459"/>
                  </a:lnTo>
                  <a:lnTo>
                    <a:pt x="108447" y="383"/>
                  </a:lnTo>
                  <a:lnTo>
                    <a:pt x="108427" y="287"/>
                  </a:lnTo>
                  <a:lnTo>
                    <a:pt x="108389" y="230"/>
                  </a:lnTo>
                  <a:lnTo>
                    <a:pt x="108332" y="172"/>
                  </a:lnTo>
                  <a:lnTo>
                    <a:pt x="108236" y="153"/>
                  </a:lnTo>
                  <a:lnTo>
                    <a:pt x="107127" y="77"/>
                  </a:lnTo>
                  <a:close/>
                  <a:moveTo>
                    <a:pt x="100243" y="230"/>
                  </a:moveTo>
                  <a:lnTo>
                    <a:pt x="99134" y="364"/>
                  </a:lnTo>
                  <a:lnTo>
                    <a:pt x="99038" y="402"/>
                  </a:lnTo>
                  <a:lnTo>
                    <a:pt x="98981" y="459"/>
                  </a:lnTo>
                  <a:lnTo>
                    <a:pt x="98942" y="536"/>
                  </a:lnTo>
                  <a:lnTo>
                    <a:pt x="98942" y="612"/>
                  </a:lnTo>
                  <a:lnTo>
                    <a:pt x="98962" y="689"/>
                  </a:lnTo>
                  <a:lnTo>
                    <a:pt x="99000" y="746"/>
                  </a:lnTo>
                  <a:lnTo>
                    <a:pt x="99076" y="784"/>
                  </a:lnTo>
                  <a:lnTo>
                    <a:pt x="99153" y="803"/>
                  </a:lnTo>
                  <a:lnTo>
                    <a:pt x="99191" y="803"/>
                  </a:lnTo>
                  <a:lnTo>
                    <a:pt x="100281" y="689"/>
                  </a:lnTo>
                  <a:lnTo>
                    <a:pt x="100358" y="650"/>
                  </a:lnTo>
                  <a:lnTo>
                    <a:pt x="100434" y="593"/>
                  </a:lnTo>
                  <a:lnTo>
                    <a:pt x="100472" y="517"/>
                  </a:lnTo>
                  <a:lnTo>
                    <a:pt x="100472" y="440"/>
                  </a:lnTo>
                  <a:lnTo>
                    <a:pt x="100453" y="344"/>
                  </a:lnTo>
                  <a:lnTo>
                    <a:pt x="100396" y="287"/>
                  </a:lnTo>
                  <a:lnTo>
                    <a:pt x="100319" y="249"/>
                  </a:lnTo>
                  <a:lnTo>
                    <a:pt x="100243" y="230"/>
                  </a:lnTo>
                  <a:close/>
                  <a:moveTo>
                    <a:pt x="109709" y="306"/>
                  </a:moveTo>
                  <a:lnTo>
                    <a:pt x="109632" y="344"/>
                  </a:lnTo>
                  <a:lnTo>
                    <a:pt x="109575" y="402"/>
                  </a:lnTo>
                  <a:lnTo>
                    <a:pt x="109556" y="497"/>
                  </a:lnTo>
                  <a:lnTo>
                    <a:pt x="109556" y="574"/>
                  </a:lnTo>
                  <a:lnTo>
                    <a:pt x="109594" y="650"/>
                  </a:lnTo>
                  <a:lnTo>
                    <a:pt x="109651" y="708"/>
                  </a:lnTo>
                  <a:lnTo>
                    <a:pt x="109747" y="746"/>
                  </a:lnTo>
                  <a:lnTo>
                    <a:pt x="110837" y="880"/>
                  </a:lnTo>
                  <a:lnTo>
                    <a:pt x="110952" y="880"/>
                  </a:lnTo>
                  <a:lnTo>
                    <a:pt x="111009" y="823"/>
                  </a:lnTo>
                  <a:lnTo>
                    <a:pt x="111066" y="765"/>
                  </a:lnTo>
                  <a:lnTo>
                    <a:pt x="111085" y="689"/>
                  </a:lnTo>
                  <a:lnTo>
                    <a:pt x="111085" y="612"/>
                  </a:lnTo>
                  <a:lnTo>
                    <a:pt x="111047" y="536"/>
                  </a:lnTo>
                  <a:lnTo>
                    <a:pt x="110990" y="478"/>
                  </a:lnTo>
                  <a:lnTo>
                    <a:pt x="110894" y="440"/>
                  </a:lnTo>
                  <a:lnTo>
                    <a:pt x="109804" y="306"/>
                  </a:lnTo>
                  <a:close/>
                  <a:moveTo>
                    <a:pt x="97585" y="593"/>
                  </a:moveTo>
                  <a:lnTo>
                    <a:pt x="96495" y="784"/>
                  </a:lnTo>
                  <a:lnTo>
                    <a:pt x="96399" y="823"/>
                  </a:lnTo>
                  <a:lnTo>
                    <a:pt x="96342" y="880"/>
                  </a:lnTo>
                  <a:lnTo>
                    <a:pt x="96303" y="956"/>
                  </a:lnTo>
                  <a:lnTo>
                    <a:pt x="96303" y="1052"/>
                  </a:lnTo>
                  <a:lnTo>
                    <a:pt x="96342" y="1109"/>
                  </a:lnTo>
                  <a:lnTo>
                    <a:pt x="96380" y="1167"/>
                  </a:lnTo>
                  <a:lnTo>
                    <a:pt x="96456" y="1205"/>
                  </a:lnTo>
                  <a:lnTo>
                    <a:pt x="96533" y="1224"/>
                  </a:lnTo>
                  <a:lnTo>
                    <a:pt x="96571" y="1224"/>
                  </a:lnTo>
                  <a:lnTo>
                    <a:pt x="97661" y="1033"/>
                  </a:lnTo>
                  <a:lnTo>
                    <a:pt x="97738" y="995"/>
                  </a:lnTo>
                  <a:lnTo>
                    <a:pt x="97795" y="937"/>
                  </a:lnTo>
                  <a:lnTo>
                    <a:pt x="97833" y="861"/>
                  </a:lnTo>
                  <a:lnTo>
                    <a:pt x="97833" y="765"/>
                  </a:lnTo>
                  <a:lnTo>
                    <a:pt x="97814" y="689"/>
                  </a:lnTo>
                  <a:lnTo>
                    <a:pt x="97757" y="631"/>
                  </a:lnTo>
                  <a:lnTo>
                    <a:pt x="97680" y="593"/>
                  </a:lnTo>
                  <a:close/>
                  <a:moveTo>
                    <a:pt x="112348" y="689"/>
                  </a:moveTo>
                  <a:lnTo>
                    <a:pt x="112271" y="727"/>
                  </a:lnTo>
                  <a:lnTo>
                    <a:pt x="112214" y="784"/>
                  </a:lnTo>
                  <a:lnTo>
                    <a:pt x="112175" y="880"/>
                  </a:lnTo>
                  <a:lnTo>
                    <a:pt x="112175" y="956"/>
                  </a:lnTo>
                  <a:lnTo>
                    <a:pt x="112214" y="1033"/>
                  </a:lnTo>
                  <a:lnTo>
                    <a:pt x="112271" y="1090"/>
                  </a:lnTo>
                  <a:lnTo>
                    <a:pt x="112367" y="1128"/>
                  </a:lnTo>
                  <a:lnTo>
                    <a:pt x="113438" y="1339"/>
                  </a:lnTo>
                  <a:lnTo>
                    <a:pt x="113495" y="1358"/>
                  </a:lnTo>
                  <a:lnTo>
                    <a:pt x="113552" y="1339"/>
                  </a:lnTo>
                  <a:lnTo>
                    <a:pt x="113629" y="1301"/>
                  </a:lnTo>
                  <a:lnTo>
                    <a:pt x="113667" y="1243"/>
                  </a:lnTo>
                  <a:lnTo>
                    <a:pt x="113705" y="1167"/>
                  </a:lnTo>
                  <a:lnTo>
                    <a:pt x="113705" y="1090"/>
                  </a:lnTo>
                  <a:lnTo>
                    <a:pt x="113667" y="1014"/>
                  </a:lnTo>
                  <a:lnTo>
                    <a:pt x="113610" y="956"/>
                  </a:lnTo>
                  <a:lnTo>
                    <a:pt x="113533" y="918"/>
                  </a:lnTo>
                  <a:lnTo>
                    <a:pt x="112443" y="689"/>
                  </a:lnTo>
                  <a:close/>
                  <a:moveTo>
                    <a:pt x="114967" y="1262"/>
                  </a:moveTo>
                  <a:lnTo>
                    <a:pt x="114891" y="1281"/>
                  </a:lnTo>
                  <a:lnTo>
                    <a:pt x="114814" y="1339"/>
                  </a:lnTo>
                  <a:lnTo>
                    <a:pt x="114776" y="1415"/>
                  </a:lnTo>
                  <a:lnTo>
                    <a:pt x="114776" y="1511"/>
                  </a:lnTo>
                  <a:lnTo>
                    <a:pt x="114814" y="1587"/>
                  </a:lnTo>
                  <a:lnTo>
                    <a:pt x="114872" y="1664"/>
                  </a:lnTo>
                  <a:lnTo>
                    <a:pt x="114948" y="1702"/>
                  </a:lnTo>
                  <a:lnTo>
                    <a:pt x="115006" y="1702"/>
                  </a:lnTo>
                  <a:lnTo>
                    <a:pt x="115063" y="1721"/>
                  </a:lnTo>
                  <a:lnTo>
                    <a:pt x="115140" y="1702"/>
                  </a:lnTo>
                  <a:lnTo>
                    <a:pt x="115197" y="1664"/>
                  </a:lnTo>
                  <a:lnTo>
                    <a:pt x="115254" y="1626"/>
                  </a:lnTo>
                  <a:lnTo>
                    <a:pt x="115273" y="1549"/>
                  </a:lnTo>
                  <a:lnTo>
                    <a:pt x="115293" y="1473"/>
                  </a:lnTo>
                  <a:lnTo>
                    <a:pt x="115254" y="1377"/>
                  </a:lnTo>
                  <a:lnTo>
                    <a:pt x="115197" y="1320"/>
                  </a:lnTo>
                  <a:lnTo>
                    <a:pt x="115120" y="1281"/>
                  </a:lnTo>
                  <a:lnTo>
                    <a:pt x="115044" y="1262"/>
                  </a:lnTo>
                  <a:close/>
                  <a:moveTo>
                    <a:pt x="95041" y="1090"/>
                  </a:moveTo>
                  <a:lnTo>
                    <a:pt x="94965" y="1109"/>
                  </a:lnTo>
                  <a:lnTo>
                    <a:pt x="93875" y="1358"/>
                  </a:lnTo>
                  <a:lnTo>
                    <a:pt x="93798" y="1396"/>
                  </a:lnTo>
                  <a:lnTo>
                    <a:pt x="93741" y="1454"/>
                  </a:lnTo>
                  <a:lnTo>
                    <a:pt x="93703" y="1549"/>
                  </a:lnTo>
                  <a:lnTo>
                    <a:pt x="93722" y="1626"/>
                  </a:lnTo>
                  <a:lnTo>
                    <a:pt x="93741" y="1702"/>
                  </a:lnTo>
                  <a:lnTo>
                    <a:pt x="93798" y="1740"/>
                  </a:lnTo>
                  <a:lnTo>
                    <a:pt x="93856" y="1779"/>
                  </a:lnTo>
                  <a:lnTo>
                    <a:pt x="93932" y="1798"/>
                  </a:lnTo>
                  <a:lnTo>
                    <a:pt x="93990" y="1798"/>
                  </a:lnTo>
                  <a:lnTo>
                    <a:pt x="95060" y="1530"/>
                  </a:lnTo>
                  <a:lnTo>
                    <a:pt x="95137" y="1492"/>
                  </a:lnTo>
                  <a:lnTo>
                    <a:pt x="95194" y="1434"/>
                  </a:lnTo>
                  <a:lnTo>
                    <a:pt x="95233" y="1358"/>
                  </a:lnTo>
                  <a:lnTo>
                    <a:pt x="95233" y="1262"/>
                  </a:lnTo>
                  <a:lnTo>
                    <a:pt x="95194" y="1186"/>
                  </a:lnTo>
                  <a:lnTo>
                    <a:pt x="95118" y="1128"/>
                  </a:lnTo>
                  <a:lnTo>
                    <a:pt x="95041" y="1090"/>
                  </a:lnTo>
                  <a:close/>
                  <a:moveTo>
                    <a:pt x="92364" y="1760"/>
                  </a:moveTo>
                  <a:lnTo>
                    <a:pt x="91312" y="2085"/>
                  </a:lnTo>
                  <a:lnTo>
                    <a:pt x="91236" y="2123"/>
                  </a:lnTo>
                  <a:lnTo>
                    <a:pt x="91178" y="2199"/>
                  </a:lnTo>
                  <a:lnTo>
                    <a:pt x="91159" y="2276"/>
                  </a:lnTo>
                  <a:lnTo>
                    <a:pt x="91159" y="2371"/>
                  </a:lnTo>
                  <a:lnTo>
                    <a:pt x="91198" y="2429"/>
                  </a:lnTo>
                  <a:lnTo>
                    <a:pt x="91236" y="2486"/>
                  </a:lnTo>
                  <a:lnTo>
                    <a:pt x="91293" y="2505"/>
                  </a:lnTo>
                  <a:lnTo>
                    <a:pt x="91370" y="2524"/>
                  </a:lnTo>
                  <a:lnTo>
                    <a:pt x="91446" y="2505"/>
                  </a:lnTo>
                  <a:lnTo>
                    <a:pt x="92498" y="2199"/>
                  </a:lnTo>
                  <a:lnTo>
                    <a:pt x="92574" y="2142"/>
                  </a:lnTo>
                  <a:lnTo>
                    <a:pt x="92632" y="2085"/>
                  </a:lnTo>
                  <a:lnTo>
                    <a:pt x="92651" y="2008"/>
                  </a:lnTo>
                  <a:lnTo>
                    <a:pt x="92651" y="1913"/>
                  </a:lnTo>
                  <a:lnTo>
                    <a:pt x="92613" y="1836"/>
                  </a:lnTo>
                  <a:lnTo>
                    <a:pt x="92536" y="1779"/>
                  </a:lnTo>
                  <a:lnTo>
                    <a:pt x="92460" y="1760"/>
                  </a:lnTo>
                  <a:close/>
                  <a:moveTo>
                    <a:pt x="89916" y="2563"/>
                  </a:moveTo>
                  <a:lnTo>
                    <a:pt x="89821" y="2582"/>
                  </a:lnTo>
                  <a:lnTo>
                    <a:pt x="88788" y="2964"/>
                  </a:lnTo>
                  <a:lnTo>
                    <a:pt x="88712" y="3022"/>
                  </a:lnTo>
                  <a:lnTo>
                    <a:pt x="88654" y="3079"/>
                  </a:lnTo>
                  <a:lnTo>
                    <a:pt x="88635" y="3156"/>
                  </a:lnTo>
                  <a:lnTo>
                    <a:pt x="88654" y="3251"/>
                  </a:lnTo>
                  <a:lnTo>
                    <a:pt x="88693" y="3309"/>
                  </a:lnTo>
                  <a:lnTo>
                    <a:pt x="88731" y="3366"/>
                  </a:lnTo>
                  <a:lnTo>
                    <a:pt x="88788" y="3385"/>
                  </a:lnTo>
                  <a:lnTo>
                    <a:pt x="88865" y="3404"/>
                  </a:lnTo>
                  <a:lnTo>
                    <a:pt x="88941" y="3385"/>
                  </a:lnTo>
                  <a:lnTo>
                    <a:pt x="89974" y="3003"/>
                  </a:lnTo>
                  <a:lnTo>
                    <a:pt x="90050" y="2945"/>
                  </a:lnTo>
                  <a:lnTo>
                    <a:pt x="90108" y="2888"/>
                  </a:lnTo>
                  <a:lnTo>
                    <a:pt x="90127" y="2811"/>
                  </a:lnTo>
                  <a:lnTo>
                    <a:pt x="90108" y="2716"/>
                  </a:lnTo>
                  <a:lnTo>
                    <a:pt x="90069" y="2639"/>
                  </a:lnTo>
                  <a:lnTo>
                    <a:pt x="89993" y="2582"/>
                  </a:lnTo>
                  <a:lnTo>
                    <a:pt x="89916" y="2563"/>
                  </a:lnTo>
                  <a:close/>
                  <a:moveTo>
                    <a:pt x="87335" y="3538"/>
                  </a:moveTo>
                  <a:lnTo>
                    <a:pt x="86321" y="3997"/>
                  </a:lnTo>
                  <a:lnTo>
                    <a:pt x="86245" y="4054"/>
                  </a:lnTo>
                  <a:lnTo>
                    <a:pt x="86207" y="4112"/>
                  </a:lnTo>
                  <a:lnTo>
                    <a:pt x="86187" y="4207"/>
                  </a:lnTo>
                  <a:lnTo>
                    <a:pt x="86207" y="4284"/>
                  </a:lnTo>
                  <a:lnTo>
                    <a:pt x="86245" y="4341"/>
                  </a:lnTo>
                  <a:lnTo>
                    <a:pt x="86283" y="4379"/>
                  </a:lnTo>
                  <a:lnTo>
                    <a:pt x="86340" y="4418"/>
                  </a:lnTo>
                  <a:lnTo>
                    <a:pt x="86398" y="4418"/>
                  </a:lnTo>
                  <a:lnTo>
                    <a:pt x="86493" y="4399"/>
                  </a:lnTo>
                  <a:lnTo>
                    <a:pt x="87507" y="3959"/>
                  </a:lnTo>
                  <a:lnTo>
                    <a:pt x="87583" y="3901"/>
                  </a:lnTo>
                  <a:lnTo>
                    <a:pt x="87622" y="3844"/>
                  </a:lnTo>
                  <a:lnTo>
                    <a:pt x="87641" y="3748"/>
                  </a:lnTo>
                  <a:lnTo>
                    <a:pt x="87622" y="3672"/>
                  </a:lnTo>
                  <a:lnTo>
                    <a:pt x="87583" y="3595"/>
                  </a:lnTo>
                  <a:lnTo>
                    <a:pt x="87507" y="3538"/>
                  </a:lnTo>
                  <a:close/>
                  <a:moveTo>
                    <a:pt x="84983" y="4647"/>
                  </a:moveTo>
                  <a:lnTo>
                    <a:pt x="84906" y="4666"/>
                  </a:lnTo>
                  <a:lnTo>
                    <a:pt x="83912" y="5163"/>
                  </a:lnTo>
                  <a:lnTo>
                    <a:pt x="83835" y="5221"/>
                  </a:lnTo>
                  <a:lnTo>
                    <a:pt x="83797" y="5297"/>
                  </a:lnTo>
                  <a:lnTo>
                    <a:pt x="83797" y="5374"/>
                  </a:lnTo>
                  <a:lnTo>
                    <a:pt x="83816" y="5469"/>
                  </a:lnTo>
                  <a:lnTo>
                    <a:pt x="83854" y="5527"/>
                  </a:lnTo>
                  <a:lnTo>
                    <a:pt x="83912" y="5546"/>
                  </a:lnTo>
                  <a:lnTo>
                    <a:pt x="83950" y="5584"/>
                  </a:lnTo>
                  <a:lnTo>
                    <a:pt x="84065" y="5584"/>
                  </a:lnTo>
                  <a:lnTo>
                    <a:pt x="84122" y="5565"/>
                  </a:lnTo>
                  <a:lnTo>
                    <a:pt x="85097" y="5049"/>
                  </a:lnTo>
                  <a:lnTo>
                    <a:pt x="85174" y="5010"/>
                  </a:lnTo>
                  <a:lnTo>
                    <a:pt x="85212" y="4934"/>
                  </a:lnTo>
                  <a:lnTo>
                    <a:pt x="85231" y="4838"/>
                  </a:lnTo>
                  <a:lnTo>
                    <a:pt x="85193" y="4762"/>
                  </a:lnTo>
                  <a:lnTo>
                    <a:pt x="85155" y="4685"/>
                  </a:lnTo>
                  <a:lnTo>
                    <a:pt x="85078" y="4647"/>
                  </a:lnTo>
                  <a:close/>
                  <a:moveTo>
                    <a:pt x="82631" y="5890"/>
                  </a:moveTo>
                  <a:lnTo>
                    <a:pt x="82554" y="5928"/>
                  </a:lnTo>
                  <a:lnTo>
                    <a:pt x="81579" y="6483"/>
                  </a:lnTo>
                  <a:lnTo>
                    <a:pt x="81521" y="6540"/>
                  </a:lnTo>
                  <a:lnTo>
                    <a:pt x="81483" y="6617"/>
                  </a:lnTo>
                  <a:lnTo>
                    <a:pt x="81483" y="6712"/>
                  </a:lnTo>
                  <a:lnTo>
                    <a:pt x="81521" y="6789"/>
                  </a:lnTo>
                  <a:lnTo>
                    <a:pt x="81541" y="6846"/>
                  </a:lnTo>
                  <a:lnTo>
                    <a:pt x="81598" y="6865"/>
                  </a:lnTo>
                  <a:lnTo>
                    <a:pt x="81655" y="6885"/>
                  </a:lnTo>
                  <a:lnTo>
                    <a:pt x="81694" y="6904"/>
                  </a:lnTo>
                  <a:lnTo>
                    <a:pt x="81770" y="6885"/>
                  </a:lnTo>
                  <a:lnTo>
                    <a:pt x="81808" y="6865"/>
                  </a:lnTo>
                  <a:lnTo>
                    <a:pt x="82764" y="6311"/>
                  </a:lnTo>
                  <a:lnTo>
                    <a:pt x="82841" y="6253"/>
                  </a:lnTo>
                  <a:lnTo>
                    <a:pt x="82879" y="6177"/>
                  </a:lnTo>
                  <a:lnTo>
                    <a:pt x="82879" y="6081"/>
                  </a:lnTo>
                  <a:lnTo>
                    <a:pt x="82841" y="6005"/>
                  </a:lnTo>
                  <a:lnTo>
                    <a:pt x="82784" y="5928"/>
                  </a:lnTo>
                  <a:lnTo>
                    <a:pt x="82707" y="5890"/>
                  </a:lnTo>
                  <a:close/>
                  <a:moveTo>
                    <a:pt x="80355" y="7286"/>
                  </a:moveTo>
                  <a:lnTo>
                    <a:pt x="80278" y="7324"/>
                  </a:lnTo>
                  <a:lnTo>
                    <a:pt x="79341" y="7955"/>
                  </a:lnTo>
                  <a:lnTo>
                    <a:pt x="79284" y="8013"/>
                  </a:lnTo>
                  <a:lnTo>
                    <a:pt x="79265" y="8089"/>
                  </a:lnTo>
                  <a:lnTo>
                    <a:pt x="79265" y="8185"/>
                  </a:lnTo>
                  <a:lnTo>
                    <a:pt x="79284" y="8261"/>
                  </a:lnTo>
                  <a:lnTo>
                    <a:pt x="79322" y="8300"/>
                  </a:lnTo>
                  <a:lnTo>
                    <a:pt x="79380" y="8319"/>
                  </a:lnTo>
                  <a:lnTo>
                    <a:pt x="79418" y="8338"/>
                  </a:lnTo>
                  <a:lnTo>
                    <a:pt x="79475" y="8357"/>
                  </a:lnTo>
                  <a:lnTo>
                    <a:pt x="79533" y="8338"/>
                  </a:lnTo>
                  <a:lnTo>
                    <a:pt x="79609" y="8319"/>
                  </a:lnTo>
                  <a:lnTo>
                    <a:pt x="80508" y="7688"/>
                  </a:lnTo>
                  <a:lnTo>
                    <a:pt x="80584" y="7630"/>
                  </a:lnTo>
                  <a:lnTo>
                    <a:pt x="80603" y="7554"/>
                  </a:lnTo>
                  <a:lnTo>
                    <a:pt x="80603" y="7458"/>
                  </a:lnTo>
                  <a:lnTo>
                    <a:pt x="80584" y="7382"/>
                  </a:lnTo>
                  <a:lnTo>
                    <a:pt x="80508" y="7324"/>
                  </a:lnTo>
                  <a:lnTo>
                    <a:pt x="80431" y="7286"/>
                  </a:lnTo>
                  <a:close/>
                  <a:moveTo>
                    <a:pt x="78251" y="8816"/>
                  </a:moveTo>
                  <a:lnTo>
                    <a:pt x="78156" y="8835"/>
                  </a:lnTo>
                  <a:lnTo>
                    <a:pt x="78079" y="8873"/>
                  </a:lnTo>
                  <a:lnTo>
                    <a:pt x="77200" y="9543"/>
                  </a:lnTo>
                  <a:lnTo>
                    <a:pt x="77142" y="9619"/>
                  </a:lnTo>
                  <a:lnTo>
                    <a:pt x="77123" y="9696"/>
                  </a:lnTo>
                  <a:lnTo>
                    <a:pt x="77123" y="9791"/>
                  </a:lnTo>
                  <a:lnTo>
                    <a:pt x="77161" y="9868"/>
                  </a:lnTo>
                  <a:lnTo>
                    <a:pt x="77200" y="9906"/>
                  </a:lnTo>
                  <a:lnTo>
                    <a:pt x="77257" y="9925"/>
                  </a:lnTo>
                  <a:lnTo>
                    <a:pt x="77353" y="9944"/>
                  </a:lnTo>
                  <a:lnTo>
                    <a:pt x="77410" y="9925"/>
                  </a:lnTo>
                  <a:lnTo>
                    <a:pt x="77486" y="9887"/>
                  </a:lnTo>
                  <a:lnTo>
                    <a:pt x="78347" y="9218"/>
                  </a:lnTo>
                  <a:lnTo>
                    <a:pt x="78404" y="9160"/>
                  </a:lnTo>
                  <a:lnTo>
                    <a:pt x="78443" y="9065"/>
                  </a:lnTo>
                  <a:lnTo>
                    <a:pt x="78443" y="8988"/>
                  </a:lnTo>
                  <a:lnTo>
                    <a:pt x="78404" y="8912"/>
                  </a:lnTo>
                  <a:lnTo>
                    <a:pt x="78328" y="8854"/>
                  </a:lnTo>
                  <a:lnTo>
                    <a:pt x="78251" y="8816"/>
                  </a:lnTo>
                  <a:close/>
                  <a:moveTo>
                    <a:pt x="76090" y="10499"/>
                  </a:moveTo>
                  <a:lnTo>
                    <a:pt x="76014" y="10537"/>
                  </a:lnTo>
                  <a:lnTo>
                    <a:pt x="75173" y="11283"/>
                  </a:lnTo>
                  <a:lnTo>
                    <a:pt x="75115" y="11359"/>
                  </a:lnTo>
                  <a:lnTo>
                    <a:pt x="75096" y="11436"/>
                  </a:lnTo>
                  <a:lnTo>
                    <a:pt x="75115" y="11531"/>
                  </a:lnTo>
                  <a:lnTo>
                    <a:pt x="75153" y="11589"/>
                  </a:lnTo>
                  <a:lnTo>
                    <a:pt x="75230" y="11646"/>
                  </a:lnTo>
                  <a:lnTo>
                    <a:pt x="75326" y="11665"/>
                  </a:lnTo>
                  <a:lnTo>
                    <a:pt x="75402" y="11665"/>
                  </a:lnTo>
                  <a:lnTo>
                    <a:pt x="75479" y="11608"/>
                  </a:lnTo>
                  <a:lnTo>
                    <a:pt x="76301" y="10881"/>
                  </a:lnTo>
                  <a:lnTo>
                    <a:pt x="76358" y="10805"/>
                  </a:lnTo>
                  <a:lnTo>
                    <a:pt x="76377" y="10728"/>
                  </a:lnTo>
                  <a:lnTo>
                    <a:pt x="76358" y="10652"/>
                  </a:lnTo>
                  <a:lnTo>
                    <a:pt x="76320" y="10575"/>
                  </a:lnTo>
                  <a:lnTo>
                    <a:pt x="76243" y="10518"/>
                  </a:lnTo>
                  <a:lnTo>
                    <a:pt x="76167" y="10499"/>
                  </a:lnTo>
                  <a:close/>
                  <a:moveTo>
                    <a:pt x="74102" y="12296"/>
                  </a:moveTo>
                  <a:lnTo>
                    <a:pt x="74044" y="12354"/>
                  </a:lnTo>
                  <a:lnTo>
                    <a:pt x="73241" y="13138"/>
                  </a:lnTo>
                  <a:lnTo>
                    <a:pt x="73203" y="13214"/>
                  </a:lnTo>
                  <a:lnTo>
                    <a:pt x="73184" y="13291"/>
                  </a:lnTo>
                  <a:lnTo>
                    <a:pt x="73203" y="13367"/>
                  </a:lnTo>
                  <a:lnTo>
                    <a:pt x="73241" y="13444"/>
                  </a:lnTo>
                  <a:lnTo>
                    <a:pt x="73318" y="13501"/>
                  </a:lnTo>
                  <a:lnTo>
                    <a:pt x="73490" y="13501"/>
                  </a:lnTo>
                  <a:lnTo>
                    <a:pt x="73547" y="13444"/>
                  </a:lnTo>
                  <a:lnTo>
                    <a:pt x="74350" y="12679"/>
                  </a:lnTo>
                  <a:lnTo>
                    <a:pt x="74389" y="12602"/>
                  </a:lnTo>
                  <a:lnTo>
                    <a:pt x="74408" y="12507"/>
                  </a:lnTo>
                  <a:lnTo>
                    <a:pt x="74389" y="12430"/>
                  </a:lnTo>
                  <a:lnTo>
                    <a:pt x="74350" y="12354"/>
                  </a:lnTo>
                  <a:lnTo>
                    <a:pt x="74274" y="12315"/>
                  </a:lnTo>
                  <a:lnTo>
                    <a:pt x="74197" y="12296"/>
                  </a:lnTo>
                  <a:close/>
                  <a:moveTo>
                    <a:pt x="72304" y="14170"/>
                  </a:moveTo>
                  <a:lnTo>
                    <a:pt x="72228" y="14190"/>
                  </a:lnTo>
                  <a:lnTo>
                    <a:pt x="72151" y="14247"/>
                  </a:lnTo>
                  <a:lnTo>
                    <a:pt x="71367" y="15031"/>
                  </a:lnTo>
                  <a:lnTo>
                    <a:pt x="71329" y="15107"/>
                  </a:lnTo>
                  <a:lnTo>
                    <a:pt x="71310" y="15184"/>
                  </a:lnTo>
                  <a:lnTo>
                    <a:pt x="71329" y="15280"/>
                  </a:lnTo>
                  <a:lnTo>
                    <a:pt x="71386" y="15356"/>
                  </a:lnTo>
                  <a:lnTo>
                    <a:pt x="71444" y="15394"/>
                  </a:lnTo>
                  <a:lnTo>
                    <a:pt x="71539" y="15413"/>
                  </a:lnTo>
                  <a:lnTo>
                    <a:pt x="71616" y="15394"/>
                  </a:lnTo>
                  <a:lnTo>
                    <a:pt x="71692" y="15337"/>
                  </a:lnTo>
                  <a:lnTo>
                    <a:pt x="72457" y="14553"/>
                  </a:lnTo>
                  <a:lnTo>
                    <a:pt x="72514" y="14476"/>
                  </a:lnTo>
                  <a:lnTo>
                    <a:pt x="72534" y="14381"/>
                  </a:lnTo>
                  <a:lnTo>
                    <a:pt x="72514" y="14304"/>
                  </a:lnTo>
                  <a:lnTo>
                    <a:pt x="72457" y="14228"/>
                  </a:lnTo>
                  <a:lnTo>
                    <a:pt x="72381" y="14190"/>
                  </a:lnTo>
                  <a:lnTo>
                    <a:pt x="72304" y="14170"/>
                  </a:lnTo>
                  <a:close/>
                  <a:moveTo>
                    <a:pt x="70449" y="16083"/>
                  </a:moveTo>
                  <a:lnTo>
                    <a:pt x="70373" y="16102"/>
                  </a:lnTo>
                  <a:lnTo>
                    <a:pt x="70296" y="16140"/>
                  </a:lnTo>
                  <a:lnTo>
                    <a:pt x="69512" y="16943"/>
                  </a:lnTo>
                  <a:lnTo>
                    <a:pt x="69474" y="17020"/>
                  </a:lnTo>
                  <a:lnTo>
                    <a:pt x="69455" y="17096"/>
                  </a:lnTo>
                  <a:lnTo>
                    <a:pt x="69474" y="17173"/>
                  </a:lnTo>
                  <a:lnTo>
                    <a:pt x="69512" y="17249"/>
                  </a:lnTo>
                  <a:lnTo>
                    <a:pt x="69589" y="17307"/>
                  </a:lnTo>
                  <a:lnTo>
                    <a:pt x="69761" y="17307"/>
                  </a:lnTo>
                  <a:lnTo>
                    <a:pt x="69837" y="17249"/>
                  </a:lnTo>
                  <a:lnTo>
                    <a:pt x="70621" y="16465"/>
                  </a:lnTo>
                  <a:lnTo>
                    <a:pt x="70660" y="16389"/>
                  </a:lnTo>
                  <a:lnTo>
                    <a:pt x="70679" y="16293"/>
                  </a:lnTo>
                  <a:lnTo>
                    <a:pt x="70660" y="16217"/>
                  </a:lnTo>
                  <a:lnTo>
                    <a:pt x="70602" y="16140"/>
                  </a:lnTo>
                  <a:lnTo>
                    <a:pt x="70526" y="16102"/>
                  </a:lnTo>
                  <a:lnTo>
                    <a:pt x="70449" y="16083"/>
                  </a:lnTo>
                  <a:close/>
                  <a:moveTo>
                    <a:pt x="68575" y="17957"/>
                  </a:moveTo>
                  <a:lnTo>
                    <a:pt x="68499" y="17976"/>
                  </a:lnTo>
                  <a:lnTo>
                    <a:pt x="68422" y="18033"/>
                  </a:lnTo>
                  <a:lnTo>
                    <a:pt x="67619" y="18798"/>
                  </a:lnTo>
                  <a:lnTo>
                    <a:pt x="67581" y="18856"/>
                  </a:lnTo>
                  <a:lnTo>
                    <a:pt x="67562" y="18951"/>
                  </a:lnTo>
                  <a:lnTo>
                    <a:pt x="67562" y="19028"/>
                  </a:lnTo>
                  <a:lnTo>
                    <a:pt x="67619" y="19104"/>
                  </a:lnTo>
                  <a:lnTo>
                    <a:pt x="67696" y="19162"/>
                  </a:lnTo>
                  <a:lnTo>
                    <a:pt x="67772" y="19181"/>
                  </a:lnTo>
                  <a:lnTo>
                    <a:pt x="67848" y="19162"/>
                  </a:lnTo>
                  <a:lnTo>
                    <a:pt x="67925" y="19123"/>
                  </a:lnTo>
                  <a:lnTo>
                    <a:pt x="68728" y="18339"/>
                  </a:lnTo>
                  <a:lnTo>
                    <a:pt x="68786" y="18282"/>
                  </a:lnTo>
                  <a:lnTo>
                    <a:pt x="68805" y="18186"/>
                  </a:lnTo>
                  <a:lnTo>
                    <a:pt x="68786" y="18110"/>
                  </a:lnTo>
                  <a:lnTo>
                    <a:pt x="68728" y="18033"/>
                  </a:lnTo>
                  <a:lnTo>
                    <a:pt x="68671" y="17976"/>
                  </a:lnTo>
                  <a:lnTo>
                    <a:pt x="68575" y="17957"/>
                  </a:lnTo>
                  <a:close/>
                  <a:moveTo>
                    <a:pt x="26180" y="19754"/>
                  </a:moveTo>
                  <a:lnTo>
                    <a:pt x="25070" y="19793"/>
                  </a:lnTo>
                  <a:lnTo>
                    <a:pt x="24975" y="19831"/>
                  </a:lnTo>
                  <a:lnTo>
                    <a:pt x="24917" y="19869"/>
                  </a:lnTo>
                  <a:lnTo>
                    <a:pt x="24860" y="19946"/>
                  </a:lnTo>
                  <a:lnTo>
                    <a:pt x="24860" y="20041"/>
                  </a:lnTo>
                  <a:lnTo>
                    <a:pt x="24879" y="20118"/>
                  </a:lnTo>
                  <a:lnTo>
                    <a:pt x="24917" y="20175"/>
                  </a:lnTo>
                  <a:lnTo>
                    <a:pt x="24994" y="20232"/>
                  </a:lnTo>
                  <a:lnTo>
                    <a:pt x="25070" y="20252"/>
                  </a:lnTo>
                  <a:lnTo>
                    <a:pt x="25090" y="20252"/>
                  </a:lnTo>
                  <a:lnTo>
                    <a:pt x="26180" y="20213"/>
                  </a:lnTo>
                  <a:lnTo>
                    <a:pt x="26275" y="20194"/>
                  </a:lnTo>
                  <a:lnTo>
                    <a:pt x="26333" y="20137"/>
                  </a:lnTo>
                  <a:lnTo>
                    <a:pt x="26390" y="20060"/>
                  </a:lnTo>
                  <a:lnTo>
                    <a:pt x="26409" y="19984"/>
                  </a:lnTo>
                  <a:lnTo>
                    <a:pt x="26390" y="19888"/>
                  </a:lnTo>
                  <a:lnTo>
                    <a:pt x="26333" y="19831"/>
                  </a:lnTo>
                  <a:lnTo>
                    <a:pt x="26256" y="19773"/>
                  </a:lnTo>
                  <a:lnTo>
                    <a:pt x="26180" y="19754"/>
                  </a:lnTo>
                  <a:close/>
                  <a:moveTo>
                    <a:pt x="27748" y="19773"/>
                  </a:moveTo>
                  <a:lnTo>
                    <a:pt x="27652" y="19793"/>
                  </a:lnTo>
                  <a:lnTo>
                    <a:pt x="27576" y="19831"/>
                  </a:lnTo>
                  <a:lnTo>
                    <a:pt x="27537" y="19907"/>
                  </a:lnTo>
                  <a:lnTo>
                    <a:pt x="27518" y="19984"/>
                  </a:lnTo>
                  <a:lnTo>
                    <a:pt x="27518" y="20079"/>
                  </a:lnTo>
                  <a:lnTo>
                    <a:pt x="27576" y="20156"/>
                  </a:lnTo>
                  <a:lnTo>
                    <a:pt x="27633" y="20194"/>
                  </a:lnTo>
                  <a:lnTo>
                    <a:pt x="27729" y="20213"/>
                  </a:lnTo>
                  <a:lnTo>
                    <a:pt x="28819" y="20271"/>
                  </a:lnTo>
                  <a:lnTo>
                    <a:pt x="28838" y="20271"/>
                  </a:lnTo>
                  <a:lnTo>
                    <a:pt x="28914" y="20252"/>
                  </a:lnTo>
                  <a:lnTo>
                    <a:pt x="28991" y="20213"/>
                  </a:lnTo>
                  <a:lnTo>
                    <a:pt x="29029" y="20156"/>
                  </a:lnTo>
                  <a:lnTo>
                    <a:pt x="29067" y="20079"/>
                  </a:lnTo>
                  <a:lnTo>
                    <a:pt x="29048" y="19984"/>
                  </a:lnTo>
                  <a:lnTo>
                    <a:pt x="29010" y="19907"/>
                  </a:lnTo>
                  <a:lnTo>
                    <a:pt x="28933" y="19850"/>
                  </a:lnTo>
                  <a:lnTo>
                    <a:pt x="28857" y="19831"/>
                  </a:lnTo>
                  <a:lnTo>
                    <a:pt x="27748" y="19773"/>
                  </a:lnTo>
                  <a:close/>
                  <a:moveTo>
                    <a:pt x="23502" y="19926"/>
                  </a:moveTo>
                  <a:lnTo>
                    <a:pt x="22393" y="20060"/>
                  </a:lnTo>
                  <a:lnTo>
                    <a:pt x="22317" y="20079"/>
                  </a:lnTo>
                  <a:lnTo>
                    <a:pt x="22240" y="20137"/>
                  </a:lnTo>
                  <a:lnTo>
                    <a:pt x="22202" y="20213"/>
                  </a:lnTo>
                  <a:lnTo>
                    <a:pt x="22202" y="20309"/>
                  </a:lnTo>
                  <a:lnTo>
                    <a:pt x="22240" y="20385"/>
                  </a:lnTo>
                  <a:lnTo>
                    <a:pt x="22279" y="20443"/>
                  </a:lnTo>
                  <a:lnTo>
                    <a:pt x="22355" y="20481"/>
                  </a:lnTo>
                  <a:lnTo>
                    <a:pt x="22432" y="20500"/>
                  </a:lnTo>
                  <a:lnTo>
                    <a:pt x="22451" y="20481"/>
                  </a:lnTo>
                  <a:lnTo>
                    <a:pt x="23541" y="20366"/>
                  </a:lnTo>
                  <a:lnTo>
                    <a:pt x="23636" y="20328"/>
                  </a:lnTo>
                  <a:lnTo>
                    <a:pt x="23694" y="20271"/>
                  </a:lnTo>
                  <a:lnTo>
                    <a:pt x="23732" y="20213"/>
                  </a:lnTo>
                  <a:lnTo>
                    <a:pt x="23751" y="20118"/>
                  </a:lnTo>
                  <a:lnTo>
                    <a:pt x="23713" y="20041"/>
                  </a:lnTo>
                  <a:lnTo>
                    <a:pt x="23675" y="19965"/>
                  </a:lnTo>
                  <a:lnTo>
                    <a:pt x="23598" y="19926"/>
                  </a:lnTo>
                  <a:close/>
                  <a:moveTo>
                    <a:pt x="30329" y="19984"/>
                  </a:moveTo>
                  <a:lnTo>
                    <a:pt x="30253" y="20022"/>
                  </a:lnTo>
                  <a:lnTo>
                    <a:pt x="30195" y="20099"/>
                  </a:lnTo>
                  <a:lnTo>
                    <a:pt x="30157" y="20175"/>
                  </a:lnTo>
                  <a:lnTo>
                    <a:pt x="30176" y="20271"/>
                  </a:lnTo>
                  <a:lnTo>
                    <a:pt x="30215" y="20347"/>
                  </a:lnTo>
                  <a:lnTo>
                    <a:pt x="30272" y="20404"/>
                  </a:lnTo>
                  <a:lnTo>
                    <a:pt x="30348" y="20424"/>
                  </a:lnTo>
                  <a:lnTo>
                    <a:pt x="31438" y="20577"/>
                  </a:lnTo>
                  <a:lnTo>
                    <a:pt x="31553" y="20577"/>
                  </a:lnTo>
                  <a:lnTo>
                    <a:pt x="31630" y="20538"/>
                  </a:lnTo>
                  <a:lnTo>
                    <a:pt x="31668" y="20462"/>
                  </a:lnTo>
                  <a:lnTo>
                    <a:pt x="31706" y="20385"/>
                  </a:lnTo>
                  <a:lnTo>
                    <a:pt x="31687" y="20309"/>
                  </a:lnTo>
                  <a:lnTo>
                    <a:pt x="31668" y="20232"/>
                  </a:lnTo>
                  <a:lnTo>
                    <a:pt x="31591" y="20175"/>
                  </a:lnTo>
                  <a:lnTo>
                    <a:pt x="31515" y="20137"/>
                  </a:lnTo>
                  <a:lnTo>
                    <a:pt x="30406" y="19984"/>
                  </a:lnTo>
                  <a:close/>
                  <a:moveTo>
                    <a:pt x="66644" y="19773"/>
                  </a:moveTo>
                  <a:lnTo>
                    <a:pt x="66567" y="19793"/>
                  </a:lnTo>
                  <a:lnTo>
                    <a:pt x="66491" y="19831"/>
                  </a:lnTo>
                  <a:lnTo>
                    <a:pt x="65649" y="20538"/>
                  </a:lnTo>
                  <a:lnTo>
                    <a:pt x="65592" y="20615"/>
                  </a:lnTo>
                  <a:lnTo>
                    <a:pt x="65573" y="20691"/>
                  </a:lnTo>
                  <a:lnTo>
                    <a:pt x="65573" y="20787"/>
                  </a:lnTo>
                  <a:lnTo>
                    <a:pt x="65611" y="20863"/>
                  </a:lnTo>
                  <a:lnTo>
                    <a:pt x="65688" y="20921"/>
                  </a:lnTo>
                  <a:lnTo>
                    <a:pt x="65783" y="20940"/>
                  </a:lnTo>
                  <a:lnTo>
                    <a:pt x="65860" y="20921"/>
                  </a:lnTo>
                  <a:lnTo>
                    <a:pt x="65936" y="20883"/>
                  </a:lnTo>
                  <a:lnTo>
                    <a:pt x="66778" y="20156"/>
                  </a:lnTo>
                  <a:lnTo>
                    <a:pt x="66835" y="20099"/>
                  </a:lnTo>
                  <a:lnTo>
                    <a:pt x="66854" y="20022"/>
                  </a:lnTo>
                  <a:lnTo>
                    <a:pt x="66835" y="19926"/>
                  </a:lnTo>
                  <a:lnTo>
                    <a:pt x="66797" y="19850"/>
                  </a:lnTo>
                  <a:lnTo>
                    <a:pt x="66720" y="19793"/>
                  </a:lnTo>
                  <a:lnTo>
                    <a:pt x="66644" y="19773"/>
                  </a:lnTo>
                  <a:close/>
                  <a:moveTo>
                    <a:pt x="20844" y="20290"/>
                  </a:moveTo>
                  <a:lnTo>
                    <a:pt x="19754" y="20519"/>
                  </a:lnTo>
                  <a:lnTo>
                    <a:pt x="19678" y="20557"/>
                  </a:lnTo>
                  <a:lnTo>
                    <a:pt x="19620" y="20615"/>
                  </a:lnTo>
                  <a:lnTo>
                    <a:pt x="19582" y="20691"/>
                  </a:lnTo>
                  <a:lnTo>
                    <a:pt x="19582" y="20787"/>
                  </a:lnTo>
                  <a:lnTo>
                    <a:pt x="19620" y="20863"/>
                  </a:lnTo>
                  <a:lnTo>
                    <a:pt x="19678" y="20902"/>
                  </a:lnTo>
                  <a:lnTo>
                    <a:pt x="19735" y="20940"/>
                  </a:lnTo>
                  <a:lnTo>
                    <a:pt x="19812" y="20959"/>
                  </a:lnTo>
                  <a:lnTo>
                    <a:pt x="19850" y="20959"/>
                  </a:lnTo>
                  <a:lnTo>
                    <a:pt x="20940" y="20730"/>
                  </a:lnTo>
                  <a:lnTo>
                    <a:pt x="21016" y="20710"/>
                  </a:lnTo>
                  <a:lnTo>
                    <a:pt x="21074" y="20634"/>
                  </a:lnTo>
                  <a:lnTo>
                    <a:pt x="21112" y="20557"/>
                  </a:lnTo>
                  <a:lnTo>
                    <a:pt x="21112" y="20481"/>
                  </a:lnTo>
                  <a:lnTo>
                    <a:pt x="21074" y="20385"/>
                  </a:lnTo>
                  <a:lnTo>
                    <a:pt x="21016" y="20328"/>
                  </a:lnTo>
                  <a:lnTo>
                    <a:pt x="20940" y="20309"/>
                  </a:lnTo>
                  <a:lnTo>
                    <a:pt x="20844" y="20290"/>
                  </a:lnTo>
                  <a:close/>
                  <a:moveTo>
                    <a:pt x="32968" y="20424"/>
                  </a:moveTo>
                  <a:lnTo>
                    <a:pt x="32892" y="20462"/>
                  </a:lnTo>
                  <a:lnTo>
                    <a:pt x="32815" y="20519"/>
                  </a:lnTo>
                  <a:lnTo>
                    <a:pt x="32796" y="20596"/>
                  </a:lnTo>
                  <a:lnTo>
                    <a:pt x="32796" y="20691"/>
                  </a:lnTo>
                  <a:lnTo>
                    <a:pt x="32815" y="20768"/>
                  </a:lnTo>
                  <a:lnTo>
                    <a:pt x="32873" y="20825"/>
                  </a:lnTo>
                  <a:lnTo>
                    <a:pt x="32968" y="20863"/>
                  </a:lnTo>
                  <a:lnTo>
                    <a:pt x="34039" y="21093"/>
                  </a:lnTo>
                  <a:lnTo>
                    <a:pt x="34097" y="21112"/>
                  </a:lnTo>
                  <a:lnTo>
                    <a:pt x="34154" y="21093"/>
                  </a:lnTo>
                  <a:lnTo>
                    <a:pt x="34230" y="21055"/>
                  </a:lnTo>
                  <a:lnTo>
                    <a:pt x="34269" y="20997"/>
                  </a:lnTo>
                  <a:lnTo>
                    <a:pt x="34307" y="20940"/>
                  </a:lnTo>
                  <a:lnTo>
                    <a:pt x="34307" y="20844"/>
                  </a:lnTo>
                  <a:lnTo>
                    <a:pt x="34269" y="20768"/>
                  </a:lnTo>
                  <a:lnTo>
                    <a:pt x="34211" y="20710"/>
                  </a:lnTo>
                  <a:lnTo>
                    <a:pt x="34135" y="20672"/>
                  </a:lnTo>
                  <a:lnTo>
                    <a:pt x="33045" y="20424"/>
                  </a:lnTo>
                  <a:close/>
                  <a:moveTo>
                    <a:pt x="18244" y="20883"/>
                  </a:moveTo>
                  <a:lnTo>
                    <a:pt x="17173" y="21208"/>
                  </a:lnTo>
                  <a:lnTo>
                    <a:pt x="17096" y="21246"/>
                  </a:lnTo>
                  <a:lnTo>
                    <a:pt x="17039" y="21303"/>
                  </a:lnTo>
                  <a:lnTo>
                    <a:pt x="17020" y="21380"/>
                  </a:lnTo>
                  <a:lnTo>
                    <a:pt x="17020" y="21475"/>
                  </a:lnTo>
                  <a:lnTo>
                    <a:pt x="17058" y="21533"/>
                  </a:lnTo>
                  <a:lnTo>
                    <a:pt x="17096" y="21590"/>
                  </a:lnTo>
                  <a:lnTo>
                    <a:pt x="17173" y="21628"/>
                  </a:lnTo>
                  <a:lnTo>
                    <a:pt x="17307" y="21628"/>
                  </a:lnTo>
                  <a:lnTo>
                    <a:pt x="18358" y="21322"/>
                  </a:lnTo>
                  <a:lnTo>
                    <a:pt x="18435" y="21284"/>
                  </a:lnTo>
                  <a:lnTo>
                    <a:pt x="18492" y="21208"/>
                  </a:lnTo>
                  <a:lnTo>
                    <a:pt x="18511" y="21131"/>
                  </a:lnTo>
                  <a:lnTo>
                    <a:pt x="18511" y="21055"/>
                  </a:lnTo>
                  <a:lnTo>
                    <a:pt x="18473" y="20978"/>
                  </a:lnTo>
                  <a:lnTo>
                    <a:pt x="18416" y="20921"/>
                  </a:lnTo>
                  <a:lnTo>
                    <a:pt x="18339" y="20883"/>
                  </a:lnTo>
                  <a:close/>
                  <a:moveTo>
                    <a:pt x="35569" y="21055"/>
                  </a:moveTo>
                  <a:lnTo>
                    <a:pt x="35473" y="21074"/>
                  </a:lnTo>
                  <a:lnTo>
                    <a:pt x="35416" y="21131"/>
                  </a:lnTo>
                  <a:lnTo>
                    <a:pt x="35378" y="21208"/>
                  </a:lnTo>
                  <a:lnTo>
                    <a:pt x="35378" y="21303"/>
                  </a:lnTo>
                  <a:lnTo>
                    <a:pt x="35397" y="21380"/>
                  </a:lnTo>
                  <a:lnTo>
                    <a:pt x="35454" y="21437"/>
                  </a:lnTo>
                  <a:lnTo>
                    <a:pt x="35531" y="21475"/>
                  </a:lnTo>
                  <a:lnTo>
                    <a:pt x="36602" y="21781"/>
                  </a:lnTo>
                  <a:lnTo>
                    <a:pt x="36735" y="21781"/>
                  </a:lnTo>
                  <a:lnTo>
                    <a:pt x="36793" y="21743"/>
                  </a:lnTo>
                  <a:lnTo>
                    <a:pt x="36850" y="21686"/>
                  </a:lnTo>
                  <a:lnTo>
                    <a:pt x="36869" y="21628"/>
                  </a:lnTo>
                  <a:lnTo>
                    <a:pt x="36888" y="21533"/>
                  </a:lnTo>
                  <a:lnTo>
                    <a:pt x="36850" y="21456"/>
                  </a:lnTo>
                  <a:lnTo>
                    <a:pt x="36793" y="21399"/>
                  </a:lnTo>
                  <a:lnTo>
                    <a:pt x="36716" y="21361"/>
                  </a:lnTo>
                  <a:lnTo>
                    <a:pt x="35645" y="21055"/>
                  </a:lnTo>
                  <a:close/>
                  <a:moveTo>
                    <a:pt x="15681" y="21686"/>
                  </a:moveTo>
                  <a:lnTo>
                    <a:pt x="14648" y="22087"/>
                  </a:lnTo>
                  <a:lnTo>
                    <a:pt x="14572" y="22126"/>
                  </a:lnTo>
                  <a:lnTo>
                    <a:pt x="14515" y="22202"/>
                  </a:lnTo>
                  <a:lnTo>
                    <a:pt x="14495" y="22279"/>
                  </a:lnTo>
                  <a:lnTo>
                    <a:pt x="14515" y="22374"/>
                  </a:lnTo>
                  <a:lnTo>
                    <a:pt x="14553" y="22432"/>
                  </a:lnTo>
                  <a:lnTo>
                    <a:pt x="14591" y="22470"/>
                  </a:lnTo>
                  <a:lnTo>
                    <a:pt x="14668" y="22508"/>
                  </a:lnTo>
                  <a:lnTo>
                    <a:pt x="14725" y="22508"/>
                  </a:lnTo>
                  <a:lnTo>
                    <a:pt x="14801" y="22489"/>
                  </a:lnTo>
                  <a:lnTo>
                    <a:pt x="15834" y="22106"/>
                  </a:lnTo>
                  <a:lnTo>
                    <a:pt x="15911" y="22068"/>
                  </a:lnTo>
                  <a:lnTo>
                    <a:pt x="15968" y="21992"/>
                  </a:lnTo>
                  <a:lnTo>
                    <a:pt x="15987" y="21915"/>
                  </a:lnTo>
                  <a:lnTo>
                    <a:pt x="15968" y="21820"/>
                  </a:lnTo>
                  <a:lnTo>
                    <a:pt x="15930" y="21743"/>
                  </a:lnTo>
                  <a:lnTo>
                    <a:pt x="15853" y="21705"/>
                  </a:lnTo>
                  <a:lnTo>
                    <a:pt x="15777" y="21686"/>
                  </a:lnTo>
                  <a:close/>
                  <a:moveTo>
                    <a:pt x="64521" y="21456"/>
                  </a:moveTo>
                  <a:lnTo>
                    <a:pt x="64425" y="21495"/>
                  </a:lnTo>
                  <a:lnTo>
                    <a:pt x="63986" y="21820"/>
                  </a:lnTo>
                  <a:lnTo>
                    <a:pt x="63546" y="22126"/>
                  </a:lnTo>
                  <a:lnTo>
                    <a:pt x="63469" y="22183"/>
                  </a:lnTo>
                  <a:lnTo>
                    <a:pt x="63450" y="22259"/>
                  </a:lnTo>
                  <a:lnTo>
                    <a:pt x="63450" y="22355"/>
                  </a:lnTo>
                  <a:lnTo>
                    <a:pt x="63469" y="22432"/>
                  </a:lnTo>
                  <a:lnTo>
                    <a:pt x="63508" y="22470"/>
                  </a:lnTo>
                  <a:lnTo>
                    <a:pt x="63565" y="22508"/>
                  </a:lnTo>
                  <a:lnTo>
                    <a:pt x="63603" y="22527"/>
                  </a:lnTo>
                  <a:lnTo>
                    <a:pt x="63718" y="22527"/>
                  </a:lnTo>
                  <a:lnTo>
                    <a:pt x="63794" y="22489"/>
                  </a:lnTo>
                  <a:lnTo>
                    <a:pt x="64234" y="22183"/>
                  </a:lnTo>
                  <a:lnTo>
                    <a:pt x="64693" y="21858"/>
                  </a:lnTo>
                  <a:lnTo>
                    <a:pt x="64751" y="21781"/>
                  </a:lnTo>
                  <a:lnTo>
                    <a:pt x="64789" y="21705"/>
                  </a:lnTo>
                  <a:lnTo>
                    <a:pt x="64789" y="21628"/>
                  </a:lnTo>
                  <a:lnTo>
                    <a:pt x="64751" y="21533"/>
                  </a:lnTo>
                  <a:lnTo>
                    <a:pt x="64674" y="21475"/>
                  </a:lnTo>
                  <a:lnTo>
                    <a:pt x="64598" y="21456"/>
                  </a:lnTo>
                  <a:close/>
                  <a:moveTo>
                    <a:pt x="38131" y="21781"/>
                  </a:moveTo>
                  <a:lnTo>
                    <a:pt x="38036" y="21820"/>
                  </a:lnTo>
                  <a:lnTo>
                    <a:pt x="37978" y="21858"/>
                  </a:lnTo>
                  <a:lnTo>
                    <a:pt x="37940" y="21934"/>
                  </a:lnTo>
                  <a:lnTo>
                    <a:pt x="37921" y="22030"/>
                  </a:lnTo>
                  <a:lnTo>
                    <a:pt x="37959" y="22106"/>
                  </a:lnTo>
                  <a:lnTo>
                    <a:pt x="37998" y="22183"/>
                  </a:lnTo>
                  <a:lnTo>
                    <a:pt x="38074" y="22221"/>
                  </a:lnTo>
                  <a:lnTo>
                    <a:pt x="39145" y="22546"/>
                  </a:lnTo>
                  <a:lnTo>
                    <a:pt x="39202" y="22565"/>
                  </a:lnTo>
                  <a:lnTo>
                    <a:pt x="39279" y="22546"/>
                  </a:lnTo>
                  <a:lnTo>
                    <a:pt x="39336" y="22508"/>
                  </a:lnTo>
                  <a:lnTo>
                    <a:pt x="39374" y="22470"/>
                  </a:lnTo>
                  <a:lnTo>
                    <a:pt x="39413" y="22412"/>
                  </a:lnTo>
                  <a:lnTo>
                    <a:pt x="39432" y="22317"/>
                  </a:lnTo>
                  <a:lnTo>
                    <a:pt x="39394" y="22240"/>
                  </a:lnTo>
                  <a:lnTo>
                    <a:pt x="39355" y="22164"/>
                  </a:lnTo>
                  <a:lnTo>
                    <a:pt x="39279" y="22126"/>
                  </a:lnTo>
                  <a:lnTo>
                    <a:pt x="38208" y="21800"/>
                  </a:lnTo>
                  <a:lnTo>
                    <a:pt x="38131" y="21781"/>
                  </a:lnTo>
                  <a:close/>
                  <a:moveTo>
                    <a:pt x="40656" y="22585"/>
                  </a:moveTo>
                  <a:lnTo>
                    <a:pt x="40579" y="22604"/>
                  </a:lnTo>
                  <a:lnTo>
                    <a:pt x="40522" y="22661"/>
                  </a:lnTo>
                  <a:lnTo>
                    <a:pt x="40464" y="22738"/>
                  </a:lnTo>
                  <a:lnTo>
                    <a:pt x="40464" y="22833"/>
                  </a:lnTo>
                  <a:lnTo>
                    <a:pt x="40484" y="22910"/>
                  </a:lnTo>
                  <a:lnTo>
                    <a:pt x="40541" y="22967"/>
                  </a:lnTo>
                  <a:lnTo>
                    <a:pt x="40617" y="23024"/>
                  </a:lnTo>
                  <a:lnTo>
                    <a:pt x="41669" y="23349"/>
                  </a:lnTo>
                  <a:lnTo>
                    <a:pt x="41746" y="23369"/>
                  </a:lnTo>
                  <a:lnTo>
                    <a:pt x="41803" y="23349"/>
                  </a:lnTo>
                  <a:lnTo>
                    <a:pt x="41880" y="23311"/>
                  </a:lnTo>
                  <a:lnTo>
                    <a:pt x="41918" y="23273"/>
                  </a:lnTo>
                  <a:lnTo>
                    <a:pt x="41956" y="23196"/>
                  </a:lnTo>
                  <a:lnTo>
                    <a:pt x="41956" y="23120"/>
                  </a:lnTo>
                  <a:lnTo>
                    <a:pt x="41937" y="23043"/>
                  </a:lnTo>
                  <a:lnTo>
                    <a:pt x="41880" y="22967"/>
                  </a:lnTo>
                  <a:lnTo>
                    <a:pt x="41803" y="22929"/>
                  </a:lnTo>
                  <a:lnTo>
                    <a:pt x="40751" y="22604"/>
                  </a:lnTo>
                  <a:lnTo>
                    <a:pt x="40656" y="22585"/>
                  </a:lnTo>
                  <a:close/>
                  <a:moveTo>
                    <a:pt x="13291" y="22680"/>
                  </a:moveTo>
                  <a:lnTo>
                    <a:pt x="13195" y="22699"/>
                  </a:lnTo>
                  <a:lnTo>
                    <a:pt x="12201" y="23158"/>
                  </a:lnTo>
                  <a:lnTo>
                    <a:pt x="12124" y="23216"/>
                  </a:lnTo>
                  <a:lnTo>
                    <a:pt x="12086" y="23292"/>
                  </a:lnTo>
                  <a:lnTo>
                    <a:pt x="12067" y="23369"/>
                  </a:lnTo>
                  <a:lnTo>
                    <a:pt x="12086" y="23464"/>
                  </a:lnTo>
                  <a:lnTo>
                    <a:pt x="12124" y="23522"/>
                  </a:lnTo>
                  <a:lnTo>
                    <a:pt x="12182" y="23560"/>
                  </a:lnTo>
                  <a:lnTo>
                    <a:pt x="12239" y="23579"/>
                  </a:lnTo>
                  <a:lnTo>
                    <a:pt x="12335" y="23579"/>
                  </a:lnTo>
                  <a:lnTo>
                    <a:pt x="12392" y="23560"/>
                  </a:lnTo>
                  <a:lnTo>
                    <a:pt x="13386" y="23101"/>
                  </a:lnTo>
                  <a:lnTo>
                    <a:pt x="13463" y="23043"/>
                  </a:lnTo>
                  <a:lnTo>
                    <a:pt x="13501" y="22967"/>
                  </a:lnTo>
                  <a:lnTo>
                    <a:pt x="13520" y="22890"/>
                  </a:lnTo>
                  <a:lnTo>
                    <a:pt x="13501" y="22795"/>
                  </a:lnTo>
                  <a:lnTo>
                    <a:pt x="13444" y="22738"/>
                  </a:lnTo>
                  <a:lnTo>
                    <a:pt x="13367" y="22680"/>
                  </a:lnTo>
                  <a:close/>
                  <a:moveTo>
                    <a:pt x="62322" y="22910"/>
                  </a:moveTo>
                  <a:lnTo>
                    <a:pt x="62226" y="22948"/>
                  </a:lnTo>
                  <a:lnTo>
                    <a:pt x="61748" y="23196"/>
                  </a:lnTo>
                  <a:lnTo>
                    <a:pt x="61270" y="23464"/>
                  </a:lnTo>
                  <a:lnTo>
                    <a:pt x="61194" y="23502"/>
                  </a:lnTo>
                  <a:lnTo>
                    <a:pt x="61155" y="23579"/>
                  </a:lnTo>
                  <a:lnTo>
                    <a:pt x="61155" y="23675"/>
                  </a:lnTo>
                  <a:lnTo>
                    <a:pt x="61175" y="23751"/>
                  </a:lnTo>
                  <a:lnTo>
                    <a:pt x="61213" y="23808"/>
                  </a:lnTo>
                  <a:lnTo>
                    <a:pt x="61251" y="23847"/>
                  </a:lnTo>
                  <a:lnTo>
                    <a:pt x="61308" y="23866"/>
                  </a:lnTo>
                  <a:lnTo>
                    <a:pt x="61423" y="23866"/>
                  </a:lnTo>
                  <a:lnTo>
                    <a:pt x="61461" y="23847"/>
                  </a:lnTo>
                  <a:lnTo>
                    <a:pt x="61959" y="23598"/>
                  </a:lnTo>
                  <a:lnTo>
                    <a:pt x="62456" y="23330"/>
                  </a:lnTo>
                  <a:lnTo>
                    <a:pt x="62513" y="23273"/>
                  </a:lnTo>
                  <a:lnTo>
                    <a:pt x="62551" y="23196"/>
                  </a:lnTo>
                  <a:lnTo>
                    <a:pt x="62571" y="23101"/>
                  </a:lnTo>
                  <a:lnTo>
                    <a:pt x="62532" y="23024"/>
                  </a:lnTo>
                  <a:lnTo>
                    <a:pt x="62475" y="22948"/>
                  </a:lnTo>
                  <a:lnTo>
                    <a:pt x="62398" y="22910"/>
                  </a:lnTo>
                  <a:close/>
                  <a:moveTo>
                    <a:pt x="43199" y="23369"/>
                  </a:moveTo>
                  <a:lnTo>
                    <a:pt x="43123" y="23407"/>
                  </a:lnTo>
                  <a:lnTo>
                    <a:pt x="43046" y="23464"/>
                  </a:lnTo>
                  <a:lnTo>
                    <a:pt x="43008" y="23541"/>
                  </a:lnTo>
                  <a:lnTo>
                    <a:pt x="43008" y="23617"/>
                  </a:lnTo>
                  <a:lnTo>
                    <a:pt x="43027" y="23694"/>
                  </a:lnTo>
                  <a:lnTo>
                    <a:pt x="43084" y="23770"/>
                  </a:lnTo>
                  <a:lnTo>
                    <a:pt x="43161" y="23808"/>
                  </a:lnTo>
                  <a:lnTo>
                    <a:pt x="44232" y="24114"/>
                  </a:lnTo>
                  <a:lnTo>
                    <a:pt x="44289" y="24133"/>
                  </a:lnTo>
                  <a:lnTo>
                    <a:pt x="44366" y="24114"/>
                  </a:lnTo>
                  <a:lnTo>
                    <a:pt x="44423" y="24095"/>
                  </a:lnTo>
                  <a:lnTo>
                    <a:pt x="44461" y="24038"/>
                  </a:lnTo>
                  <a:lnTo>
                    <a:pt x="44499" y="23961"/>
                  </a:lnTo>
                  <a:lnTo>
                    <a:pt x="44499" y="23885"/>
                  </a:lnTo>
                  <a:lnTo>
                    <a:pt x="44480" y="23808"/>
                  </a:lnTo>
                  <a:lnTo>
                    <a:pt x="44423" y="23732"/>
                  </a:lnTo>
                  <a:lnTo>
                    <a:pt x="44346" y="23694"/>
                  </a:lnTo>
                  <a:lnTo>
                    <a:pt x="43295" y="23388"/>
                  </a:lnTo>
                  <a:lnTo>
                    <a:pt x="43199" y="23369"/>
                  </a:lnTo>
                  <a:close/>
                  <a:moveTo>
                    <a:pt x="45742" y="24095"/>
                  </a:moveTo>
                  <a:lnTo>
                    <a:pt x="45666" y="24133"/>
                  </a:lnTo>
                  <a:lnTo>
                    <a:pt x="45609" y="24191"/>
                  </a:lnTo>
                  <a:lnTo>
                    <a:pt x="45570" y="24267"/>
                  </a:lnTo>
                  <a:lnTo>
                    <a:pt x="45570" y="24344"/>
                  </a:lnTo>
                  <a:lnTo>
                    <a:pt x="45589" y="24439"/>
                  </a:lnTo>
                  <a:lnTo>
                    <a:pt x="45647" y="24497"/>
                  </a:lnTo>
                  <a:lnTo>
                    <a:pt x="45723" y="24535"/>
                  </a:lnTo>
                  <a:lnTo>
                    <a:pt x="46813" y="24803"/>
                  </a:lnTo>
                  <a:lnTo>
                    <a:pt x="46852" y="24803"/>
                  </a:lnTo>
                  <a:lnTo>
                    <a:pt x="46928" y="24784"/>
                  </a:lnTo>
                  <a:lnTo>
                    <a:pt x="47004" y="24765"/>
                  </a:lnTo>
                  <a:lnTo>
                    <a:pt x="47043" y="24707"/>
                  </a:lnTo>
                  <a:lnTo>
                    <a:pt x="47081" y="24631"/>
                  </a:lnTo>
                  <a:lnTo>
                    <a:pt x="47081" y="24554"/>
                  </a:lnTo>
                  <a:lnTo>
                    <a:pt x="47043" y="24459"/>
                  </a:lnTo>
                  <a:lnTo>
                    <a:pt x="46985" y="24401"/>
                  </a:lnTo>
                  <a:lnTo>
                    <a:pt x="46909" y="24363"/>
                  </a:lnTo>
                  <a:lnTo>
                    <a:pt x="45838" y="24095"/>
                  </a:lnTo>
                  <a:close/>
                  <a:moveTo>
                    <a:pt x="10881" y="23866"/>
                  </a:moveTo>
                  <a:lnTo>
                    <a:pt x="10805" y="23885"/>
                  </a:lnTo>
                  <a:lnTo>
                    <a:pt x="9829" y="24439"/>
                  </a:lnTo>
                  <a:lnTo>
                    <a:pt x="9772" y="24497"/>
                  </a:lnTo>
                  <a:lnTo>
                    <a:pt x="9734" y="24573"/>
                  </a:lnTo>
                  <a:lnTo>
                    <a:pt x="9734" y="24650"/>
                  </a:lnTo>
                  <a:lnTo>
                    <a:pt x="9753" y="24745"/>
                  </a:lnTo>
                  <a:lnTo>
                    <a:pt x="9791" y="24784"/>
                  </a:lnTo>
                  <a:lnTo>
                    <a:pt x="9849" y="24822"/>
                  </a:lnTo>
                  <a:lnTo>
                    <a:pt x="9887" y="24841"/>
                  </a:lnTo>
                  <a:lnTo>
                    <a:pt x="10002" y="24841"/>
                  </a:lnTo>
                  <a:lnTo>
                    <a:pt x="10059" y="24822"/>
                  </a:lnTo>
                  <a:lnTo>
                    <a:pt x="11015" y="24267"/>
                  </a:lnTo>
                  <a:lnTo>
                    <a:pt x="11092" y="24210"/>
                  </a:lnTo>
                  <a:lnTo>
                    <a:pt x="11130" y="24133"/>
                  </a:lnTo>
                  <a:lnTo>
                    <a:pt x="11130" y="24057"/>
                  </a:lnTo>
                  <a:lnTo>
                    <a:pt x="11111" y="23981"/>
                  </a:lnTo>
                  <a:lnTo>
                    <a:pt x="11053" y="23904"/>
                  </a:lnTo>
                  <a:lnTo>
                    <a:pt x="10977" y="23866"/>
                  </a:lnTo>
                  <a:close/>
                  <a:moveTo>
                    <a:pt x="59951" y="24057"/>
                  </a:moveTo>
                  <a:lnTo>
                    <a:pt x="59874" y="24076"/>
                  </a:lnTo>
                  <a:lnTo>
                    <a:pt x="59358" y="24267"/>
                  </a:lnTo>
                  <a:lnTo>
                    <a:pt x="58842" y="24439"/>
                  </a:lnTo>
                  <a:lnTo>
                    <a:pt x="58765" y="24478"/>
                  </a:lnTo>
                  <a:lnTo>
                    <a:pt x="58708" y="24554"/>
                  </a:lnTo>
                  <a:lnTo>
                    <a:pt x="58689" y="24631"/>
                  </a:lnTo>
                  <a:lnTo>
                    <a:pt x="58689" y="24726"/>
                  </a:lnTo>
                  <a:lnTo>
                    <a:pt x="58727" y="24784"/>
                  </a:lnTo>
                  <a:lnTo>
                    <a:pt x="58784" y="24822"/>
                  </a:lnTo>
                  <a:lnTo>
                    <a:pt x="58842" y="24860"/>
                  </a:lnTo>
                  <a:lnTo>
                    <a:pt x="58899" y="24879"/>
                  </a:lnTo>
                  <a:lnTo>
                    <a:pt x="58975" y="24860"/>
                  </a:lnTo>
                  <a:lnTo>
                    <a:pt x="59511" y="24688"/>
                  </a:lnTo>
                  <a:lnTo>
                    <a:pt x="60027" y="24497"/>
                  </a:lnTo>
                  <a:lnTo>
                    <a:pt x="60104" y="24439"/>
                  </a:lnTo>
                  <a:lnTo>
                    <a:pt x="60161" y="24363"/>
                  </a:lnTo>
                  <a:lnTo>
                    <a:pt x="60180" y="24286"/>
                  </a:lnTo>
                  <a:lnTo>
                    <a:pt x="60161" y="24210"/>
                  </a:lnTo>
                  <a:lnTo>
                    <a:pt x="60104" y="24133"/>
                  </a:lnTo>
                  <a:lnTo>
                    <a:pt x="60046" y="24076"/>
                  </a:lnTo>
                  <a:lnTo>
                    <a:pt x="59951" y="24057"/>
                  </a:lnTo>
                  <a:close/>
                  <a:moveTo>
                    <a:pt x="48324" y="24688"/>
                  </a:moveTo>
                  <a:lnTo>
                    <a:pt x="48247" y="24726"/>
                  </a:lnTo>
                  <a:lnTo>
                    <a:pt x="48190" y="24784"/>
                  </a:lnTo>
                  <a:lnTo>
                    <a:pt x="48152" y="24860"/>
                  </a:lnTo>
                  <a:lnTo>
                    <a:pt x="48152" y="24956"/>
                  </a:lnTo>
                  <a:lnTo>
                    <a:pt x="48190" y="25032"/>
                  </a:lnTo>
                  <a:lnTo>
                    <a:pt x="48247" y="25090"/>
                  </a:lnTo>
                  <a:lnTo>
                    <a:pt x="48343" y="25128"/>
                  </a:lnTo>
                  <a:lnTo>
                    <a:pt x="49433" y="25319"/>
                  </a:lnTo>
                  <a:lnTo>
                    <a:pt x="49471" y="25319"/>
                  </a:lnTo>
                  <a:lnTo>
                    <a:pt x="49548" y="25300"/>
                  </a:lnTo>
                  <a:lnTo>
                    <a:pt x="49605" y="25262"/>
                  </a:lnTo>
                  <a:lnTo>
                    <a:pt x="49663" y="25204"/>
                  </a:lnTo>
                  <a:lnTo>
                    <a:pt x="49682" y="25128"/>
                  </a:lnTo>
                  <a:lnTo>
                    <a:pt x="49682" y="25032"/>
                  </a:lnTo>
                  <a:lnTo>
                    <a:pt x="49643" y="24956"/>
                  </a:lnTo>
                  <a:lnTo>
                    <a:pt x="49586" y="24898"/>
                  </a:lnTo>
                  <a:lnTo>
                    <a:pt x="49510" y="24879"/>
                  </a:lnTo>
                  <a:lnTo>
                    <a:pt x="48420" y="24688"/>
                  </a:lnTo>
                  <a:close/>
                  <a:moveTo>
                    <a:pt x="57369" y="24822"/>
                  </a:moveTo>
                  <a:lnTo>
                    <a:pt x="56834" y="24937"/>
                  </a:lnTo>
                  <a:lnTo>
                    <a:pt x="56279" y="25013"/>
                  </a:lnTo>
                  <a:lnTo>
                    <a:pt x="56203" y="25051"/>
                  </a:lnTo>
                  <a:lnTo>
                    <a:pt x="56145" y="25109"/>
                  </a:lnTo>
                  <a:lnTo>
                    <a:pt x="56107" y="25185"/>
                  </a:lnTo>
                  <a:lnTo>
                    <a:pt x="56088" y="25262"/>
                  </a:lnTo>
                  <a:lnTo>
                    <a:pt x="56126" y="25338"/>
                  </a:lnTo>
                  <a:lnTo>
                    <a:pt x="56164" y="25396"/>
                  </a:lnTo>
                  <a:lnTo>
                    <a:pt x="56241" y="25453"/>
                  </a:lnTo>
                  <a:lnTo>
                    <a:pt x="56356" y="25453"/>
                  </a:lnTo>
                  <a:lnTo>
                    <a:pt x="56910" y="25357"/>
                  </a:lnTo>
                  <a:lnTo>
                    <a:pt x="57446" y="25262"/>
                  </a:lnTo>
                  <a:lnTo>
                    <a:pt x="57541" y="25223"/>
                  </a:lnTo>
                  <a:lnTo>
                    <a:pt x="57599" y="25166"/>
                  </a:lnTo>
                  <a:lnTo>
                    <a:pt x="57618" y="25090"/>
                  </a:lnTo>
                  <a:lnTo>
                    <a:pt x="57618" y="24994"/>
                  </a:lnTo>
                  <a:lnTo>
                    <a:pt x="57579" y="24918"/>
                  </a:lnTo>
                  <a:lnTo>
                    <a:pt x="57522" y="24860"/>
                  </a:lnTo>
                  <a:lnTo>
                    <a:pt x="57446" y="24822"/>
                  </a:lnTo>
                  <a:close/>
                  <a:moveTo>
                    <a:pt x="51039" y="25071"/>
                  </a:moveTo>
                  <a:lnTo>
                    <a:pt x="50944" y="25090"/>
                  </a:lnTo>
                  <a:lnTo>
                    <a:pt x="50867" y="25128"/>
                  </a:lnTo>
                  <a:lnTo>
                    <a:pt x="50810" y="25185"/>
                  </a:lnTo>
                  <a:lnTo>
                    <a:pt x="50791" y="25281"/>
                  </a:lnTo>
                  <a:lnTo>
                    <a:pt x="50791" y="25357"/>
                  </a:lnTo>
                  <a:lnTo>
                    <a:pt x="50829" y="25434"/>
                  </a:lnTo>
                  <a:lnTo>
                    <a:pt x="50906" y="25491"/>
                  </a:lnTo>
                  <a:lnTo>
                    <a:pt x="50982" y="25510"/>
                  </a:lnTo>
                  <a:lnTo>
                    <a:pt x="51556" y="25568"/>
                  </a:lnTo>
                  <a:lnTo>
                    <a:pt x="52091" y="25606"/>
                  </a:lnTo>
                  <a:lnTo>
                    <a:pt x="52110" y="25606"/>
                  </a:lnTo>
                  <a:lnTo>
                    <a:pt x="52187" y="25587"/>
                  </a:lnTo>
                  <a:lnTo>
                    <a:pt x="52263" y="25549"/>
                  </a:lnTo>
                  <a:lnTo>
                    <a:pt x="52321" y="25491"/>
                  </a:lnTo>
                  <a:lnTo>
                    <a:pt x="52340" y="25396"/>
                  </a:lnTo>
                  <a:lnTo>
                    <a:pt x="52321" y="25319"/>
                  </a:lnTo>
                  <a:lnTo>
                    <a:pt x="52282" y="25243"/>
                  </a:lnTo>
                  <a:lnTo>
                    <a:pt x="52206" y="25185"/>
                  </a:lnTo>
                  <a:lnTo>
                    <a:pt x="52129" y="25166"/>
                  </a:lnTo>
                  <a:lnTo>
                    <a:pt x="51575" y="25128"/>
                  </a:lnTo>
                  <a:lnTo>
                    <a:pt x="51039" y="25071"/>
                  </a:lnTo>
                  <a:close/>
                  <a:moveTo>
                    <a:pt x="54749" y="25166"/>
                  </a:moveTo>
                  <a:lnTo>
                    <a:pt x="54214" y="25204"/>
                  </a:lnTo>
                  <a:lnTo>
                    <a:pt x="53659" y="25204"/>
                  </a:lnTo>
                  <a:lnTo>
                    <a:pt x="53583" y="25223"/>
                  </a:lnTo>
                  <a:lnTo>
                    <a:pt x="53506" y="25281"/>
                  </a:lnTo>
                  <a:lnTo>
                    <a:pt x="53468" y="25338"/>
                  </a:lnTo>
                  <a:lnTo>
                    <a:pt x="53449" y="25434"/>
                  </a:lnTo>
                  <a:lnTo>
                    <a:pt x="53468" y="25510"/>
                  </a:lnTo>
                  <a:lnTo>
                    <a:pt x="53506" y="25587"/>
                  </a:lnTo>
                  <a:lnTo>
                    <a:pt x="53583" y="25644"/>
                  </a:lnTo>
                  <a:lnTo>
                    <a:pt x="54233" y="25644"/>
                  </a:lnTo>
                  <a:lnTo>
                    <a:pt x="54788" y="25606"/>
                  </a:lnTo>
                  <a:lnTo>
                    <a:pt x="54864" y="25587"/>
                  </a:lnTo>
                  <a:lnTo>
                    <a:pt x="54941" y="25549"/>
                  </a:lnTo>
                  <a:lnTo>
                    <a:pt x="54979" y="25472"/>
                  </a:lnTo>
                  <a:lnTo>
                    <a:pt x="54998" y="25376"/>
                  </a:lnTo>
                  <a:lnTo>
                    <a:pt x="54979" y="25300"/>
                  </a:lnTo>
                  <a:lnTo>
                    <a:pt x="54921" y="25223"/>
                  </a:lnTo>
                  <a:lnTo>
                    <a:pt x="54845" y="25185"/>
                  </a:lnTo>
                  <a:lnTo>
                    <a:pt x="54749" y="25166"/>
                  </a:lnTo>
                  <a:close/>
                  <a:moveTo>
                    <a:pt x="8587" y="25223"/>
                  </a:moveTo>
                  <a:lnTo>
                    <a:pt x="8510" y="25262"/>
                  </a:lnTo>
                  <a:lnTo>
                    <a:pt x="7592" y="25893"/>
                  </a:lnTo>
                  <a:lnTo>
                    <a:pt x="7535" y="25950"/>
                  </a:lnTo>
                  <a:lnTo>
                    <a:pt x="7496" y="26027"/>
                  </a:lnTo>
                  <a:lnTo>
                    <a:pt x="7496" y="26122"/>
                  </a:lnTo>
                  <a:lnTo>
                    <a:pt x="7535" y="26199"/>
                  </a:lnTo>
                  <a:lnTo>
                    <a:pt x="7573" y="26237"/>
                  </a:lnTo>
                  <a:lnTo>
                    <a:pt x="7611" y="26275"/>
                  </a:lnTo>
                  <a:lnTo>
                    <a:pt x="7669" y="26294"/>
                  </a:lnTo>
                  <a:lnTo>
                    <a:pt x="7726" y="26294"/>
                  </a:lnTo>
                  <a:lnTo>
                    <a:pt x="7783" y="26275"/>
                  </a:lnTo>
                  <a:lnTo>
                    <a:pt x="7841" y="26256"/>
                  </a:lnTo>
                  <a:lnTo>
                    <a:pt x="8759" y="25625"/>
                  </a:lnTo>
                  <a:lnTo>
                    <a:pt x="8816" y="25568"/>
                  </a:lnTo>
                  <a:lnTo>
                    <a:pt x="8854" y="25491"/>
                  </a:lnTo>
                  <a:lnTo>
                    <a:pt x="8854" y="25415"/>
                  </a:lnTo>
                  <a:lnTo>
                    <a:pt x="8816" y="25319"/>
                  </a:lnTo>
                  <a:lnTo>
                    <a:pt x="8759" y="25262"/>
                  </a:lnTo>
                  <a:lnTo>
                    <a:pt x="8682" y="25223"/>
                  </a:lnTo>
                  <a:close/>
                  <a:moveTo>
                    <a:pt x="6502" y="26772"/>
                  </a:moveTo>
                  <a:lnTo>
                    <a:pt x="6406" y="26792"/>
                  </a:lnTo>
                  <a:lnTo>
                    <a:pt x="6330" y="26830"/>
                  </a:lnTo>
                  <a:lnTo>
                    <a:pt x="5469" y="27518"/>
                  </a:lnTo>
                  <a:lnTo>
                    <a:pt x="5412" y="27595"/>
                  </a:lnTo>
                  <a:lnTo>
                    <a:pt x="5393" y="27671"/>
                  </a:lnTo>
                  <a:lnTo>
                    <a:pt x="5393" y="27767"/>
                  </a:lnTo>
                  <a:lnTo>
                    <a:pt x="5450" y="27843"/>
                  </a:lnTo>
                  <a:lnTo>
                    <a:pt x="5527" y="27901"/>
                  </a:lnTo>
                  <a:lnTo>
                    <a:pt x="5603" y="27920"/>
                  </a:lnTo>
                  <a:lnTo>
                    <a:pt x="5680" y="27901"/>
                  </a:lnTo>
                  <a:lnTo>
                    <a:pt x="5756" y="27862"/>
                  </a:lnTo>
                  <a:lnTo>
                    <a:pt x="6617" y="27174"/>
                  </a:lnTo>
                  <a:lnTo>
                    <a:pt x="6674" y="27098"/>
                  </a:lnTo>
                  <a:lnTo>
                    <a:pt x="6693" y="27021"/>
                  </a:lnTo>
                  <a:lnTo>
                    <a:pt x="6693" y="26945"/>
                  </a:lnTo>
                  <a:lnTo>
                    <a:pt x="6655" y="26868"/>
                  </a:lnTo>
                  <a:lnTo>
                    <a:pt x="6579" y="26811"/>
                  </a:lnTo>
                  <a:lnTo>
                    <a:pt x="6502" y="26772"/>
                  </a:lnTo>
                  <a:close/>
                  <a:moveTo>
                    <a:pt x="4456" y="28494"/>
                  </a:moveTo>
                  <a:lnTo>
                    <a:pt x="4379" y="28513"/>
                  </a:lnTo>
                  <a:lnTo>
                    <a:pt x="4303" y="28551"/>
                  </a:lnTo>
                  <a:lnTo>
                    <a:pt x="3500" y="29335"/>
                  </a:lnTo>
                  <a:lnTo>
                    <a:pt x="3442" y="29411"/>
                  </a:lnTo>
                  <a:lnTo>
                    <a:pt x="3423" y="29488"/>
                  </a:lnTo>
                  <a:lnTo>
                    <a:pt x="3442" y="29564"/>
                  </a:lnTo>
                  <a:lnTo>
                    <a:pt x="3500" y="29641"/>
                  </a:lnTo>
                  <a:lnTo>
                    <a:pt x="3557" y="29698"/>
                  </a:lnTo>
                  <a:lnTo>
                    <a:pt x="3653" y="29717"/>
                  </a:lnTo>
                  <a:lnTo>
                    <a:pt x="3729" y="29698"/>
                  </a:lnTo>
                  <a:lnTo>
                    <a:pt x="3806" y="29641"/>
                  </a:lnTo>
                  <a:lnTo>
                    <a:pt x="4590" y="28876"/>
                  </a:lnTo>
                  <a:lnTo>
                    <a:pt x="4647" y="28819"/>
                  </a:lnTo>
                  <a:lnTo>
                    <a:pt x="4666" y="28723"/>
                  </a:lnTo>
                  <a:lnTo>
                    <a:pt x="4647" y="28647"/>
                  </a:lnTo>
                  <a:lnTo>
                    <a:pt x="4609" y="28570"/>
                  </a:lnTo>
                  <a:lnTo>
                    <a:pt x="4532" y="28513"/>
                  </a:lnTo>
                  <a:lnTo>
                    <a:pt x="4456" y="28494"/>
                  </a:lnTo>
                  <a:close/>
                  <a:moveTo>
                    <a:pt x="2563" y="30387"/>
                  </a:moveTo>
                  <a:lnTo>
                    <a:pt x="2486" y="30406"/>
                  </a:lnTo>
                  <a:lnTo>
                    <a:pt x="2410" y="30463"/>
                  </a:lnTo>
                  <a:lnTo>
                    <a:pt x="1683" y="31305"/>
                  </a:lnTo>
                  <a:lnTo>
                    <a:pt x="1626" y="31381"/>
                  </a:lnTo>
                  <a:lnTo>
                    <a:pt x="1626" y="31458"/>
                  </a:lnTo>
                  <a:lnTo>
                    <a:pt x="1645" y="31534"/>
                  </a:lnTo>
                  <a:lnTo>
                    <a:pt x="1702" y="31611"/>
                  </a:lnTo>
                  <a:lnTo>
                    <a:pt x="1779" y="31649"/>
                  </a:lnTo>
                  <a:lnTo>
                    <a:pt x="1836" y="31668"/>
                  </a:lnTo>
                  <a:lnTo>
                    <a:pt x="1932" y="31649"/>
                  </a:lnTo>
                  <a:lnTo>
                    <a:pt x="2008" y="31591"/>
                  </a:lnTo>
                  <a:lnTo>
                    <a:pt x="2735" y="30750"/>
                  </a:lnTo>
                  <a:lnTo>
                    <a:pt x="2792" y="30674"/>
                  </a:lnTo>
                  <a:lnTo>
                    <a:pt x="2792" y="30597"/>
                  </a:lnTo>
                  <a:lnTo>
                    <a:pt x="2773" y="30521"/>
                  </a:lnTo>
                  <a:lnTo>
                    <a:pt x="2716" y="30444"/>
                  </a:lnTo>
                  <a:lnTo>
                    <a:pt x="2639" y="30406"/>
                  </a:lnTo>
                  <a:lnTo>
                    <a:pt x="2563" y="30387"/>
                  </a:lnTo>
                  <a:close/>
                  <a:moveTo>
                    <a:pt x="842" y="32433"/>
                  </a:moveTo>
                  <a:lnTo>
                    <a:pt x="765" y="32452"/>
                  </a:lnTo>
                  <a:lnTo>
                    <a:pt x="689" y="32509"/>
                  </a:lnTo>
                  <a:lnTo>
                    <a:pt x="39" y="33427"/>
                  </a:lnTo>
                  <a:lnTo>
                    <a:pt x="0" y="33504"/>
                  </a:lnTo>
                  <a:lnTo>
                    <a:pt x="0" y="33580"/>
                  </a:lnTo>
                  <a:lnTo>
                    <a:pt x="39" y="33657"/>
                  </a:lnTo>
                  <a:lnTo>
                    <a:pt x="96" y="33733"/>
                  </a:lnTo>
                  <a:lnTo>
                    <a:pt x="153" y="33752"/>
                  </a:lnTo>
                  <a:lnTo>
                    <a:pt x="211" y="33771"/>
                  </a:lnTo>
                  <a:lnTo>
                    <a:pt x="268" y="33771"/>
                  </a:lnTo>
                  <a:lnTo>
                    <a:pt x="325" y="33752"/>
                  </a:lnTo>
                  <a:lnTo>
                    <a:pt x="364" y="33714"/>
                  </a:lnTo>
                  <a:lnTo>
                    <a:pt x="402" y="33676"/>
                  </a:lnTo>
                  <a:lnTo>
                    <a:pt x="1052" y="32777"/>
                  </a:lnTo>
                  <a:lnTo>
                    <a:pt x="1090" y="32701"/>
                  </a:lnTo>
                  <a:lnTo>
                    <a:pt x="1090" y="32624"/>
                  </a:lnTo>
                  <a:lnTo>
                    <a:pt x="1071" y="32548"/>
                  </a:lnTo>
                  <a:lnTo>
                    <a:pt x="1014" y="32471"/>
                  </a:lnTo>
                  <a:lnTo>
                    <a:pt x="937" y="324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4" name="Google Shape;314;p9"/>
          <p:cNvGrpSpPr/>
          <p:nvPr/>
        </p:nvGrpSpPr>
        <p:grpSpPr>
          <a:xfrm>
            <a:off x="7932810" y="3224762"/>
            <a:ext cx="5884732" cy="3631109"/>
            <a:chOff x="-8625473" y="-220767"/>
            <a:chExt cx="7248397" cy="4472544"/>
          </a:xfrm>
        </p:grpSpPr>
        <p:sp>
          <p:nvSpPr>
            <p:cNvPr id="315" name="Google Shape;315;p9"/>
            <p:cNvSpPr/>
            <p:nvPr/>
          </p:nvSpPr>
          <p:spPr>
            <a:xfrm>
              <a:off x="-8136573" y="2349343"/>
              <a:ext cx="6758292" cy="1902434"/>
            </a:xfrm>
            <a:custGeom>
              <a:avLst/>
              <a:gdLst/>
              <a:ahLst/>
              <a:cxnLst/>
              <a:rect l="l" t="t" r="r" b="b"/>
              <a:pathLst>
                <a:path w="173981" h="48975" extrusionOk="0">
                  <a:moveTo>
                    <a:pt x="117396" y="0"/>
                  </a:moveTo>
                  <a:lnTo>
                    <a:pt x="116325" y="39"/>
                  </a:lnTo>
                  <a:lnTo>
                    <a:pt x="115254" y="96"/>
                  </a:lnTo>
                  <a:lnTo>
                    <a:pt x="114183" y="173"/>
                  </a:lnTo>
                  <a:lnTo>
                    <a:pt x="113132" y="268"/>
                  </a:lnTo>
                  <a:lnTo>
                    <a:pt x="112061" y="402"/>
                  </a:lnTo>
                  <a:lnTo>
                    <a:pt x="110990" y="536"/>
                  </a:lnTo>
                  <a:lnTo>
                    <a:pt x="109938" y="708"/>
                  </a:lnTo>
                  <a:lnTo>
                    <a:pt x="108886" y="899"/>
                  </a:lnTo>
                  <a:lnTo>
                    <a:pt x="107835" y="1110"/>
                  </a:lnTo>
                  <a:lnTo>
                    <a:pt x="106783" y="1339"/>
                  </a:lnTo>
                  <a:lnTo>
                    <a:pt x="105731" y="1588"/>
                  </a:lnTo>
                  <a:lnTo>
                    <a:pt x="104698" y="1855"/>
                  </a:lnTo>
                  <a:lnTo>
                    <a:pt x="103666" y="2142"/>
                  </a:lnTo>
                  <a:lnTo>
                    <a:pt x="102633" y="2448"/>
                  </a:lnTo>
                  <a:lnTo>
                    <a:pt x="101620" y="2754"/>
                  </a:lnTo>
                  <a:lnTo>
                    <a:pt x="100606" y="3098"/>
                  </a:lnTo>
                  <a:lnTo>
                    <a:pt x="99593" y="3443"/>
                  </a:lnTo>
                  <a:lnTo>
                    <a:pt x="98579" y="3806"/>
                  </a:lnTo>
                  <a:lnTo>
                    <a:pt x="97585" y="4188"/>
                  </a:lnTo>
                  <a:lnTo>
                    <a:pt x="96609" y="4590"/>
                  </a:lnTo>
                  <a:lnTo>
                    <a:pt x="95634" y="4992"/>
                  </a:lnTo>
                  <a:lnTo>
                    <a:pt x="94659" y="5412"/>
                  </a:lnTo>
                  <a:lnTo>
                    <a:pt x="93703" y="5833"/>
                  </a:lnTo>
                  <a:lnTo>
                    <a:pt x="92747" y="6292"/>
                  </a:lnTo>
                  <a:lnTo>
                    <a:pt x="91809" y="6732"/>
                  </a:lnTo>
                  <a:lnTo>
                    <a:pt x="90872" y="7191"/>
                  </a:lnTo>
                  <a:lnTo>
                    <a:pt x="89037" y="8147"/>
                  </a:lnTo>
                  <a:lnTo>
                    <a:pt x="87220" y="9141"/>
                  </a:lnTo>
                  <a:lnTo>
                    <a:pt x="85422" y="10155"/>
                  </a:lnTo>
                  <a:lnTo>
                    <a:pt x="83644" y="11187"/>
                  </a:lnTo>
                  <a:lnTo>
                    <a:pt x="81866" y="12258"/>
                  </a:lnTo>
                  <a:lnTo>
                    <a:pt x="80125" y="13348"/>
                  </a:lnTo>
                  <a:lnTo>
                    <a:pt x="78385" y="14438"/>
                  </a:lnTo>
                  <a:lnTo>
                    <a:pt x="74943" y="16676"/>
                  </a:lnTo>
                  <a:lnTo>
                    <a:pt x="71501" y="18913"/>
                  </a:lnTo>
                  <a:lnTo>
                    <a:pt x="68059" y="21150"/>
                  </a:lnTo>
                  <a:lnTo>
                    <a:pt x="66338" y="22260"/>
                  </a:lnTo>
                  <a:lnTo>
                    <a:pt x="64578" y="23350"/>
                  </a:lnTo>
                  <a:lnTo>
                    <a:pt x="62762" y="24459"/>
                  </a:lnTo>
                  <a:lnTo>
                    <a:pt x="60926" y="25549"/>
                  </a:lnTo>
                  <a:lnTo>
                    <a:pt x="59071" y="26620"/>
                  </a:lnTo>
                  <a:lnTo>
                    <a:pt x="57197" y="27671"/>
                  </a:lnTo>
                  <a:lnTo>
                    <a:pt x="55323" y="28723"/>
                  </a:lnTo>
                  <a:lnTo>
                    <a:pt x="53430" y="29737"/>
                  </a:lnTo>
                  <a:lnTo>
                    <a:pt x="51517" y="30731"/>
                  </a:lnTo>
                  <a:lnTo>
                    <a:pt x="49586" y="31706"/>
                  </a:lnTo>
                  <a:lnTo>
                    <a:pt x="47635" y="32663"/>
                  </a:lnTo>
                  <a:lnTo>
                    <a:pt x="45685" y="33600"/>
                  </a:lnTo>
                  <a:lnTo>
                    <a:pt x="43734" y="34517"/>
                  </a:lnTo>
                  <a:lnTo>
                    <a:pt x="41746" y="35416"/>
                  </a:lnTo>
                  <a:lnTo>
                    <a:pt x="39757" y="36296"/>
                  </a:lnTo>
                  <a:lnTo>
                    <a:pt x="37749" y="37137"/>
                  </a:lnTo>
                  <a:lnTo>
                    <a:pt x="35741" y="37979"/>
                  </a:lnTo>
                  <a:lnTo>
                    <a:pt x="33714" y="38801"/>
                  </a:lnTo>
                  <a:lnTo>
                    <a:pt x="31687" y="39585"/>
                  </a:lnTo>
                  <a:lnTo>
                    <a:pt x="29641" y="40369"/>
                  </a:lnTo>
                  <a:lnTo>
                    <a:pt x="27576" y="41115"/>
                  </a:lnTo>
                  <a:lnTo>
                    <a:pt x="25510" y="41861"/>
                  </a:lnTo>
                  <a:lnTo>
                    <a:pt x="23426" y="42568"/>
                  </a:lnTo>
                  <a:lnTo>
                    <a:pt x="21341" y="43257"/>
                  </a:lnTo>
                  <a:lnTo>
                    <a:pt x="19238" y="43926"/>
                  </a:lnTo>
                  <a:lnTo>
                    <a:pt x="17134" y="44576"/>
                  </a:lnTo>
                  <a:lnTo>
                    <a:pt x="15031" y="45207"/>
                  </a:lnTo>
                  <a:lnTo>
                    <a:pt x="12908" y="45800"/>
                  </a:lnTo>
                  <a:lnTo>
                    <a:pt x="10766" y="46393"/>
                  </a:lnTo>
                  <a:lnTo>
                    <a:pt x="8625" y="46947"/>
                  </a:lnTo>
                  <a:lnTo>
                    <a:pt x="6483" y="47483"/>
                  </a:lnTo>
                  <a:lnTo>
                    <a:pt x="4322" y="48018"/>
                  </a:lnTo>
                  <a:lnTo>
                    <a:pt x="2161" y="48496"/>
                  </a:lnTo>
                  <a:lnTo>
                    <a:pt x="0" y="48974"/>
                  </a:lnTo>
                  <a:lnTo>
                    <a:pt x="173981" y="48974"/>
                  </a:lnTo>
                  <a:lnTo>
                    <a:pt x="173981" y="8778"/>
                  </a:lnTo>
                  <a:lnTo>
                    <a:pt x="173197" y="8931"/>
                  </a:lnTo>
                  <a:lnTo>
                    <a:pt x="172413" y="9122"/>
                  </a:lnTo>
                  <a:lnTo>
                    <a:pt x="171648" y="9332"/>
                  </a:lnTo>
                  <a:lnTo>
                    <a:pt x="170883" y="9581"/>
                  </a:lnTo>
                  <a:lnTo>
                    <a:pt x="170118" y="9849"/>
                  </a:lnTo>
                  <a:lnTo>
                    <a:pt x="169372" y="10136"/>
                  </a:lnTo>
                  <a:lnTo>
                    <a:pt x="168645" y="10442"/>
                  </a:lnTo>
                  <a:lnTo>
                    <a:pt x="167919" y="10767"/>
                  </a:lnTo>
                  <a:lnTo>
                    <a:pt x="167192" y="11130"/>
                  </a:lnTo>
                  <a:lnTo>
                    <a:pt x="166485" y="11493"/>
                  </a:lnTo>
                  <a:lnTo>
                    <a:pt x="165796" y="11876"/>
                  </a:lnTo>
                  <a:lnTo>
                    <a:pt x="165108" y="12277"/>
                  </a:lnTo>
                  <a:lnTo>
                    <a:pt x="164419" y="12679"/>
                  </a:lnTo>
                  <a:lnTo>
                    <a:pt x="163750" y="13100"/>
                  </a:lnTo>
                  <a:lnTo>
                    <a:pt x="163100" y="13520"/>
                  </a:lnTo>
                  <a:lnTo>
                    <a:pt x="162469" y="13960"/>
                  </a:lnTo>
                  <a:lnTo>
                    <a:pt x="161646" y="14553"/>
                  </a:lnTo>
                  <a:lnTo>
                    <a:pt x="160824" y="15146"/>
                  </a:lnTo>
                  <a:lnTo>
                    <a:pt x="159237" y="16351"/>
                  </a:lnTo>
                  <a:lnTo>
                    <a:pt x="156063" y="18798"/>
                  </a:lnTo>
                  <a:lnTo>
                    <a:pt x="154475" y="20003"/>
                  </a:lnTo>
                  <a:lnTo>
                    <a:pt x="153653" y="20596"/>
                  </a:lnTo>
                  <a:lnTo>
                    <a:pt x="152831" y="21170"/>
                  </a:lnTo>
                  <a:lnTo>
                    <a:pt x="152009" y="21743"/>
                  </a:lnTo>
                  <a:lnTo>
                    <a:pt x="151148" y="22279"/>
                  </a:lnTo>
                  <a:lnTo>
                    <a:pt x="150287" y="22814"/>
                  </a:lnTo>
                  <a:lnTo>
                    <a:pt x="149408" y="23311"/>
                  </a:lnTo>
                  <a:lnTo>
                    <a:pt x="148968" y="23541"/>
                  </a:lnTo>
                  <a:lnTo>
                    <a:pt x="148528" y="23770"/>
                  </a:lnTo>
                  <a:lnTo>
                    <a:pt x="148088" y="23981"/>
                  </a:lnTo>
                  <a:lnTo>
                    <a:pt x="147610" y="24172"/>
                  </a:lnTo>
                  <a:lnTo>
                    <a:pt x="147151" y="24344"/>
                  </a:lnTo>
                  <a:lnTo>
                    <a:pt x="146654" y="24497"/>
                  </a:lnTo>
                  <a:lnTo>
                    <a:pt x="146176" y="24631"/>
                  </a:lnTo>
                  <a:lnTo>
                    <a:pt x="145698" y="24726"/>
                  </a:lnTo>
                  <a:lnTo>
                    <a:pt x="145201" y="24803"/>
                  </a:lnTo>
                  <a:lnTo>
                    <a:pt x="144723" y="24860"/>
                  </a:lnTo>
                  <a:lnTo>
                    <a:pt x="144245" y="24860"/>
                  </a:lnTo>
                  <a:lnTo>
                    <a:pt x="143767" y="24841"/>
                  </a:lnTo>
                  <a:lnTo>
                    <a:pt x="143308" y="24765"/>
                  </a:lnTo>
                  <a:lnTo>
                    <a:pt x="143078" y="24726"/>
                  </a:lnTo>
                  <a:lnTo>
                    <a:pt x="142849" y="24650"/>
                  </a:lnTo>
                  <a:lnTo>
                    <a:pt x="142619" y="24593"/>
                  </a:lnTo>
                  <a:lnTo>
                    <a:pt x="142409" y="24497"/>
                  </a:lnTo>
                  <a:lnTo>
                    <a:pt x="142198" y="24401"/>
                  </a:lnTo>
                  <a:lnTo>
                    <a:pt x="141988" y="24287"/>
                  </a:lnTo>
                  <a:lnTo>
                    <a:pt x="141663" y="24095"/>
                  </a:lnTo>
                  <a:lnTo>
                    <a:pt x="141395" y="23885"/>
                  </a:lnTo>
                  <a:lnTo>
                    <a:pt x="141128" y="23636"/>
                  </a:lnTo>
                  <a:lnTo>
                    <a:pt x="140898" y="23388"/>
                  </a:lnTo>
                  <a:lnTo>
                    <a:pt x="140688" y="23101"/>
                  </a:lnTo>
                  <a:lnTo>
                    <a:pt x="140516" y="22814"/>
                  </a:lnTo>
                  <a:lnTo>
                    <a:pt x="140344" y="22527"/>
                  </a:lnTo>
                  <a:lnTo>
                    <a:pt x="140210" y="22202"/>
                  </a:lnTo>
                  <a:lnTo>
                    <a:pt x="140114" y="21877"/>
                  </a:lnTo>
                  <a:lnTo>
                    <a:pt x="140018" y="21552"/>
                  </a:lnTo>
                  <a:lnTo>
                    <a:pt x="139942" y="21227"/>
                  </a:lnTo>
                  <a:lnTo>
                    <a:pt x="139904" y="20883"/>
                  </a:lnTo>
                  <a:lnTo>
                    <a:pt x="139865" y="20539"/>
                  </a:lnTo>
                  <a:lnTo>
                    <a:pt x="139865" y="20194"/>
                  </a:lnTo>
                  <a:lnTo>
                    <a:pt x="139865" y="19850"/>
                  </a:lnTo>
                  <a:lnTo>
                    <a:pt x="139904" y="19525"/>
                  </a:lnTo>
                  <a:lnTo>
                    <a:pt x="139942" y="19181"/>
                  </a:lnTo>
                  <a:lnTo>
                    <a:pt x="139980" y="18856"/>
                  </a:lnTo>
                  <a:lnTo>
                    <a:pt x="140114" y="18186"/>
                  </a:lnTo>
                  <a:lnTo>
                    <a:pt x="140286" y="17536"/>
                  </a:lnTo>
                  <a:lnTo>
                    <a:pt x="140439" y="16886"/>
                  </a:lnTo>
                  <a:lnTo>
                    <a:pt x="140611" y="16217"/>
                  </a:lnTo>
                  <a:lnTo>
                    <a:pt x="140764" y="15567"/>
                  </a:lnTo>
                  <a:lnTo>
                    <a:pt x="140879" y="14916"/>
                  </a:lnTo>
                  <a:lnTo>
                    <a:pt x="140936" y="14572"/>
                  </a:lnTo>
                  <a:lnTo>
                    <a:pt x="140975" y="14247"/>
                  </a:lnTo>
                  <a:lnTo>
                    <a:pt x="140994" y="13922"/>
                  </a:lnTo>
                  <a:lnTo>
                    <a:pt x="140994" y="13616"/>
                  </a:lnTo>
                  <a:lnTo>
                    <a:pt x="140994" y="13291"/>
                  </a:lnTo>
                  <a:lnTo>
                    <a:pt x="140975" y="12985"/>
                  </a:lnTo>
                  <a:lnTo>
                    <a:pt x="140955" y="12679"/>
                  </a:lnTo>
                  <a:lnTo>
                    <a:pt x="140917" y="12373"/>
                  </a:lnTo>
                  <a:lnTo>
                    <a:pt x="140802" y="11780"/>
                  </a:lnTo>
                  <a:lnTo>
                    <a:pt x="140649" y="11187"/>
                  </a:lnTo>
                  <a:lnTo>
                    <a:pt x="140458" y="10595"/>
                  </a:lnTo>
                  <a:lnTo>
                    <a:pt x="140229" y="10040"/>
                  </a:lnTo>
                  <a:lnTo>
                    <a:pt x="139961" y="9485"/>
                  </a:lnTo>
                  <a:lnTo>
                    <a:pt x="139636" y="8931"/>
                  </a:lnTo>
                  <a:lnTo>
                    <a:pt x="139292" y="8395"/>
                  </a:lnTo>
                  <a:lnTo>
                    <a:pt x="138909" y="7879"/>
                  </a:lnTo>
                  <a:lnTo>
                    <a:pt x="138508" y="7382"/>
                  </a:lnTo>
                  <a:lnTo>
                    <a:pt x="138049" y="6885"/>
                  </a:lnTo>
                  <a:lnTo>
                    <a:pt x="137590" y="6407"/>
                  </a:lnTo>
                  <a:lnTo>
                    <a:pt x="137093" y="5948"/>
                  </a:lnTo>
                  <a:lnTo>
                    <a:pt x="136557" y="5489"/>
                  </a:lnTo>
                  <a:lnTo>
                    <a:pt x="136003" y="5068"/>
                  </a:lnTo>
                  <a:lnTo>
                    <a:pt x="135429" y="4647"/>
                  </a:lnTo>
                  <a:lnTo>
                    <a:pt x="134836" y="4246"/>
                  </a:lnTo>
                  <a:lnTo>
                    <a:pt x="134224" y="3863"/>
                  </a:lnTo>
                  <a:lnTo>
                    <a:pt x="133593" y="3500"/>
                  </a:lnTo>
                  <a:lnTo>
                    <a:pt x="132943" y="3137"/>
                  </a:lnTo>
                  <a:lnTo>
                    <a:pt x="132274" y="2811"/>
                  </a:lnTo>
                  <a:lnTo>
                    <a:pt x="131604" y="2506"/>
                  </a:lnTo>
                  <a:lnTo>
                    <a:pt x="130916" y="2200"/>
                  </a:lnTo>
                  <a:lnTo>
                    <a:pt x="130208" y="1932"/>
                  </a:lnTo>
                  <a:lnTo>
                    <a:pt x="129501" y="1683"/>
                  </a:lnTo>
                  <a:lnTo>
                    <a:pt x="128793" y="1435"/>
                  </a:lnTo>
                  <a:lnTo>
                    <a:pt x="128067" y="1224"/>
                  </a:lnTo>
                  <a:lnTo>
                    <a:pt x="127340" y="1033"/>
                  </a:lnTo>
                  <a:lnTo>
                    <a:pt x="126613" y="861"/>
                  </a:lnTo>
                  <a:lnTo>
                    <a:pt x="125887" y="708"/>
                  </a:lnTo>
                  <a:lnTo>
                    <a:pt x="124835" y="536"/>
                  </a:lnTo>
                  <a:lnTo>
                    <a:pt x="123783" y="364"/>
                  </a:lnTo>
                  <a:lnTo>
                    <a:pt x="122712" y="249"/>
                  </a:lnTo>
                  <a:lnTo>
                    <a:pt x="121660" y="134"/>
                  </a:lnTo>
                  <a:lnTo>
                    <a:pt x="120590" y="58"/>
                  </a:lnTo>
                  <a:lnTo>
                    <a:pt x="119519" y="20"/>
                  </a:lnTo>
                  <a:lnTo>
                    <a:pt x="1184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-3824739" y="-220767"/>
              <a:ext cx="2447662" cy="4464495"/>
            </a:xfrm>
            <a:custGeom>
              <a:avLst/>
              <a:gdLst/>
              <a:ahLst/>
              <a:cxnLst/>
              <a:rect l="l" t="t" r="r" b="b"/>
              <a:pathLst>
                <a:path w="63011" h="114931" extrusionOk="0">
                  <a:moveTo>
                    <a:pt x="63010" y="1"/>
                  </a:moveTo>
                  <a:lnTo>
                    <a:pt x="62379" y="20"/>
                  </a:lnTo>
                  <a:lnTo>
                    <a:pt x="61767" y="58"/>
                  </a:lnTo>
                  <a:lnTo>
                    <a:pt x="60524" y="154"/>
                  </a:lnTo>
                  <a:lnTo>
                    <a:pt x="59243" y="307"/>
                  </a:lnTo>
                  <a:lnTo>
                    <a:pt x="57962" y="460"/>
                  </a:lnTo>
                  <a:lnTo>
                    <a:pt x="56681" y="651"/>
                  </a:lnTo>
                  <a:lnTo>
                    <a:pt x="55418" y="880"/>
                  </a:lnTo>
                  <a:lnTo>
                    <a:pt x="54156" y="1129"/>
                  </a:lnTo>
                  <a:lnTo>
                    <a:pt x="52894" y="1416"/>
                  </a:lnTo>
                  <a:lnTo>
                    <a:pt x="51651" y="1741"/>
                  </a:lnTo>
                  <a:lnTo>
                    <a:pt x="50408" y="2085"/>
                  </a:lnTo>
                  <a:lnTo>
                    <a:pt x="49184" y="2468"/>
                  </a:lnTo>
                  <a:lnTo>
                    <a:pt x="47960" y="2888"/>
                  </a:lnTo>
                  <a:lnTo>
                    <a:pt x="46756" y="3328"/>
                  </a:lnTo>
                  <a:lnTo>
                    <a:pt x="45570" y="3825"/>
                  </a:lnTo>
                  <a:lnTo>
                    <a:pt x="44404" y="4342"/>
                  </a:lnTo>
                  <a:lnTo>
                    <a:pt x="43237" y="4896"/>
                  </a:lnTo>
                  <a:lnTo>
                    <a:pt x="42109" y="5489"/>
                  </a:lnTo>
                  <a:lnTo>
                    <a:pt x="40981" y="6120"/>
                  </a:lnTo>
                  <a:lnTo>
                    <a:pt x="40445" y="6445"/>
                  </a:lnTo>
                  <a:lnTo>
                    <a:pt x="39891" y="6789"/>
                  </a:lnTo>
                  <a:lnTo>
                    <a:pt x="39317" y="7172"/>
                  </a:lnTo>
                  <a:lnTo>
                    <a:pt x="38743" y="7573"/>
                  </a:lnTo>
                  <a:lnTo>
                    <a:pt x="38131" y="7994"/>
                  </a:lnTo>
                  <a:lnTo>
                    <a:pt x="37519" y="8434"/>
                  </a:lnTo>
                  <a:lnTo>
                    <a:pt x="36907" y="8893"/>
                  </a:lnTo>
                  <a:lnTo>
                    <a:pt x="36276" y="9390"/>
                  </a:lnTo>
                  <a:lnTo>
                    <a:pt x="35664" y="9887"/>
                  </a:lnTo>
                  <a:lnTo>
                    <a:pt x="35033" y="10423"/>
                  </a:lnTo>
                  <a:lnTo>
                    <a:pt x="34402" y="10958"/>
                  </a:lnTo>
                  <a:lnTo>
                    <a:pt x="33790" y="11513"/>
                  </a:lnTo>
                  <a:lnTo>
                    <a:pt x="33178" y="12087"/>
                  </a:lnTo>
                  <a:lnTo>
                    <a:pt x="32566" y="12679"/>
                  </a:lnTo>
                  <a:lnTo>
                    <a:pt x="31993" y="13291"/>
                  </a:lnTo>
                  <a:lnTo>
                    <a:pt x="31400" y="13903"/>
                  </a:lnTo>
                  <a:lnTo>
                    <a:pt x="30845" y="14534"/>
                  </a:lnTo>
                  <a:lnTo>
                    <a:pt x="30310" y="15165"/>
                  </a:lnTo>
                  <a:lnTo>
                    <a:pt x="29794" y="15816"/>
                  </a:lnTo>
                  <a:lnTo>
                    <a:pt x="29296" y="16466"/>
                  </a:lnTo>
                  <a:lnTo>
                    <a:pt x="28818" y="17116"/>
                  </a:lnTo>
                  <a:lnTo>
                    <a:pt x="28379" y="17785"/>
                  </a:lnTo>
                  <a:lnTo>
                    <a:pt x="27977" y="18454"/>
                  </a:lnTo>
                  <a:lnTo>
                    <a:pt x="27595" y="19143"/>
                  </a:lnTo>
                  <a:lnTo>
                    <a:pt x="27269" y="19812"/>
                  </a:lnTo>
                  <a:lnTo>
                    <a:pt x="26963" y="20501"/>
                  </a:lnTo>
                  <a:lnTo>
                    <a:pt x="26696" y="21170"/>
                  </a:lnTo>
                  <a:lnTo>
                    <a:pt x="26485" y="21858"/>
                  </a:lnTo>
                  <a:lnTo>
                    <a:pt x="26313" y="22547"/>
                  </a:lnTo>
                  <a:lnTo>
                    <a:pt x="26256" y="22872"/>
                  </a:lnTo>
                  <a:lnTo>
                    <a:pt x="26199" y="23216"/>
                  </a:lnTo>
                  <a:lnTo>
                    <a:pt x="26160" y="23560"/>
                  </a:lnTo>
                  <a:lnTo>
                    <a:pt x="26122" y="23885"/>
                  </a:lnTo>
                  <a:lnTo>
                    <a:pt x="26103" y="24230"/>
                  </a:lnTo>
                  <a:lnTo>
                    <a:pt x="26103" y="24574"/>
                  </a:lnTo>
                  <a:lnTo>
                    <a:pt x="26141" y="25109"/>
                  </a:lnTo>
                  <a:lnTo>
                    <a:pt x="26199" y="25626"/>
                  </a:lnTo>
                  <a:lnTo>
                    <a:pt x="26294" y="26161"/>
                  </a:lnTo>
                  <a:lnTo>
                    <a:pt x="26409" y="26677"/>
                  </a:lnTo>
                  <a:lnTo>
                    <a:pt x="26562" y="27194"/>
                  </a:lnTo>
                  <a:lnTo>
                    <a:pt x="26753" y="27691"/>
                  </a:lnTo>
                  <a:lnTo>
                    <a:pt x="26963" y="28188"/>
                  </a:lnTo>
                  <a:lnTo>
                    <a:pt x="27193" y="28666"/>
                  </a:lnTo>
                  <a:lnTo>
                    <a:pt x="27461" y="29144"/>
                  </a:lnTo>
                  <a:lnTo>
                    <a:pt x="27767" y="29584"/>
                  </a:lnTo>
                  <a:lnTo>
                    <a:pt x="28073" y="30024"/>
                  </a:lnTo>
                  <a:lnTo>
                    <a:pt x="28417" y="30445"/>
                  </a:lnTo>
                  <a:lnTo>
                    <a:pt x="28780" y="30827"/>
                  </a:lnTo>
                  <a:lnTo>
                    <a:pt x="29182" y="31190"/>
                  </a:lnTo>
                  <a:lnTo>
                    <a:pt x="29583" y="31535"/>
                  </a:lnTo>
                  <a:lnTo>
                    <a:pt x="30023" y="31841"/>
                  </a:lnTo>
                  <a:lnTo>
                    <a:pt x="30272" y="32013"/>
                  </a:lnTo>
                  <a:lnTo>
                    <a:pt x="30520" y="32147"/>
                  </a:lnTo>
                  <a:lnTo>
                    <a:pt x="30788" y="32280"/>
                  </a:lnTo>
                  <a:lnTo>
                    <a:pt x="31056" y="32395"/>
                  </a:lnTo>
                  <a:lnTo>
                    <a:pt x="31324" y="32491"/>
                  </a:lnTo>
                  <a:lnTo>
                    <a:pt x="31610" y="32586"/>
                  </a:lnTo>
                  <a:lnTo>
                    <a:pt x="32184" y="32739"/>
                  </a:lnTo>
                  <a:lnTo>
                    <a:pt x="32758" y="32873"/>
                  </a:lnTo>
                  <a:lnTo>
                    <a:pt x="33351" y="32969"/>
                  </a:lnTo>
                  <a:lnTo>
                    <a:pt x="34536" y="33160"/>
                  </a:lnTo>
                  <a:lnTo>
                    <a:pt x="35129" y="33275"/>
                  </a:lnTo>
                  <a:lnTo>
                    <a:pt x="35703" y="33390"/>
                  </a:lnTo>
                  <a:lnTo>
                    <a:pt x="36257" y="33543"/>
                  </a:lnTo>
                  <a:lnTo>
                    <a:pt x="36544" y="33638"/>
                  </a:lnTo>
                  <a:lnTo>
                    <a:pt x="36812" y="33734"/>
                  </a:lnTo>
                  <a:lnTo>
                    <a:pt x="37060" y="33849"/>
                  </a:lnTo>
                  <a:lnTo>
                    <a:pt x="37328" y="33982"/>
                  </a:lnTo>
                  <a:lnTo>
                    <a:pt x="37558" y="34116"/>
                  </a:lnTo>
                  <a:lnTo>
                    <a:pt x="37806" y="34269"/>
                  </a:lnTo>
                  <a:lnTo>
                    <a:pt x="38036" y="34441"/>
                  </a:lnTo>
                  <a:lnTo>
                    <a:pt x="38246" y="34633"/>
                  </a:lnTo>
                  <a:lnTo>
                    <a:pt x="38456" y="34843"/>
                  </a:lnTo>
                  <a:lnTo>
                    <a:pt x="38667" y="35072"/>
                  </a:lnTo>
                  <a:lnTo>
                    <a:pt x="38858" y="35321"/>
                  </a:lnTo>
                  <a:lnTo>
                    <a:pt x="39030" y="35570"/>
                  </a:lnTo>
                  <a:lnTo>
                    <a:pt x="39164" y="35818"/>
                  </a:lnTo>
                  <a:lnTo>
                    <a:pt x="39298" y="36048"/>
                  </a:lnTo>
                  <a:lnTo>
                    <a:pt x="39413" y="36296"/>
                  </a:lnTo>
                  <a:lnTo>
                    <a:pt x="39508" y="36526"/>
                  </a:lnTo>
                  <a:lnTo>
                    <a:pt x="39585" y="36774"/>
                  </a:lnTo>
                  <a:lnTo>
                    <a:pt x="39661" y="37004"/>
                  </a:lnTo>
                  <a:lnTo>
                    <a:pt x="39699" y="37233"/>
                  </a:lnTo>
                  <a:lnTo>
                    <a:pt x="39718" y="37463"/>
                  </a:lnTo>
                  <a:lnTo>
                    <a:pt x="39738" y="37692"/>
                  </a:lnTo>
                  <a:lnTo>
                    <a:pt x="39738" y="37922"/>
                  </a:lnTo>
                  <a:lnTo>
                    <a:pt x="39718" y="38151"/>
                  </a:lnTo>
                  <a:lnTo>
                    <a:pt x="39680" y="38381"/>
                  </a:lnTo>
                  <a:lnTo>
                    <a:pt x="39642" y="38591"/>
                  </a:lnTo>
                  <a:lnTo>
                    <a:pt x="39585" y="38820"/>
                  </a:lnTo>
                  <a:lnTo>
                    <a:pt x="39508" y="39031"/>
                  </a:lnTo>
                  <a:lnTo>
                    <a:pt x="39413" y="39260"/>
                  </a:lnTo>
                  <a:lnTo>
                    <a:pt x="39221" y="39681"/>
                  </a:lnTo>
                  <a:lnTo>
                    <a:pt x="38973" y="40102"/>
                  </a:lnTo>
                  <a:lnTo>
                    <a:pt x="38667" y="40503"/>
                  </a:lnTo>
                  <a:lnTo>
                    <a:pt x="38342" y="40905"/>
                  </a:lnTo>
                  <a:lnTo>
                    <a:pt x="37997" y="41306"/>
                  </a:lnTo>
                  <a:lnTo>
                    <a:pt x="37596" y="41689"/>
                  </a:lnTo>
                  <a:lnTo>
                    <a:pt x="37175" y="42052"/>
                  </a:lnTo>
                  <a:lnTo>
                    <a:pt x="36754" y="42416"/>
                  </a:lnTo>
                  <a:lnTo>
                    <a:pt x="36295" y="42779"/>
                  </a:lnTo>
                  <a:lnTo>
                    <a:pt x="35817" y="43123"/>
                  </a:lnTo>
                  <a:lnTo>
                    <a:pt x="35339" y="43467"/>
                  </a:lnTo>
                  <a:lnTo>
                    <a:pt x="34364" y="44118"/>
                  </a:lnTo>
                  <a:lnTo>
                    <a:pt x="33389" y="44730"/>
                  </a:lnTo>
                  <a:lnTo>
                    <a:pt x="31591" y="45820"/>
                  </a:lnTo>
                  <a:lnTo>
                    <a:pt x="30807" y="46317"/>
                  </a:lnTo>
                  <a:lnTo>
                    <a:pt x="30138" y="46757"/>
                  </a:lnTo>
                  <a:lnTo>
                    <a:pt x="27767" y="48439"/>
                  </a:lnTo>
                  <a:lnTo>
                    <a:pt x="25415" y="50141"/>
                  </a:lnTo>
                  <a:lnTo>
                    <a:pt x="23062" y="51862"/>
                  </a:lnTo>
                  <a:lnTo>
                    <a:pt x="21896" y="52742"/>
                  </a:lnTo>
                  <a:lnTo>
                    <a:pt x="20729" y="53622"/>
                  </a:lnTo>
                  <a:lnTo>
                    <a:pt x="19582" y="54520"/>
                  </a:lnTo>
                  <a:lnTo>
                    <a:pt x="18454" y="55438"/>
                  </a:lnTo>
                  <a:lnTo>
                    <a:pt x="17326" y="56375"/>
                  </a:lnTo>
                  <a:lnTo>
                    <a:pt x="16236" y="57312"/>
                  </a:lnTo>
                  <a:lnTo>
                    <a:pt x="15145" y="58288"/>
                  </a:lnTo>
                  <a:lnTo>
                    <a:pt x="14075" y="59282"/>
                  </a:lnTo>
                  <a:lnTo>
                    <a:pt x="13042" y="60296"/>
                  </a:lnTo>
                  <a:lnTo>
                    <a:pt x="12009" y="61347"/>
                  </a:lnTo>
                  <a:lnTo>
                    <a:pt x="11378" y="62036"/>
                  </a:lnTo>
                  <a:lnTo>
                    <a:pt x="10766" y="62724"/>
                  </a:lnTo>
                  <a:lnTo>
                    <a:pt x="10135" y="63432"/>
                  </a:lnTo>
                  <a:lnTo>
                    <a:pt x="9542" y="64139"/>
                  </a:lnTo>
                  <a:lnTo>
                    <a:pt x="8950" y="64866"/>
                  </a:lnTo>
                  <a:lnTo>
                    <a:pt x="8376" y="65612"/>
                  </a:lnTo>
                  <a:lnTo>
                    <a:pt x="7821" y="66358"/>
                  </a:lnTo>
                  <a:lnTo>
                    <a:pt x="7267" y="67123"/>
                  </a:lnTo>
                  <a:lnTo>
                    <a:pt x="6731" y="67887"/>
                  </a:lnTo>
                  <a:lnTo>
                    <a:pt x="6215" y="68672"/>
                  </a:lnTo>
                  <a:lnTo>
                    <a:pt x="5718" y="69475"/>
                  </a:lnTo>
                  <a:lnTo>
                    <a:pt x="5240" y="70278"/>
                  </a:lnTo>
                  <a:lnTo>
                    <a:pt x="4762" y="71081"/>
                  </a:lnTo>
                  <a:lnTo>
                    <a:pt x="4322" y="71903"/>
                  </a:lnTo>
                  <a:lnTo>
                    <a:pt x="3882" y="72726"/>
                  </a:lnTo>
                  <a:lnTo>
                    <a:pt x="3481" y="73567"/>
                  </a:lnTo>
                  <a:lnTo>
                    <a:pt x="3079" y="74408"/>
                  </a:lnTo>
                  <a:lnTo>
                    <a:pt x="2716" y="75250"/>
                  </a:lnTo>
                  <a:lnTo>
                    <a:pt x="2371" y="76110"/>
                  </a:lnTo>
                  <a:lnTo>
                    <a:pt x="2027" y="76971"/>
                  </a:lnTo>
                  <a:lnTo>
                    <a:pt x="1721" y="77851"/>
                  </a:lnTo>
                  <a:lnTo>
                    <a:pt x="1453" y="78730"/>
                  </a:lnTo>
                  <a:lnTo>
                    <a:pt x="1186" y="79610"/>
                  </a:lnTo>
                  <a:lnTo>
                    <a:pt x="956" y="80509"/>
                  </a:lnTo>
                  <a:lnTo>
                    <a:pt x="746" y="81388"/>
                  </a:lnTo>
                  <a:lnTo>
                    <a:pt x="555" y="82306"/>
                  </a:lnTo>
                  <a:lnTo>
                    <a:pt x="383" y="83205"/>
                  </a:lnTo>
                  <a:lnTo>
                    <a:pt x="249" y="84123"/>
                  </a:lnTo>
                  <a:lnTo>
                    <a:pt x="153" y="85041"/>
                  </a:lnTo>
                  <a:lnTo>
                    <a:pt x="77" y="85959"/>
                  </a:lnTo>
                  <a:lnTo>
                    <a:pt x="19" y="86877"/>
                  </a:lnTo>
                  <a:lnTo>
                    <a:pt x="0" y="87814"/>
                  </a:lnTo>
                  <a:lnTo>
                    <a:pt x="0" y="88349"/>
                  </a:lnTo>
                  <a:lnTo>
                    <a:pt x="19" y="88904"/>
                  </a:lnTo>
                  <a:lnTo>
                    <a:pt x="38" y="89458"/>
                  </a:lnTo>
                  <a:lnTo>
                    <a:pt x="77" y="89994"/>
                  </a:lnTo>
                  <a:lnTo>
                    <a:pt x="115" y="90529"/>
                  </a:lnTo>
                  <a:lnTo>
                    <a:pt x="191" y="91065"/>
                  </a:lnTo>
                  <a:lnTo>
                    <a:pt x="249" y="91581"/>
                  </a:lnTo>
                  <a:lnTo>
                    <a:pt x="344" y="92116"/>
                  </a:lnTo>
                  <a:lnTo>
                    <a:pt x="536" y="93149"/>
                  </a:lnTo>
                  <a:lnTo>
                    <a:pt x="765" y="94162"/>
                  </a:lnTo>
                  <a:lnTo>
                    <a:pt x="1052" y="95157"/>
                  </a:lnTo>
                  <a:lnTo>
                    <a:pt x="1377" y="96132"/>
                  </a:lnTo>
                  <a:lnTo>
                    <a:pt x="1740" y="97107"/>
                  </a:lnTo>
                  <a:lnTo>
                    <a:pt x="2123" y="98064"/>
                  </a:lnTo>
                  <a:lnTo>
                    <a:pt x="2563" y="98981"/>
                  </a:lnTo>
                  <a:lnTo>
                    <a:pt x="3041" y="99899"/>
                  </a:lnTo>
                  <a:lnTo>
                    <a:pt x="3538" y="100817"/>
                  </a:lnTo>
                  <a:lnTo>
                    <a:pt x="4073" y="101697"/>
                  </a:lnTo>
                  <a:lnTo>
                    <a:pt x="4647" y="102557"/>
                  </a:lnTo>
                  <a:lnTo>
                    <a:pt x="5259" y="103418"/>
                  </a:lnTo>
                  <a:lnTo>
                    <a:pt x="5890" y="104259"/>
                  </a:lnTo>
                  <a:lnTo>
                    <a:pt x="6540" y="105082"/>
                  </a:lnTo>
                  <a:lnTo>
                    <a:pt x="7229" y="105885"/>
                  </a:lnTo>
                  <a:lnTo>
                    <a:pt x="7955" y="106669"/>
                  </a:lnTo>
                  <a:lnTo>
                    <a:pt x="8682" y="107453"/>
                  </a:lnTo>
                  <a:lnTo>
                    <a:pt x="9447" y="108199"/>
                  </a:lnTo>
                  <a:lnTo>
                    <a:pt x="10250" y="108945"/>
                  </a:lnTo>
                  <a:lnTo>
                    <a:pt x="11053" y="109671"/>
                  </a:lnTo>
                  <a:lnTo>
                    <a:pt x="11895" y="110379"/>
                  </a:lnTo>
                  <a:lnTo>
                    <a:pt x="12736" y="111086"/>
                  </a:lnTo>
                  <a:lnTo>
                    <a:pt x="13616" y="111756"/>
                  </a:lnTo>
                  <a:lnTo>
                    <a:pt x="14495" y="112425"/>
                  </a:lnTo>
                  <a:lnTo>
                    <a:pt x="15394" y="113075"/>
                  </a:lnTo>
                  <a:lnTo>
                    <a:pt x="16331" y="113706"/>
                  </a:lnTo>
                  <a:lnTo>
                    <a:pt x="17249" y="114337"/>
                  </a:lnTo>
                  <a:lnTo>
                    <a:pt x="18205" y="114930"/>
                  </a:lnTo>
                  <a:lnTo>
                    <a:pt x="63010" y="114930"/>
                  </a:lnTo>
                  <a:lnTo>
                    <a:pt x="63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85725" dir="54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-3824739" y="-220767"/>
              <a:ext cx="2447662" cy="4464495"/>
            </a:xfrm>
            <a:custGeom>
              <a:avLst/>
              <a:gdLst/>
              <a:ahLst/>
              <a:cxnLst/>
              <a:rect l="l" t="t" r="r" b="b"/>
              <a:pathLst>
                <a:path w="63011" h="114931" fill="none" extrusionOk="0">
                  <a:moveTo>
                    <a:pt x="63010" y="1"/>
                  </a:moveTo>
                  <a:lnTo>
                    <a:pt x="63010" y="114930"/>
                  </a:lnTo>
                  <a:lnTo>
                    <a:pt x="18205" y="114930"/>
                  </a:lnTo>
                  <a:lnTo>
                    <a:pt x="18205" y="114930"/>
                  </a:lnTo>
                  <a:lnTo>
                    <a:pt x="17249" y="114337"/>
                  </a:lnTo>
                  <a:lnTo>
                    <a:pt x="16331" y="113706"/>
                  </a:lnTo>
                  <a:lnTo>
                    <a:pt x="15394" y="113075"/>
                  </a:lnTo>
                  <a:lnTo>
                    <a:pt x="14495" y="112425"/>
                  </a:lnTo>
                  <a:lnTo>
                    <a:pt x="13616" y="111756"/>
                  </a:lnTo>
                  <a:lnTo>
                    <a:pt x="12736" y="111086"/>
                  </a:lnTo>
                  <a:lnTo>
                    <a:pt x="11895" y="110379"/>
                  </a:lnTo>
                  <a:lnTo>
                    <a:pt x="11053" y="109671"/>
                  </a:lnTo>
                  <a:lnTo>
                    <a:pt x="10250" y="108945"/>
                  </a:lnTo>
                  <a:lnTo>
                    <a:pt x="9447" y="108199"/>
                  </a:lnTo>
                  <a:lnTo>
                    <a:pt x="8682" y="107453"/>
                  </a:lnTo>
                  <a:lnTo>
                    <a:pt x="7955" y="106669"/>
                  </a:lnTo>
                  <a:lnTo>
                    <a:pt x="7229" y="105885"/>
                  </a:lnTo>
                  <a:lnTo>
                    <a:pt x="6540" y="105082"/>
                  </a:lnTo>
                  <a:lnTo>
                    <a:pt x="5890" y="104259"/>
                  </a:lnTo>
                  <a:lnTo>
                    <a:pt x="5259" y="103418"/>
                  </a:lnTo>
                  <a:lnTo>
                    <a:pt x="4647" y="102557"/>
                  </a:lnTo>
                  <a:lnTo>
                    <a:pt x="4073" y="101697"/>
                  </a:lnTo>
                  <a:lnTo>
                    <a:pt x="3538" y="100817"/>
                  </a:lnTo>
                  <a:lnTo>
                    <a:pt x="3041" y="99899"/>
                  </a:lnTo>
                  <a:lnTo>
                    <a:pt x="2563" y="98981"/>
                  </a:lnTo>
                  <a:lnTo>
                    <a:pt x="2123" y="98064"/>
                  </a:lnTo>
                  <a:lnTo>
                    <a:pt x="1740" y="97107"/>
                  </a:lnTo>
                  <a:lnTo>
                    <a:pt x="1377" y="96132"/>
                  </a:lnTo>
                  <a:lnTo>
                    <a:pt x="1052" y="95157"/>
                  </a:lnTo>
                  <a:lnTo>
                    <a:pt x="765" y="94162"/>
                  </a:lnTo>
                  <a:lnTo>
                    <a:pt x="536" y="93149"/>
                  </a:lnTo>
                  <a:lnTo>
                    <a:pt x="344" y="92116"/>
                  </a:lnTo>
                  <a:lnTo>
                    <a:pt x="249" y="91581"/>
                  </a:lnTo>
                  <a:lnTo>
                    <a:pt x="191" y="91065"/>
                  </a:lnTo>
                  <a:lnTo>
                    <a:pt x="115" y="90529"/>
                  </a:lnTo>
                  <a:lnTo>
                    <a:pt x="77" y="89994"/>
                  </a:lnTo>
                  <a:lnTo>
                    <a:pt x="38" y="89458"/>
                  </a:lnTo>
                  <a:lnTo>
                    <a:pt x="19" y="88904"/>
                  </a:lnTo>
                  <a:lnTo>
                    <a:pt x="0" y="88349"/>
                  </a:lnTo>
                  <a:lnTo>
                    <a:pt x="0" y="87814"/>
                  </a:lnTo>
                  <a:lnTo>
                    <a:pt x="0" y="87814"/>
                  </a:lnTo>
                  <a:lnTo>
                    <a:pt x="19" y="86877"/>
                  </a:lnTo>
                  <a:lnTo>
                    <a:pt x="77" y="85959"/>
                  </a:lnTo>
                  <a:lnTo>
                    <a:pt x="153" y="85041"/>
                  </a:lnTo>
                  <a:lnTo>
                    <a:pt x="249" y="84123"/>
                  </a:lnTo>
                  <a:lnTo>
                    <a:pt x="383" y="83205"/>
                  </a:lnTo>
                  <a:lnTo>
                    <a:pt x="555" y="82306"/>
                  </a:lnTo>
                  <a:lnTo>
                    <a:pt x="746" y="81388"/>
                  </a:lnTo>
                  <a:lnTo>
                    <a:pt x="956" y="80509"/>
                  </a:lnTo>
                  <a:lnTo>
                    <a:pt x="1186" y="79610"/>
                  </a:lnTo>
                  <a:lnTo>
                    <a:pt x="1453" y="78730"/>
                  </a:lnTo>
                  <a:lnTo>
                    <a:pt x="1721" y="77851"/>
                  </a:lnTo>
                  <a:lnTo>
                    <a:pt x="2027" y="76971"/>
                  </a:lnTo>
                  <a:lnTo>
                    <a:pt x="2371" y="76110"/>
                  </a:lnTo>
                  <a:lnTo>
                    <a:pt x="2716" y="75250"/>
                  </a:lnTo>
                  <a:lnTo>
                    <a:pt x="3079" y="74408"/>
                  </a:lnTo>
                  <a:lnTo>
                    <a:pt x="3481" y="73567"/>
                  </a:lnTo>
                  <a:lnTo>
                    <a:pt x="3882" y="72726"/>
                  </a:lnTo>
                  <a:lnTo>
                    <a:pt x="4322" y="71903"/>
                  </a:lnTo>
                  <a:lnTo>
                    <a:pt x="4762" y="71081"/>
                  </a:lnTo>
                  <a:lnTo>
                    <a:pt x="5240" y="70278"/>
                  </a:lnTo>
                  <a:lnTo>
                    <a:pt x="5718" y="69475"/>
                  </a:lnTo>
                  <a:lnTo>
                    <a:pt x="6215" y="68672"/>
                  </a:lnTo>
                  <a:lnTo>
                    <a:pt x="6731" y="67887"/>
                  </a:lnTo>
                  <a:lnTo>
                    <a:pt x="7267" y="67123"/>
                  </a:lnTo>
                  <a:lnTo>
                    <a:pt x="7821" y="66358"/>
                  </a:lnTo>
                  <a:lnTo>
                    <a:pt x="8376" y="65612"/>
                  </a:lnTo>
                  <a:lnTo>
                    <a:pt x="8950" y="64866"/>
                  </a:lnTo>
                  <a:lnTo>
                    <a:pt x="9542" y="64139"/>
                  </a:lnTo>
                  <a:lnTo>
                    <a:pt x="10135" y="63432"/>
                  </a:lnTo>
                  <a:lnTo>
                    <a:pt x="10766" y="62724"/>
                  </a:lnTo>
                  <a:lnTo>
                    <a:pt x="11378" y="62036"/>
                  </a:lnTo>
                  <a:lnTo>
                    <a:pt x="12009" y="61347"/>
                  </a:lnTo>
                  <a:lnTo>
                    <a:pt x="12009" y="61347"/>
                  </a:lnTo>
                  <a:lnTo>
                    <a:pt x="13042" y="60296"/>
                  </a:lnTo>
                  <a:lnTo>
                    <a:pt x="14075" y="59282"/>
                  </a:lnTo>
                  <a:lnTo>
                    <a:pt x="15145" y="58288"/>
                  </a:lnTo>
                  <a:lnTo>
                    <a:pt x="16236" y="57312"/>
                  </a:lnTo>
                  <a:lnTo>
                    <a:pt x="17326" y="56375"/>
                  </a:lnTo>
                  <a:lnTo>
                    <a:pt x="18454" y="55438"/>
                  </a:lnTo>
                  <a:lnTo>
                    <a:pt x="19582" y="54520"/>
                  </a:lnTo>
                  <a:lnTo>
                    <a:pt x="20729" y="53622"/>
                  </a:lnTo>
                  <a:lnTo>
                    <a:pt x="21896" y="52742"/>
                  </a:lnTo>
                  <a:lnTo>
                    <a:pt x="23062" y="51862"/>
                  </a:lnTo>
                  <a:lnTo>
                    <a:pt x="25415" y="50141"/>
                  </a:lnTo>
                  <a:lnTo>
                    <a:pt x="27767" y="48439"/>
                  </a:lnTo>
                  <a:lnTo>
                    <a:pt x="30138" y="46757"/>
                  </a:lnTo>
                  <a:lnTo>
                    <a:pt x="30138" y="46757"/>
                  </a:lnTo>
                  <a:lnTo>
                    <a:pt x="30807" y="46317"/>
                  </a:lnTo>
                  <a:lnTo>
                    <a:pt x="31591" y="45820"/>
                  </a:lnTo>
                  <a:lnTo>
                    <a:pt x="33389" y="44730"/>
                  </a:lnTo>
                  <a:lnTo>
                    <a:pt x="34364" y="44118"/>
                  </a:lnTo>
                  <a:lnTo>
                    <a:pt x="35339" y="43467"/>
                  </a:lnTo>
                  <a:lnTo>
                    <a:pt x="35817" y="43123"/>
                  </a:lnTo>
                  <a:lnTo>
                    <a:pt x="36295" y="42779"/>
                  </a:lnTo>
                  <a:lnTo>
                    <a:pt x="36754" y="42416"/>
                  </a:lnTo>
                  <a:lnTo>
                    <a:pt x="37175" y="42052"/>
                  </a:lnTo>
                  <a:lnTo>
                    <a:pt x="37596" y="41689"/>
                  </a:lnTo>
                  <a:lnTo>
                    <a:pt x="37997" y="41306"/>
                  </a:lnTo>
                  <a:lnTo>
                    <a:pt x="38342" y="40905"/>
                  </a:lnTo>
                  <a:lnTo>
                    <a:pt x="38667" y="40503"/>
                  </a:lnTo>
                  <a:lnTo>
                    <a:pt x="38973" y="40102"/>
                  </a:lnTo>
                  <a:lnTo>
                    <a:pt x="39221" y="39681"/>
                  </a:lnTo>
                  <a:lnTo>
                    <a:pt x="39413" y="39260"/>
                  </a:lnTo>
                  <a:lnTo>
                    <a:pt x="39508" y="39031"/>
                  </a:lnTo>
                  <a:lnTo>
                    <a:pt x="39585" y="38820"/>
                  </a:lnTo>
                  <a:lnTo>
                    <a:pt x="39642" y="38591"/>
                  </a:lnTo>
                  <a:lnTo>
                    <a:pt x="39680" y="38381"/>
                  </a:lnTo>
                  <a:lnTo>
                    <a:pt x="39718" y="38151"/>
                  </a:lnTo>
                  <a:lnTo>
                    <a:pt x="39738" y="37922"/>
                  </a:lnTo>
                  <a:lnTo>
                    <a:pt x="39738" y="37692"/>
                  </a:lnTo>
                  <a:lnTo>
                    <a:pt x="39718" y="37463"/>
                  </a:lnTo>
                  <a:lnTo>
                    <a:pt x="39699" y="37233"/>
                  </a:lnTo>
                  <a:lnTo>
                    <a:pt x="39661" y="37004"/>
                  </a:lnTo>
                  <a:lnTo>
                    <a:pt x="39585" y="36774"/>
                  </a:lnTo>
                  <a:lnTo>
                    <a:pt x="39508" y="36526"/>
                  </a:lnTo>
                  <a:lnTo>
                    <a:pt x="39413" y="36296"/>
                  </a:lnTo>
                  <a:lnTo>
                    <a:pt x="39298" y="36048"/>
                  </a:lnTo>
                  <a:lnTo>
                    <a:pt x="39164" y="35818"/>
                  </a:lnTo>
                  <a:lnTo>
                    <a:pt x="39030" y="35570"/>
                  </a:lnTo>
                  <a:lnTo>
                    <a:pt x="38858" y="35321"/>
                  </a:lnTo>
                  <a:lnTo>
                    <a:pt x="38667" y="35072"/>
                  </a:lnTo>
                  <a:lnTo>
                    <a:pt x="38667" y="35072"/>
                  </a:lnTo>
                  <a:lnTo>
                    <a:pt x="38456" y="34843"/>
                  </a:lnTo>
                  <a:lnTo>
                    <a:pt x="38246" y="34633"/>
                  </a:lnTo>
                  <a:lnTo>
                    <a:pt x="38036" y="34441"/>
                  </a:lnTo>
                  <a:lnTo>
                    <a:pt x="37806" y="34269"/>
                  </a:lnTo>
                  <a:lnTo>
                    <a:pt x="37558" y="34116"/>
                  </a:lnTo>
                  <a:lnTo>
                    <a:pt x="37328" y="33982"/>
                  </a:lnTo>
                  <a:lnTo>
                    <a:pt x="37060" y="33849"/>
                  </a:lnTo>
                  <a:lnTo>
                    <a:pt x="36812" y="33734"/>
                  </a:lnTo>
                  <a:lnTo>
                    <a:pt x="36544" y="33638"/>
                  </a:lnTo>
                  <a:lnTo>
                    <a:pt x="36257" y="33543"/>
                  </a:lnTo>
                  <a:lnTo>
                    <a:pt x="35703" y="33390"/>
                  </a:lnTo>
                  <a:lnTo>
                    <a:pt x="35129" y="33275"/>
                  </a:lnTo>
                  <a:lnTo>
                    <a:pt x="34536" y="33160"/>
                  </a:lnTo>
                  <a:lnTo>
                    <a:pt x="33351" y="32969"/>
                  </a:lnTo>
                  <a:lnTo>
                    <a:pt x="32758" y="32873"/>
                  </a:lnTo>
                  <a:lnTo>
                    <a:pt x="32184" y="32739"/>
                  </a:lnTo>
                  <a:lnTo>
                    <a:pt x="31610" y="32586"/>
                  </a:lnTo>
                  <a:lnTo>
                    <a:pt x="31324" y="32491"/>
                  </a:lnTo>
                  <a:lnTo>
                    <a:pt x="31056" y="32395"/>
                  </a:lnTo>
                  <a:lnTo>
                    <a:pt x="30788" y="32280"/>
                  </a:lnTo>
                  <a:lnTo>
                    <a:pt x="30520" y="32147"/>
                  </a:lnTo>
                  <a:lnTo>
                    <a:pt x="30272" y="32013"/>
                  </a:lnTo>
                  <a:lnTo>
                    <a:pt x="30023" y="31841"/>
                  </a:lnTo>
                  <a:lnTo>
                    <a:pt x="30023" y="31841"/>
                  </a:lnTo>
                  <a:lnTo>
                    <a:pt x="29583" y="31535"/>
                  </a:lnTo>
                  <a:lnTo>
                    <a:pt x="29182" y="31190"/>
                  </a:lnTo>
                  <a:lnTo>
                    <a:pt x="28780" y="30827"/>
                  </a:lnTo>
                  <a:lnTo>
                    <a:pt x="28417" y="30445"/>
                  </a:lnTo>
                  <a:lnTo>
                    <a:pt x="28073" y="30024"/>
                  </a:lnTo>
                  <a:lnTo>
                    <a:pt x="27767" y="29584"/>
                  </a:lnTo>
                  <a:lnTo>
                    <a:pt x="27461" y="29144"/>
                  </a:lnTo>
                  <a:lnTo>
                    <a:pt x="27193" y="28666"/>
                  </a:lnTo>
                  <a:lnTo>
                    <a:pt x="26963" y="28188"/>
                  </a:lnTo>
                  <a:lnTo>
                    <a:pt x="26753" y="27691"/>
                  </a:lnTo>
                  <a:lnTo>
                    <a:pt x="26562" y="27194"/>
                  </a:lnTo>
                  <a:lnTo>
                    <a:pt x="26409" y="26677"/>
                  </a:lnTo>
                  <a:lnTo>
                    <a:pt x="26294" y="26161"/>
                  </a:lnTo>
                  <a:lnTo>
                    <a:pt x="26199" y="25626"/>
                  </a:lnTo>
                  <a:lnTo>
                    <a:pt x="26141" y="25109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230"/>
                  </a:lnTo>
                  <a:lnTo>
                    <a:pt x="26122" y="23885"/>
                  </a:lnTo>
                  <a:lnTo>
                    <a:pt x="26160" y="23560"/>
                  </a:lnTo>
                  <a:lnTo>
                    <a:pt x="26199" y="23216"/>
                  </a:lnTo>
                  <a:lnTo>
                    <a:pt x="26256" y="22872"/>
                  </a:lnTo>
                  <a:lnTo>
                    <a:pt x="26313" y="22547"/>
                  </a:lnTo>
                  <a:lnTo>
                    <a:pt x="26485" y="21858"/>
                  </a:lnTo>
                  <a:lnTo>
                    <a:pt x="26696" y="21170"/>
                  </a:lnTo>
                  <a:lnTo>
                    <a:pt x="26963" y="20501"/>
                  </a:lnTo>
                  <a:lnTo>
                    <a:pt x="27269" y="19812"/>
                  </a:lnTo>
                  <a:lnTo>
                    <a:pt x="27595" y="19143"/>
                  </a:lnTo>
                  <a:lnTo>
                    <a:pt x="27977" y="18454"/>
                  </a:lnTo>
                  <a:lnTo>
                    <a:pt x="28379" y="17785"/>
                  </a:lnTo>
                  <a:lnTo>
                    <a:pt x="28818" y="17116"/>
                  </a:lnTo>
                  <a:lnTo>
                    <a:pt x="29296" y="16466"/>
                  </a:lnTo>
                  <a:lnTo>
                    <a:pt x="29794" y="15816"/>
                  </a:lnTo>
                  <a:lnTo>
                    <a:pt x="30310" y="15165"/>
                  </a:lnTo>
                  <a:lnTo>
                    <a:pt x="30845" y="14534"/>
                  </a:lnTo>
                  <a:lnTo>
                    <a:pt x="31400" y="13903"/>
                  </a:lnTo>
                  <a:lnTo>
                    <a:pt x="31993" y="13291"/>
                  </a:lnTo>
                  <a:lnTo>
                    <a:pt x="32566" y="12679"/>
                  </a:lnTo>
                  <a:lnTo>
                    <a:pt x="33178" y="12087"/>
                  </a:lnTo>
                  <a:lnTo>
                    <a:pt x="33790" y="11513"/>
                  </a:lnTo>
                  <a:lnTo>
                    <a:pt x="34402" y="10958"/>
                  </a:lnTo>
                  <a:lnTo>
                    <a:pt x="35033" y="10423"/>
                  </a:lnTo>
                  <a:lnTo>
                    <a:pt x="35664" y="9887"/>
                  </a:lnTo>
                  <a:lnTo>
                    <a:pt x="36276" y="9390"/>
                  </a:lnTo>
                  <a:lnTo>
                    <a:pt x="36907" y="8893"/>
                  </a:lnTo>
                  <a:lnTo>
                    <a:pt x="37519" y="8434"/>
                  </a:lnTo>
                  <a:lnTo>
                    <a:pt x="38131" y="7994"/>
                  </a:lnTo>
                  <a:lnTo>
                    <a:pt x="38743" y="7573"/>
                  </a:lnTo>
                  <a:lnTo>
                    <a:pt x="39317" y="7172"/>
                  </a:lnTo>
                  <a:lnTo>
                    <a:pt x="39891" y="6789"/>
                  </a:lnTo>
                  <a:lnTo>
                    <a:pt x="40445" y="6445"/>
                  </a:lnTo>
                  <a:lnTo>
                    <a:pt x="40981" y="6120"/>
                  </a:lnTo>
                  <a:lnTo>
                    <a:pt x="40981" y="6120"/>
                  </a:lnTo>
                  <a:lnTo>
                    <a:pt x="42109" y="5489"/>
                  </a:lnTo>
                  <a:lnTo>
                    <a:pt x="43237" y="4896"/>
                  </a:lnTo>
                  <a:lnTo>
                    <a:pt x="44404" y="4342"/>
                  </a:lnTo>
                  <a:lnTo>
                    <a:pt x="45570" y="3825"/>
                  </a:lnTo>
                  <a:lnTo>
                    <a:pt x="46756" y="3328"/>
                  </a:lnTo>
                  <a:lnTo>
                    <a:pt x="47960" y="2888"/>
                  </a:lnTo>
                  <a:lnTo>
                    <a:pt x="49184" y="2468"/>
                  </a:lnTo>
                  <a:lnTo>
                    <a:pt x="50408" y="2085"/>
                  </a:lnTo>
                  <a:lnTo>
                    <a:pt x="51651" y="1741"/>
                  </a:lnTo>
                  <a:lnTo>
                    <a:pt x="52894" y="1416"/>
                  </a:lnTo>
                  <a:lnTo>
                    <a:pt x="54156" y="1129"/>
                  </a:lnTo>
                  <a:lnTo>
                    <a:pt x="55418" y="880"/>
                  </a:lnTo>
                  <a:lnTo>
                    <a:pt x="56681" y="651"/>
                  </a:lnTo>
                  <a:lnTo>
                    <a:pt x="57962" y="460"/>
                  </a:lnTo>
                  <a:lnTo>
                    <a:pt x="59243" y="307"/>
                  </a:lnTo>
                  <a:lnTo>
                    <a:pt x="60524" y="154"/>
                  </a:lnTo>
                  <a:lnTo>
                    <a:pt x="60524" y="154"/>
                  </a:lnTo>
                  <a:lnTo>
                    <a:pt x="61767" y="58"/>
                  </a:lnTo>
                  <a:lnTo>
                    <a:pt x="62379" y="20"/>
                  </a:lnTo>
                  <a:lnTo>
                    <a:pt x="630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-2928932" y="5806"/>
              <a:ext cx="1551819" cy="2985471"/>
            </a:xfrm>
            <a:custGeom>
              <a:avLst/>
              <a:gdLst/>
              <a:ahLst/>
              <a:cxnLst/>
              <a:rect l="l" t="t" r="r" b="b"/>
              <a:pathLst>
                <a:path w="39949" h="76856" extrusionOk="0">
                  <a:moveTo>
                    <a:pt x="39948" y="0"/>
                  </a:move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  <a:close/>
                  <a:moveTo>
                    <a:pt x="39948" y="52111"/>
                  </a:moveTo>
                  <a:lnTo>
                    <a:pt x="39355" y="52359"/>
                  </a:lnTo>
                  <a:lnTo>
                    <a:pt x="38763" y="52646"/>
                  </a:lnTo>
                  <a:lnTo>
                    <a:pt x="38189" y="52933"/>
                  </a:lnTo>
                  <a:lnTo>
                    <a:pt x="37615" y="53258"/>
                  </a:lnTo>
                  <a:lnTo>
                    <a:pt x="37061" y="53583"/>
                  </a:lnTo>
                  <a:lnTo>
                    <a:pt x="36525" y="53927"/>
                  </a:lnTo>
                  <a:lnTo>
                    <a:pt x="35990" y="54291"/>
                  </a:lnTo>
                  <a:lnTo>
                    <a:pt x="35473" y="54673"/>
                  </a:lnTo>
                  <a:lnTo>
                    <a:pt x="34957" y="55055"/>
                  </a:lnTo>
                  <a:lnTo>
                    <a:pt x="34460" y="55476"/>
                  </a:lnTo>
                  <a:lnTo>
                    <a:pt x="33963" y="55897"/>
                  </a:lnTo>
                  <a:lnTo>
                    <a:pt x="33485" y="56337"/>
                  </a:lnTo>
                  <a:lnTo>
                    <a:pt x="33007" y="56777"/>
                  </a:lnTo>
                  <a:lnTo>
                    <a:pt x="32548" y="57235"/>
                  </a:lnTo>
                  <a:lnTo>
                    <a:pt x="32108" y="57714"/>
                  </a:lnTo>
                  <a:lnTo>
                    <a:pt x="31668" y="58192"/>
                  </a:lnTo>
                  <a:lnTo>
                    <a:pt x="31228" y="58689"/>
                  </a:lnTo>
                  <a:lnTo>
                    <a:pt x="30807" y="59205"/>
                  </a:lnTo>
                  <a:lnTo>
                    <a:pt x="30406" y="59702"/>
                  </a:lnTo>
                  <a:lnTo>
                    <a:pt x="30004" y="60238"/>
                  </a:lnTo>
                  <a:lnTo>
                    <a:pt x="29603" y="60754"/>
                  </a:lnTo>
                  <a:lnTo>
                    <a:pt x="29220" y="61309"/>
                  </a:lnTo>
                  <a:lnTo>
                    <a:pt x="28474" y="62399"/>
                  </a:lnTo>
                  <a:lnTo>
                    <a:pt x="27748" y="63508"/>
                  </a:lnTo>
                  <a:lnTo>
                    <a:pt x="27078" y="64655"/>
                  </a:lnTo>
                  <a:lnTo>
                    <a:pt x="26428" y="65803"/>
                  </a:lnTo>
                  <a:lnTo>
                    <a:pt x="25797" y="66950"/>
                  </a:lnTo>
                  <a:lnTo>
                    <a:pt x="25185" y="68174"/>
                  </a:lnTo>
                  <a:lnTo>
                    <a:pt x="24592" y="69398"/>
                  </a:lnTo>
                  <a:lnTo>
                    <a:pt x="23426" y="71903"/>
                  </a:lnTo>
                  <a:lnTo>
                    <a:pt x="22833" y="73146"/>
                  </a:lnTo>
                  <a:lnTo>
                    <a:pt x="22259" y="74408"/>
                  </a:lnTo>
                  <a:lnTo>
                    <a:pt x="21648" y="75632"/>
                  </a:lnTo>
                  <a:lnTo>
                    <a:pt x="21017" y="76856"/>
                  </a:lnTo>
                  <a:lnTo>
                    <a:pt x="22718" y="75555"/>
                  </a:lnTo>
                  <a:lnTo>
                    <a:pt x="23598" y="74924"/>
                  </a:lnTo>
                  <a:lnTo>
                    <a:pt x="24478" y="74293"/>
                  </a:lnTo>
                  <a:lnTo>
                    <a:pt x="25051" y="73892"/>
                  </a:lnTo>
                  <a:lnTo>
                    <a:pt x="25644" y="73509"/>
                  </a:lnTo>
                  <a:lnTo>
                    <a:pt x="26256" y="73127"/>
                  </a:lnTo>
                  <a:lnTo>
                    <a:pt x="26868" y="72744"/>
                  </a:lnTo>
                  <a:lnTo>
                    <a:pt x="27499" y="72381"/>
                  </a:lnTo>
                  <a:lnTo>
                    <a:pt x="28130" y="72018"/>
                  </a:lnTo>
                  <a:lnTo>
                    <a:pt x="28761" y="71673"/>
                  </a:lnTo>
                  <a:lnTo>
                    <a:pt x="29411" y="71348"/>
                  </a:lnTo>
                  <a:lnTo>
                    <a:pt x="30081" y="71042"/>
                  </a:lnTo>
                  <a:lnTo>
                    <a:pt x="30750" y="70736"/>
                  </a:lnTo>
                  <a:lnTo>
                    <a:pt x="31419" y="70449"/>
                  </a:lnTo>
                  <a:lnTo>
                    <a:pt x="32089" y="70201"/>
                  </a:lnTo>
                  <a:lnTo>
                    <a:pt x="32777" y="69952"/>
                  </a:lnTo>
                  <a:lnTo>
                    <a:pt x="33485" y="69723"/>
                  </a:lnTo>
                  <a:lnTo>
                    <a:pt x="34173" y="69532"/>
                  </a:lnTo>
                  <a:lnTo>
                    <a:pt x="34881" y="69340"/>
                  </a:lnTo>
                  <a:lnTo>
                    <a:pt x="35435" y="68289"/>
                  </a:lnTo>
                  <a:lnTo>
                    <a:pt x="36009" y="67237"/>
                  </a:lnTo>
                  <a:lnTo>
                    <a:pt x="36602" y="66223"/>
                  </a:lnTo>
                  <a:lnTo>
                    <a:pt x="37214" y="65191"/>
                  </a:lnTo>
                  <a:lnTo>
                    <a:pt x="37864" y="64196"/>
                  </a:lnTo>
                  <a:lnTo>
                    <a:pt x="38514" y="63221"/>
                  </a:lnTo>
                  <a:lnTo>
                    <a:pt x="39222" y="62284"/>
                  </a:lnTo>
                  <a:lnTo>
                    <a:pt x="39948" y="61366"/>
                  </a:lnTo>
                  <a:lnTo>
                    <a:pt x="39948" y="52111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-2112599" y="2029934"/>
              <a:ext cx="735452" cy="961258"/>
            </a:xfrm>
            <a:custGeom>
              <a:avLst/>
              <a:gdLst/>
              <a:ahLst/>
              <a:cxnLst/>
              <a:rect l="l" t="t" r="r" b="b"/>
              <a:pathLst>
                <a:path w="18933" h="24746" fill="none" extrusionOk="0">
                  <a:moveTo>
                    <a:pt x="18932" y="1"/>
                  </a:moveTo>
                  <a:lnTo>
                    <a:pt x="18932" y="1"/>
                  </a:lnTo>
                  <a:lnTo>
                    <a:pt x="18339" y="249"/>
                  </a:lnTo>
                  <a:lnTo>
                    <a:pt x="17747" y="536"/>
                  </a:lnTo>
                  <a:lnTo>
                    <a:pt x="17173" y="823"/>
                  </a:lnTo>
                  <a:lnTo>
                    <a:pt x="16599" y="1148"/>
                  </a:lnTo>
                  <a:lnTo>
                    <a:pt x="16045" y="1473"/>
                  </a:lnTo>
                  <a:lnTo>
                    <a:pt x="15509" y="1817"/>
                  </a:lnTo>
                  <a:lnTo>
                    <a:pt x="14974" y="2181"/>
                  </a:lnTo>
                  <a:lnTo>
                    <a:pt x="14457" y="2563"/>
                  </a:lnTo>
                  <a:lnTo>
                    <a:pt x="13941" y="2945"/>
                  </a:lnTo>
                  <a:lnTo>
                    <a:pt x="13444" y="3366"/>
                  </a:lnTo>
                  <a:lnTo>
                    <a:pt x="12947" y="3787"/>
                  </a:lnTo>
                  <a:lnTo>
                    <a:pt x="12469" y="4227"/>
                  </a:lnTo>
                  <a:lnTo>
                    <a:pt x="11991" y="4667"/>
                  </a:lnTo>
                  <a:lnTo>
                    <a:pt x="11532" y="5125"/>
                  </a:lnTo>
                  <a:lnTo>
                    <a:pt x="11092" y="5604"/>
                  </a:lnTo>
                  <a:lnTo>
                    <a:pt x="10652" y="6082"/>
                  </a:lnTo>
                  <a:lnTo>
                    <a:pt x="10212" y="6579"/>
                  </a:lnTo>
                  <a:lnTo>
                    <a:pt x="9791" y="7095"/>
                  </a:lnTo>
                  <a:lnTo>
                    <a:pt x="9390" y="7592"/>
                  </a:lnTo>
                  <a:lnTo>
                    <a:pt x="8988" y="8128"/>
                  </a:lnTo>
                  <a:lnTo>
                    <a:pt x="8587" y="8644"/>
                  </a:lnTo>
                  <a:lnTo>
                    <a:pt x="8204" y="9199"/>
                  </a:lnTo>
                  <a:lnTo>
                    <a:pt x="7458" y="10289"/>
                  </a:lnTo>
                  <a:lnTo>
                    <a:pt x="6732" y="11398"/>
                  </a:lnTo>
                  <a:lnTo>
                    <a:pt x="6062" y="12545"/>
                  </a:lnTo>
                  <a:lnTo>
                    <a:pt x="5412" y="13693"/>
                  </a:lnTo>
                  <a:lnTo>
                    <a:pt x="4781" y="14840"/>
                  </a:lnTo>
                  <a:lnTo>
                    <a:pt x="4781" y="14840"/>
                  </a:lnTo>
                  <a:lnTo>
                    <a:pt x="4169" y="16064"/>
                  </a:lnTo>
                  <a:lnTo>
                    <a:pt x="3576" y="17288"/>
                  </a:lnTo>
                  <a:lnTo>
                    <a:pt x="2410" y="19793"/>
                  </a:lnTo>
                  <a:lnTo>
                    <a:pt x="1817" y="21036"/>
                  </a:lnTo>
                  <a:lnTo>
                    <a:pt x="1243" y="22298"/>
                  </a:lnTo>
                  <a:lnTo>
                    <a:pt x="632" y="23522"/>
                  </a:lnTo>
                  <a:lnTo>
                    <a:pt x="1" y="24746"/>
                  </a:lnTo>
                  <a:lnTo>
                    <a:pt x="1" y="24746"/>
                  </a:lnTo>
                  <a:lnTo>
                    <a:pt x="1702" y="23445"/>
                  </a:lnTo>
                  <a:lnTo>
                    <a:pt x="2582" y="22814"/>
                  </a:lnTo>
                  <a:lnTo>
                    <a:pt x="3462" y="22183"/>
                  </a:lnTo>
                  <a:lnTo>
                    <a:pt x="3462" y="22183"/>
                  </a:lnTo>
                  <a:lnTo>
                    <a:pt x="4035" y="21782"/>
                  </a:lnTo>
                  <a:lnTo>
                    <a:pt x="4628" y="21399"/>
                  </a:lnTo>
                  <a:lnTo>
                    <a:pt x="5240" y="21017"/>
                  </a:lnTo>
                  <a:lnTo>
                    <a:pt x="5852" y="20634"/>
                  </a:lnTo>
                  <a:lnTo>
                    <a:pt x="6483" y="20271"/>
                  </a:lnTo>
                  <a:lnTo>
                    <a:pt x="7114" y="19908"/>
                  </a:lnTo>
                  <a:lnTo>
                    <a:pt x="7745" y="19563"/>
                  </a:lnTo>
                  <a:lnTo>
                    <a:pt x="8395" y="19238"/>
                  </a:lnTo>
                  <a:lnTo>
                    <a:pt x="9065" y="18932"/>
                  </a:lnTo>
                  <a:lnTo>
                    <a:pt x="9734" y="18626"/>
                  </a:lnTo>
                  <a:lnTo>
                    <a:pt x="10403" y="18339"/>
                  </a:lnTo>
                  <a:lnTo>
                    <a:pt x="11073" y="18091"/>
                  </a:lnTo>
                  <a:lnTo>
                    <a:pt x="11761" y="17842"/>
                  </a:lnTo>
                  <a:lnTo>
                    <a:pt x="12469" y="17613"/>
                  </a:lnTo>
                  <a:lnTo>
                    <a:pt x="13157" y="17422"/>
                  </a:lnTo>
                  <a:lnTo>
                    <a:pt x="13865" y="17230"/>
                  </a:lnTo>
                  <a:lnTo>
                    <a:pt x="13865" y="17230"/>
                  </a:lnTo>
                  <a:lnTo>
                    <a:pt x="14419" y="16179"/>
                  </a:lnTo>
                  <a:lnTo>
                    <a:pt x="14993" y="15127"/>
                  </a:lnTo>
                  <a:lnTo>
                    <a:pt x="15586" y="14113"/>
                  </a:lnTo>
                  <a:lnTo>
                    <a:pt x="16198" y="13081"/>
                  </a:lnTo>
                  <a:lnTo>
                    <a:pt x="16848" y="12086"/>
                  </a:lnTo>
                  <a:lnTo>
                    <a:pt x="17498" y="11111"/>
                  </a:lnTo>
                  <a:lnTo>
                    <a:pt x="18206" y="10174"/>
                  </a:lnTo>
                  <a:lnTo>
                    <a:pt x="18932" y="9256"/>
                  </a:lnTo>
                  <a:lnTo>
                    <a:pt x="189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-2928932" y="5806"/>
              <a:ext cx="1551819" cy="2882221"/>
            </a:xfrm>
            <a:custGeom>
              <a:avLst/>
              <a:gdLst/>
              <a:ahLst/>
              <a:cxnLst/>
              <a:rect l="l" t="t" r="r" b="b"/>
              <a:pathLst>
                <a:path w="39949" h="74198" fill="none" extrusionOk="0">
                  <a:moveTo>
                    <a:pt x="39948" y="0"/>
                  </a:moveTo>
                  <a:lnTo>
                    <a:pt x="39948" y="0"/>
                  </a:ln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-3656120" y="2349343"/>
              <a:ext cx="54228" cy="2991"/>
            </a:xfrm>
            <a:custGeom>
              <a:avLst/>
              <a:gdLst/>
              <a:ahLst/>
              <a:cxnLst/>
              <a:rect l="l" t="t" r="r" b="b"/>
              <a:pathLst>
                <a:path w="1396" h="77" extrusionOk="0">
                  <a:moveTo>
                    <a:pt x="1109" y="0"/>
                  </a:moveTo>
                  <a:lnTo>
                    <a:pt x="0" y="20"/>
                  </a:lnTo>
                  <a:lnTo>
                    <a:pt x="1358" y="77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rgbClr val="0336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-3656120" y="2349343"/>
              <a:ext cx="54228" cy="2991"/>
            </a:xfrm>
            <a:custGeom>
              <a:avLst/>
              <a:gdLst/>
              <a:ahLst/>
              <a:cxnLst/>
              <a:rect l="l" t="t" r="r" b="b"/>
              <a:pathLst>
                <a:path w="1396" h="77" fill="none" extrusionOk="0">
                  <a:moveTo>
                    <a:pt x="1109" y="0"/>
                  </a:moveTo>
                  <a:lnTo>
                    <a:pt x="110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358" y="77"/>
                  </a:lnTo>
                  <a:lnTo>
                    <a:pt x="1358" y="77"/>
                  </a:lnTo>
                  <a:lnTo>
                    <a:pt x="1396" y="0"/>
                  </a:lnTo>
                  <a:lnTo>
                    <a:pt x="1396" y="0"/>
                  </a:lnTo>
                  <a:lnTo>
                    <a:pt x="11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-3603409" y="2349343"/>
              <a:ext cx="86236" cy="9672"/>
            </a:xfrm>
            <a:custGeom>
              <a:avLst/>
              <a:gdLst/>
              <a:ahLst/>
              <a:cxnLst/>
              <a:rect l="l" t="t" r="r" b="b"/>
              <a:pathLst>
                <a:path w="2220" h="249" extrusionOk="0">
                  <a:moveTo>
                    <a:pt x="39" y="0"/>
                  </a:moveTo>
                  <a:lnTo>
                    <a:pt x="1" y="77"/>
                  </a:lnTo>
                  <a:lnTo>
                    <a:pt x="1053" y="134"/>
                  </a:lnTo>
                  <a:lnTo>
                    <a:pt x="2085" y="249"/>
                  </a:lnTo>
                  <a:lnTo>
                    <a:pt x="2219" y="77"/>
                  </a:lnTo>
                  <a:lnTo>
                    <a:pt x="1129" y="2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22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-3603409" y="2349343"/>
              <a:ext cx="86236" cy="9672"/>
            </a:xfrm>
            <a:custGeom>
              <a:avLst/>
              <a:gdLst/>
              <a:ahLst/>
              <a:cxnLst/>
              <a:rect l="l" t="t" r="r" b="b"/>
              <a:pathLst>
                <a:path w="2220" h="249" fill="none" extrusionOk="0">
                  <a:moveTo>
                    <a:pt x="39" y="0"/>
                  </a:moveTo>
                  <a:lnTo>
                    <a:pt x="39" y="0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1053" y="134"/>
                  </a:lnTo>
                  <a:lnTo>
                    <a:pt x="2085" y="249"/>
                  </a:lnTo>
                  <a:lnTo>
                    <a:pt x="2085" y="249"/>
                  </a:lnTo>
                  <a:lnTo>
                    <a:pt x="2219" y="77"/>
                  </a:lnTo>
                  <a:lnTo>
                    <a:pt x="2219" y="77"/>
                  </a:lnTo>
                  <a:lnTo>
                    <a:pt x="1129" y="2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-3522421" y="2352295"/>
              <a:ext cx="885472" cy="962773"/>
            </a:xfrm>
            <a:custGeom>
              <a:avLst/>
              <a:gdLst/>
              <a:ahLst/>
              <a:cxnLst/>
              <a:rect l="l" t="t" r="r" b="b"/>
              <a:pathLst>
                <a:path w="22795" h="24785" extrusionOk="0">
                  <a:moveTo>
                    <a:pt x="134" y="1"/>
                  </a:moveTo>
                  <a:lnTo>
                    <a:pt x="0" y="173"/>
                  </a:lnTo>
                  <a:lnTo>
                    <a:pt x="803" y="249"/>
                  </a:lnTo>
                  <a:lnTo>
                    <a:pt x="1587" y="364"/>
                  </a:lnTo>
                  <a:lnTo>
                    <a:pt x="2391" y="498"/>
                  </a:lnTo>
                  <a:lnTo>
                    <a:pt x="3175" y="632"/>
                  </a:lnTo>
                  <a:lnTo>
                    <a:pt x="3978" y="804"/>
                  </a:lnTo>
                  <a:lnTo>
                    <a:pt x="4762" y="995"/>
                  </a:lnTo>
                  <a:lnTo>
                    <a:pt x="5565" y="1206"/>
                  </a:lnTo>
                  <a:lnTo>
                    <a:pt x="6349" y="1454"/>
                  </a:lnTo>
                  <a:lnTo>
                    <a:pt x="7114" y="1722"/>
                  </a:lnTo>
                  <a:lnTo>
                    <a:pt x="7898" y="2009"/>
                  </a:lnTo>
                  <a:lnTo>
                    <a:pt x="8644" y="2315"/>
                  </a:lnTo>
                  <a:lnTo>
                    <a:pt x="9390" y="2659"/>
                  </a:lnTo>
                  <a:lnTo>
                    <a:pt x="10116" y="3003"/>
                  </a:lnTo>
                  <a:lnTo>
                    <a:pt x="10824" y="3386"/>
                  </a:lnTo>
                  <a:lnTo>
                    <a:pt x="11512" y="3787"/>
                  </a:lnTo>
                  <a:lnTo>
                    <a:pt x="12201" y="4208"/>
                  </a:lnTo>
                  <a:lnTo>
                    <a:pt x="12832" y="4648"/>
                  </a:lnTo>
                  <a:lnTo>
                    <a:pt x="13463" y="5107"/>
                  </a:lnTo>
                  <a:lnTo>
                    <a:pt x="14056" y="5585"/>
                  </a:lnTo>
                  <a:lnTo>
                    <a:pt x="14610" y="6082"/>
                  </a:lnTo>
                  <a:lnTo>
                    <a:pt x="15279" y="4820"/>
                  </a:lnTo>
                  <a:lnTo>
                    <a:pt x="14744" y="4437"/>
                  </a:lnTo>
                  <a:lnTo>
                    <a:pt x="14209" y="4074"/>
                  </a:lnTo>
                  <a:lnTo>
                    <a:pt x="13635" y="3730"/>
                  </a:lnTo>
                  <a:lnTo>
                    <a:pt x="13061" y="3405"/>
                  </a:lnTo>
                  <a:lnTo>
                    <a:pt x="12468" y="3080"/>
                  </a:lnTo>
                  <a:lnTo>
                    <a:pt x="11856" y="2774"/>
                  </a:lnTo>
                  <a:lnTo>
                    <a:pt x="11244" y="2487"/>
                  </a:lnTo>
                  <a:lnTo>
                    <a:pt x="10633" y="2219"/>
                  </a:lnTo>
                  <a:lnTo>
                    <a:pt x="9982" y="1951"/>
                  </a:lnTo>
                  <a:lnTo>
                    <a:pt x="9351" y="1722"/>
                  </a:lnTo>
                  <a:lnTo>
                    <a:pt x="8701" y="1492"/>
                  </a:lnTo>
                  <a:lnTo>
                    <a:pt x="8051" y="1282"/>
                  </a:lnTo>
                  <a:lnTo>
                    <a:pt x="7382" y="1110"/>
                  </a:lnTo>
                  <a:lnTo>
                    <a:pt x="6731" y="938"/>
                  </a:lnTo>
                  <a:lnTo>
                    <a:pt x="6062" y="766"/>
                  </a:lnTo>
                  <a:lnTo>
                    <a:pt x="5393" y="632"/>
                  </a:lnTo>
                  <a:lnTo>
                    <a:pt x="4743" y="517"/>
                  </a:lnTo>
                  <a:lnTo>
                    <a:pt x="4092" y="402"/>
                  </a:lnTo>
                  <a:lnTo>
                    <a:pt x="2773" y="230"/>
                  </a:lnTo>
                  <a:lnTo>
                    <a:pt x="1454" y="97"/>
                  </a:lnTo>
                  <a:lnTo>
                    <a:pt x="134" y="1"/>
                  </a:lnTo>
                  <a:close/>
                  <a:moveTo>
                    <a:pt x="20500" y="13789"/>
                  </a:moveTo>
                  <a:lnTo>
                    <a:pt x="20117" y="14534"/>
                  </a:lnTo>
                  <a:lnTo>
                    <a:pt x="19773" y="15299"/>
                  </a:lnTo>
                  <a:lnTo>
                    <a:pt x="19467" y="16045"/>
                  </a:lnTo>
                  <a:lnTo>
                    <a:pt x="19200" y="16772"/>
                  </a:lnTo>
                  <a:lnTo>
                    <a:pt x="18970" y="17498"/>
                  </a:lnTo>
                  <a:lnTo>
                    <a:pt x="18798" y="18225"/>
                  </a:lnTo>
                  <a:lnTo>
                    <a:pt x="18645" y="18933"/>
                  </a:lnTo>
                  <a:lnTo>
                    <a:pt x="18607" y="19277"/>
                  </a:lnTo>
                  <a:lnTo>
                    <a:pt x="18569" y="19621"/>
                  </a:lnTo>
                  <a:lnTo>
                    <a:pt x="18530" y="19946"/>
                  </a:lnTo>
                  <a:lnTo>
                    <a:pt x="18511" y="20290"/>
                  </a:lnTo>
                  <a:lnTo>
                    <a:pt x="18511" y="20616"/>
                  </a:lnTo>
                  <a:lnTo>
                    <a:pt x="18530" y="20941"/>
                  </a:lnTo>
                  <a:lnTo>
                    <a:pt x="18549" y="21266"/>
                  </a:lnTo>
                  <a:lnTo>
                    <a:pt x="18607" y="21591"/>
                  </a:lnTo>
                  <a:lnTo>
                    <a:pt x="18645" y="21897"/>
                  </a:lnTo>
                  <a:lnTo>
                    <a:pt x="18722" y="22203"/>
                  </a:lnTo>
                  <a:lnTo>
                    <a:pt x="18798" y="22509"/>
                  </a:lnTo>
                  <a:lnTo>
                    <a:pt x="18894" y="22815"/>
                  </a:lnTo>
                  <a:lnTo>
                    <a:pt x="19008" y="23101"/>
                  </a:lnTo>
                  <a:lnTo>
                    <a:pt x="19142" y="23388"/>
                  </a:lnTo>
                  <a:lnTo>
                    <a:pt x="19295" y="23675"/>
                  </a:lnTo>
                  <a:lnTo>
                    <a:pt x="19448" y="23943"/>
                  </a:lnTo>
                  <a:lnTo>
                    <a:pt x="19639" y="24211"/>
                  </a:lnTo>
                  <a:lnTo>
                    <a:pt x="19831" y="24478"/>
                  </a:lnTo>
                  <a:lnTo>
                    <a:pt x="20041" y="24555"/>
                  </a:lnTo>
                  <a:lnTo>
                    <a:pt x="20270" y="24612"/>
                  </a:lnTo>
                  <a:lnTo>
                    <a:pt x="20710" y="24708"/>
                  </a:lnTo>
                  <a:lnTo>
                    <a:pt x="21169" y="24765"/>
                  </a:lnTo>
                  <a:lnTo>
                    <a:pt x="21628" y="24784"/>
                  </a:lnTo>
                  <a:lnTo>
                    <a:pt x="21915" y="24784"/>
                  </a:lnTo>
                  <a:lnTo>
                    <a:pt x="22202" y="24765"/>
                  </a:lnTo>
                  <a:lnTo>
                    <a:pt x="22795" y="24689"/>
                  </a:lnTo>
                  <a:lnTo>
                    <a:pt x="22450" y="24612"/>
                  </a:lnTo>
                  <a:lnTo>
                    <a:pt x="22125" y="24517"/>
                  </a:lnTo>
                  <a:lnTo>
                    <a:pt x="21800" y="24383"/>
                  </a:lnTo>
                  <a:lnTo>
                    <a:pt x="21494" y="24211"/>
                  </a:lnTo>
                  <a:lnTo>
                    <a:pt x="21169" y="24019"/>
                  </a:lnTo>
                  <a:lnTo>
                    <a:pt x="20882" y="23809"/>
                  </a:lnTo>
                  <a:lnTo>
                    <a:pt x="20634" y="23560"/>
                  </a:lnTo>
                  <a:lnTo>
                    <a:pt x="20404" y="23312"/>
                  </a:lnTo>
                  <a:lnTo>
                    <a:pt x="20194" y="23044"/>
                  </a:lnTo>
                  <a:lnTo>
                    <a:pt x="20022" y="22738"/>
                  </a:lnTo>
                  <a:lnTo>
                    <a:pt x="19850" y="22451"/>
                  </a:lnTo>
                  <a:lnTo>
                    <a:pt x="19716" y="22126"/>
                  </a:lnTo>
                  <a:lnTo>
                    <a:pt x="19601" y="21801"/>
                  </a:lnTo>
                  <a:lnTo>
                    <a:pt x="19525" y="21476"/>
                  </a:lnTo>
                  <a:lnTo>
                    <a:pt x="19448" y="21132"/>
                  </a:lnTo>
                  <a:lnTo>
                    <a:pt x="19410" y="20807"/>
                  </a:lnTo>
                  <a:lnTo>
                    <a:pt x="19372" y="20463"/>
                  </a:lnTo>
                  <a:lnTo>
                    <a:pt x="19372" y="20118"/>
                  </a:lnTo>
                  <a:lnTo>
                    <a:pt x="19372" y="19774"/>
                  </a:lnTo>
                  <a:lnTo>
                    <a:pt x="19410" y="19449"/>
                  </a:lnTo>
                  <a:lnTo>
                    <a:pt x="19448" y="19105"/>
                  </a:lnTo>
                  <a:lnTo>
                    <a:pt x="19486" y="18780"/>
                  </a:lnTo>
                  <a:lnTo>
                    <a:pt x="19620" y="18110"/>
                  </a:lnTo>
                  <a:lnTo>
                    <a:pt x="19773" y="17460"/>
                  </a:lnTo>
                  <a:lnTo>
                    <a:pt x="19945" y="16810"/>
                  </a:lnTo>
                  <a:lnTo>
                    <a:pt x="20117" y="16141"/>
                  </a:lnTo>
                  <a:lnTo>
                    <a:pt x="20270" y="15491"/>
                  </a:lnTo>
                  <a:lnTo>
                    <a:pt x="20385" y="14840"/>
                  </a:lnTo>
                  <a:lnTo>
                    <a:pt x="20443" y="14496"/>
                  </a:lnTo>
                  <a:lnTo>
                    <a:pt x="20481" y="14171"/>
                  </a:lnTo>
                  <a:lnTo>
                    <a:pt x="20500" y="13789"/>
                  </a:lnTo>
                  <a:close/>
                </a:path>
              </a:pathLst>
            </a:custGeom>
            <a:solidFill>
              <a:srgbClr val="014E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-2803390" y="2887867"/>
              <a:ext cx="166412" cy="427178"/>
            </a:xfrm>
            <a:custGeom>
              <a:avLst/>
              <a:gdLst/>
              <a:ahLst/>
              <a:cxnLst/>
              <a:rect l="l" t="t" r="r" b="b"/>
              <a:pathLst>
                <a:path w="4284" h="10997" fill="none" extrusionOk="0">
                  <a:moveTo>
                    <a:pt x="1989" y="1"/>
                  </a:moveTo>
                  <a:lnTo>
                    <a:pt x="1989" y="1"/>
                  </a:lnTo>
                  <a:lnTo>
                    <a:pt x="1606" y="746"/>
                  </a:lnTo>
                  <a:lnTo>
                    <a:pt x="1262" y="1511"/>
                  </a:lnTo>
                  <a:lnTo>
                    <a:pt x="956" y="2257"/>
                  </a:lnTo>
                  <a:lnTo>
                    <a:pt x="689" y="2984"/>
                  </a:lnTo>
                  <a:lnTo>
                    <a:pt x="459" y="3710"/>
                  </a:lnTo>
                  <a:lnTo>
                    <a:pt x="287" y="4437"/>
                  </a:lnTo>
                  <a:lnTo>
                    <a:pt x="134" y="5145"/>
                  </a:lnTo>
                  <a:lnTo>
                    <a:pt x="96" y="5489"/>
                  </a:lnTo>
                  <a:lnTo>
                    <a:pt x="58" y="5833"/>
                  </a:lnTo>
                  <a:lnTo>
                    <a:pt x="19" y="6158"/>
                  </a:lnTo>
                  <a:lnTo>
                    <a:pt x="0" y="6502"/>
                  </a:lnTo>
                  <a:lnTo>
                    <a:pt x="0" y="6828"/>
                  </a:lnTo>
                  <a:lnTo>
                    <a:pt x="19" y="7153"/>
                  </a:lnTo>
                  <a:lnTo>
                    <a:pt x="38" y="7478"/>
                  </a:lnTo>
                  <a:lnTo>
                    <a:pt x="96" y="7803"/>
                  </a:lnTo>
                  <a:lnTo>
                    <a:pt x="134" y="8109"/>
                  </a:lnTo>
                  <a:lnTo>
                    <a:pt x="211" y="8415"/>
                  </a:lnTo>
                  <a:lnTo>
                    <a:pt x="287" y="8721"/>
                  </a:lnTo>
                  <a:lnTo>
                    <a:pt x="383" y="9027"/>
                  </a:lnTo>
                  <a:lnTo>
                    <a:pt x="497" y="9313"/>
                  </a:lnTo>
                  <a:lnTo>
                    <a:pt x="631" y="9600"/>
                  </a:lnTo>
                  <a:lnTo>
                    <a:pt x="784" y="9887"/>
                  </a:lnTo>
                  <a:lnTo>
                    <a:pt x="937" y="10155"/>
                  </a:lnTo>
                  <a:lnTo>
                    <a:pt x="1128" y="10423"/>
                  </a:lnTo>
                  <a:lnTo>
                    <a:pt x="1320" y="10690"/>
                  </a:lnTo>
                  <a:lnTo>
                    <a:pt x="1320" y="10690"/>
                  </a:lnTo>
                  <a:lnTo>
                    <a:pt x="1530" y="10767"/>
                  </a:lnTo>
                  <a:lnTo>
                    <a:pt x="1759" y="10824"/>
                  </a:lnTo>
                  <a:lnTo>
                    <a:pt x="2199" y="10920"/>
                  </a:lnTo>
                  <a:lnTo>
                    <a:pt x="2658" y="10977"/>
                  </a:lnTo>
                  <a:lnTo>
                    <a:pt x="3117" y="10996"/>
                  </a:lnTo>
                  <a:lnTo>
                    <a:pt x="3117" y="10996"/>
                  </a:lnTo>
                  <a:lnTo>
                    <a:pt x="3404" y="10996"/>
                  </a:lnTo>
                  <a:lnTo>
                    <a:pt x="3691" y="10977"/>
                  </a:lnTo>
                  <a:lnTo>
                    <a:pt x="4284" y="10901"/>
                  </a:lnTo>
                  <a:lnTo>
                    <a:pt x="4284" y="10901"/>
                  </a:lnTo>
                  <a:lnTo>
                    <a:pt x="3939" y="10824"/>
                  </a:lnTo>
                  <a:lnTo>
                    <a:pt x="3614" y="10729"/>
                  </a:lnTo>
                  <a:lnTo>
                    <a:pt x="3289" y="10595"/>
                  </a:lnTo>
                  <a:lnTo>
                    <a:pt x="2983" y="10423"/>
                  </a:lnTo>
                  <a:lnTo>
                    <a:pt x="2983" y="10423"/>
                  </a:lnTo>
                  <a:lnTo>
                    <a:pt x="2658" y="10231"/>
                  </a:lnTo>
                  <a:lnTo>
                    <a:pt x="2371" y="10021"/>
                  </a:lnTo>
                  <a:lnTo>
                    <a:pt x="2123" y="9772"/>
                  </a:lnTo>
                  <a:lnTo>
                    <a:pt x="1893" y="9524"/>
                  </a:lnTo>
                  <a:lnTo>
                    <a:pt x="1683" y="9256"/>
                  </a:lnTo>
                  <a:lnTo>
                    <a:pt x="1511" y="8950"/>
                  </a:lnTo>
                  <a:lnTo>
                    <a:pt x="1339" y="8663"/>
                  </a:lnTo>
                  <a:lnTo>
                    <a:pt x="1205" y="8338"/>
                  </a:lnTo>
                  <a:lnTo>
                    <a:pt x="1090" y="8013"/>
                  </a:lnTo>
                  <a:lnTo>
                    <a:pt x="1014" y="7688"/>
                  </a:lnTo>
                  <a:lnTo>
                    <a:pt x="937" y="7344"/>
                  </a:lnTo>
                  <a:lnTo>
                    <a:pt x="899" y="7019"/>
                  </a:lnTo>
                  <a:lnTo>
                    <a:pt x="861" y="6675"/>
                  </a:lnTo>
                  <a:lnTo>
                    <a:pt x="861" y="6330"/>
                  </a:lnTo>
                  <a:lnTo>
                    <a:pt x="861" y="5986"/>
                  </a:lnTo>
                  <a:lnTo>
                    <a:pt x="899" y="5661"/>
                  </a:lnTo>
                  <a:lnTo>
                    <a:pt x="899" y="5661"/>
                  </a:lnTo>
                  <a:lnTo>
                    <a:pt x="937" y="5317"/>
                  </a:lnTo>
                  <a:lnTo>
                    <a:pt x="975" y="4992"/>
                  </a:lnTo>
                  <a:lnTo>
                    <a:pt x="1109" y="4322"/>
                  </a:lnTo>
                  <a:lnTo>
                    <a:pt x="1262" y="3672"/>
                  </a:lnTo>
                  <a:lnTo>
                    <a:pt x="1434" y="3022"/>
                  </a:lnTo>
                  <a:lnTo>
                    <a:pt x="1606" y="2353"/>
                  </a:lnTo>
                  <a:lnTo>
                    <a:pt x="1759" y="1703"/>
                  </a:lnTo>
                  <a:lnTo>
                    <a:pt x="1874" y="1052"/>
                  </a:lnTo>
                  <a:lnTo>
                    <a:pt x="1932" y="708"/>
                  </a:lnTo>
                  <a:lnTo>
                    <a:pt x="1970" y="383"/>
                  </a:lnTo>
                  <a:lnTo>
                    <a:pt x="1970" y="383"/>
                  </a:lnTo>
                  <a:lnTo>
                    <a:pt x="19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-3522421" y="2352295"/>
              <a:ext cx="593552" cy="236294"/>
            </a:xfrm>
            <a:custGeom>
              <a:avLst/>
              <a:gdLst/>
              <a:ahLst/>
              <a:cxnLst/>
              <a:rect l="l" t="t" r="r" b="b"/>
              <a:pathLst>
                <a:path w="15280" h="6083" fill="none" extrusionOk="0">
                  <a:moveTo>
                    <a:pt x="134" y="1"/>
                  </a:moveTo>
                  <a:lnTo>
                    <a:pt x="134" y="1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803" y="249"/>
                  </a:lnTo>
                  <a:lnTo>
                    <a:pt x="1587" y="364"/>
                  </a:lnTo>
                  <a:lnTo>
                    <a:pt x="2391" y="498"/>
                  </a:lnTo>
                  <a:lnTo>
                    <a:pt x="3175" y="632"/>
                  </a:lnTo>
                  <a:lnTo>
                    <a:pt x="3175" y="632"/>
                  </a:lnTo>
                  <a:lnTo>
                    <a:pt x="3978" y="804"/>
                  </a:lnTo>
                  <a:lnTo>
                    <a:pt x="4762" y="995"/>
                  </a:lnTo>
                  <a:lnTo>
                    <a:pt x="5565" y="1206"/>
                  </a:lnTo>
                  <a:lnTo>
                    <a:pt x="6349" y="1454"/>
                  </a:lnTo>
                  <a:lnTo>
                    <a:pt x="7114" y="1722"/>
                  </a:lnTo>
                  <a:lnTo>
                    <a:pt x="7898" y="2009"/>
                  </a:lnTo>
                  <a:lnTo>
                    <a:pt x="8644" y="2315"/>
                  </a:lnTo>
                  <a:lnTo>
                    <a:pt x="9390" y="2659"/>
                  </a:lnTo>
                  <a:lnTo>
                    <a:pt x="10116" y="3003"/>
                  </a:lnTo>
                  <a:lnTo>
                    <a:pt x="10824" y="3386"/>
                  </a:lnTo>
                  <a:lnTo>
                    <a:pt x="11512" y="3787"/>
                  </a:lnTo>
                  <a:lnTo>
                    <a:pt x="12201" y="4208"/>
                  </a:lnTo>
                  <a:lnTo>
                    <a:pt x="12832" y="4648"/>
                  </a:lnTo>
                  <a:lnTo>
                    <a:pt x="13463" y="5107"/>
                  </a:lnTo>
                  <a:lnTo>
                    <a:pt x="14056" y="5585"/>
                  </a:lnTo>
                  <a:lnTo>
                    <a:pt x="14610" y="6082"/>
                  </a:lnTo>
                  <a:lnTo>
                    <a:pt x="14610" y="6082"/>
                  </a:lnTo>
                  <a:lnTo>
                    <a:pt x="15279" y="4820"/>
                  </a:lnTo>
                  <a:lnTo>
                    <a:pt x="15279" y="4820"/>
                  </a:lnTo>
                  <a:lnTo>
                    <a:pt x="14744" y="4437"/>
                  </a:lnTo>
                  <a:lnTo>
                    <a:pt x="14209" y="4074"/>
                  </a:lnTo>
                  <a:lnTo>
                    <a:pt x="13635" y="3730"/>
                  </a:lnTo>
                  <a:lnTo>
                    <a:pt x="13061" y="3405"/>
                  </a:lnTo>
                  <a:lnTo>
                    <a:pt x="12468" y="3080"/>
                  </a:lnTo>
                  <a:lnTo>
                    <a:pt x="11856" y="2774"/>
                  </a:lnTo>
                  <a:lnTo>
                    <a:pt x="11244" y="2487"/>
                  </a:lnTo>
                  <a:lnTo>
                    <a:pt x="10633" y="2219"/>
                  </a:lnTo>
                  <a:lnTo>
                    <a:pt x="9982" y="1951"/>
                  </a:lnTo>
                  <a:lnTo>
                    <a:pt x="9351" y="1722"/>
                  </a:lnTo>
                  <a:lnTo>
                    <a:pt x="8701" y="1492"/>
                  </a:lnTo>
                  <a:lnTo>
                    <a:pt x="8051" y="1282"/>
                  </a:lnTo>
                  <a:lnTo>
                    <a:pt x="7382" y="1110"/>
                  </a:lnTo>
                  <a:lnTo>
                    <a:pt x="6731" y="938"/>
                  </a:lnTo>
                  <a:lnTo>
                    <a:pt x="6062" y="766"/>
                  </a:lnTo>
                  <a:lnTo>
                    <a:pt x="5393" y="632"/>
                  </a:lnTo>
                  <a:lnTo>
                    <a:pt x="5393" y="632"/>
                  </a:lnTo>
                  <a:lnTo>
                    <a:pt x="4743" y="517"/>
                  </a:lnTo>
                  <a:lnTo>
                    <a:pt x="4092" y="402"/>
                  </a:lnTo>
                  <a:lnTo>
                    <a:pt x="2773" y="230"/>
                  </a:lnTo>
                  <a:lnTo>
                    <a:pt x="1454" y="97"/>
                  </a:lnTo>
                  <a:lnTo>
                    <a:pt x="13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-2954918" y="2539481"/>
              <a:ext cx="228797" cy="763693"/>
            </a:xfrm>
            <a:custGeom>
              <a:avLst/>
              <a:gdLst/>
              <a:ahLst/>
              <a:cxnLst/>
              <a:rect l="l" t="t" r="r" b="b"/>
              <a:pathLst>
                <a:path w="5890" h="19660" extrusionOk="0">
                  <a:moveTo>
                    <a:pt x="669" y="1"/>
                  </a:moveTo>
                  <a:lnTo>
                    <a:pt x="0" y="1263"/>
                  </a:lnTo>
                  <a:lnTo>
                    <a:pt x="440" y="1684"/>
                  </a:lnTo>
                  <a:lnTo>
                    <a:pt x="861" y="2124"/>
                  </a:lnTo>
                  <a:lnTo>
                    <a:pt x="1262" y="2583"/>
                  </a:lnTo>
                  <a:lnTo>
                    <a:pt x="1626" y="3041"/>
                  </a:lnTo>
                  <a:lnTo>
                    <a:pt x="1970" y="3520"/>
                  </a:lnTo>
                  <a:lnTo>
                    <a:pt x="2295" y="3998"/>
                  </a:lnTo>
                  <a:lnTo>
                    <a:pt x="2582" y="4495"/>
                  </a:lnTo>
                  <a:lnTo>
                    <a:pt x="2830" y="4992"/>
                  </a:lnTo>
                  <a:lnTo>
                    <a:pt x="3060" y="5508"/>
                  </a:lnTo>
                  <a:lnTo>
                    <a:pt x="3251" y="6025"/>
                  </a:lnTo>
                  <a:lnTo>
                    <a:pt x="3404" y="6560"/>
                  </a:lnTo>
                  <a:lnTo>
                    <a:pt x="3538" y="7096"/>
                  </a:lnTo>
                  <a:lnTo>
                    <a:pt x="3614" y="7650"/>
                  </a:lnTo>
                  <a:lnTo>
                    <a:pt x="3672" y="8205"/>
                  </a:lnTo>
                  <a:lnTo>
                    <a:pt x="3672" y="8778"/>
                  </a:lnTo>
                  <a:lnTo>
                    <a:pt x="3653" y="9352"/>
                  </a:lnTo>
                  <a:lnTo>
                    <a:pt x="3614" y="9677"/>
                  </a:lnTo>
                  <a:lnTo>
                    <a:pt x="3557" y="10021"/>
                  </a:lnTo>
                  <a:lnTo>
                    <a:pt x="3442" y="10672"/>
                  </a:lnTo>
                  <a:lnTo>
                    <a:pt x="3289" y="11322"/>
                  </a:lnTo>
                  <a:lnTo>
                    <a:pt x="3117" y="11991"/>
                  </a:lnTo>
                  <a:lnTo>
                    <a:pt x="2964" y="12641"/>
                  </a:lnTo>
                  <a:lnTo>
                    <a:pt x="2792" y="13291"/>
                  </a:lnTo>
                  <a:lnTo>
                    <a:pt x="2658" y="13961"/>
                  </a:lnTo>
                  <a:lnTo>
                    <a:pt x="2620" y="14286"/>
                  </a:lnTo>
                  <a:lnTo>
                    <a:pt x="2582" y="14630"/>
                  </a:lnTo>
                  <a:lnTo>
                    <a:pt x="2543" y="14955"/>
                  </a:lnTo>
                  <a:lnTo>
                    <a:pt x="2543" y="15299"/>
                  </a:lnTo>
                  <a:lnTo>
                    <a:pt x="2543" y="15644"/>
                  </a:lnTo>
                  <a:lnTo>
                    <a:pt x="2582" y="15988"/>
                  </a:lnTo>
                  <a:lnTo>
                    <a:pt x="2620" y="16332"/>
                  </a:lnTo>
                  <a:lnTo>
                    <a:pt x="2696" y="16657"/>
                  </a:lnTo>
                  <a:lnTo>
                    <a:pt x="2792" y="16982"/>
                  </a:lnTo>
                  <a:lnTo>
                    <a:pt x="2888" y="17307"/>
                  </a:lnTo>
                  <a:lnTo>
                    <a:pt x="3022" y="17632"/>
                  </a:lnTo>
                  <a:lnTo>
                    <a:pt x="3194" y="17919"/>
                  </a:lnTo>
                  <a:lnTo>
                    <a:pt x="3366" y="18206"/>
                  </a:lnTo>
                  <a:lnTo>
                    <a:pt x="3576" y="18493"/>
                  </a:lnTo>
                  <a:lnTo>
                    <a:pt x="3806" y="18741"/>
                  </a:lnTo>
                  <a:lnTo>
                    <a:pt x="4073" y="18990"/>
                  </a:lnTo>
                  <a:lnTo>
                    <a:pt x="4341" y="19200"/>
                  </a:lnTo>
                  <a:lnTo>
                    <a:pt x="4666" y="19392"/>
                  </a:lnTo>
                  <a:lnTo>
                    <a:pt x="4934" y="19545"/>
                  </a:lnTo>
                  <a:lnTo>
                    <a:pt x="5221" y="19659"/>
                  </a:lnTo>
                  <a:lnTo>
                    <a:pt x="5029" y="19392"/>
                  </a:lnTo>
                  <a:lnTo>
                    <a:pt x="4838" y="19124"/>
                  </a:lnTo>
                  <a:lnTo>
                    <a:pt x="4685" y="18856"/>
                  </a:lnTo>
                  <a:lnTo>
                    <a:pt x="4532" y="18569"/>
                  </a:lnTo>
                  <a:lnTo>
                    <a:pt x="4398" y="18282"/>
                  </a:lnTo>
                  <a:lnTo>
                    <a:pt x="4284" y="17996"/>
                  </a:lnTo>
                  <a:lnTo>
                    <a:pt x="4188" y="17690"/>
                  </a:lnTo>
                  <a:lnTo>
                    <a:pt x="4112" y="17384"/>
                  </a:lnTo>
                  <a:lnTo>
                    <a:pt x="4035" y="17078"/>
                  </a:lnTo>
                  <a:lnTo>
                    <a:pt x="3997" y="16772"/>
                  </a:lnTo>
                  <a:lnTo>
                    <a:pt x="3939" y="16447"/>
                  </a:lnTo>
                  <a:lnTo>
                    <a:pt x="3920" y="16122"/>
                  </a:lnTo>
                  <a:lnTo>
                    <a:pt x="3901" y="15797"/>
                  </a:lnTo>
                  <a:lnTo>
                    <a:pt x="3901" y="15471"/>
                  </a:lnTo>
                  <a:lnTo>
                    <a:pt x="3920" y="15127"/>
                  </a:lnTo>
                  <a:lnTo>
                    <a:pt x="3959" y="14802"/>
                  </a:lnTo>
                  <a:lnTo>
                    <a:pt x="3997" y="14458"/>
                  </a:lnTo>
                  <a:lnTo>
                    <a:pt x="4035" y="14114"/>
                  </a:lnTo>
                  <a:lnTo>
                    <a:pt x="4188" y="13406"/>
                  </a:lnTo>
                  <a:lnTo>
                    <a:pt x="4360" y="12679"/>
                  </a:lnTo>
                  <a:lnTo>
                    <a:pt x="4590" y="11953"/>
                  </a:lnTo>
                  <a:lnTo>
                    <a:pt x="4857" y="11226"/>
                  </a:lnTo>
                  <a:lnTo>
                    <a:pt x="5163" y="10480"/>
                  </a:lnTo>
                  <a:lnTo>
                    <a:pt x="5507" y="9715"/>
                  </a:lnTo>
                  <a:lnTo>
                    <a:pt x="5890" y="8970"/>
                  </a:lnTo>
                  <a:lnTo>
                    <a:pt x="5890" y="8625"/>
                  </a:lnTo>
                  <a:lnTo>
                    <a:pt x="5890" y="8300"/>
                  </a:lnTo>
                  <a:lnTo>
                    <a:pt x="5871" y="7975"/>
                  </a:lnTo>
                  <a:lnTo>
                    <a:pt x="5833" y="7650"/>
                  </a:lnTo>
                  <a:lnTo>
                    <a:pt x="5794" y="7344"/>
                  </a:lnTo>
                  <a:lnTo>
                    <a:pt x="5737" y="7019"/>
                  </a:lnTo>
                  <a:lnTo>
                    <a:pt x="5660" y="6713"/>
                  </a:lnTo>
                  <a:lnTo>
                    <a:pt x="5584" y="6407"/>
                  </a:lnTo>
                  <a:lnTo>
                    <a:pt x="5488" y="6101"/>
                  </a:lnTo>
                  <a:lnTo>
                    <a:pt x="5393" y="5795"/>
                  </a:lnTo>
                  <a:lnTo>
                    <a:pt x="5144" y="5183"/>
                  </a:lnTo>
                  <a:lnTo>
                    <a:pt x="4857" y="4610"/>
                  </a:lnTo>
                  <a:lnTo>
                    <a:pt x="4532" y="4036"/>
                  </a:lnTo>
                  <a:lnTo>
                    <a:pt x="4169" y="3481"/>
                  </a:lnTo>
                  <a:lnTo>
                    <a:pt x="3767" y="2927"/>
                  </a:lnTo>
                  <a:lnTo>
                    <a:pt x="3327" y="2391"/>
                  </a:lnTo>
                  <a:lnTo>
                    <a:pt x="2849" y="1894"/>
                  </a:lnTo>
                  <a:lnTo>
                    <a:pt x="2352" y="1397"/>
                  </a:lnTo>
                  <a:lnTo>
                    <a:pt x="1817" y="900"/>
                  </a:lnTo>
                  <a:lnTo>
                    <a:pt x="1262" y="441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rgbClr val="016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-2954918" y="2539481"/>
              <a:ext cx="228797" cy="763693"/>
            </a:xfrm>
            <a:custGeom>
              <a:avLst/>
              <a:gdLst/>
              <a:ahLst/>
              <a:cxnLst/>
              <a:rect l="l" t="t" r="r" b="b"/>
              <a:pathLst>
                <a:path w="5890" h="19660" fill="none" extrusionOk="0">
                  <a:moveTo>
                    <a:pt x="669" y="1"/>
                  </a:moveTo>
                  <a:lnTo>
                    <a:pt x="669" y="1"/>
                  </a:lnTo>
                  <a:lnTo>
                    <a:pt x="0" y="1263"/>
                  </a:lnTo>
                  <a:lnTo>
                    <a:pt x="0" y="1263"/>
                  </a:lnTo>
                  <a:lnTo>
                    <a:pt x="440" y="1684"/>
                  </a:lnTo>
                  <a:lnTo>
                    <a:pt x="861" y="2124"/>
                  </a:lnTo>
                  <a:lnTo>
                    <a:pt x="1262" y="2583"/>
                  </a:lnTo>
                  <a:lnTo>
                    <a:pt x="1626" y="3041"/>
                  </a:lnTo>
                  <a:lnTo>
                    <a:pt x="1970" y="3520"/>
                  </a:lnTo>
                  <a:lnTo>
                    <a:pt x="2295" y="3998"/>
                  </a:lnTo>
                  <a:lnTo>
                    <a:pt x="2582" y="4495"/>
                  </a:lnTo>
                  <a:lnTo>
                    <a:pt x="2830" y="4992"/>
                  </a:lnTo>
                  <a:lnTo>
                    <a:pt x="3060" y="5508"/>
                  </a:lnTo>
                  <a:lnTo>
                    <a:pt x="3251" y="6025"/>
                  </a:lnTo>
                  <a:lnTo>
                    <a:pt x="3404" y="6560"/>
                  </a:lnTo>
                  <a:lnTo>
                    <a:pt x="3538" y="7096"/>
                  </a:lnTo>
                  <a:lnTo>
                    <a:pt x="3614" y="7650"/>
                  </a:lnTo>
                  <a:lnTo>
                    <a:pt x="3672" y="8205"/>
                  </a:lnTo>
                  <a:lnTo>
                    <a:pt x="3672" y="8778"/>
                  </a:lnTo>
                  <a:lnTo>
                    <a:pt x="3653" y="9352"/>
                  </a:lnTo>
                  <a:lnTo>
                    <a:pt x="3653" y="9352"/>
                  </a:lnTo>
                  <a:lnTo>
                    <a:pt x="3614" y="9677"/>
                  </a:lnTo>
                  <a:lnTo>
                    <a:pt x="3557" y="10021"/>
                  </a:lnTo>
                  <a:lnTo>
                    <a:pt x="3442" y="10672"/>
                  </a:lnTo>
                  <a:lnTo>
                    <a:pt x="3289" y="11322"/>
                  </a:lnTo>
                  <a:lnTo>
                    <a:pt x="3117" y="11991"/>
                  </a:lnTo>
                  <a:lnTo>
                    <a:pt x="2964" y="12641"/>
                  </a:lnTo>
                  <a:lnTo>
                    <a:pt x="2792" y="13291"/>
                  </a:lnTo>
                  <a:lnTo>
                    <a:pt x="2658" y="13961"/>
                  </a:lnTo>
                  <a:lnTo>
                    <a:pt x="2620" y="14286"/>
                  </a:lnTo>
                  <a:lnTo>
                    <a:pt x="2582" y="14630"/>
                  </a:lnTo>
                  <a:lnTo>
                    <a:pt x="2582" y="14630"/>
                  </a:lnTo>
                  <a:lnTo>
                    <a:pt x="2543" y="14955"/>
                  </a:lnTo>
                  <a:lnTo>
                    <a:pt x="2543" y="15299"/>
                  </a:lnTo>
                  <a:lnTo>
                    <a:pt x="2543" y="15644"/>
                  </a:lnTo>
                  <a:lnTo>
                    <a:pt x="2582" y="15988"/>
                  </a:lnTo>
                  <a:lnTo>
                    <a:pt x="2620" y="16332"/>
                  </a:lnTo>
                  <a:lnTo>
                    <a:pt x="2696" y="16657"/>
                  </a:lnTo>
                  <a:lnTo>
                    <a:pt x="2792" y="16982"/>
                  </a:lnTo>
                  <a:lnTo>
                    <a:pt x="2888" y="17307"/>
                  </a:lnTo>
                  <a:lnTo>
                    <a:pt x="3022" y="17632"/>
                  </a:lnTo>
                  <a:lnTo>
                    <a:pt x="3194" y="17919"/>
                  </a:lnTo>
                  <a:lnTo>
                    <a:pt x="3366" y="18206"/>
                  </a:lnTo>
                  <a:lnTo>
                    <a:pt x="3576" y="18493"/>
                  </a:lnTo>
                  <a:lnTo>
                    <a:pt x="3806" y="18741"/>
                  </a:lnTo>
                  <a:lnTo>
                    <a:pt x="4073" y="18990"/>
                  </a:lnTo>
                  <a:lnTo>
                    <a:pt x="4341" y="19200"/>
                  </a:lnTo>
                  <a:lnTo>
                    <a:pt x="4666" y="19392"/>
                  </a:lnTo>
                  <a:lnTo>
                    <a:pt x="4666" y="19392"/>
                  </a:lnTo>
                  <a:lnTo>
                    <a:pt x="4934" y="19545"/>
                  </a:lnTo>
                  <a:lnTo>
                    <a:pt x="5221" y="19659"/>
                  </a:lnTo>
                  <a:lnTo>
                    <a:pt x="5221" y="19659"/>
                  </a:lnTo>
                  <a:lnTo>
                    <a:pt x="5029" y="19392"/>
                  </a:lnTo>
                  <a:lnTo>
                    <a:pt x="4838" y="19124"/>
                  </a:lnTo>
                  <a:lnTo>
                    <a:pt x="4685" y="18856"/>
                  </a:lnTo>
                  <a:lnTo>
                    <a:pt x="4532" y="18569"/>
                  </a:lnTo>
                  <a:lnTo>
                    <a:pt x="4398" y="18282"/>
                  </a:lnTo>
                  <a:lnTo>
                    <a:pt x="4284" y="17996"/>
                  </a:lnTo>
                  <a:lnTo>
                    <a:pt x="4188" y="17690"/>
                  </a:lnTo>
                  <a:lnTo>
                    <a:pt x="4112" y="17384"/>
                  </a:lnTo>
                  <a:lnTo>
                    <a:pt x="4035" y="17078"/>
                  </a:lnTo>
                  <a:lnTo>
                    <a:pt x="3997" y="16772"/>
                  </a:lnTo>
                  <a:lnTo>
                    <a:pt x="3939" y="16447"/>
                  </a:lnTo>
                  <a:lnTo>
                    <a:pt x="3920" y="16122"/>
                  </a:lnTo>
                  <a:lnTo>
                    <a:pt x="3901" y="15797"/>
                  </a:lnTo>
                  <a:lnTo>
                    <a:pt x="3901" y="15471"/>
                  </a:lnTo>
                  <a:lnTo>
                    <a:pt x="3920" y="15127"/>
                  </a:lnTo>
                  <a:lnTo>
                    <a:pt x="3959" y="14802"/>
                  </a:lnTo>
                  <a:lnTo>
                    <a:pt x="3997" y="14458"/>
                  </a:lnTo>
                  <a:lnTo>
                    <a:pt x="4035" y="14114"/>
                  </a:lnTo>
                  <a:lnTo>
                    <a:pt x="4188" y="13406"/>
                  </a:lnTo>
                  <a:lnTo>
                    <a:pt x="4360" y="12679"/>
                  </a:lnTo>
                  <a:lnTo>
                    <a:pt x="4590" y="11953"/>
                  </a:lnTo>
                  <a:lnTo>
                    <a:pt x="4857" y="11226"/>
                  </a:lnTo>
                  <a:lnTo>
                    <a:pt x="5163" y="10480"/>
                  </a:lnTo>
                  <a:lnTo>
                    <a:pt x="5507" y="9715"/>
                  </a:lnTo>
                  <a:lnTo>
                    <a:pt x="5890" y="8970"/>
                  </a:lnTo>
                  <a:lnTo>
                    <a:pt x="5890" y="8970"/>
                  </a:lnTo>
                  <a:lnTo>
                    <a:pt x="5890" y="8625"/>
                  </a:lnTo>
                  <a:lnTo>
                    <a:pt x="5890" y="8300"/>
                  </a:lnTo>
                  <a:lnTo>
                    <a:pt x="5871" y="7975"/>
                  </a:lnTo>
                  <a:lnTo>
                    <a:pt x="5833" y="7650"/>
                  </a:lnTo>
                  <a:lnTo>
                    <a:pt x="5794" y="7344"/>
                  </a:lnTo>
                  <a:lnTo>
                    <a:pt x="5737" y="7019"/>
                  </a:lnTo>
                  <a:lnTo>
                    <a:pt x="5660" y="6713"/>
                  </a:lnTo>
                  <a:lnTo>
                    <a:pt x="5584" y="6407"/>
                  </a:lnTo>
                  <a:lnTo>
                    <a:pt x="5488" y="6101"/>
                  </a:lnTo>
                  <a:lnTo>
                    <a:pt x="5393" y="5795"/>
                  </a:lnTo>
                  <a:lnTo>
                    <a:pt x="5144" y="5183"/>
                  </a:lnTo>
                  <a:lnTo>
                    <a:pt x="4857" y="4610"/>
                  </a:lnTo>
                  <a:lnTo>
                    <a:pt x="4532" y="4036"/>
                  </a:lnTo>
                  <a:lnTo>
                    <a:pt x="4169" y="3481"/>
                  </a:lnTo>
                  <a:lnTo>
                    <a:pt x="3767" y="2927"/>
                  </a:lnTo>
                  <a:lnTo>
                    <a:pt x="3327" y="2391"/>
                  </a:lnTo>
                  <a:lnTo>
                    <a:pt x="2849" y="1894"/>
                  </a:lnTo>
                  <a:lnTo>
                    <a:pt x="2352" y="1397"/>
                  </a:lnTo>
                  <a:lnTo>
                    <a:pt x="1817" y="900"/>
                  </a:lnTo>
                  <a:lnTo>
                    <a:pt x="1262" y="441"/>
                  </a:lnTo>
                  <a:lnTo>
                    <a:pt x="66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-8136573" y="2349343"/>
              <a:ext cx="6758292" cy="1902434"/>
            </a:xfrm>
            <a:custGeom>
              <a:avLst/>
              <a:gdLst/>
              <a:ahLst/>
              <a:cxnLst/>
              <a:rect l="l" t="t" r="r" b="b"/>
              <a:pathLst>
                <a:path w="173981" h="48975" extrusionOk="0">
                  <a:moveTo>
                    <a:pt x="117396" y="0"/>
                  </a:moveTo>
                  <a:lnTo>
                    <a:pt x="116325" y="39"/>
                  </a:lnTo>
                  <a:lnTo>
                    <a:pt x="115254" y="96"/>
                  </a:lnTo>
                  <a:lnTo>
                    <a:pt x="114183" y="173"/>
                  </a:lnTo>
                  <a:lnTo>
                    <a:pt x="113132" y="268"/>
                  </a:lnTo>
                  <a:lnTo>
                    <a:pt x="112061" y="402"/>
                  </a:lnTo>
                  <a:lnTo>
                    <a:pt x="110990" y="536"/>
                  </a:lnTo>
                  <a:lnTo>
                    <a:pt x="109938" y="708"/>
                  </a:lnTo>
                  <a:lnTo>
                    <a:pt x="108886" y="899"/>
                  </a:lnTo>
                  <a:lnTo>
                    <a:pt x="107835" y="1110"/>
                  </a:lnTo>
                  <a:lnTo>
                    <a:pt x="106783" y="1339"/>
                  </a:lnTo>
                  <a:lnTo>
                    <a:pt x="105731" y="1588"/>
                  </a:lnTo>
                  <a:lnTo>
                    <a:pt x="104698" y="1855"/>
                  </a:lnTo>
                  <a:lnTo>
                    <a:pt x="103666" y="2142"/>
                  </a:lnTo>
                  <a:lnTo>
                    <a:pt x="102633" y="2448"/>
                  </a:lnTo>
                  <a:lnTo>
                    <a:pt x="101620" y="2754"/>
                  </a:lnTo>
                  <a:lnTo>
                    <a:pt x="100606" y="3098"/>
                  </a:lnTo>
                  <a:lnTo>
                    <a:pt x="99593" y="3443"/>
                  </a:lnTo>
                  <a:lnTo>
                    <a:pt x="98579" y="3806"/>
                  </a:lnTo>
                  <a:lnTo>
                    <a:pt x="97585" y="4188"/>
                  </a:lnTo>
                  <a:lnTo>
                    <a:pt x="96609" y="4590"/>
                  </a:lnTo>
                  <a:lnTo>
                    <a:pt x="95634" y="4992"/>
                  </a:lnTo>
                  <a:lnTo>
                    <a:pt x="94659" y="5412"/>
                  </a:lnTo>
                  <a:lnTo>
                    <a:pt x="93703" y="5833"/>
                  </a:lnTo>
                  <a:lnTo>
                    <a:pt x="92747" y="6292"/>
                  </a:lnTo>
                  <a:lnTo>
                    <a:pt x="91809" y="6732"/>
                  </a:lnTo>
                  <a:lnTo>
                    <a:pt x="90872" y="7191"/>
                  </a:lnTo>
                  <a:lnTo>
                    <a:pt x="89037" y="8147"/>
                  </a:lnTo>
                  <a:lnTo>
                    <a:pt x="87220" y="9141"/>
                  </a:lnTo>
                  <a:lnTo>
                    <a:pt x="85422" y="10155"/>
                  </a:lnTo>
                  <a:lnTo>
                    <a:pt x="83644" y="11187"/>
                  </a:lnTo>
                  <a:lnTo>
                    <a:pt x="81866" y="12258"/>
                  </a:lnTo>
                  <a:lnTo>
                    <a:pt x="80125" y="13348"/>
                  </a:lnTo>
                  <a:lnTo>
                    <a:pt x="78385" y="14438"/>
                  </a:lnTo>
                  <a:lnTo>
                    <a:pt x="74943" y="16676"/>
                  </a:lnTo>
                  <a:lnTo>
                    <a:pt x="71501" y="18913"/>
                  </a:lnTo>
                  <a:lnTo>
                    <a:pt x="68059" y="21150"/>
                  </a:lnTo>
                  <a:lnTo>
                    <a:pt x="66338" y="22260"/>
                  </a:lnTo>
                  <a:lnTo>
                    <a:pt x="64578" y="23350"/>
                  </a:lnTo>
                  <a:lnTo>
                    <a:pt x="62762" y="24459"/>
                  </a:lnTo>
                  <a:lnTo>
                    <a:pt x="60926" y="25549"/>
                  </a:lnTo>
                  <a:lnTo>
                    <a:pt x="59071" y="26620"/>
                  </a:lnTo>
                  <a:lnTo>
                    <a:pt x="57197" y="27671"/>
                  </a:lnTo>
                  <a:lnTo>
                    <a:pt x="55323" y="28723"/>
                  </a:lnTo>
                  <a:lnTo>
                    <a:pt x="53430" y="29737"/>
                  </a:lnTo>
                  <a:lnTo>
                    <a:pt x="51517" y="30731"/>
                  </a:lnTo>
                  <a:lnTo>
                    <a:pt x="49586" y="31706"/>
                  </a:lnTo>
                  <a:lnTo>
                    <a:pt x="47635" y="32663"/>
                  </a:lnTo>
                  <a:lnTo>
                    <a:pt x="45685" y="33600"/>
                  </a:lnTo>
                  <a:lnTo>
                    <a:pt x="43734" y="34517"/>
                  </a:lnTo>
                  <a:lnTo>
                    <a:pt x="41746" y="35416"/>
                  </a:lnTo>
                  <a:lnTo>
                    <a:pt x="39757" y="36296"/>
                  </a:lnTo>
                  <a:lnTo>
                    <a:pt x="37749" y="37137"/>
                  </a:lnTo>
                  <a:lnTo>
                    <a:pt x="35741" y="37979"/>
                  </a:lnTo>
                  <a:lnTo>
                    <a:pt x="33714" y="38801"/>
                  </a:lnTo>
                  <a:lnTo>
                    <a:pt x="31687" y="39585"/>
                  </a:lnTo>
                  <a:lnTo>
                    <a:pt x="29641" y="40369"/>
                  </a:lnTo>
                  <a:lnTo>
                    <a:pt x="27576" y="41115"/>
                  </a:lnTo>
                  <a:lnTo>
                    <a:pt x="25510" y="41861"/>
                  </a:lnTo>
                  <a:lnTo>
                    <a:pt x="23426" y="42568"/>
                  </a:lnTo>
                  <a:lnTo>
                    <a:pt x="21341" y="43257"/>
                  </a:lnTo>
                  <a:lnTo>
                    <a:pt x="19238" y="43926"/>
                  </a:lnTo>
                  <a:lnTo>
                    <a:pt x="17134" y="44576"/>
                  </a:lnTo>
                  <a:lnTo>
                    <a:pt x="15031" y="45207"/>
                  </a:lnTo>
                  <a:lnTo>
                    <a:pt x="12908" y="45800"/>
                  </a:lnTo>
                  <a:lnTo>
                    <a:pt x="10766" y="46393"/>
                  </a:lnTo>
                  <a:lnTo>
                    <a:pt x="8625" y="46947"/>
                  </a:lnTo>
                  <a:lnTo>
                    <a:pt x="6483" y="47483"/>
                  </a:lnTo>
                  <a:lnTo>
                    <a:pt x="4322" y="48018"/>
                  </a:lnTo>
                  <a:lnTo>
                    <a:pt x="2161" y="48496"/>
                  </a:lnTo>
                  <a:lnTo>
                    <a:pt x="0" y="48974"/>
                  </a:lnTo>
                  <a:lnTo>
                    <a:pt x="173981" y="48974"/>
                  </a:lnTo>
                  <a:lnTo>
                    <a:pt x="173981" y="8778"/>
                  </a:lnTo>
                  <a:lnTo>
                    <a:pt x="173197" y="8931"/>
                  </a:lnTo>
                  <a:lnTo>
                    <a:pt x="172413" y="9122"/>
                  </a:lnTo>
                  <a:lnTo>
                    <a:pt x="171648" y="9332"/>
                  </a:lnTo>
                  <a:lnTo>
                    <a:pt x="170883" y="9581"/>
                  </a:lnTo>
                  <a:lnTo>
                    <a:pt x="170118" y="9849"/>
                  </a:lnTo>
                  <a:lnTo>
                    <a:pt x="169372" y="10136"/>
                  </a:lnTo>
                  <a:lnTo>
                    <a:pt x="168645" y="10442"/>
                  </a:lnTo>
                  <a:lnTo>
                    <a:pt x="167919" y="10767"/>
                  </a:lnTo>
                  <a:lnTo>
                    <a:pt x="167192" y="11130"/>
                  </a:lnTo>
                  <a:lnTo>
                    <a:pt x="166485" y="11493"/>
                  </a:lnTo>
                  <a:lnTo>
                    <a:pt x="165796" y="11876"/>
                  </a:lnTo>
                  <a:lnTo>
                    <a:pt x="165108" y="12277"/>
                  </a:lnTo>
                  <a:lnTo>
                    <a:pt x="164419" y="12679"/>
                  </a:lnTo>
                  <a:lnTo>
                    <a:pt x="163750" y="13100"/>
                  </a:lnTo>
                  <a:lnTo>
                    <a:pt x="163100" y="13520"/>
                  </a:lnTo>
                  <a:lnTo>
                    <a:pt x="162469" y="13960"/>
                  </a:lnTo>
                  <a:lnTo>
                    <a:pt x="161646" y="14553"/>
                  </a:lnTo>
                  <a:lnTo>
                    <a:pt x="160824" y="15146"/>
                  </a:lnTo>
                  <a:lnTo>
                    <a:pt x="159237" y="16351"/>
                  </a:lnTo>
                  <a:lnTo>
                    <a:pt x="156063" y="18798"/>
                  </a:lnTo>
                  <a:lnTo>
                    <a:pt x="154475" y="20003"/>
                  </a:lnTo>
                  <a:lnTo>
                    <a:pt x="153653" y="20596"/>
                  </a:lnTo>
                  <a:lnTo>
                    <a:pt x="152831" y="21170"/>
                  </a:lnTo>
                  <a:lnTo>
                    <a:pt x="152009" y="21743"/>
                  </a:lnTo>
                  <a:lnTo>
                    <a:pt x="151148" y="22279"/>
                  </a:lnTo>
                  <a:lnTo>
                    <a:pt x="150287" y="22814"/>
                  </a:lnTo>
                  <a:lnTo>
                    <a:pt x="149408" y="23311"/>
                  </a:lnTo>
                  <a:lnTo>
                    <a:pt x="148968" y="23541"/>
                  </a:lnTo>
                  <a:lnTo>
                    <a:pt x="148528" y="23770"/>
                  </a:lnTo>
                  <a:lnTo>
                    <a:pt x="148088" y="23981"/>
                  </a:lnTo>
                  <a:lnTo>
                    <a:pt x="147610" y="24172"/>
                  </a:lnTo>
                  <a:lnTo>
                    <a:pt x="147151" y="24344"/>
                  </a:lnTo>
                  <a:lnTo>
                    <a:pt x="146654" y="24497"/>
                  </a:lnTo>
                  <a:lnTo>
                    <a:pt x="146176" y="24631"/>
                  </a:lnTo>
                  <a:lnTo>
                    <a:pt x="145698" y="24726"/>
                  </a:lnTo>
                  <a:lnTo>
                    <a:pt x="145201" y="24803"/>
                  </a:lnTo>
                  <a:lnTo>
                    <a:pt x="144723" y="24860"/>
                  </a:lnTo>
                  <a:lnTo>
                    <a:pt x="144245" y="24860"/>
                  </a:lnTo>
                  <a:lnTo>
                    <a:pt x="143767" y="24841"/>
                  </a:lnTo>
                  <a:lnTo>
                    <a:pt x="143308" y="24765"/>
                  </a:lnTo>
                  <a:lnTo>
                    <a:pt x="143078" y="24726"/>
                  </a:lnTo>
                  <a:lnTo>
                    <a:pt x="142849" y="24650"/>
                  </a:lnTo>
                  <a:lnTo>
                    <a:pt x="142619" y="24593"/>
                  </a:lnTo>
                  <a:lnTo>
                    <a:pt x="142409" y="24497"/>
                  </a:lnTo>
                  <a:lnTo>
                    <a:pt x="142198" y="24401"/>
                  </a:lnTo>
                  <a:lnTo>
                    <a:pt x="141988" y="24287"/>
                  </a:lnTo>
                  <a:lnTo>
                    <a:pt x="141663" y="24095"/>
                  </a:lnTo>
                  <a:lnTo>
                    <a:pt x="141395" y="23885"/>
                  </a:lnTo>
                  <a:lnTo>
                    <a:pt x="141128" y="23636"/>
                  </a:lnTo>
                  <a:lnTo>
                    <a:pt x="140898" y="23388"/>
                  </a:lnTo>
                  <a:lnTo>
                    <a:pt x="140688" y="23101"/>
                  </a:lnTo>
                  <a:lnTo>
                    <a:pt x="140516" y="22814"/>
                  </a:lnTo>
                  <a:lnTo>
                    <a:pt x="140344" y="22527"/>
                  </a:lnTo>
                  <a:lnTo>
                    <a:pt x="140210" y="22202"/>
                  </a:lnTo>
                  <a:lnTo>
                    <a:pt x="140114" y="21877"/>
                  </a:lnTo>
                  <a:lnTo>
                    <a:pt x="140018" y="21552"/>
                  </a:lnTo>
                  <a:lnTo>
                    <a:pt x="139942" y="21227"/>
                  </a:lnTo>
                  <a:lnTo>
                    <a:pt x="139904" y="20883"/>
                  </a:lnTo>
                  <a:lnTo>
                    <a:pt x="139865" y="20539"/>
                  </a:lnTo>
                  <a:lnTo>
                    <a:pt x="139865" y="20194"/>
                  </a:lnTo>
                  <a:lnTo>
                    <a:pt x="139865" y="19850"/>
                  </a:lnTo>
                  <a:lnTo>
                    <a:pt x="139904" y="19525"/>
                  </a:lnTo>
                  <a:lnTo>
                    <a:pt x="139942" y="19181"/>
                  </a:lnTo>
                  <a:lnTo>
                    <a:pt x="139980" y="18856"/>
                  </a:lnTo>
                  <a:lnTo>
                    <a:pt x="140114" y="18186"/>
                  </a:lnTo>
                  <a:lnTo>
                    <a:pt x="140286" y="17536"/>
                  </a:lnTo>
                  <a:lnTo>
                    <a:pt x="140439" y="16886"/>
                  </a:lnTo>
                  <a:lnTo>
                    <a:pt x="140611" y="16217"/>
                  </a:lnTo>
                  <a:lnTo>
                    <a:pt x="140764" y="15567"/>
                  </a:lnTo>
                  <a:lnTo>
                    <a:pt x="140879" y="14916"/>
                  </a:lnTo>
                  <a:lnTo>
                    <a:pt x="140936" y="14572"/>
                  </a:lnTo>
                  <a:lnTo>
                    <a:pt x="140975" y="14247"/>
                  </a:lnTo>
                  <a:lnTo>
                    <a:pt x="140994" y="13922"/>
                  </a:lnTo>
                  <a:lnTo>
                    <a:pt x="140994" y="13616"/>
                  </a:lnTo>
                  <a:lnTo>
                    <a:pt x="140994" y="13291"/>
                  </a:lnTo>
                  <a:lnTo>
                    <a:pt x="140975" y="12985"/>
                  </a:lnTo>
                  <a:lnTo>
                    <a:pt x="140955" y="12679"/>
                  </a:lnTo>
                  <a:lnTo>
                    <a:pt x="140917" y="12373"/>
                  </a:lnTo>
                  <a:lnTo>
                    <a:pt x="140802" y="11780"/>
                  </a:lnTo>
                  <a:lnTo>
                    <a:pt x="140649" y="11187"/>
                  </a:lnTo>
                  <a:lnTo>
                    <a:pt x="140458" y="10595"/>
                  </a:lnTo>
                  <a:lnTo>
                    <a:pt x="140229" y="10040"/>
                  </a:lnTo>
                  <a:lnTo>
                    <a:pt x="139961" y="9485"/>
                  </a:lnTo>
                  <a:lnTo>
                    <a:pt x="139636" y="8931"/>
                  </a:lnTo>
                  <a:lnTo>
                    <a:pt x="139292" y="8395"/>
                  </a:lnTo>
                  <a:lnTo>
                    <a:pt x="138909" y="7879"/>
                  </a:lnTo>
                  <a:lnTo>
                    <a:pt x="138508" y="7382"/>
                  </a:lnTo>
                  <a:lnTo>
                    <a:pt x="138049" y="6885"/>
                  </a:lnTo>
                  <a:lnTo>
                    <a:pt x="137590" y="6407"/>
                  </a:lnTo>
                  <a:lnTo>
                    <a:pt x="137093" y="5948"/>
                  </a:lnTo>
                  <a:lnTo>
                    <a:pt x="136557" y="5489"/>
                  </a:lnTo>
                  <a:lnTo>
                    <a:pt x="136003" y="5068"/>
                  </a:lnTo>
                  <a:lnTo>
                    <a:pt x="135429" y="4647"/>
                  </a:lnTo>
                  <a:lnTo>
                    <a:pt x="134836" y="4246"/>
                  </a:lnTo>
                  <a:lnTo>
                    <a:pt x="134224" y="3863"/>
                  </a:lnTo>
                  <a:lnTo>
                    <a:pt x="133593" y="3500"/>
                  </a:lnTo>
                  <a:lnTo>
                    <a:pt x="132943" y="3137"/>
                  </a:lnTo>
                  <a:lnTo>
                    <a:pt x="132274" y="2811"/>
                  </a:lnTo>
                  <a:lnTo>
                    <a:pt x="131604" y="2506"/>
                  </a:lnTo>
                  <a:lnTo>
                    <a:pt x="130916" y="2200"/>
                  </a:lnTo>
                  <a:lnTo>
                    <a:pt x="130208" y="1932"/>
                  </a:lnTo>
                  <a:lnTo>
                    <a:pt x="129501" y="1683"/>
                  </a:lnTo>
                  <a:lnTo>
                    <a:pt x="128793" y="1435"/>
                  </a:lnTo>
                  <a:lnTo>
                    <a:pt x="128067" y="1224"/>
                  </a:lnTo>
                  <a:lnTo>
                    <a:pt x="127340" y="1033"/>
                  </a:lnTo>
                  <a:lnTo>
                    <a:pt x="126613" y="861"/>
                  </a:lnTo>
                  <a:lnTo>
                    <a:pt x="125887" y="708"/>
                  </a:lnTo>
                  <a:lnTo>
                    <a:pt x="124835" y="536"/>
                  </a:lnTo>
                  <a:lnTo>
                    <a:pt x="123783" y="364"/>
                  </a:lnTo>
                  <a:lnTo>
                    <a:pt x="122712" y="249"/>
                  </a:lnTo>
                  <a:lnTo>
                    <a:pt x="121660" y="134"/>
                  </a:lnTo>
                  <a:lnTo>
                    <a:pt x="120590" y="58"/>
                  </a:lnTo>
                  <a:lnTo>
                    <a:pt x="119519" y="20"/>
                  </a:lnTo>
                  <a:lnTo>
                    <a:pt x="1184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66675" dir="1668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-5801363" y="3210228"/>
              <a:ext cx="261543" cy="291260"/>
            </a:xfrm>
            <a:custGeom>
              <a:avLst/>
              <a:gdLst/>
              <a:ahLst/>
              <a:cxnLst/>
              <a:rect l="l" t="t" r="r" b="b"/>
              <a:pathLst>
                <a:path w="6733" h="7498" fill="none" extrusionOk="0">
                  <a:moveTo>
                    <a:pt x="2430" y="1"/>
                  </a:moveTo>
                  <a:lnTo>
                    <a:pt x="2430" y="1"/>
                  </a:lnTo>
                  <a:lnTo>
                    <a:pt x="536" y="1187"/>
                  </a:lnTo>
                  <a:lnTo>
                    <a:pt x="536" y="1187"/>
                  </a:lnTo>
                  <a:lnTo>
                    <a:pt x="1" y="1512"/>
                  </a:lnTo>
                  <a:lnTo>
                    <a:pt x="1" y="1512"/>
                  </a:lnTo>
                  <a:lnTo>
                    <a:pt x="1" y="1837"/>
                  </a:lnTo>
                  <a:lnTo>
                    <a:pt x="1" y="1837"/>
                  </a:lnTo>
                  <a:lnTo>
                    <a:pt x="1" y="2257"/>
                  </a:lnTo>
                  <a:lnTo>
                    <a:pt x="20" y="2659"/>
                  </a:lnTo>
                  <a:lnTo>
                    <a:pt x="77" y="3061"/>
                  </a:lnTo>
                  <a:lnTo>
                    <a:pt x="154" y="3443"/>
                  </a:lnTo>
                  <a:lnTo>
                    <a:pt x="250" y="3826"/>
                  </a:lnTo>
                  <a:lnTo>
                    <a:pt x="364" y="4189"/>
                  </a:lnTo>
                  <a:lnTo>
                    <a:pt x="517" y="4552"/>
                  </a:lnTo>
                  <a:lnTo>
                    <a:pt x="689" y="4896"/>
                  </a:lnTo>
                  <a:lnTo>
                    <a:pt x="881" y="5222"/>
                  </a:lnTo>
                  <a:lnTo>
                    <a:pt x="1110" y="5528"/>
                  </a:lnTo>
                  <a:lnTo>
                    <a:pt x="1359" y="5833"/>
                  </a:lnTo>
                  <a:lnTo>
                    <a:pt x="1646" y="6101"/>
                  </a:lnTo>
                  <a:lnTo>
                    <a:pt x="1971" y="6369"/>
                  </a:lnTo>
                  <a:lnTo>
                    <a:pt x="2315" y="6598"/>
                  </a:lnTo>
                  <a:lnTo>
                    <a:pt x="2697" y="6828"/>
                  </a:lnTo>
                  <a:lnTo>
                    <a:pt x="3099" y="7019"/>
                  </a:lnTo>
                  <a:lnTo>
                    <a:pt x="3099" y="7019"/>
                  </a:lnTo>
                  <a:lnTo>
                    <a:pt x="3405" y="7134"/>
                  </a:lnTo>
                  <a:lnTo>
                    <a:pt x="3711" y="7229"/>
                  </a:lnTo>
                  <a:lnTo>
                    <a:pt x="4017" y="7306"/>
                  </a:lnTo>
                  <a:lnTo>
                    <a:pt x="4342" y="7382"/>
                  </a:lnTo>
                  <a:lnTo>
                    <a:pt x="4648" y="7440"/>
                  </a:lnTo>
                  <a:lnTo>
                    <a:pt x="4954" y="7459"/>
                  </a:lnTo>
                  <a:lnTo>
                    <a:pt x="5279" y="7478"/>
                  </a:lnTo>
                  <a:lnTo>
                    <a:pt x="5604" y="7497"/>
                  </a:lnTo>
                  <a:lnTo>
                    <a:pt x="5604" y="7497"/>
                  </a:lnTo>
                  <a:lnTo>
                    <a:pt x="6159" y="7478"/>
                  </a:lnTo>
                  <a:lnTo>
                    <a:pt x="6732" y="7421"/>
                  </a:lnTo>
                  <a:lnTo>
                    <a:pt x="6732" y="7421"/>
                  </a:lnTo>
                  <a:lnTo>
                    <a:pt x="6388" y="7344"/>
                  </a:lnTo>
                  <a:lnTo>
                    <a:pt x="6025" y="7249"/>
                  </a:lnTo>
                  <a:lnTo>
                    <a:pt x="5680" y="7153"/>
                  </a:lnTo>
                  <a:lnTo>
                    <a:pt x="5317" y="7019"/>
                  </a:lnTo>
                  <a:lnTo>
                    <a:pt x="5317" y="7019"/>
                  </a:lnTo>
                  <a:lnTo>
                    <a:pt x="5049" y="6885"/>
                  </a:lnTo>
                  <a:lnTo>
                    <a:pt x="4801" y="6771"/>
                  </a:lnTo>
                  <a:lnTo>
                    <a:pt x="4571" y="6618"/>
                  </a:lnTo>
                  <a:lnTo>
                    <a:pt x="4342" y="6484"/>
                  </a:lnTo>
                  <a:lnTo>
                    <a:pt x="4132" y="6331"/>
                  </a:lnTo>
                  <a:lnTo>
                    <a:pt x="3921" y="6159"/>
                  </a:lnTo>
                  <a:lnTo>
                    <a:pt x="3730" y="5986"/>
                  </a:lnTo>
                  <a:lnTo>
                    <a:pt x="3558" y="5795"/>
                  </a:lnTo>
                  <a:lnTo>
                    <a:pt x="3386" y="5623"/>
                  </a:lnTo>
                  <a:lnTo>
                    <a:pt x="3233" y="5413"/>
                  </a:lnTo>
                  <a:lnTo>
                    <a:pt x="3099" y="5222"/>
                  </a:lnTo>
                  <a:lnTo>
                    <a:pt x="2965" y="5011"/>
                  </a:lnTo>
                  <a:lnTo>
                    <a:pt x="2850" y="4801"/>
                  </a:lnTo>
                  <a:lnTo>
                    <a:pt x="2736" y="4571"/>
                  </a:lnTo>
                  <a:lnTo>
                    <a:pt x="2640" y="4361"/>
                  </a:lnTo>
                  <a:lnTo>
                    <a:pt x="2544" y="4132"/>
                  </a:lnTo>
                  <a:lnTo>
                    <a:pt x="2410" y="3653"/>
                  </a:lnTo>
                  <a:lnTo>
                    <a:pt x="2315" y="3156"/>
                  </a:lnTo>
                  <a:lnTo>
                    <a:pt x="2238" y="2659"/>
                  </a:lnTo>
                  <a:lnTo>
                    <a:pt x="2219" y="2124"/>
                  </a:lnTo>
                  <a:lnTo>
                    <a:pt x="2219" y="1607"/>
                  </a:lnTo>
                  <a:lnTo>
                    <a:pt x="2257" y="1072"/>
                  </a:lnTo>
                  <a:lnTo>
                    <a:pt x="2334" y="536"/>
                  </a:lnTo>
                  <a:lnTo>
                    <a:pt x="2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-8286759" y="3147108"/>
              <a:ext cx="4404285" cy="1104635"/>
            </a:xfrm>
            <a:custGeom>
              <a:avLst/>
              <a:gdLst/>
              <a:ahLst/>
              <a:cxnLst/>
              <a:rect l="l" t="t" r="r" b="b"/>
              <a:pathLst>
                <a:path w="113381" h="28437" extrusionOk="0">
                  <a:moveTo>
                    <a:pt x="103112" y="1"/>
                  </a:moveTo>
                  <a:lnTo>
                    <a:pt x="102538" y="20"/>
                  </a:lnTo>
                  <a:lnTo>
                    <a:pt x="101983" y="39"/>
                  </a:lnTo>
                  <a:lnTo>
                    <a:pt x="102844" y="115"/>
                  </a:lnTo>
                  <a:lnTo>
                    <a:pt x="103265" y="154"/>
                  </a:lnTo>
                  <a:lnTo>
                    <a:pt x="103685" y="230"/>
                  </a:lnTo>
                  <a:lnTo>
                    <a:pt x="104240" y="326"/>
                  </a:lnTo>
                  <a:lnTo>
                    <a:pt x="104794" y="459"/>
                  </a:lnTo>
                  <a:lnTo>
                    <a:pt x="105330" y="612"/>
                  </a:lnTo>
                  <a:lnTo>
                    <a:pt x="105846" y="785"/>
                  </a:lnTo>
                  <a:lnTo>
                    <a:pt x="106362" y="995"/>
                  </a:lnTo>
                  <a:lnTo>
                    <a:pt x="106879" y="1205"/>
                  </a:lnTo>
                  <a:lnTo>
                    <a:pt x="107357" y="1454"/>
                  </a:lnTo>
                  <a:lnTo>
                    <a:pt x="107835" y="1722"/>
                  </a:lnTo>
                  <a:lnTo>
                    <a:pt x="108275" y="2008"/>
                  </a:lnTo>
                  <a:lnTo>
                    <a:pt x="108695" y="2334"/>
                  </a:lnTo>
                  <a:lnTo>
                    <a:pt x="109097" y="2659"/>
                  </a:lnTo>
                  <a:lnTo>
                    <a:pt x="109460" y="3022"/>
                  </a:lnTo>
                  <a:lnTo>
                    <a:pt x="109805" y="3385"/>
                  </a:lnTo>
                  <a:lnTo>
                    <a:pt x="110111" y="3787"/>
                  </a:lnTo>
                  <a:lnTo>
                    <a:pt x="110378" y="4208"/>
                  </a:lnTo>
                  <a:lnTo>
                    <a:pt x="110608" y="4628"/>
                  </a:lnTo>
                  <a:lnTo>
                    <a:pt x="110799" y="5068"/>
                  </a:lnTo>
                  <a:lnTo>
                    <a:pt x="110933" y="5489"/>
                  </a:lnTo>
                  <a:lnTo>
                    <a:pt x="111048" y="5910"/>
                  </a:lnTo>
                  <a:lnTo>
                    <a:pt x="111124" y="6330"/>
                  </a:lnTo>
                  <a:lnTo>
                    <a:pt x="111162" y="6770"/>
                  </a:lnTo>
                  <a:lnTo>
                    <a:pt x="111162" y="7191"/>
                  </a:lnTo>
                  <a:lnTo>
                    <a:pt x="111143" y="7611"/>
                  </a:lnTo>
                  <a:lnTo>
                    <a:pt x="111086" y="8051"/>
                  </a:lnTo>
                  <a:lnTo>
                    <a:pt x="111009" y="8472"/>
                  </a:lnTo>
                  <a:lnTo>
                    <a:pt x="110895" y="8893"/>
                  </a:lnTo>
                  <a:lnTo>
                    <a:pt x="110761" y="9313"/>
                  </a:lnTo>
                  <a:lnTo>
                    <a:pt x="110608" y="9734"/>
                  </a:lnTo>
                  <a:lnTo>
                    <a:pt x="110416" y="10155"/>
                  </a:lnTo>
                  <a:lnTo>
                    <a:pt x="110206" y="10556"/>
                  </a:lnTo>
                  <a:lnTo>
                    <a:pt x="109977" y="10977"/>
                  </a:lnTo>
                  <a:lnTo>
                    <a:pt x="109747" y="11379"/>
                  </a:lnTo>
                  <a:lnTo>
                    <a:pt x="109479" y="11799"/>
                  </a:lnTo>
                  <a:lnTo>
                    <a:pt x="109193" y="12201"/>
                  </a:lnTo>
                  <a:lnTo>
                    <a:pt x="108906" y="12603"/>
                  </a:lnTo>
                  <a:lnTo>
                    <a:pt x="108600" y="13004"/>
                  </a:lnTo>
                  <a:lnTo>
                    <a:pt x="107950" y="13788"/>
                  </a:lnTo>
                  <a:lnTo>
                    <a:pt x="107280" y="14572"/>
                  </a:lnTo>
                  <a:lnTo>
                    <a:pt x="106573" y="15337"/>
                  </a:lnTo>
                  <a:lnTo>
                    <a:pt x="105846" y="16064"/>
                  </a:lnTo>
                  <a:lnTo>
                    <a:pt x="105119" y="16791"/>
                  </a:lnTo>
                  <a:lnTo>
                    <a:pt x="104393" y="17498"/>
                  </a:lnTo>
                  <a:lnTo>
                    <a:pt x="103112" y="18779"/>
                  </a:lnTo>
                  <a:lnTo>
                    <a:pt x="101869" y="20080"/>
                  </a:lnTo>
                  <a:lnTo>
                    <a:pt x="100664" y="21418"/>
                  </a:lnTo>
                  <a:lnTo>
                    <a:pt x="99478" y="22776"/>
                  </a:lnTo>
                  <a:lnTo>
                    <a:pt x="98350" y="24153"/>
                  </a:lnTo>
                  <a:lnTo>
                    <a:pt x="97260" y="25549"/>
                  </a:lnTo>
                  <a:lnTo>
                    <a:pt x="96208" y="26983"/>
                  </a:lnTo>
                  <a:lnTo>
                    <a:pt x="95195" y="28417"/>
                  </a:lnTo>
                  <a:lnTo>
                    <a:pt x="20" y="28417"/>
                  </a:lnTo>
                  <a:lnTo>
                    <a:pt x="1" y="28436"/>
                  </a:lnTo>
                  <a:lnTo>
                    <a:pt x="97413" y="28436"/>
                  </a:lnTo>
                  <a:lnTo>
                    <a:pt x="98426" y="26983"/>
                  </a:lnTo>
                  <a:lnTo>
                    <a:pt x="99478" y="25549"/>
                  </a:lnTo>
                  <a:lnTo>
                    <a:pt x="100568" y="24153"/>
                  </a:lnTo>
                  <a:lnTo>
                    <a:pt x="101696" y="22776"/>
                  </a:lnTo>
                  <a:lnTo>
                    <a:pt x="102863" y="21418"/>
                  </a:lnTo>
                  <a:lnTo>
                    <a:pt x="104087" y="20080"/>
                  </a:lnTo>
                  <a:lnTo>
                    <a:pt x="105330" y="18779"/>
                  </a:lnTo>
                  <a:lnTo>
                    <a:pt x="106611" y="17498"/>
                  </a:lnTo>
                  <a:lnTo>
                    <a:pt x="107338" y="16791"/>
                  </a:lnTo>
                  <a:lnTo>
                    <a:pt x="108064" y="16064"/>
                  </a:lnTo>
                  <a:lnTo>
                    <a:pt x="108772" y="15337"/>
                  </a:lnTo>
                  <a:lnTo>
                    <a:pt x="109499" y="14572"/>
                  </a:lnTo>
                  <a:lnTo>
                    <a:pt x="110168" y="13788"/>
                  </a:lnTo>
                  <a:lnTo>
                    <a:pt x="110818" y="13004"/>
                  </a:lnTo>
                  <a:lnTo>
                    <a:pt x="111124" y="12603"/>
                  </a:lnTo>
                  <a:lnTo>
                    <a:pt x="111411" y="12201"/>
                  </a:lnTo>
                  <a:lnTo>
                    <a:pt x="111698" y="11799"/>
                  </a:lnTo>
                  <a:lnTo>
                    <a:pt x="111965" y="11379"/>
                  </a:lnTo>
                  <a:lnTo>
                    <a:pt x="112195" y="10977"/>
                  </a:lnTo>
                  <a:lnTo>
                    <a:pt x="112424" y="10556"/>
                  </a:lnTo>
                  <a:lnTo>
                    <a:pt x="112635" y="10155"/>
                  </a:lnTo>
                  <a:lnTo>
                    <a:pt x="112807" y="9734"/>
                  </a:lnTo>
                  <a:lnTo>
                    <a:pt x="112979" y="9313"/>
                  </a:lnTo>
                  <a:lnTo>
                    <a:pt x="113113" y="8893"/>
                  </a:lnTo>
                  <a:lnTo>
                    <a:pt x="113228" y="8472"/>
                  </a:lnTo>
                  <a:lnTo>
                    <a:pt x="113304" y="8051"/>
                  </a:lnTo>
                  <a:lnTo>
                    <a:pt x="113361" y="7611"/>
                  </a:lnTo>
                  <a:lnTo>
                    <a:pt x="113381" y="7191"/>
                  </a:lnTo>
                  <a:lnTo>
                    <a:pt x="113381" y="6770"/>
                  </a:lnTo>
                  <a:lnTo>
                    <a:pt x="113342" y="6349"/>
                  </a:lnTo>
                  <a:lnTo>
                    <a:pt x="113266" y="5910"/>
                  </a:lnTo>
                  <a:lnTo>
                    <a:pt x="113151" y="5489"/>
                  </a:lnTo>
                  <a:lnTo>
                    <a:pt x="113017" y="5068"/>
                  </a:lnTo>
                  <a:lnTo>
                    <a:pt x="112826" y="4628"/>
                  </a:lnTo>
                  <a:lnTo>
                    <a:pt x="112596" y="4208"/>
                  </a:lnTo>
                  <a:lnTo>
                    <a:pt x="112329" y="3787"/>
                  </a:lnTo>
                  <a:lnTo>
                    <a:pt x="112023" y="3385"/>
                  </a:lnTo>
                  <a:lnTo>
                    <a:pt x="111679" y="3022"/>
                  </a:lnTo>
                  <a:lnTo>
                    <a:pt x="111315" y="2659"/>
                  </a:lnTo>
                  <a:lnTo>
                    <a:pt x="110914" y="2334"/>
                  </a:lnTo>
                  <a:lnTo>
                    <a:pt x="110493" y="2008"/>
                  </a:lnTo>
                  <a:lnTo>
                    <a:pt x="110053" y="1722"/>
                  </a:lnTo>
                  <a:lnTo>
                    <a:pt x="109575" y="1454"/>
                  </a:lnTo>
                  <a:lnTo>
                    <a:pt x="109097" y="1205"/>
                  </a:lnTo>
                  <a:lnTo>
                    <a:pt x="108581" y="995"/>
                  </a:lnTo>
                  <a:lnTo>
                    <a:pt x="108064" y="785"/>
                  </a:lnTo>
                  <a:lnTo>
                    <a:pt x="107548" y="612"/>
                  </a:lnTo>
                  <a:lnTo>
                    <a:pt x="106993" y="459"/>
                  </a:lnTo>
                  <a:lnTo>
                    <a:pt x="106458" y="326"/>
                  </a:lnTo>
                  <a:lnTo>
                    <a:pt x="105903" y="230"/>
                  </a:lnTo>
                  <a:lnTo>
                    <a:pt x="105215" y="134"/>
                  </a:lnTo>
                  <a:lnTo>
                    <a:pt x="104507" y="58"/>
                  </a:lnTo>
                  <a:lnTo>
                    <a:pt x="103819" y="20"/>
                  </a:lnTo>
                  <a:lnTo>
                    <a:pt x="103112" y="1"/>
                  </a:lnTo>
                  <a:close/>
                </a:path>
              </a:pathLst>
            </a:custGeom>
            <a:solidFill>
              <a:srgbClr val="0000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-8625473" y="2394634"/>
              <a:ext cx="4656855" cy="1856403"/>
            </a:xfrm>
            <a:custGeom>
              <a:avLst/>
              <a:gdLst/>
              <a:ahLst/>
              <a:cxnLst/>
              <a:rect l="l" t="t" r="r" b="b"/>
              <a:pathLst>
                <a:path w="119883" h="47790" extrusionOk="0">
                  <a:moveTo>
                    <a:pt x="68556" y="1"/>
                  </a:moveTo>
                  <a:lnTo>
                    <a:pt x="68059" y="20"/>
                  </a:lnTo>
                  <a:lnTo>
                    <a:pt x="67543" y="58"/>
                  </a:lnTo>
                  <a:lnTo>
                    <a:pt x="67046" y="116"/>
                  </a:lnTo>
                  <a:lnTo>
                    <a:pt x="66548" y="192"/>
                  </a:lnTo>
                  <a:lnTo>
                    <a:pt x="66070" y="288"/>
                  </a:lnTo>
                  <a:lnTo>
                    <a:pt x="65592" y="383"/>
                  </a:lnTo>
                  <a:lnTo>
                    <a:pt x="65114" y="498"/>
                  </a:lnTo>
                  <a:lnTo>
                    <a:pt x="64636" y="632"/>
                  </a:lnTo>
                  <a:lnTo>
                    <a:pt x="64177" y="766"/>
                  </a:lnTo>
                  <a:lnTo>
                    <a:pt x="63699" y="919"/>
                  </a:lnTo>
                  <a:lnTo>
                    <a:pt x="62800" y="1263"/>
                  </a:lnTo>
                  <a:lnTo>
                    <a:pt x="61902" y="1626"/>
                  </a:lnTo>
                  <a:lnTo>
                    <a:pt x="61041" y="2028"/>
                  </a:lnTo>
                  <a:lnTo>
                    <a:pt x="60180" y="2468"/>
                  </a:lnTo>
                  <a:lnTo>
                    <a:pt x="59339" y="2927"/>
                  </a:lnTo>
                  <a:lnTo>
                    <a:pt x="58517" y="3424"/>
                  </a:lnTo>
                  <a:lnTo>
                    <a:pt x="57714" y="3940"/>
                  </a:lnTo>
                  <a:lnTo>
                    <a:pt x="56910" y="4457"/>
                  </a:lnTo>
                  <a:lnTo>
                    <a:pt x="56107" y="5011"/>
                  </a:lnTo>
                  <a:lnTo>
                    <a:pt x="55342" y="5566"/>
                  </a:lnTo>
                  <a:lnTo>
                    <a:pt x="54577" y="6120"/>
                  </a:lnTo>
                  <a:lnTo>
                    <a:pt x="53048" y="7268"/>
                  </a:lnTo>
                  <a:lnTo>
                    <a:pt x="5106" y="43487"/>
                  </a:lnTo>
                  <a:lnTo>
                    <a:pt x="1" y="47789"/>
                  </a:lnTo>
                  <a:lnTo>
                    <a:pt x="103915" y="47789"/>
                  </a:lnTo>
                  <a:lnTo>
                    <a:pt x="104928" y="46355"/>
                  </a:lnTo>
                  <a:lnTo>
                    <a:pt x="105980" y="44921"/>
                  </a:lnTo>
                  <a:lnTo>
                    <a:pt x="107070" y="43525"/>
                  </a:lnTo>
                  <a:lnTo>
                    <a:pt x="108198" y="42148"/>
                  </a:lnTo>
                  <a:lnTo>
                    <a:pt x="109384" y="40790"/>
                  </a:lnTo>
                  <a:lnTo>
                    <a:pt x="110589" y="39452"/>
                  </a:lnTo>
                  <a:lnTo>
                    <a:pt x="111832" y="38151"/>
                  </a:lnTo>
                  <a:lnTo>
                    <a:pt x="113113" y="36870"/>
                  </a:lnTo>
                  <a:lnTo>
                    <a:pt x="113839" y="36163"/>
                  </a:lnTo>
                  <a:lnTo>
                    <a:pt x="114566" y="35436"/>
                  </a:lnTo>
                  <a:lnTo>
                    <a:pt x="115293" y="34709"/>
                  </a:lnTo>
                  <a:lnTo>
                    <a:pt x="116000" y="33944"/>
                  </a:lnTo>
                  <a:lnTo>
                    <a:pt x="116670" y="33160"/>
                  </a:lnTo>
                  <a:lnTo>
                    <a:pt x="117320" y="32376"/>
                  </a:lnTo>
                  <a:lnTo>
                    <a:pt x="117626" y="31975"/>
                  </a:lnTo>
                  <a:lnTo>
                    <a:pt x="117913" y="31573"/>
                  </a:lnTo>
                  <a:lnTo>
                    <a:pt x="118199" y="31171"/>
                  </a:lnTo>
                  <a:lnTo>
                    <a:pt x="118467" y="30751"/>
                  </a:lnTo>
                  <a:lnTo>
                    <a:pt x="118697" y="30349"/>
                  </a:lnTo>
                  <a:lnTo>
                    <a:pt x="118926" y="29928"/>
                  </a:lnTo>
                  <a:lnTo>
                    <a:pt x="119136" y="29527"/>
                  </a:lnTo>
                  <a:lnTo>
                    <a:pt x="119328" y="29106"/>
                  </a:lnTo>
                  <a:lnTo>
                    <a:pt x="119481" y="28685"/>
                  </a:lnTo>
                  <a:lnTo>
                    <a:pt x="119615" y="28265"/>
                  </a:lnTo>
                  <a:lnTo>
                    <a:pt x="119729" y="27844"/>
                  </a:lnTo>
                  <a:lnTo>
                    <a:pt x="119806" y="27423"/>
                  </a:lnTo>
                  <a:lnTo>
                    <a:pt x="119863" y="26983"/>
                  </a:lnTo>
                  <a:lnTo>
                    <a:pt x="119882" y="26563"/>
                  </a:lnTo>
                  <a:lnTo>
                    <a:pt x="119882" y="26142"/>
                  </a:lnTo>
                  <a:lnTo>
                    <a:pt x="119844" y="25702"/>
                  </a:lnTo>
                  <a:lnTo>
                    <a:pt x="119768" y="25282"/>
                  </a:lnTo>
                  <a:lnTo>
                    <a:pt x="119653" y="24861"/>
                  </a:lnTo>
                  <a:lnTo>
                    <a:pt x="119519" y="24440"/>
                  </a:lnTo>
                  <a:lnTo>
                    <a:pt x="119328" y="24000"/>
                  </a:lnTo>
                  <a:lnTo>
                    <a:pt x="119098" y="23580"/>
                  </a:lnTo>
                  <a:lnTo>
                    <a:pt x="118831" y="23159"/>
                  </a:lnTo>
                  <a:lnTo>
                    <a:pt x="118525" y="22757"/>
                  </a:lnTo>
                  <a:lnTo>
                    <a:pt x="118180" y="22394"/>
                  </a:lnTo>
                  <a:lnTo>
                    <a:pt x="117817" y="22031"/>
                  </a:lnTo>
                  <a:lnTo>
                    <a:pt x="117415" y="21706"/>
                  </a:lnTo>
                  <a:lnTo>
                    <a:pt x="116995" y="21380"/>
                  </a:lnTo>
                  <a:lnTo>
                    <a:pt x="116555" y="21094"/>
                  </a:lnTo>
                  <a:lnTo>
                    <a:pt x="116077" y="20826"/>
                  </a:lnTo>
                  <a:lnTo>
                    <a:pt x="115599" y="20577"/>
                  </a:lnTo>
                  <a:lnTo>
                    <a:pt x="115082" y="20367"/>
                  </a:lnTo>
                  <a:lnTo>
                    <a:pt x="114566" y="20157"/>
                  </a:lnTo>
                  <a:lnTo>
                    <a:pt x="114050" y="19984"/>
                  </a:lnTo>
                  <a:lnTo>
                    <a:pt x="113514" y="19831"/>
                  </a:lnTo>
                  <a:lnTo>
                    <a:pt x="112960" y="19698"/>
                  </a:lnTo>
                  <a:lnTo>
                    <a:pt x="112405" y="19602"/>
                  </a:lnTo>
                  <a:lnTo>
                    <a:pt x="111851" y="19526"/>
                  </a:lnTo>
                  <a:lnTo>
                    <a:pt x="111296" y="19449"/>
                  </a:lnTo>
                  <a:lnTo>
                    <a:pt x="110742" y="19411"/>
                  </a:lnTo>
                  <a:lnTo>
                    <a:pt x="110187" y="19392"/>
                  </a:lnTo>
                  <a:lnTo>
                    <a:pt x="109632" y="19373"/>
                  </a:lnTo>
                  <a:lnTo>
                    <a:pt x="109078" y="19392"/>
                  </a:lnTo>
                  <a:lnTo>
                    <a:pt x="108504" y="19411"/>
                  </a:lnTo>
                  <a:lnTo>
                    <a:pt x="107950" y="19449"/>
                  </a:lnTo>
                  <a:lnTo>
                    <a:pt x="107395" y="19487"/>
                  </a:lnTo>
                  <a:lnTo>
                    <a:pt x="106840" y="19545"/>
                  </a:lnTo>
                  <a:lnTo>
                    <a:pt x="105712" y="19698"/>
                  </a:lnTo>
                  <a:lnTo>
                    <a:pt x="104603" y="19889"/>
                  </a:lnTo>
                  <a:lnTo>
                    <a:pt x="103513" y="20099"/>
                  </a:lnTo>
                  <a:lnTo>
                    <a:pt x="102366" y="20329"/>
                  </a:lnTo>
                  <a:lnTo>
                    <a:pt x="101218" y="20577"/>
                  </a:lnTo>
                  <a:lnTo>
                    <a:pt x="100071" y="20864"/>
                  </a:lnTo>
                  <a:lnTo>
                    <a:pt x="98943" y="21151"/>
                  </a:lnTo>
                  <a:lnTo>
                    <a:pt x="97814" y="21457"/>
                  </a:lnTo>
                  <a:lnTo>
                    <a:pt x="96686" y="21782"/>
                  </a:lnTo>
                  <a:lnTo>
                    <a:pt x="95577" y="22126"/>
                  </a:lnTo>
                  <a:lnTo>
                    <a:pt x="94487" y="22490"/>
                  </a:lnTo>
                  <a:lnTo>
                    <a:pt x="93378" y="22872"/>
                  </a:lnTo>
                  <a:lnTo>
                    <a:pt x="92288" y="23274"/>
                  </a:lnTo>
                  <a:lnTo>
                    <a:pt x="91217" y="23694"/>
                  </a:lnTo>
                  <a:lnTo>
                    <a:pt x="90146" y="24115"/>
                  </a:lnTo>
                  <a:lnTo>
                    <a:pt x="89075" y="24574"/>
                  </a:lnTo>
                  <a:lnTo>
                    <a:pt x="88023" y="25033"/>
                  </a:lnTo>
                  <a:lnTo>
                    <a:pt x="86991" y="25511"/>
                  </a:lnTo>
                  <a:lnTo>
                    <a:pt x="85958" y="26008"/>
                  </a:lnTo>
                  <a:lnTo>
                    <a:pt x="84753" y="26582"/>
                  </a:lnTo>
                  <a:lnTo>
                    <a:pt x="84122" y="26888"/>
                  </a:lnTo>
                  <a:lnTo>
                    <a:pt x="83510" y="27156"/>
                  </a:lnTo>
                  <a:lnTo>
                    <a:pt x="82860" y="27423"/>
                  </a:lnTo>
                  <a:lnTo>
                    <a:pt x="82229" y="27672"/>
                  </a:lnTo>
                  <a:lnTo>
                    <a:pt x="81579" y="27901"/>
                  </a:lnTo>
                  <a:lnTo>
                    <a:pt x="80929" y="28093"/>
                  </a:lnTo>
                  <a:lnTo>
                    <a:pt x="80279" y="28265"/>
                  </a:lnTo>
                  <a:lnTo>
                    <a:pt x="79628" y="28379"/>
                  </a:lnTo>
                  <a:lnTo>
                    <a:pt x="79303" y="28437"/>
                  </a:lnTo>
                  <a:lnTo>
                    <a:pt x="78978" y="28456"/>
                  </a:lnTo>
                  <a:lnTo>
                    <a:pt x="78653" y="28475"/>
                  </a:lnTo>
                  <a:lnTo>
                    <a:pt x="78328" y="28494"/>
                  </a:lnTo>
                  <a:lnTo>
                    <a:pt x="78003" y="28475"/>
                  </a:lnTo>
                  <a:lnTo>
                    <a:pt x="77678" y="28456"/>
                  </a:lnTo>
                  <a:lnTo>
                    <a:pt x="77372" y="28437"/>
                  </a:lnTo>
                  <a:lnTo>
                    <a:pt x="77047" y="28379"/>
                  </a:lnTo>
                  <a:lnTo>
                    <a:pt x="76741" y="28303"/>
                  </a:lnTo>
                  <a:lnTo>
                    <a:pt x="76416" y="28226"/>
                  </a:lnTo>
                  <a:lnTo>
                    <a:pt x="76110" y="28131"/>
                  </a:lnTo>
                  <a:lnTo>
                    <a:pt x="75804" y="28016"/>
                  </a:lnTo>
                  <a:lnTo>
                    <a:pt x="75402" y="27825"/>
                  </a:lnTo>
                  <a:lnTo>
                    <a:pt x="75020" y="27595"/>
                  </a:lnTo>
                  <a:lnTo>
                    <a:pt x="74676" y="27366"/>
                  </a:lnTo>
                  <a:lnTo>
                    <a:pt x="74351" y="27098"/>
                  </a:lnTo>
                  <a:lnTo>
                    <a:pt x="74064" y="26830"/>
                  </a:lnTo>
                  <a:lnTo>
                    <a:pt x="73815" y="26525"/>
                  </a:lnTo>
                  <a:lnTo>
                    <a:pt x="73586" y="26219"/>
                  </a:lnTo>
                  <a:lnTo>
                    <a:pt x="73394" y="25893"/>
                  </a:lnTo>
                  <a:lnTo>
                    <a:pt x="73222" y="25549"/>
                  </a:lnTo>
                  <a:lnTo>
                    <a:pt x="73069" y="25186"/>
                  </a:lnTo>
                  <a:lnTo>
                    <a:pt x="72955" y="24823"/>
                  </a:lnTo>
                  <a:lnTo>
                    <a:pt x="72859" y="24440"/>
                  </a:lnTo>
                  <a:lnTo>
                    <a:pt x="72782" y="24058"/>
                  </a:lnTo>
                  <a:lnTo>
                    <a:pt x="72725" y="23656"/>
                  </a:lnTo>
                  <a:lnTo>
                    <a:pt x="72706" y="23254"/>
                  </a:lnTo>
                  <a:lnTo>
                    <a:pt x="72706" y="22834"/>
                  </a:lnTo>
                  <a:lnTo>
                    <a:pt x="72706" y="22470"/>
                  </a:lnTo>
                  <a:lnTo>
                    <a:pt x="72744" y="22126"/>
                  </a:lnTo>
                  <a:lnTo>
                    <a:pt x="72782" y="21763"/>
                  </a:lnTo>
                  <a:lnTo>
                    <a:pt x="72840" y="21380"/>
                  </a:lnTo>
                  <a:lnTo>
                    <a:pt x="72916" y="21017"/>
                  </a:lnTo>
                  <a:lnTo>
                    <a:pt x="73012" y="20654"/>
                  </a:lnTo>
                  <a:lnTo>
                    <a:pt x="73108" y="20290"/>
                  </a:lnTo>
                  <a:lnTo>
                    <a:pt x="73222" y="19927"/>
                  </a:lnTo>
                  <a:lnTo>
                    <a:pt x="73337" y="19583"/>
                  </a:lnTo>
                  <a:lnTo>
                    <a:pt x="73471" y="19220"/>
                  </a:lnTo>
                  <a:lnTo>
                    <a:pt x="73624" y="18875"/>
                  </a:lnTo>
                  <a:lnTo>
                    <a:pt x="73777" y="18531"/>
                  </a:lnTo>
                  <a:lnTo>
                    <a:pt x="73949" y="18187"/>
                  </a:lnTo>
                  <a:lnTo>
                    <a:pt x="74121" y="17862"/>
                  </a:lnTo>
                  <a:lnTo>
                    <a:pt x="74312" y="17537"/>
                  </a:lnTo>
                  <a:lnTo>
                    <a:pt x="74504" y="17231"/>
                  </a:lnTo>
                  <a:lnTo>
                    <a:pt x="75249" y="16102"/>
                  </a:lnTo>
                  <a:lnTo>
                    <a:pt x="76033" y="14993"/>
                  </a:lnTo>
                  <a:lnTo>
                    <a:pt x="76798" y="13865"/>
                  </a:lnTo>
                  <a:lnTo>
                    <a:pt x="77181" y="13291"/>
                  </a:lnTo>
                  <a:lnTo>
                    <a:pt x="77544" y="12718"/>
                  </a:lnTo>
                  <a:lnTo>
                    <a:pt x="77888" y="12144"/>
                  </a:lnTo>
                  <a:lnTo>
                    <a:pt x="78194" y="11570"/>
                  </a:lnTo>
                  <a:lnTo>
                    <a:pt x="78481" y="10978"/>
                  </a:lnTo>
                  <a:lnTo>
                    <a:pt x="78749" y="10404"/>
                  </a:lnTo>
                  <a:lnTo>
                    <a:pt x="78959" y="9811"/>
                  </a:lnTo>
                  <a:lnTo>
                    <a:pt x="79150" y="9218"/>
                  </a:lnTo>
                  <a:lnTo>
                    <a:pt x="79227" y="8912"/>
                  </a:lnTo>
                  <a:lnTo>
                    <a:pt x="79284" y="8606"/>
                  </a:lnTo>
                  <a:lnTo>
                    <a:pt x="79323" y="8319"/>
                  </a:lnTo>
                  <a:lnTo>
                    <a:pt x="79361" y="8013"/>
                  </a:lnTo>
                  <a:lnTo>
                    <a:pt x="79380" y="7535"/>
                  </a:lnTo>
                  <a:lnTo>
                    <a:pt x="79380" y="7038"/>
                  </a:lnTo>
                  <a:lnTo>
                    <a:pt x="79323" y="6560"/>
                  </a:lnTo>
                  <a:lnTo>
                    <a:pt x="79227" y="6063"/>
                  </a:lnTo>
                  <a:lnTo>
                    <a:pt x="79112" y="5642"/>
                  </a:lnTo>
                  <a:lnTo>
                    <a:pt x="78978" y="5241"/>
                  </a:lnTo>
                  <a:lnTo>
                    <a:pt x="78806" y="4858"/>
                  </a:lnTo>
                  <a:lnTo>
                    <a:pt x="78596" y="4495"/>
                  </a:lnTo>
                  <a:lnTo>
                    <a:pt x="78366" y="4131"/>
                  </a:lnTo>
                  <a:lnTo>
                    <a:pt x="78118" y="3787"/>
                  </a:lnTo>
                  <a:lnTo>
                    <a:pt x="77850" y="3443"/>
                  </a:lnTo>
                  <a:lnTo>
                    <a:pt x="77544" y="3137"/>
                  </a:lnTo>
                  <a:lnTo>
                    <a:pt x="77219" y="2831"/>
                  </a:lnTo>
                  <a:lnTo>
                    <a:pt x="76875" y="2525"/>
                  </a:lnTo>
                  <a:lnTo>
                    <a:pt x="76511" y="2257"/>
                  </a:lnTo>
                  <a:lnTo>
                    <a:pt x="76148" y="1990"/>
                  </a:lnTo>
                  <a:lnTo>
                    <a:pt x="75747" y="1760"/>
                  </a:lnTo>
                  <a:lnTo>
                    <a:pt x="75326" y="1531"/>
                  </a:lnTo>
                  <a:lnTo>
                    <a:pt x="74905" y="1301"/>
                  </a:lnTo>
                  <a:lnTo>
                    <a:pt x="74465" y="1110"/>
                  </a:lnTo>
                  <a:lnTo>
                    <a:pt x="74006" y="919"/>
                  </a:lnTo>
                  <a:lnTo>
                    <a:pt x="73547" y="766"/>
                  </a:lnTo>
                  <a:lnTo>
                    <a:pt x="73069" y="613"/>
                  </a:lnTo>
                  <a:lnTo>
                    <a:pt x="72591" y="479"/>
                  </a:lnTo>
                  <a:lnTo>
                    <a:pt x="72094" y="345"/>
                  </a:lnTo>
                  <a:lnTo>
                    <a:pt x="71597" y="250"/>
                  </a:lnTo>
                  <a:lnTo>
                    <a:pt x="71100" y="173"/>
                  </a:lnTo>
                  <a:lnTo>
                    <a:pt x="70602" y="97"/>
                  </a:lnTo>
                  <a:lnTo>
                    <a:pt x="70086" y="58"/>
                  </a:lnTo>
                  <a:lnTo>
                    <a:pt x="69570" y="20"/>
                  </a:lnTo>
                  <a:lnTo>
                    <a:pt x="690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85725" dir="106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-7864104" y="2703672"/>
              <a:ext cx="3240256" cy="1547352"/>
            </a:xfrm>
            <a:custGeom>
              <a:avLst/>
              <a:gdLst/>
              <a:ahLst/>
              <a:cxnLst/>
              <a:rect l="l" t="t" r="r" b="b"/>
              <a:pathLst>
                <a:path w="83415" h="39834" extrusionOk="0">
                  <a:moveTo>
                    <a:pt x="58880" y="0"/>
                  </a:moveTo>
                  <a:lnTo>
                    <a:pt x="58287" y="19"/>
                  </a:lnTo>
                  <a:lnTo>
                    <a:pt x="57694" y="77"/>
                  </a:lnTo>
                  <a:lnTo>
                    <a:pt x="57102" y="172"/>
                  </a:lnTo>
                  <a:lnTo>
                    <a:pt x="56509" y="306"/>
                  </a:lnTo>
                  <a:lnTo>
                    <a:pt x="55916" y="440"/>
                  </a:lnTo>
                  <a:lnTo>
                    <a:pt x="55342" y="612"/>
                  </a:lnTo>
                  <a:lnTo>
                    <a:pt x="54195" y="975"/>
                  </a:lnTo>
                  <a:lnTo>
                    <a:pt x="52971" y="1377"/>
                  </a:lnTo>
                  <a:lnTo>
                    <a:pt x="51747" y="1817"/>
                  </a:lnTo>
                  <a:lnTo>
                    <a:pt x="50543" y="2276"/>
                  </a:lnTo>
                  <a:lnTo>
                    <a:pt x="49338" y="2754"/>
                  </a:lnTo>
                  <a:lnTo>
                    <a:pt x="48152" y="3251"/>
                  </a:lnTo>
                  <a:lnTo>
                    <a:pt x="46967" y="3748"/>
                  </a:lnTo>
                  <a:lnTo>
                    <a:pt x="45781" y="4284"/>
                  </a:lnTo>
                  <a:lnTo>
                    <a:pt x="44614" y="4819"/>
                  </a:lnTo>
                  <a:lnTo>
                    <a:pt x="43448" y="5374"/>
                  </a:lnTo>
                  <a:lnTo>
                    <a:pt x="42281" y="5966"/>
                  </a:lnTo>
                  <a:lnTo>
                    <a:pt x="41134" y="6559"/>
                  </a:lnTo>
                  <a:lnTo>
                    <a:pt x="40006" y="7152"/>
                  </a:lnTo>
                  <a:lnTo>
                    <a:pt x="38858" y="7783"/>
                  </a:lnTo>
                  <a:lnTo>
                    <a:pt x="37749" y="8414"/>
                  </a:lnTo>
                  <a:lnTo>
                    <a:pt x="36621" y="9064"/>
                  </a:lnTo>
                  <a:lnTo>
                    <a:pt x="35512" y="9734"/>
                  </a:lnTo>
                  <a:lnTo>
                    <a:pt x="34498" y="10365"/>
                  </a:lnTo>
                  <a:lnTo>
                    <a:pt x="33485" y="10996"/>
                  </a:lnTo>
                  <a:lnTo>
                    <a:pt x="32471" y="11646"/>
                  </a:lnTo>
                  <a:lnTo>
                    <a:pt x="31477" y="12315"/>
                  </a:lnTo>
                  <a:lnTo>
                    <a:pt x="30483" y="12985"/>
                  </a:lnTo>
                  <a:lnTo>
                    <a:pt x="29507" y="13654"/>
                  </a:lnTo>
                  <a:lnTo>
                    <a:pt x="27557" y="15050"/>
                  </a:lnTo>
                  <a:lnTo>
                    <a:pt x="25625" y="16465"/>
                  </a:lnTo>
                  <a:lnTo>
                    <a:pt x="23713" y="17918"/>
                  </a:lnTo>
                  <a:lnTo>
                    <a:pt x="21839" y="19410"/>
                  </a:lnTo>
                  <a:lnTo>
                    <a:pt x="19984" y="20921"/>
                  </a:lnTo>
                  <a:lnTo>
                    <a:pt x="18148" y="22470"/>
                  </a:lnTo>
                  <a:lnTo>
                    <a:pt x="16351" y="24038"/>
                  </a:lnTo>
                  <a:lnTo>
                    <a:pt x="14553" y="25625"/>
                  </a:lnTo>
                  <a:lnTo>
                    <a:pt x="12775" y="27231"/>
                  </a:lnTo>
                  <a:lnTo>
                    <a:pt x="11015" y="28857"/>
                  </a:lnTo>
                  <a:lnTo>
                    <a:pt x="9275" y="30501"/>
                  </a:lnTo>
                  <a:lnTo>
                    <a:pt x="7554" y="32165"/>
                  </a:lnTo>
                  <a:lnTo>
                    <a:pt x="5833" y="33829"/>
                  </a:lnTo>
                  <a:lnTo>
                    <a:pt x="5106" y="34555"/>
                  </a:lnTo>
                  <a:lnTo>
                    <a:pt x="3806" y="35856"/>
                  </a:lnTo>
                  <a:lnTo>
                    <a:pt x="2047" y="37672"/>
                  </a:lnTo>
                  <a:lnTo>
                    <a:pt x="1052" y="38705"/>
                  </a:lnTo>
                  <a:lnTo>
                    <a:pt x="1" y="39833"/>
                  </a:lnTo>
                  <a:lnTo>
                    <a:pt x="5910" y="39833"/>
                  </a:lnTo>
                  <a:lnTo>
                    <a:pt x="6923" y="38609"/>
                  </a:lnTo>
                  <a:lnTo>
                    <a:pt x="7956" y="37405"/>
                  </a:lnTo>
                  <a:lnTo>
                    <a:pt x="9007" y="36200"/>
                  </a:lnTo>
                  <a:lnTo>
                    <a:pt x="10059" y="35014"/>
                  </a:lnTo>
                  <a:lnTo>
                    <a:pt x="11149" y="33848"/>
                  </a:lnTo>
                  <a:lnTo>
                    <a:pt x="12239" y="32700"/>
                  </a:lnTo>
                  <a:lnTo>
                    <a:pt x="13348" y="31553"/>
                  </a:lnTo>
                  <a:lnTo>
                    <a:pt x="14477" y="30444"/>
                  </a:lnTo>
                  <a:lnTo>
                    <a:pt x="15222" y="29717"/>
                  </a:lnTo>
                  <a:lnTo>
                    <a:pt x="15949" y="29029"/>
                  </a:lnTo>
                  <a:lnTo>
                    <a:pt x="16695" y="28360"/>
                  </a:lnTo>
                  <a:lnTo>
                    <a:pt x="17460" y="27690"/>
                  </a:lnTo>
                  <a:lnTo>
                    <a:pt x="18206" y="27021"/>
                  </a:lnTo>
                  <a:lnTo>
                    <a:pt x="18971" y="26390"/>
                  </a:lnTo>
                  <a:lnTo>
                    <a:pt x="19755" y="25759"/>
                  </a:lnTo>
                  <a:lnTo>
                    <a:pt x="20519" y="25128"/>
                  </a:lnTo>
                  <a:lnTo>
                    <a:pt x="22088" y="23923"/>
                  </a:lnTo>
                  <a:lnTo>
                    <a:pt x="23675" y="22737"/>
                  </a:lnTo>
                  <a:lnTo>
                    <a:pt x="25281" y="21571"/>
                  </a:lnTo>
                  <a:lnTo>
                    <a:pt x="26887" y="20443"/>
                  </a:lnTo>
                  <a:lnTo>
                    <a:pt x="28494" y="19314"/>
                  </a:lnTo>
                  <a:lnTo>
                    <a:pt x="30119" y="18205"/>
                  </a:lnTo>
                  <a:lnTo>
                    <a:pt x="33370" y="15968"/>
                  </a:lnTo>
                  <a:lnTo>
                    <a:pt x="34996" y="14820"/>
                  </a:lnTo>
                  <a:lnTo>
                    <a:pt x="36621" y="13673"/>
                  </a:lnTo>
                  <a:lnTo>
                    <a:pt x="38246" y="12507"/>
                  </a:lnTo>
                  <a:lnTo>
                    <a:pt x="39853" y="11302"/>
                  </a:lnTo>
                  <a:lnTo>
                    <a:pt x="40599" y="10728"/>
                  </a:lnTo>
                  <a:lnTo>
                    <a:pt x="41000" y="10441"/>
                  </a:lnTo>
                  <a:lnTo>
                    <a:pt x="41383" y="10193"/>
                  </a:lnTo>
                  <a:lnTo>
                    <a:pt x="41803" y="9944"/>
                  </a:lnTo>
                  <a:lnTo>
                    <a:pt x="42224" y="9734"/>
                  </a:lnTo>
                  <a:lnTo>
                    <a:pt x="42434" y="9657"/>
                  </a:lnTo>
                  <a:lnTo>
                    <a:pt x="42664" y="9581"/>
                  </a:lnTo>
                  <a:lnTo>
                    <a:pt x="42874" y="9504"/>
                  </a:lnTo>
                  <a:lnTo>
                    <a:pt x="43104" y="9466"/>
                  </a:lnTo>
                  <a:lnTo>
                    <a:pt x="43371" y="9428"/>
                  </a:lnTo>
                  <a:lnTo>
                    <a:pt x="43620" y="9409"/>
                  </a:lnTo>
                  <a:lnTo>
                    <a:pt x="43830" y="9428"/>
                  </a:lnTo>
                  <a:lnTo>
                    <a:pt x="44041" y="9447"/>
                  </a:lnTo>
                  <a:lnTo>
                    <a:pt x="44251" y="9485"/>
                  </a:lnTo>
                  <a:lnTo>
                    <a:pt x="44442" y="9523"/>
                  </a:lnTo>
                  <a:lnTo>
                    <a:pt x="44653" y="9600"/>
                  </a:lnTo>
                  <a:lnTo>
                    <a:pt x="44844" y="9676"/>
                  </a:lnTo>
                  <a:lnTo>
                    <a:pt x="45016" y="9772"/>
                  </a:lnTo>
                  <a:lnTo>
                    <a:pt x="45188" y="9868"/>
                  </a:lnTo>
                  <a:lnTo>
                    <a:pt x="45360" y="9982"/>
                  </a:lnTo>
                  <a:lnTo>
                    <a:pt x="45513" y="10116"/>
                  </a:lnTo>
                  <a:lnTo>
                    <a:pt x="45647" y="10250"/>
                  </a:lnTo>
                  <a:lnTo>
                    <a:pt x="45762" y="10403"/>
                  </a:lnTo>
                  <a:lnTo>
                    <a:pt x="45877" y="10575"/>
                  </a:lnTo>
                  <a:lnTo>
                    <a:pt x="45953" y="10747"/>
                  </a:lnTo>
                  <a:lnTo>
                    <a:pt x="46029" y="10938"/>
                  </a:lnTo>
                  <a:lnTo>
                    <a:pt x="46068" y="11130"/>
                  </a:lnTo>
                  <a:lnTo>
                    <a:pt x="46087" y="11359"/>
                  </a:lnTo>
                  <a:lnTo>
                    <a:pt x="46087" y="11589"/>
                  </a:lnTo>
                  <a:lnTo>
                    <a:pt x="46049" y="11799"/>
                  </a:lnTo>
                  <a:lnTo>
                    <a:pt x="45991" y="12028"/>
                  </a:lnTo>
                  <a:lnTo>
                    <a:pt x="45915" y="12239"/>
                  </a:lnTo>
                  <a:lnTo>
                    <a:pt x="45800" y="12430"/>
                  </a:lnTo>
                  <a:lnTo>
                    <a:pt x="45685" y="12640"/>
                  </a:lnTo>
                  <a:lnTo>
                    <a:pt x="45551" y="12832"/>
                  </a:lnTo>
                  <a:lnTo>
                    <a:pt x="45398" y="13004"/>
                  </a:lnTo>
                  <a:lnTo>
                    <a:pt x="45226" y="13195"/>
                  </a:lnTo>
                  <a:lnTo>
                    <a:pt x="44882" y="13539"/>
                  </a:lnTo>
                  <a:lnTo>
                    <a:pt x="44500" y="13864"/>
                  </a:lnTo>
                  <a:lnTo>
                    <a:pt x="44117" y="14151"/>
                  </a:lnTo>
                  <a:lnTo>
                    <a:pt x="43085" y="14916"/>
                  </a:lnTo>
                  <a:lnTo>
                    <a:pt x="41899" y="15757"/>
                  </a:lnTo>
                  <a:lnTo>
                    <a:pt x="40618" y="16694"/>
                  </a:lnTo>
                  <a:lnTo>
                    <a:pt x="39260" y="17689"/>
                  </a:lnTo>
                  <a:lnTo>
                    <a:pt x="37864" y="18760"/>
                  </a:lnTo>
                  <a:lnTo>
                    <a:pt x="37176" y="19314"/>
                  </a:lnTo>
                  <a:lnTo>
                    <a:pt x="36468" y="19888"/>
                  </a:lnTo>
                  <a:lnTo>
                    <a:pt x="35780" y="20481"/>
                  </a:lnTo>
                  <a:lnTo>
                    <a:pt x="35110" y="21093"/>
                  </a:lnTo>
                  <a:lnTo>
                    <a:pt x="34460" y="21705"/>
                  </a:lnTo>
                  <a:lnTo>
                    <a:pt x="33810" y="22336"/>
                  </a:lnTo>
                  <a:lnTo>
                    <a:pt x="33198" y="22986"/>
                  </a:lnTo>
                  <a:lnTo>
                    <a:pt x="32624" y="23636"/>
                  </a:lnTo>
                  <a:lnTo>
                    <a:pt x="32070" y="24305"/>
                  </a:lnTo>
                  <a:lnTo>
                    <a:pt x="31573" y="24975"/>
                  </a:lnTo>
                  <a:lnTo>
                    <a:pt x="31094" y="25663"/>
                  </a:lnTo>
                  <a:lnTo>
                    <a:pt x="30884" y="26007"/>
                  </a:lnTo>
                  <a:lnTo>
                    <a:pt x="30674" y="26371"/>
                  </a:lnTo>
                  <a:lnTo>
                    <a:pt x="30483" y="26715"/>
                  </a:lnTo>
                  <a:lnTo>
                    <a:pt x="30310" y="27059"/>
                  </a:lnTo>
                  <a:lnTo>
                    <a:pt x="30138" y="27422"/>
                  </a:lnTo>
                  <a:lnTo>
                    <a:pt x="30004" y="27786"/>
                  </a:lnTo>
                  <a:lnTo>
                    <a:pt x="29851" y="28149"/>
                  </a:lnTo>
                  <a:lnTo>
                    <a:pt x="29737" y="28512"/>
                  </a:lnTo>
                  <a:lnTo>
                    <a:pt x="29641" y="28876"/>
                  </a:lnTo>
                  <a:lnTo>
                    <a:pt x="29546" y="29239"/>
                  </a:lnTo>
                  <a:lnTo>
                    <a:pt x="29488" y="29603"/>
                  </a:lnTo>
                  <a:lnTo>
                    <a:pt x="29431" y="29966"/>
                  </a:lnTo>
                  <a:lnTo>
                    <a:pt x="29393" y="30329"/>
                  </a:lnTo>
                  <a:lnTo>
                    <a:pt x="29373" y="30712"/>
                  </a:lnTo>
                  <a:lnTo>
                    <a:pt x="29393" y="31075"/>
                  </a:lnTo>
                  <a:lnTo>
                    <a:pt x="29412" y="31457"/>
                  </a:lnTo>
                  <a:lnTo>
                    <a:pt x="29450" y="31821"/>
                  </a:lnTo>
                  <a:lnTo>
                    <a:pt x="29507" y="32203"/>
                  </a:lnTo>
                  <a:lnTo>
                    <a:pt x="29603" y="32586"/>
                  </a:lnTo>
                  <a:lnTo>
                    <a:pt x="29718" y="32949"/>
                  </a:lnTo>
                  <a:lnTo>
                    <a:pt x="29832" y="33331"/>
                  </a:lnTo>
                  <a:lnTo>
                    <a:pt x="29985" y="33714"/>
                  </a:lnTo>
                  <a:lnTo>
                    <a:pt x="30215" y="34173"/>
                  </a:lnTo>
                  <a:lnTo>
                    <a:pt x="30483" y="34613"/>
                  </a:lnTo>
                  <a:lnTo>
                    <a:pt x="30769" y="35014"/>
                  </a:lnTo>
                  <a:lnTo>
                    <a:pt x="31075" y="35397"/>
                  </a:lnTo>
                  <a:lnTo>
                    <a:pt x="31420" y="35779"/>
                  </a:lnTo>
                  <a:lnTo>
                    <a:pt x="31802" y="36104"/>
                  </a:lnTo>
                  <a:lnTo>
                    <a:pt x="32204" y="36429"/>
                  </a:lnTo>
                  <a:lnTo>
                    <a:pt x="32605" y="36716"/>
                  </a:lnTo>
                  <a:lnTo>
                    <a:pt x="33045" y="37003"/>
                  </a:lnTo>
                  <a:lnTo>
                    <a:pt x="33504" y="37233"/>
                  </a:lnTo>
                  <a:lnTo>
                    <a:pt x="33963" y="37462"/>
                  </a:lnTo>
                  <a:lnTo>
                    <a:pt x="34441" y="37653"/>
                  </a:lnTo>
                  <a:lnTo>
                    <a:pt x="34938" y="37825"/>
                  </a:lnTo>
                  <a:lnTo>
                    <a:pt x="35435" y="37959"/>
                  </a:lnTo>
                  <a:lnTo>
                    <a:pt x="35933" y="38093"/>
                  </a:lnTo>
                  <a:lnTo>
                    <a:pt x="36430" y="38170"/>
                  </a:lnTo>
                  <a:lnTo>
                    <a:pt x="36927" y="38246"/>
                  </a:lnTo>
                  <a:lnTo>
                    <a:pt x="37405" y="38284"/>
                  </a:lnTo>
                  <a:lnTo>
                    <a:pt x="37902" y="38303"/>
                  </a:lnTo>
                  <a:lnTo>
                    <a:pt x="38380" y="38323"/>
                  </a:lnTo>
                  <a:lnTo>
                    <a:pt x="39164" y="38303"/>
                  </a:lnTo>
                  <a:lnTo>
                    <a:pt x="39929" y="38246"/>
                  </a:lnTo>
                  <a:lnTo>
                    <a:pt x="40694" y="38150"/>
                  </a:lnTo>
                  <a:lnTo>
                    <a:pt x="41478" y="38036"/>
                  </a:lnTo>
                  <a:lnTo>
                    <a:pt x="42243" y="37883"/>
                  </a:lnTo>
                  <a:lnTo>
                    <a:pt x="43008" y="37730"/>
                  </a:lnTo>
                  <a:lnTo>
                    <a:pt x="43754" y="37539"/>
                  </a:lnTo>
                  <a:lnTo>
                    <a:pt x="44519" y="37347"/>
                  </a:lnTo>
                  <a:lnTo>
                    <a:pt x="45896" y="36965"/>
                  </a:lnTo>
                  <a:lnTo>
                    <a:pt x="47253" y="36563"/>
                  </a:lnTo>
                  <a:lnTo>
                    <a:pt x="48611" y="36123"/>
                  </a:lnTo>
                  <a:lnTo>
                    <a:pt x="49969" y="35665"/>
                  </a:lnTo>
                  <a:lnTo>
                    <a:pt x="51307" y="35186"/>
                  </a:lnTo>
                  <a:lnTo>
                    <a:pt x="52646" y="34670"/>
                  </a:lnTo>
                  <a:lnTo>
                    <a:pt x="53966" y="34135"/>
                  </a:lnTo>
                  <a:lnTo>
                    <a:pt x="55266" y="33561"/>
                  </a:lnTo>
                  <a:lnTo>
                    <a:pt x="56566" y="32987"/>
                  </a:lnTo>
                  <a:lnTo>
                    <a:pt x="57867" y="32356"/>
                  </a:lnTo>
                  <a:lnTo>
                    <a:pt x="59129" y="31725"/>
                  </a:lnTo>
                  <a:lnTo>
                    <a:pt x="60391" y="31056"/>
                  </a:lnTo>
                  <a:lnTo>
                    <a:pt x="61653" y="30367"/>
                  </a:lnTo>
                  <a:lnTo>
                    <a:pt x="62877" y="29641"/>
                  </a:lnTo>
                  <a:lnTo>
                    <a:pt x="64101" y="28914"/>
                  </a:lnTo>
                  <a:lnTo>
                    <a:pt x="65305" y="28149"/>
                  </a:lnTo>
                  <a:lnTo>
                    <a:pt x="65650" y="27939"/>
                  </a:lnTo>
                  <a:lnTo>
                    <a:pt x="65994" y="27728"/>
                  </a:lnTo>
                  <a:lnTo>
                    <a:pt x="66357" y="27537"/>
                  </a:lnTo>
                  <a:lnTo>
                    <a:pt x="66740" y="27365"/>
                  </a:lnTo>
                  <a:lnTo>
                    <a:pt x="67122" y="27212"/>
                  </a:lnTo>
                  <a:lnTo>
                    <a:pt x="67485" y="27097"/>
                  </a:lnTo>
                  <a:lnTo>
                    <a:pt x="67868" y="27021"/>
                  </a:lnTo>
                  <a:lnTo>
                    <a:pt x="68059" y="27002"/>
                  </a:lnTo>
                  <a:lnTo>
                    <a:pt x="68403" y="27002"/>
                  </a:lnTo>
                  <a:lnTo>
                    <a:pt x="68575" y="27021"/>
                  </a:lnTo>
                  <a:lnTo>
                    <a:pt x="68748" y="27059"/>
                  </a:lnTo>
                  <a:lnTo>
                    <a:pt x="68901" y="27097"/>
                  </a:lnTo>
                  <a:lnTo>
                    <a:pt x="69054" y="27155"/>
                  </a:lnTo>
                  <a:lnTo>
                    <a:pt x="69206" y="27231"/>
                  </a:lnTo>
                  <a:lnTo>
                    <a:pt x="69359" y="27327"/>
                  </a:lnTo>
                  <a:lnTo>
                    <a:pt x="69493" y="27442"/>
                  </a:lnTo>
                  <a:lnTo>
                    <a:pt x="69627" y="27556"/>
                  </a:lnTo>
                  <a:lnTo>
                    <a:pt x="69723" y="27671"/>
                  </a:lnTo>
                  <a:lnTo>
                    <a:pt x="69818" y="27805"/>
                  </a:lnTo>
                  <a:lnTo>
                    <a:pt x="69914" y="27939"/>
                  </a:lnTo>
                  <a:lnTo>
                    <a:pt x="69971" y="28073"/>
                  </a:lnTo>
                  <a:lnTo>
                    <a:pt x="70029" y="28226"/>
                  </a:lnTo>
                  <a:lnTo>
                    <a:pt x="70067" y="28360"/>
                  </a:lnTo>
                  <a:lnTo>
                    <a:pt x="70105" y="28512"/>
                  </a:lnTo>
                  <a:lnTo>
                    <a:pt x="70124" y="28665"/>
                  </a:lnTo>
                  <a:lnTo>
                    <a:pt x="70124" y="28818"/>
                  </a:lnTo>
                  <a:lnTo>
                    <a:pt x="70124" y="29144"/>
                  </a:lnTo>
                  <a:lnTo>
                    <a:pt x="70067" y="29469"/>
                  </a:lnTo>
                  <a:lnTo>
                    <a:pt x="69971" y="29813"/>
                  </a:lnTo>
                  <a:lnTo>
                    <a:pt x="69857" y="30138"/>
                  </a:lnTo>
                  <a:lnTo>
                    <a:pt x="69704" y="30482"/>
                  </a:lnTo>
                  <a:lnTo>
                    <a:pt x="69532" y="30807"/>
                  </a:lnTo>
                  <a:lnTo>
                    <a:pt x="69340" y="31132"/>
                  </a:lnTo>
                  <a:lnTo>
                    <a:pt x="69130" y="31438"/>
                  </a:lnTo>
                  <a:lnTo>
                    <a:pt x="68901" y="31744"/>
                  </a:lnTo>
                  <a:lnTo>
                    <a:pt x="68671" y="32031"/>
                  </a:lnTo>
                  <a:lnTo>
                    <a:pt x="68442" y="32299"/>
                  </a:lnTo>
                  <a:lnTo>
                    <a:pt x="61634" y="39833"/>
                  </a:lnTo>
                  <a:lnTo>
                    <a:pt x="70545" y="39833"/>
                  </a:lnTo>
                  <a:lnTo>
                    <a:pt x="81828" y="26811"/>
                  </a:lnTo>
                  <a:lnTo>
                    <a:pt x="82267" y="26294"/>
                  </a:lnTo>
                  <a:lnTo>
                    <a:pt x="82497" y="26027"/>
                  </a:lnTo>
                  <a:lnTo>
                    <a:pt x="82688" y="25740"/>
                  </a:lnTo>
                  <a:lnTo>
                    <a:pt x="82879" y="25453"/>
                  </a:lnTo>
                  <a:lnTo>
                    <a:pt x="83032" y="25166"/>
                  </a:lnTo>
                  <a:lnTo>
                    <a:pt x="83185" y="24860"/>
                  </a:lnTo>
                  <a:lnTo>
                    <a:pt x="83300" y="24535"/>
                  </a:lnTo>
                  <a:lnTo>
                    <a:pt x="83357" y="24325"/>
                  </a:lnTo>
                  <a:lnTo>
                    <a:pt x="83396" y="24114"/>
                  </a:lnTo>
                  <a:lnTo>
                    <a:pt x="83415" y="23904"/>
                  </a:lnTo>
                  <a:lnTo>
                    <a:pt x="83415" y="23693"/>
                  </a:lnTo>
                  <a:lnTo>
                    <a:pt x="83415" y="23464"/>
                  </a:lnTo>
                  <a:lnTo>
                    <a:pt x="83396" y="23254"/>
                  </a:lnTo>
                  <a:lnTo>
                    <a:pt x="83357" y="23043"/>
                  </a:lnTo>
                  <a:lnTo>
                    <a:pt x="83300" y="22852"/>
                  </a:lnTo>
                  <a:lnTo>
                    <a:pt x="83243" y="22642"/>
                  </a:lnTo>
                  <a:lnTo>
                    <a:pt x="83166" y="22431"/>
                  </a:lnTo>
                  <a:lnTo>
                    <a:pt x="83090" y="22240"/>
                  </a:lnTo>
                  <a:lnTo>
                    <a:pt x="82994" y="22049"/>
                  </a:lnTo>
                  <a:lnTo>
                    <a:pt x="82765" y="21666"/>
                  </a:lnTo>
                  <a:lnTo>
                    <a:pt x="82497" y="21322"/>
                  </a:lnTo>
                  <a:lnTo>
                    <a:pt x="82210" y="20978"/>
                  </a:lnTo>
                  <a:lnTo>
                    <a:pt x="81866" y="20672"/>
                  </a:lnTo>
                  <a:lnTo>
                    <a:pt x="81503" y="20385"/>
                  </a:lnTo>
                  <a:lnTo>
                    <a:pt x="81120" y="20137"/>
                  </a:lnTo>
                  <a:lnTo>
                    <a:pt x="80719" y="19926"/>
                  </a:lnTo>
                  <a:lnTo>
                    <a:pt x="80298" y="19735"/>
                  </a:lnTo>
                  <a:lnTo>
                    <a:pt x="79877" y="19601"/>
                  </a:lnTo>
                  <a:lnTo>
                    <a:pt x="79437" y="19506"/>
                  </a:lnTo>
                  <a:lnTo>
                    <a:pt x="79131" y="19448"/>
                  </a:lnTo>
                  <a:lnTo>
                    <a:pt x="78844" y="19429"/>
                  </a:lnTo>
                  <a:lnTo>
                    <a:pt x="78538" y="19410"/>
                  </a:lnTo>
                  <a:lnTo>
                    <a:pt x="78252" y="19391"/>
                  </a:lnTo>
                  <a:lnTo>
                    <a:pt x="77869" y="19410"/>
                  </a:lnTo>
                  <a:lnTo>
                    <a:pt x="77506" y="19429"/>
                  </a:lnTo>
                  <a:lnTo>
                    <a:pt x="77143" y="19467"/>
                  </a:lnTo>
                  <a:lnTo>
                    <a:pt x="76779" y="19525"/>
                  </a:lnTo>
                  <a:lnTo>
                    <a:pt x="76416" y="19601"/>
                  </a:lnTo>
                  <a:lnTo>
                    <a:pt x="76053" y="19678"/>
                  </a:lnTo>
                  <a:lnTo>
                    <a:pt x="75326" y="19869"/>
                  </a:lnTo>
                  <a:lnTo>
                    <a:pt x="74599" y="20098"/>
                  </a:lnTo>
                  <a:lnTo>
                    <a:pt x="73892" y="20366"/>
                  </a:lnTo>
                  <a:lnTo>
                    <a:pt x="73203" y="20634"/>
                  </a:lnTo>
                  <a:lnTo>
                    <a:pt x="72496" y="20921"/>
                  </a:lnTo>
                  <a:lnTo>
                    <a:pt x="48286" y="30846"/>
                  </a:lnTo>
                  <a:lnTo>
                    <a:pt x="47617" y="31113"/>
                  </a:lnTo>
                  <a:lnTo>
                    <a:pt x="46947" y="31381"/>
                  </a:lnTo>
                  <a:lnTo>
                    <a:pt x="46259" y="31630"/>
                  </a:lnTo>
                  <a:lnTo>
                    <a:pt x="45571" y="31859"/>
                  </a:lnTo>
                  <a:lnTo>
                    <a:pt x="44882" y="32050"/>
                  </a:lnTo>
                  <a:lnTo>
                    <a:pt x="44538" y="32127"/>
                  </a:lnTo>
                  <a:lnTo>
                    <a:pt x="44194" y="32184"/>
                  </a:lnTo>
                  <a:lnTo>
                    <a:pt x="43830" y="32241"/>
                  </a:lnTo>
                  <a:lnTo>
                    <a:pt x="43486" y="32280"/>
                  </a:lnTo>
                  <a:lnTo>
                    <a:pt x="43123" y="32318"/>
                  </a:lnTo>
                  <a:lnTo>
                    <a:pt x="42626" y="32318"/>
                  </a:lnTo>
                  <a:lnTo>
                    <a:pt x="42262" y="32299"/>
                  </a:lnTo>
                  <a:lnTo>
                    <a:pt x="41880" y="32261"/>
                  </a:lnTo>
                  <a:lnTo>
                    <a:pt x="41516" y="32184"/>
                  </a:lnTo>
                  <a:lnTo>
                    <a:pt x="41153" y="32108"/>
                  </a:lnTo>
                  <a:lnTo>
                    <a:pt x="40790" y="31993"/>
                  </a:lnTo>
                  <a:lnTo>
                    <a:pt x="40446" y="31859"/>
                  </a:lnTo>
                  <a:lnTo>
                    <a:pt x="40121" y="31706"/>
                  </a:lnTo>
                  <a:lnTo>
                    <a:pt x="39795" y="31515"/>
                  </a:lnTo>
                  <a:lnTo>
                    <a:pt x="39470" y="31324"/>
                  </a:lnTo>
                  <a:lnTo>
                    <a:pt x="39183" y="31113"/>
                  </a:lnTo>
                  <a:lnTo>
                    <a:pt x="38916" y="30865"/>
                  </a:lnTo>
                  <a:lnTo>
                    <a:pt x="38667" y="30597"/>
                  </a:lnTo>
                  <a:lnTo>
                    <a:pt x="38457" y="30329"/>
                  </a:lnTo>
                  <a:lnTo>
                    <a:pt x="38246" y="30023"/>
                  </a:lnTo>
                  <a:lnTo>
                    <a:pt x="38093" y="29698"/>
                  </a:lnTo>
                  <a:lnTo>
                    <a:pt x="37960" y="29373"/>
                  </a:lnTo>
                  <a:lnTo>
                    <a:pt x="37864" y="29086"/>
                  </a:lnTo>
                  <a:lnTo>
                    <a:pt x="37807" y="28818"/>
                  </a:lnTo>
                  <a:lnTo>
                    <a:pt x="37768" y="28532"/>
                  </a:lnTo>
                  <a:lnTo>
                    <a:pt x="37749" y="28264"/>
                  </a:lnTo>
                  <a:lnTo>
                    <a:pt x="37749" y="27996"/>
                  </a:lnTo>
                  <a:lnTo>
                    <a:pt x="37788" y="27728"/>
                  </a:lnTo>
                  <a:lnTo>
                    <a:pt x="37826" y="27461"/>
                  </a:lnTo>
                  <a:lnTo>
                    <a:pt x="37883" y="27193"/>
                  </a:lnTo>
                  <a:lnTo>
                    <a:pt x="37960" y="26944"/>
                  </a:lnTo>
                  <a:lnTo>
                    <a:pt x="38055" y="26677"/>
                  </a:lnTo>
                  <a:lnTo>
                    <a:pt x="38151" y="26428"/>
                  </a:lnTo>
                  <a:lnTo>
                    <a:pt x="38266" y="26179"/>
                  </a:lnTo>
                  <a:lnTo>
                    <a:pt x="38399" y="25931"/>
                  </a:lnTo>
                  <a:lnTo>
                    <a:pt x="38552" y="25682"/>
                  </a:lnTo>
                  <a:lnTo>
                    <a:pt x="38725" y="25434"/>
                  </a:lnTo>
                  <a:lnTo>
                    <a:pt x="38897" y="25204"/>
                  </a:lnTo>
                  <a:lnTo>
                    <a:pt x="39260" y="24726"/>
                  </a:lnTo>
                  <a:lnTo>
                    <a:pt x="39681" y="24286"/>
                  </a:lnTo>
                  <a:lnTo>
                    <a:pt x="40101" y="23846"/>
                  </a:lnTo>
                  <a:lnTo>
                    <a:pt x="40579" y="23426"/>
                  </a:lnTo>
                  <a:lnTo>
                    <a:pt x="41058" y="23024"/>
                  </a:lnTo>
                  <a:lnTo>
                    <a:pt x="41536" y="22642"/>
                  </a:lnTo>
                  <a:lnTo>
                    <a:pt x="42033" y="22298"/>
                  </a:lnTo>
                  <a:lnTo>
                    <a:pt x="42530" y="21953"/>
                  </a:lnTo>
                  <a:lnTo>
                    <a:pt x="53105" y="14878"/>
                  </a:lnTo>
                  <a:lnTo>
                    <a:pt x="53105" y="14514"/>
                  </a:lnTo>
                  <a:lnTo>
                    <a:pt x="53143" y="14170"/>
                  </a:lnTo>
                  <a:lnTo>
                    <a:pt x="53181" y="13807"/>
                  </a:lnTo>
                  <a:lnTo>
                    <a:pt x="53239" y="13424"/>
                  </a:lnTo>
                  <a:lnTo>
                    <a:pt x="53315" y="13061"/>
                  </a:lnTo>
                  <a:lnTo>
                    <a:pt x="53411" y="12698"/>
                  </a:lnTo>
                  <a:lnTo>
                    <a:pt x="53507" y="12334"/>
                  </a:lnTo>
                  <a:lnTo>
                    <a:pt x="53621" y="11971"/>
                  </a:lnTo>
                  <a:lnTo>
                    <a:pt x="53736" y="11627"/>
                  </a:lnTo>
                  <a:lnTo>
                    <a:pt x="53870" y="11264"/>
                  </a:lnTo>
                  <a:lnTo>
                    <a:pt x="54023" y="10919"/>
                  </a:lnTo>
                  <a:lnTo>
                    <a:pt x="54176" y="10575"/>
                  </a:lnTo>
                  <a:lnTo>
                    <a:pt x="54348" y="10231"/>
                  </a:lnTo>
                  <a:lnTo>
                    <a:pt x="54520" y="9906"/>
                  </a:lnTo>
                  <a:lnTo>
                    <a:pt x="54711" y="9581"/>
                  </a:lnTo>
                  <a:lnTo>
                    <a:pt x="54903" y="9275"/>
                  </a:lnTo>
                  <a:lnTo>
                    <a:pt x="55648" y="8146"/>
                  </a:lnTo>
                  <a:lnTo>
                    <a:pt x="56432" y="7037"/>
                  </a:lnTo>
                  <a:lnTo>
                    <a:pt x="57197" y="5909"/>
                  </a:lnTo>
                  <a:lnTo>
                    <a:pt x="57580" y="5335"/>
                  </a:lnTo>
                  <a:lnTo>
                    <a:pt x="57943" y="4762"/>
                  </a:lnTo>
                  <a:lnTo>
                    <a:pt x="58287" y="4188"/>
                  </a:lnTo>
                  <a:lnTo>
                    <a:pt x="58593" y="3614"/>
                  </a:lnTo>
                  <a:lnTo>
                    <a:pt x="58880" y="3022"/>
                  </a:lnTo>
                  <a:lnTo>
                    <a:pt x="59148" y="2448"/>
                  </a:lnTo>
                  <a:lnTo>
                    <a:pt x="59358" y="1855"/>
                  </a:lnTo>
                  <a:lnTo>
                    <a:pt x="59549" y="1262"/>
                  </a:lnTo>
                  <a:lnTo>
                    <a:pt x="59626" y="956"/>
                  </a:lnTo>
                  <a:lnTo>
                    <a:pt x="59683" y="650"/>
                  </a:lnTo>
                  <a:lnTo>
                    <a:pt x="59722" y="363"/>
                  </a:lnTo>
                  <a:lnTo>
                    <a:pt x="59760" y="57"/>
                  </a:lnTo>
                  <a:lnTo>
                    <a:pt x="59741" y="57"/>
                  </a:lnTo>
                  <a:lnTo>
                    <a:pt x="59301" y="19"/>
                  </a:lnTo>
                  <a:lnTo>
                    <a:pt x="58880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-7864104" y="2703672"/>
              <a:ext cx="3240256" cy="1547352"/>
            </a:xfrm>
            <a:custGeom>
              <a:avLst/>
              <a:gdLst/>
              <a:ahLst/>
              <a:cxnLst/>
              <a:rect l="l" t="t" r="r" b="b"/>
              <a:pathLst>
                <a:path w="83415" h="39834" fill="none" extrusionOk="0">
                  <a:moveTo>
                    <a:pt x="58880" y="0"/>
                  </a:moveTo>
                  <a:lnTo>
                    <a:pt x="58880" y="0"/>
                  </a:lnTo>
                  <a:lnTo>
                    <a:pt x="58287" y="19"/>
                  </a:lnTo>
                  <a:lnTo>
                    <a:pt x="57694" y="77"/>
                  </a:lnTo>
                  <a:lnTo>
                    <a:pt x="57102" y="172"/>
                  </a:lnTo>
                  <a:lnTo>
                    <a:pt x="56509" y="306"/>
                  </a:lnTo>
                  <a:lnTo>
                    <a:pt x="55916" y="440"/>
                  </a:lnTo>
                  <a:lnTo>
                    <a:pt x="55342" y="612"/>
                  </a:lnTo>
                  <a:lnTo>
                    <a:pt x="54195" y="975"/>
                  </a:lnTo>
                  <a:lnTo>
                    <a:pt x="54195" y="975"/>
                  </a:lnTo>
                  <a:lnTo>
                    <a:pt x="52971" y="1377"/>
                  </a:lnTo>
                  <a:lnTo>
                    <a:pt x="51747" y="1817"/>
                  </a:lnTo>
                  <a:lnTo>
                    <a:pt x="50543" y="2276"/>
                  </a:lnTo>
                  <a:lnTo>
                    <a:pt x="49338" y="2754"/>
                  </a:lnTo>
                  <a:lnTo>
                    <a:pt x="48152" y="3251"/>
                  </a:lnTo>
                  <a:lnTo>
                    <a:pt x="46967" y="3748"/>
                  </a:lnTo>
                  <a:lnTo>
                    <a:pt x="45781" y="4284"/>
                  </a:lnTo>
                  <a:lnTo>
                    <a:pt x="44614" y="4819"/>
                  </a:lnTo>
                  <a:lnTo>
                    <a:pt x="43448" y="5374"/>
                  </a:lnTo>
                  <a:lnTo>
                    <a:pt x="42281" y="5966"/>
                  </a:lnTo>
                  <a:lnTo>
                    <a:pt x="41134" y="6559"/>
                  </a:lnTo>
                  <a:lnTo>
                    <a:pt x="40006" y="7152"/>
                  </a:lnTo>
                  <a:lnTo>
                    <a:pt x="38858" y="7783"/>
                  </a:lnTo>
                  <a:lnTo>
                    <a:pt x="37749" y="8414"/>
                  </a:lnTo>
                  <a:lnTo>
                    <a:pt x="36621" y="9064"/>
                  </a:lnTo>
                  <a:lnTo>
                    <a:pt x="35512" y="9734"/>
                  </a:lnTo>
                  <a:lnTo>
                    <a:pt x="35512" y="9734"/>
                  </a:lnTo>
                  <a:lnTo>
                    <a:pt x="34498" y="10365"/>
                  </a:lnTo>
                  <a:lnTo>
                    <a:pt x="33485" y="10996"/>
                  </a:lnTo>
                  <a:lnTo>
                    <a:pt x="32471" y="11646"/>
                  </a:lnTo>
                  <a:lnTo>
                    <a:pt x="31477" y="12315"/>
                  </a:lnTo>
                  <a:lnTo>
                    <a:pt x="30483" y="12985"/>
                  </a:lnTo>
                  <a:lnTo>
                    <a:pt x="29507" y="13654"/>
                  </a:lnTo>
                  <a:lnTo>
                    <a:pt x="27557" y="15050"/>
                  </a:lnTo>
                  <a:lnTo>
                    <a:pt x="25625" y="16465"/>
                  </a:lnTo>
                  <a:lnTo>
                    <a:pt x="23713" y="17918"/>
                  </a:lnTo>
                  <a:lnTo>
                    <a:pt x="21839" y="19410"/>
                  </a:lnTo>
                  <a:lnTo>
                    <a:pt x="19984" y="20921"/>
                  </a:lnTo>
                  <a:lnTo>
                    <a:pt x="18148" y="22470"/>
                  </a:lnTo>
                  <a:lnTo>
                    <a:pt x="16351" y="24038"/>
                  </a:lnTo>
                  <a:lnTo>
                    <a:pt x="14553" y="25625"/>
                  </a:lnTo>
                  <a:lnTo>
                    <a:pt x="12775" y="27231"/>
                  </a:lnTo>
                  <a:lnTo>
                    <a:pt x="11015" y="28857"/>
                  </a:lnTo>
                  <a:lnTo>
                    <a:pt x="9275" y="30501"/>
                  </a:lnTo>
                  <a:lnTo>
                    <a:pt x="7554" y="32165"/>
                  </a:lnTo>
                  <a:lnTo>
                    <a:pt x="5833" y="33829"/>
                  </a:lnTo>
                  <a:lnTo>
                    <a:pt x="5833" y="33829"/>
                  </a:lnTo>
                  <a:lnTo>
                    <a:pt x="5106" y="34555"/>
                  </a:lnTo>
                  <a:lnTo>
                    <a:pt x="3806" y="35856"/>
                  </a:lnTo>
                  <a:lnTo>
                    <a:pt x="2047" y="37672"/>
                  </a:lnTo>
                  <a:lnTo>
                    <a:pt x="1052" y="38705"/>
                  </a:lnTo>
                  <a:lnTo>
                    <a:pt x="1" y="39833"/>
                  </a:lnTo>
                  <a:lnTo>
                    <a:pt x="5910" y="39833"/>
                  </a:lnTo>
                  <a:lnTo>
                    <a:pt x="5910" y="39833"/>
                  </a:lnTo>
                  <a:lnTo>
                    <a:pt x="6923" y="38609"/>
                  </a:lnTo>
                  <a:lnTo>
                    <a:pt x="7956" y="37405"/>
                  </a:lnTo>
                  <a:lnTo>
                    <a:pt x="9007" y="36200"/>
                  </a:lnTo>
                  <a:lnTo>
                    <a:pt x="10059" y="35014"/>
                  </a:lnTo>
                  <a:lnTo>
                    <a:pt x="11149" y="33848"/>
                  </a:lnTo>
                  <a:lnTo>
                    <a:pt x="12239" y="32700"/>
                  </a:lnTo>
                  <a:lnTo>
                    <a:pt x="13348" y="31553"/>
                  </a:lnTo>
                  <a:lnTo>
                    <a:pt x="14477" y="30444"/>
                  </a:lnTo>
                  <a:lnTo>
                    <a:pt x="14477" y="30444"/>
                  </a:lnTo>
                  <a:lnTo>
                    <a:pt x="15222" y="29717"/>
                  </a:lnTo>
                  <a:lnTo>
                    <a:pt x="15949" y="29029"/>
                  </a:lnTo>
                  <a:lnTo>
                    <a:pt x="16695" y="28360"/>
                  </a:lnTo>
                  <a:lnTo>
                    <a:pt x="17460" y="27690"/>
                  </a:lnTo>
                  <a:lnTo>
                    <a:pt x="18206" y="27021"/>
                  </a:lnTo>
                  <a:lnTo>
                    <a:pt x="18971" y="26390"/>
                  </a:lnTo>
                  <a:lnTo>
                    <a:pt x="19755" y="25759"/>
                  </a:lnTo>
                  <a:lnTo>
                    <a:pt x="20519" y="25128"/>
                  </a:lnTo>
                  <a:lnTo>
                    <a:pt x="22088" y="23923"/>
                  </a:lnTo>
                  <a:lnTo>
                    <a:pt x="23675" y="22737"/>
                  </a:lnTo>
                  <a:lnTo>
                    <a:pt x="25281" y="21571"/>
                  </a:lnTo>
                  <a:lnTo>
                    <a:pt x="26887" y="20443"/>
                  </a:lnTo>
                  <a:lnTo>
                    <a:pt x="28494" y="19314"/>
                  </a:lnTo>
                  <a:lnTo>
                    <a:pt x="30119" y="18205"/>
                  </a:lnTo>
                  <a:lnTo>
                    <a:pt x="33370" y="15968"/>
                  </a:lnTo>
                  <a:lnTo>
                    <a:pt x="34996" y="14820"/>
                  </a:lnTo>
                  <a:lnTo>
                    <a:pt x="36621" y="13673"/>
                  </a:lnTo>
                  <a:lnTo>
                    <a:pt x="38246" y="12507"/>
                  </a:lnTo>
                  <a:lnTo>
                    <a:pt x="39853" y="11302"/>
                  </a:lnTo>
                  <a:lnTo>
                    <a:pt x="39853" y="11302"/>
                  </a:lnTo>
                  <a:lnTo>
                    <a:pt x="40599" y="10728"/>
                  </a:lnTo>
                  <a:lnTo>
                    <a:pt x="41000" y="10441"/>
                  </a:lnTo>
                  <a:lnTo>
                    <a:pt x="41383" y="10193"/>
                  </a:lnTo>
                  <a:lnTo>
                    <a:pt x="41803" y="9944"/>
                  </a:lnTo>
                  <a:lnTo>
                    <a:pt x="42224" y="9734"/>
                  </a:lnTo>
                  <a:lnTo>
                    <a:pt x="42434" y="9657"/>
                  </a:lnTo>
                  <a:lnTo>
                    <a:pt x="42664" y="9581"/>
                  </a:lnTo>
                  <a:lnTo>
                    <a:pt x="42874" y="9504"/>
                  </a:lnTo>
                  <a:lnTo>
                    <a:pt x="43104" y="9466"/>
                  </a:lnTo>
                  <a:lnTo>
                    <a:pt x="43104" y="9466"/>
                  </a:lnTo>
                  <a:lnTo>
                    <a:pt x="43371" y="9428"/>
                  </a:lnTo>
                  <a:lnTo>
                    <a:pt x="43620" y="9409"/>
                  </a:lnTo>
                  <a:lnTo>
                    <a:pt x="43620" y="9409"/>
                  </a:lnTo>
                  <a:lnTo>
                    <a:pt x="43830" y="9428"/>
                  </a:lnTo>
                  <a:lnTo>
                    <a:pt x="44041" y="9447"/>
                  </a:lnTo>
                  <a:lnTo>
                    <a:pt x="44251" y="9485"/>
                  </a:lnTo>
                  <a:lnTo>
                    <a:pt x="44442" y="9523"/>
                  </a:lnTo>
                  <a:lnTo>
                    <a:pt x="44653" y="9600"/>
                  </a:lnTo>
                  <a:lnTo>
                    <a:pt x="44844" y="9676"/>
                  </a:lnTo>
                  <a:lnTo>
                    <a:pt x="45016" y="9772"/>
                  </a:lnTo>
                  <a:lnTo>
                    <a:pt x="45188" y="9868"/>
                  </a:lnTo>
                  <a:lnTo>
                    <a:pt x="45360" y="9982"/>
                  </a:lnTo>
                  <a:lnTo>
                    <a:pt x="45513" y="10116"/>
                  </a:lnTo>
                  <a:lnTo>
                    <a:pt x="45647" y="10250"/>
                  </a:lnTo>
                  <a:lnTo>
                    <a:pt x="45762" y="10403"/>
                  </a:lnTo>
                  <a:lnTo>
                    <a:pt x="45877" y="10575"/>
                  </a:lnTo>
                  <a:lnTo>
                    <a:pt x="45953" y="10747"/>
                  </a:lnTo>
                  <a:lnTo>
                    <a:pt x="46029" y="10938"/>
                  </a:lnTo>
                  <a:lnTo>
                    <a:pt x="46068" y="11130"/>
                  </a:lnTo>
                  <a:lnTo>
                    <a:pt x="46068" y="11130"/>
                  </a:lnTo>
                  <a:lnTo>
                    <a:pt x="46087" y="11359"/>
                  </a:lnTo>
                  <a:lnTo>
                    <a:pt x="46087" y="11589"/>
                  </a:lnTo>
                  <a:lnTo>
                    <a:pt x="46049" y="11799"/>
                  </a:lnTo>
                  <a:lnTo>
                    <a:pt x="45991" y="12028"/>
                  </a:lnTo>
                  <a:lnTo>
                    <a:pt x="45915" y="12239"/>
                  </a:lnTo>
                  <a:lnTo>
                    <a:pt x="45800" y="12430"/>
                  </a:lnTo>
                  <a:lnTo>
                    <a:pt x="45685" y="12640"/>
                  </a:lnTo>
                  <a:lnTo>
                    <a:pt x="45551" y="12832"/>
                  </a:lnTo>
                  <a:lnTo>
                    <a:pt x="45398" y="13004"/>
                  </a:lnTo>
                  <a:lnTo>
                    <a:pt x="45226" y="13195"/>
                  </a:lnTo>
                  <a:lnTo>
                    <a:pt x="44882" y="13539"/>
                  </a:lnTo>
                  <a:lnTo>
                    <a:pt x="44500" y="13864"/>
                  </a:lnTo>
                  <a:lnTo>
                    <a:pt x="44117" y="14151"/>
                  </a:lnTo>
                  <a:lnTo>
                    <a:pt x="44117" y="14151"/>
                  </a:lnTo>
                  <a:lnTo>
                    <a:pt x="43085" y="14916"/>
                  </a:lnTo>
                  <a:lnTo>
                    <a:pt x="41899" y="15757"/>
                  </a:lnTo>
                  <a:lnTo>
                    <a:pt x="40618" y="16694"/>
                  </a:lnTo>
                  <a:lnTo>
                    <a:pt x="39260" y="17689"/>
                  </a:lnTo>
                  <a:lnTo>
                    <a:pt x="37864" y="18760"/>
                  </a:lnTo>
                  <a:lnTo>
                    <a:pt x="37176" y="19314"/>
                  </a:lnTo>
                  <a:lnTo>
                    <a:pt x="36468" y="19888"/>
                  </a:lnTo>
                  <a:lnTo>
                    <a:pt x="35780" y="20481"/>
                  </a:lnTo>
                  <a:lnTo>
                    <a:pt x="35110" y="21093"/>
                  </a:lnTo>
                  <a:lnTo>
                    <a:pt x="34460" y="21705"/>
                  </a:lnTo>
                  <a:lnTo>
                    <a:pt x="33810" y="22336"/>
                  </a:lnTo>
                  <a:lnTo>
                    <a:pt x="33198" y="22986"/>
                  </a:lnTo>
                  <a:lnTo>
                    <a:pt x="32624" y="23636"/>
                  </a:lnTo>
                  <a:lnTo>
                    <a:pt x="32070" y="24305"/>
                  </a:lnTo>
                  <a:lnTo>
                    <a:pt x="31573" y="24975"/>
                  </a:lnTo>
                  <a:lnTo>
                    <a:pt x="31094" y="25663"/>
                  </a:lnTo>
                  <a:lnTo>
                    <a:pt x="30884" y="26007"/>
                  </a:lnTo>
                  <a:lnTo>
                    <a:pt x="30674" y="26371"/>
                  </a:lnTo>
                  <a:lnTo>
                    <a:pt x="30483" y="26715"/>
                  </a:lnTo>
                  <a:lnTo>
                    <a:pt x="30310" y="27059"/>
                  </a:lnTo>
                  <a:lnTo>
                    <a:pt x="30138" y="27422"/>
                  </a:lnTo>
                  <a:lnTo>
                    <a:pt x="30004" y="27786"/>
                  </a:lnTo>
                  <a:lnTo>
                    <a:pt x="29851" y="28149"/>
                  </a:lnTo>
                  <a:lnTo>
                    <a:pt x="29737" y="28512"/>
                  </a:lnTo>
                  <a:lnTo>
                    <a:pt x="29641" y="28876"/>
                  </a:lnTo>
                  <a:lnTo>
                    <a:pt x="29546" y="29239"/>
                  </a:lnTo>
                  <a:lnTo>
                    <a:pt x="29488" y="29603"/>
                  </a:lnTo>
                  <a:lnTo>
                    <a:pt x="29431" y="29966"/>
                  </a:lnTo>
                  <a:lnTo>
                    <a:pt x="29393" y="30329"/>
                  </a:lnTo>
                  <a:lnTo>
                    <a:pt x="29373" y="30712"/>
                  </a:lnTo>
                  <a:lnTo>
                    <a:pt x="29393" y="31075"/>
                  </a:lnTo>
                  <a:lnTo>
                    <a:pt x="29412" y="31457"/>
                  </a:lnTo>
                  <a:lnTo>
                    <a:pt x="29450" y="31821"/>
                  </a:lnTo>
                  <a:lnTo>
                    <a:pt x="29507" y="32203"/>
                  </a:lnTo>
                  <a:lnTo>
                    <a:pt x="29603" y="32586"/>
                  </a:lnTo>
                  <a:lnTo>
                    <a:pt x="29718" y="32949"/>
                  </a:lnTo>
                  <a:lnTo>
                    <a:pt x="29832" y="33331"/>
                  </a:lnTo>
                  <a:lnTo>
                    <a:pt x="29985" y="33714"/>
                  </a:lnTo>
                  <a:lnTo>
                    <a:pt x="29985" y="33714"/>
                  </a:lnTo>
                  <a:lnTo>
                    <a:pt x="30215" y="34173"/>
                  </a:lnTo>
                  <a:lnTo>
                    <a:pt x="30483" y="34613"/>
                  </a:lnTo>
                  <a:lnTo>
                    <a:pt x="30769" y="35014"/>
                  </a:lnTo>
                  <a:lnTo>
                    <a:pt x="31075" y="35397"/>
                  </a:lnTo>
                  <a:lnTo>
                    <a:pt x="31420" y="35779"/>
                  </a:lnTo>
                  <a:lnTo>
                    <a:pt x="31802" y="36104"/>
                  </a:lnTo>
                  <a:lnTo>
                    <a:pt x="32204" y="36429"/>
                  </a:lnTo>
                  <a:lnTo>
                    <a:pt x="32605" y="36716"/>
                  </a:lnTo>
                  <a:lnTo>
                    <a:pt x="33045" y="37003"/>
                  </a:lnTo>
                  <a:lnTo>
                    <a:pt x="33504" y="37233"/>
                  </a:lnTo>
                  <a:lnTo>
                    <a:pt x="33963" y="37462"/>
                  </a:lnTo>
                  <a:lnTo>
                    <a:pt x="34441" y="37653"/>
                  </a:lnTo>
                  <a:lnTo>
                    <a:pt x="34938" y="37825"/>
                  </a:lnTo>
                  <a:lnTo>
                    <a:pt x="35435" y="37959"/>
                  </a:lnTo>
                  <a:lnTo>
                    <a:pt x="35933" y="38093"/>
                  </a:lnTo>
                  <a:lnTo>
                    <a:pt x="36430" y="38170"/>
                  </a:lnTo>
                  <a:lnTo>
                    <a:pt x="36430" y="38170"/>
                  </a:lnTo>
                  <a:lnTo>
                    <a:pt x="36927" y="38246"/>
                  </a:lnTo>
                  <a:lnTo>
                    <a:pt x="37405" y="38284"/>
                  </a:lnTo>
                  <a:lnTo>
                    <a:pt x="37902" y="38303"/>
                  </a:lnTo>
                  <a:lnTo>
                    <a:pt x="38380" y="38323"/>
                  </a:lnTo>
                  <a:lnTo>
                    <a:pt x="38380" y="38323"/>
                  </a:lnTo>
                  <a:lnTo>
                    <a:pt x="39164" y="38303"/>
                  </a:lnTo>
                  <a:lnTo>
                    <a:pt x="39929" y="38246"/>
                  </a:lnTo>
                  <a:lnTo>
                    <a:pt x="40694" y="38150"/>
                  </a:lnTo>
                  <a:lnTo>
                    <a:pt x="41478" y="38036"/>
                  </a:lnTo>
                  <a:lnTo>
                    <a:pt x="42243" y="37883"/>
                  </a:lnTo>
                  <a:lnTo>
                    <a:pt x="43008" y="37730"/>
                  </a:lnTo>
                  <a:lnTo>
                    <a:pt x="43754" y="37539"/>
                  </a:lnTo>
                  <a:lnTo>
                    <a:pt x="44519" y="37347"/>
                  </a:lnTo>
                  <a:lnTo>
                    <a:pt x="44519" y="37347"/>
                  </a:lnTo>
                  <a:lnTo>
                    <a:pt x="45896" y="36965"/>
                  </a:lnTo>
                  <a:lnTo>
                    <a:pt x="47253" y="36563"/>
                  </a:lnTo>
                  <a:lnTo>
                    <a:pt x="48611" y="36123"/>
                  </a:lnTo>
                  <a:lnTo>
                    <a:pt x="49969" y="35665"/>
                  </a:lnTo>
                  <a:lnTo>
                    <a:pt x="51307" y="35186"/>
                  </a:lnTo>
                  <a:lnTo>
                    <a:pt x="52646" y="34670"/>
                  </a:lnTo>
                  <a:lnTo>
                    <a:pt x="53966" y="34135"/>
                  </a:lnTo>
                  <a:lnTo>
                    <a:pt x="55266" y="33561"/>
                  </a:lnTo>
                  <a:lnTo>
                    <a:pt x="56566" y="32987"/>
                  </a:lnTo>
                  <a:lnTo>
                    <a:pt x="57867" y="32356"/>
                  </a:lnTo>
                  <a:lnTo>
                    <a:pt x="59129" y="31725"/>
                  </a:lnTo>
                  <a:lnTo>
                    <a:pt x="60391" y="31056"/>
                  </a:lnTo>
                  <a:lnTo>
                    <a:pt x="61653" y="30367"/>
                  </a:lnTo>
                  <a:lnTo>
                    <a:pt x="62877" y="29641"/>
                  </a:lnTo>
                  <a:lnTo>
                    <a:pt x="64101" y="28914"/>
                  </a:lnTo>
                  <a:lnTo>
                    <a:pt x="65305" y="28149"/>
                  </a:lnTo>
                  <a:lnTo>
                    <a:pt x="65305" y="28149"/>
                  </a:lnTo>
                  <a:lnTo>
                    <a:pt x="65650" y="27939"/>
                  </a:lnTo>
                  <a:lnTo>
                    <a:pt x="65994" y="27728"/>
                  </a:lnTo>
                  <a:lnTo>
                    <a:pt x="66357" y="27537"/>
                  </a:lnTo>
                  <a:lnTo>
                    <a:pt x="66740" y="27365"/>
                  </a:lnTo>
                  <a:lnTo>
                    <a:pt x="67122" y="27212"/>
                  </a:lnTo>
                  <a:lnTo>
                    <a:pt x="67485" y="27097"/>
                  </a:lnTo>
                  <a:lnTo>
                    <a:pt x="67868" y="27021"/>
                  </a:lnTo>
                  <a:lnTo>
                    <a:pt x="68059" y="27002"/>
                  </a:lnTo>
                  <a:lnTo>
                    <a:pt x="68231" y="27002"/>
                  </a:lnTo>
                  <a:lnTo>
                    <a:pt x="68231" y="27002"/>
                  </a:lnTo>
                  <a:lnTo>
                    <a:pt x="68403" y="27002"/>
                  </a:lnTo>
                  <a:lnTo>
                    <a:pt x="68575" y="27021"/>
                  </a:lnTo>
                  <a:lnTo>
                    <a:pt x="68748" y="27059"/>
                  </a:lnTo>
                  <a:lnTo>
                    <a:pt x="68901" y="27097"/>
                  </a:lnTo>
                  <a:lnTo>
                    <a:pt x="69054" y="27155"/>
                  </a:lnTo>
                  <a:lnTo>
                    <a:pt x="69206" y="27231"/>
                  </a:lnTo>
                  <a:lnTo>
                    <a:pt x="69359" y="27327"/>
                  </a:lnTo>
                  <a:lnTo>
                    <a:pt x="69493" y="27442"/>
                  </a:lnTo>
                  <a:lnTo>
                    <a:pt x="69493" y="27442"/>
                  </a:lnTo>
                  <a:lnTo>
                    <a:pt x="69627" y="27556"/>
                  </a:lnTo>
                  <a:lnTo>
                    <a:pt x="69723" y="27671"/>
                  </a:lnTo>
                  <a:lnTo>
                    <a:pt x="69818" y="27805"/>
                  </a:lnTo>
                  <a:lnTo>
                    <a:pt x="69914" y="27939"/>
                  </a:lnTo>
                  <a:lnTo>
                    <a:pt x="69971" y="28073"/>
                  </a:lnTo>
                  <a:lnTo>
                    <a:pt x="70029" y="28226"/>
                  </a:lnTo>
                  <a:lnTo>
                    <a:pt x="70067" y="28360"/>
                  </a:lnTo>
                  <a:lnTo>
                    <a:pt x="70105" y="28512"/>
                  </a:lnTo>
                  <a:lnTo>
                    <a:pt x="70124" y="28665"/>
                  </a:lnTo>
                  <a:lnTo>
                    <a:pt x="70124" y="28818"/>
                  </a:lnTo>
                  <a:lnTo>
                    <a:pt x="70124" y="29144"/>
                  </a:lnTo>
                  <a:lnTo>
                    <a:pt x="70067" y="29469"/>
                  </a:lnTo>
                  <a:lnTo>
                    <a:pt x="69971" y="29813"/>
                  </a:lnTo>
                  <a:lnTo>
                    <a:pt x="69857" y="30138"/>
                  </a:lnTo>
                  <a:lnTo>
                    <a:pt x="69704" y="30482"/>
                  </a:lnTo>
                  <a:lnTo>
                    <a:pt x="69532" y="30807"/>
                  </a:lnTo>
                  <a:lnTo>
                    <a:pt x="69340" y="31132"/>
                  </a:lnTo>
                  <a:lnTo>
                    <a:pt x="69130" y="31438"/>
                  </a:lnTo>
                  <a:lnTo>
                    <a:pt x="68901" y="31744"/>
                  </a:lnTo>
                  <a:lnTo>
                    <a:pt x="68671" y="32031"/>
                  </a:lnTo>
                  <a:lnTo>
                    <a:pt x="68442" y="32299"/>
                  </a:lnTo>
                  <a:lnTo>
                    <a:pt x="68442" y="32299"/>
                  </a:lnTo>
                  <a:lnTo>
                    <a:pt x="61634" y="39833"/>
                  </a:lnTo>
                  <a:lnTo>
                    <a:pt x="70545" y="39833"/>
                  </a:lnTo>
                  <a:lnTo>
                    <a:pt x="70545" y="39833"/>
                  </a:lnTo>
                  <a:lnTo>
                    <a:pt x="81828" y="26811"/>
                  </a:lnTo>
                  <a:lnTo>
                    <a:pt x="81828" y="26811"/>
                  </a:lnTo>
                  <a:lnTo>
                    <a:pt x="82267" y="26294"/>
                  </a:lnTo>
                  <a:lnTo>
                    <a:pt x="82497" y="26027"/>
                  </a:lnTo>
                  <a:lnTo>
                    <a:pt x="82688" y="25740"/>
                  </a:lnTo>
                  <a:lnTo>
                    <a:pt x="82879" y="25453"/>
                  </a:lnTo>
                  <a:lnTo>
                    <a:pt x="83032" y="25166"/>
                  </a:lnTo>
                  <a:lnTo>
                    <a:pt x="83185" y="24860"/>
                  </a:lnTo>
                  <a:lnTo>
                    <a:pt x="83300" y="24535"/>
                  </a:lnTo>
                  <a:lnTo>
                    <a:pt x="83300" y="24535"/>
                  </a:lnTo>
                  <a:lnTo>
                    <a:pt x="83357" y="24325"/>
                  </a:lnTo>
                  <a:lnTo>
                    <a:pt x="83396" y="24114"/>
                  </a:lnTo>
                  <a:lnTo>
                    <a:pt x="83415" y="23904"/>
                  </a:lnTo>
                  <a:lnTo>
                    <a:pt x="83415" y="23693"/>
                  </a:lnTo>
                  <a:lnTo>
                    <a:pt x="83415" y="23464"/>
                  </a:lnTo>
                  <a:lnTo>
                    <a:pt x="83396" y="23254"/>
                  </a:lnTo>
                  <a:lnTo>
                    <a:pt x="83357" y="23043"/>
                  </a:lnTo>
                  <a:lnTo>
                    <a:pt x="83300" y="22852"/>
                  </a:lnTo>
                  <a:lnTo>
                    <a:pt x="83243" y="22642"/>
                  </a:lnTo>
                  <a:lnTo>
                    <a:pt x="83166" y="22431"/>
                  </a:lnTo>
                  <a:lnTo>
                    <a:pt x="83090" y="22240"/>
                  </a:lnTo>
                  <a:lnTo>
                    <a:pt x="82994" y="22049"/>
                  </a:lnTo>
                  <a:lnTo>
                    <a:pt x="82765" y="21666"/>
                  </a:lnTo>
                  <a:lnTo>
                    <a:pt x="82497" y="21322"/>
                  </a:lnTo>
                  <a:lnTo>
                    <a:pt x="82210" y="20978"/>
                  </a:lnTo>
                  <a:lnTo>
                    <a:pt x="81866" y="20672"/>
                  </a:lnTo>
                  <a:lnTo>
                    <a:pt x="81503" y="20385"/>
                  </a:lnTo>
                  <a:lnTo>
                    <a:pt x="81120" y="20137"/>
                  </a:lnTo>
                  <a:lnTo>
                    <a:pt x="80719" y="19926"/>
                  </a:lnTo>
                  <a:lnTo>
                    <a:pt x="80298" y="19735"/>
                  </a:lnTo>
                  <a:lnTo>
                    <a:pt x="79877" y="19601"/>
                  </a:lnTo>
                  <a:lnTo>
                    <a:pt x="79437" y="19506"/>
                  </a:lnTo>
                  <a:lnTo>
                    <a:pt x="79437" y="19506"/>
                  </a:lnTo>
                  <a:lnTo>
                    <a:pt x="79131" y="19448"/>
                  </a:lnTo>
                  <a:lnTo>
                    <a:pt x="78844" y="19429"/>
                  </a:lnTo>
                  <a:lnTo>
                    <a:pt x="78538" y="19410"/>
                  </a:lnTo>
                  <a:lnTo>
                    <a:pt x="78252" y="19391"/>
                  </a:lnTo>
                  <a:lnTo>
                    <a:pt x="78252" y="19391"/>
                  </a:lnTo>
                  <a:lnTo>
                    <a:pt x="77869" y="19410"/>
                  </a:lnTo>
                  <a:lnTo>
                    <a:pt x="77506" y="19429"/>
                  </a:lnTo>
                  <a:lnTo>
                    <a:pt x="77143" y="19467"/>
                  </a:lnTo>
                  <a:lnTo>
                    <a:pt x="76779" y="19525"/>
                  </a:lnTo>
                  <a:lnTo>
                    <a:pt x="76416" y="19601"/>
                  </a:lnTo>
                  <a:lnTo>
                    <a:pt x="76053" y="19678"/>
                  </a:lnTo>
                  <a:lnTo>
                    <a:pt x="75326" y="19869"/>
                  </a:lnTo>
                  <a:lnTo>
                    <a:pt x="74599" y="20098"/>
                  </a:lnTo>
                  <a:lnTo>
                    <a:pt x="73892" y="20366"/>
                  </a:lnTo>
                  <a:lnTo>
                    <a:pt x="73203" y="20634"/>
                  </a:lnTo>
                  <a:lnTo>
                    <a:pt x="72496" y="20921"/>
                  </a:lnTo>
                  <a:lnTo>
                    <a:pt x="72496" y="20921"/>
                  </a:lnTo>
                  <a:lnTo>
                    <a:pt x="48286" y="30846"/>
                  </a:lnTo>
                  <a:lnTo>
                    <a:pt x="48286" y="30846"/>
                  </a:lnTo>
                  <a:lnTo>
                    <a:pt x="47617" y="31113"/>
                  </a:lnTo>
                  <a:lnTo>
                    <a:pt x="46947" y="31381"/>
                  </a:lnTo>
                  <a:lnTo>
                    <a:pt x="46259" y="31630"/>
                  </a:lnTo>
                  <a:lnTo>
                    <a:pt x="45571" y="31859"/>
                  </a:lnTo>
                  <a:lnTo>
                    <a:pt x="44882" y="32050"/>
                  </a:lnTo>
                  <a:lnTo>
                    <a:pt x="44538" y="32127"/>
                  </a:lnTo>
                  <a:lnTo>
                    <a:pt x="44194" y="32184"/>
                  </a:lnTo>
                  <a:lnTo>
                    <a:pt x="43830" y="32241"/>
                  </a:lnTo>
                  <a:lnTo>
                    <a:pt x="43486" y="32280"/>
                  </a:lnTo>
                  <a:lnTo>
                    <a:pt x="43123" y="32318"/>
                  </a:lnTo>
                  <a:lnTo>
                    <a:pt x="42759" y="32318"/>
                  </a:lnTo>
                  <a:lnTo>
                    <a:pt x="42759" y="32318"/>
                  </a:lnTo>
                  <a:lnTo>
                    <a:pt x="42626" y="32318"/>
                  </a:lnTo>
                  <a:lnTo>
                    <a:pt x="42626" y="32318"/>
                  </a:lnTo>
                  <a:lnTo>
                    <a:pt x="42262" y="32299"/>
                  </a:lnTo>
                  <a:lnTo>
                    <a:pt x="41880" y="32261"/>
                  </a:lnTo>
                  <a:lnTo>
                    <a:pt x="41516" y="32184"/>
                  </a:lnTo>
                  <a:lnTo>
                    <a:pt x="41153" y="32108"/>
                  </a:lnTo>
                  <a:lnTo>
                    <a:pt x="40790" y="31993"/>
                  </a:lnTo>
                  <a:lnTo>
                    <a:pt x="40446" y="31859"/>
                  </a:lnTo>
                  <a:lnTo>
                    <a:pt x="40121" y="31706"/>
                  </a:lnTo>
                  <a:lnTo>
                    <a:pt x="39795" y="31515"/>
                  </a:lnTo>
                  <a:lnTo>
                    <a:pt x="39470" y="31324"/>
                  </a:lnTo>
                  <a:lnTo>
                    <a:pt x="39183" y="31113"/>
                  </a:lnTo>
                  <a:lnTo>
                    <a:pt x="38916" y="30865"/>
                  </a:lnTo>
                  <a:lnTo>
                    <a:pt x="38667" y="30597"/>
                  </a:lnTo>
                  <a:lnTo>
                    <a:pt x="38457" y="30329"/>
                  </a:lnTo>
                  <a:lnTo>
                    <a:pt x="38246" y="30023"/>
                  </a:lnTo>
                  <a:lnTo>
                    <a:pt x="38093" y="29698"/>
                  </a:lnTo>
                  <a:lnTo>
                    <a:pt x="37960" y="29373"/>
                  </a:lnTo>
                  <a:lnTo>
                    <a:pt x="37960" y="29373"/>
                  </a:lnTo>
                  <a:lnTo>
                    <a:pt x="37864" y="29086"/>
                  </a:lnTo>
                  <a:lnTo>
                    <a:pt x="37807" y="28818"/>
                  </a:lnTo>
                  <a:lnTo>
                    <a:pt x="37768" y="28532"/>
                  </a:lnTo>
                  <a:lnTo>
                    <a:pt x="37749" y="28264"/>
                  </a:lnTo>
                  <a:lnTo>
                    <a:pt x="37749" y="27996"/>
                  </a:lnTo>
                  <a:lnTo>
                    <a:pt x="37788" y="27728"/>
                  </a:lnTo>
                  <a:lnTo>
                    <a:pt x="37826" y="27461"/>
                  </a:lnTo>
                  <a:lnTo>
                    <a:pt x="37883" y="27193"/>
                  </a:lnTo>
                  <a:lnTo>
                    <a:pt x="37960" y="26944"/>
                  </a:lnTo>
                  <a:lnTo>
                    <a:pt x="38055" y="26677"/>
                  </a:lnTo>
                  <a:lnTo>
                    <a:pt x="38151" y="26428"/>
                  </a:lnTo>
                  <a:lnTo>
                    <a:pt x="38266" y="26179"/>
                  </a:lnTo>
                  <a:lnTo>
                    <a:pt x="38399" y="25931"/>
                  </a:lnTo>
                  <a:lnTo>
                    <a:pt x="38552" y="25682"/>
                  </a:lnTo>
                  <a:lnTo>
                    <a:pt x="38725" y="25434"/>
                  </a:lnTo>
                  <a:lnTo>
                    <a:pt x="38897" y="25204"/>
                  </a:lnTo>
                  <a:lnTo>
                    <a:pt x="39260" y="24726"/>
                  </a:lnTo>
                  <a:lnTo>
                    <a:pt x="39681" y="24286"/>
                  </a:lnTo>
                  <a:lnTo>
                    <a:pt x="40101" y="23846"/>
                  </a:lnTo>
                  <a:lnTo>
                    <a:pt x="40579" y="23426"/>
                  </a:lnTo>
                  <a:lnTo>
                    <a:pt x="41058" y="23024"/>
                  </a:lnTo>
                  <a:lnTo>
                    <a:pt x="41536" y="22642"/>
                  </a:lnTo>
                  <a:lnTo>
                    <a:pt x="42033" y="22298"/>
                  </a:lnTo>
                  <a:lnTo>
                    <a:pt x="42530" y="21953"/>
                  </a:lnTo>
                  <a:lnTo>
                    <a:pt x="42530" y="21953"/>
                  </a:lnTo>
                  <a:lnTo>
                    <a:pt x="53105" y="14878"/>
                  </a:lnTo>
                  <a:lnTo>
                    <a:pt x="53105" y="14878"/>
                  </a:lnTo>
                  <a:lnTo>
                    <a:pt x="53105" y="14514"/>
                  </a:lnTo>
                  <a:lnTo>
                    <a:pt x="53143" y="14170"/>
                  </a:lnTo>
                  <a:lnTo>
                    <a:pt x="53181" y="13807"/>
                  </a:lnTo>
                  <a:lnTo>
                    <a:pt x="53239" y="13424"/>
                  </a:lnTo>
                  <a:lnTo>
                    <a:pt x="53315" y="13061"/>
                  </a:lnTo>
                  <a:lnTo>
                    <a:pt x="53411" y="12698"/>
                  </a:lnTo>
                  <a:lnTo>
                    <a:pt x="53507" y="12334"/>
                  </a:lnTo>
                  <a:lnTo>
                    <a:pt x="53621" y="11971"/>
                  </a:lnTo>
                  <a:lnTo>
                    <a:pt x="53736" y="11627"/>
                  </a:lnTo>
                  <a:lnTo>
                    <a:pt x="53870" y="11264"/>
                  </a:lnTo>
                  <a:lnTo>
                    <a:pt x="54023" y="10919"/>
                  </a:lnTo>
                  <a:lnTo>
                    <a:pt x="54176" y="10575"/>
                  </a:lnTo>
                  <a:lnTo>
                    <a:pt x="54348" y="10231"/>
                  </a:lnTo>
                  <a:lnTo>
                    <a:pt x="54520" y="9906"/>
                  </a:lnTo>
                  <a:lnTo>
                    <a:pt x="54711" y="9581"/>
                  </a:lnTo>
                  <a:lnTo>
                    <a:pt x="54903" y="9275"/>
                  </a:lnTo>
                  <a:lnTo>
                    <a:pt x="54903" y="9275"/>
                  </a:lnTo>
                  <a:lnTo>
                    <a:pt x="55648" y="8146"/>
                  </a:lnTo>
                  <a:lnTo>
                    <a:pt x="56432" y="7037"/>
                  </a:lnTo>
                  <a:lnTo>
                    <a:pt x="57197" y="5909"/>
                  </a:lnTo>
                  <a:lnTo>
                    <a:pt x="57580" y="5335"/>
                  </a:lnTo>
                  <a:lnTo>
                    <a:pt x="57943" y="4762"/>
                  </a:lnTo>
                  <a:lnTo>
                    <a:pt x="58287" y="4188"/>
                  </a:lnTo>
                  <a:lnTo>
                    <a:pt x="58593" y="3614"/>
                  </a:lnTo>
                  <a:lnTo>
                    <a:pt x="58880" y="3022"/>
                  </a:lnTo>
                  <a:lnTo>
                    <a:pt x="59148" y="2448"/>
                  </a:lnTo>
                  <a:lnTo>
                    <a:pt x="59358" y="1855"/>
                  </a:lnTo>
                  <a:lnTo>
                    <a:pt x="59549" y="1262"/>
                  </a:lnTo>
                  <a:lnTo>
                    <a:pt x="59626" y="956"/>
                  </a:lnTo>
                  <a:lnTo>
                    <a:pt x="59683" y="650"/>
                  </a:lnTo>
                  <a:lnTo>
                    <a:pt x="59722" y="363"/>
                  </a:lnTo>
                  <a:lnTo>
                    <a:pt x="59760" y="57"/>
                  </a:lnTo>
                  <a:lnTo>
                    <a:pt x="59760" y="57"/>
                  </a:lnTo>
                  <a:lnTo>
                    <a:pt x="59741" y="57"/>
                  </a:lnTo>
                  <a:lnTo>
                    <a:pt x="59741" y="57"/>
                  </a:lnTo>
                  <a:lnTo>
                    <a:pt x="59301" y="19"/>
                  </a:lnTo>
                  <a:lnTo>
                    <a:pt x="588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6" name="Google Shape;336;p9"/>
          <p:cNvSpPr/>
          <p:nvPr/>
        </p:nvSpPr>
        <p:spPr>
          <a:xfrm>
            <a:off x="6314522" y="5549860"/>
            <a:ext cx="8538649" cy="2386067"/>
          </a:xfrm>
          <a:custGeom>
            <a:avLst/>
            <a:gdLst/>
            <a:ahLst/>
            <a:cxnLst/>
            <a:rect l="l" t="t" r="r" b="b"/>
            <a:pathLst>
              <a:path w="164860" h="46069" extrusionOk="0">
                <a:moveTo>
                  <a:pt x="77142" y="1"/>
                </a:moveTo>
                <a:lnTo>
                  <a:pt x="77047" y="20"/>
                </a:lnTo>
                <a:lnTo>
                  <a:pt x="76970" y="58"/>
                </a:lnTo>
                <a:lnTo>
                  <a:pt x="76932" y="135"/>
                </a:lnTo>
                <a:lnTo>
                  <a:pt x="76913" y="211"/>
                </a:lnTo>
                <a:lnTo>
                  <a:pt x="76932" y="307"/>
                </a:lnTo>
                <a:lnTo>
                  <a:pt x="76970" y="364"/>
                </a:lnTo>
                <a:lnTo>
                  <a:pt x="77047" y="421"/>
                </a:lnTo>
                <a:lnTo>
                  <a:pt x="77142" y="441"/>
                </a:lnTo>
                <a:lnTo>
                  <a:pt x="77735" y="441"/>
                </a:lnTo>
                <a:lnTo>
                  <a:pt x="78233" y="460"/>
                </a:lnTo>
                <a:lnTo>
                  <a:pt x="78252" y="460"/>
                </a:lnTo>
                <a:lnTo>
                  <a:pt x="78328" y="441"/>
                </a:lnTo>
                <a:lnTo>
                  <a:pt x="78405" y="402"/>
                </a:lnTo>
                <a:lnTo>
                  <a:pt x="78443" y="326"/>
                </a:lnTo>
                <a:lnTo>
                  <a:pt x="78462" y="249"/>
                </a:lnTo>
                <a:lnTo>
                  <a:pt x="78462" y="173"/>
                </a:lnTo>
                <a:lnTo>
                  <a:pt x="78405" y="96"/>
                </a:lnTo>
                <a:lnTo>
                  <a:pt x="78347" y="39"/>
                </a:lnTo>
                <a:lnTo>
                  <a:pt x="78252" y="20"/>
                </a:lnTo>
                <a:lnTo>
                  <a:pt x="77735" y="1"/>
                </a:lnTo>
                <a:close/>
                <a:moveTo>
                  <a:pt x="75574" y="58"/>
                </a:moveTo>
                <a:lnTo>
                  <a:pt x="75020" y="115"/>
                </a:lnTo>
                <a:lnTo>
                  <a:pt x="74465" y="173"/>
                </a:lnTo>
                <a:lnTo>
                  <a:pt x="74370" y="192"/>
                </a:lnTo>
                <a:lnTo>
                  <a:pt x="74312" y="249"/>
                </a:lnTo>
                <a:lnTo>
                  <a:pt x="74274" y="326"/>
                </a:lnTo>
                <a:lnTo>
                  <a:pt x="74255" y="421"/>
                </a:lnTo>
                <a:lnTo>
                  <a:pt x="74293" y="498"/>
                </a:lnTo>
                <a:lnTo>
                  <a:pt x="74331" y="555"/>
                </a:lnTo>
                <a:lnTo>
                  <a:pt x="74408" y="593"/>
                </a:lnTo>
                <a:lnTo>
                  <a:pt x="74484" y="613"/>
                </a:lnTo>
                <a:lnTo>
                  <a:pt x="74504" y="613"/>
                </a:lnTo>
                <a:lnTo>
                  <a:pt x="75058" y="555"/>
                </a:lnTo>
                <a:lnTo>
                  <a:pt x="75613" y="498"/>
                </a:lnTo>
                <a:lnTo>
                  <a:pt x="75689" y="479"/>
                </a:lnTo>
                <a:lnTo>
                  <a:pt x="75747" y="421"/>
                </a:lnTo>
                <a:lnTo>
                  <a:pt x="75804" y="345"/>
                </a:lnTo>
                <a:lnTo>
                  <a:pt x="75804" y="268"/>
                </a:lnTo>
                <a:lnTo>
                  <a:pt x="75785" y="173"/>
                </a:lnTo>
                <a:lnTo>
                  <a:pt x="75727" y="115"/>
                </a:lnTo>
                <a:lnTo>
                  <a:pt x="75651" y="58"/>
                </a:lnTo>
                <a:close/>
                <a:moveTo>
                  <a:pt x="79724" y="173"/>
                </a:moveTo>
                <a:lnTo>
                  <a:pt x="79648" y="211"/>
                </a:lnTo>
                <a:lnTo>
                  <a:pt x="79590" y="268"/>
                </a:lnTo>
                <a:lnTo>
                  <a:pt x="79571" y="364"/>
                </a:lnTo>
                <a:lnTo>
                  <a:pt x="79571" y="441"/>
                </a:lnTo>
                <a:lnTo>
                  <a:pt x="79609" y="517"/>
                </a:lnTo>
                <a:lnTo>
                  <a:pt x="79667" y="574"/>
                </a:lnTo>
                <a:lnTo>
                  <a:pt x="79762" y="613"/>
                </a:lnTo>
                <a:lnTo>
                  <a:pt x="80298" y="689"/>
                </a:lnTo>
                <a:lnTo>
                  <a:pt x="80833" y="804"/>
                </a:lnTo>
                <a:lnTo>
                  <a:pt x="80871" y="804"/>
                </a:lnTo>
                <a:lnTo>
                  <a:pt x="80948" y="785"/>
                </a:lnTo>
                <a:lnTo>
                  <a:pt x="81024" y="766"/>
                </a:lnTo>
                <a:lnTo>
                  <a:pt x="81063" y="708"/>
                </a:lnTo>
                <a:lnTo>
                  <a:pt x="81101" y="632"/>
                </a:lnTo>
                <a:lnTo>
                  <a:pt x="81101" y="536"/>
                </a:lnTo>
                <a:lnTo>
                  <a:pt x="81063" y="460"/>
                </a:lnTo>
                <a:lnTo>
                  <a:pt x="81005" y="402"/>
                </a:lnTo>
                <a:lnTo>
                  <a:pt x="80929" y="364"/>
                </a:lnTo>
                <a:lnTo>
                  <a:pt x="80374" y="249"/>
                </a:lnTo>
                <a:lnTo>
                  <a:pt x="79820" y="173"/>
                </a:lnTo>
                <a:close/>
                <a:moveTo>
                  <a:pt x="72916" y="402"/>
                </a:moveTo>
                <a:lnTo>
                  <a:pt x="71807" y="632"/>
                </a:lnTo>
                <a:lnTo>
                  <a:pt x="71731" y="670"/>
                </a:lnTo>
                <a:lnTo>
                  <a:pt x="71673" y="727"/>
                </a:lnTo>
                <a:lnTo>
                  <a:pt x="71654" y="804"/>
                </a:lnTo>
                <a:lnTo>
                  <a:pt x="71654" y="899"/>
                </a:lnTo>
                <a:lnTo>
                  <a:pt x="71673" y="976"/>
                </a:lnTo>
                <a:lnTo>
                  <a:pt x="71731" y="1014"/>
                </a:lnTo>
                <a:lnTo>
                  <a:pt x="71788" y="1052"/>
                </a:lnTo>
                <a:lnTo>
                  <a:pt x="71865" y="1072"/>
                </a:lnTo>
                <a:lnTo>
                  <a:pt x="71922" y="1072"/>
                </a:lnTo>
                <a:lnTo>
                  <a:pt x="72993" y="842"/>
                </a:lnTo>
                <a:lnTo>
                  <a:pt x="73069" y="804"/>
                </a:lnTo>
                <a:lnTo>
                  <a:pt x="73127" y="746"/>
                </a:lnTo>
                <a:lnTo>
                  <a:pt x="73165" y="670"/>
                </a:lnTo>
                <a:lnTo>
                  <a:pt x="73165" y="593"/>
                </a:lnTo>
                <a:lnTo>
                  <a:pt x="73127" y="498"/>
                </a:lnTo>
                <a:lnTo>
                  <a:pt x="73069" y="441"/>
                </a:lnTo>
                <a:lnTo>
                  <a:pt x="72993" y="402"/>
                </a:lnTo>
                <a:close/>
                <a:moveTo>
                  <a:pt x="82363" y="766"/>
                </a:moveTo>
                <a:lnTo>
                  <a:pt x="82267" y="785"/>
                </a:lnTo>
                <a:lnTo>
                  <a:pt x="82210" y="842"/>
                </a:lnTo>
                <a:lnTo>
                  <a:pt x="82172" y="919"/>
                </a:lnTo>
                <a:lnTo>
                  <a:pt x="82153" y="1014"/>
                </a:lnTo>
                <a:lnTo>
                  <a:pt x="82172" y="1091"/>
                </a:lnTo>
                <a:lnTo>
                  <a:pt x="82229" y="1148"/>
                </a:lnTo>
                <a:lnTo>
                  <a:pt x="82306" y="1205"/>
                </a:lnTo>
                <a:lnTo>
                  <a:pt x="82822" y="1378"/>
                </a:lnTo>
                <a:lnTo>
                  <a:pt x="83338" y="1569"/>
                </a:lnTo>
                <a:lnTo>
                  <a:pt x="83415" y="1588"/>
                </a:lnTo>
                <a:lnTo>
                  <a:pt x="83491" y="1569"/>
                </a:lnTo>
                <a:lnTo>
                  <a:pt x="83549" y="1550"/>
                </a:lnTo>
                <a:lnTo>
                  <a:pt x="83587" y="1511"/>
                </a:lnTo>
                <a:lnTo>
                  <a:pt x="83625" y="1454"/>
                </a:lnTo>
                <a:lnTo>
                  <a:pt x="83644" y="1358"/>
                </a:lnTo>
                <a:lnTo>
                  <a:pt x="83625" y="1282"/>
                </a:lnTo>
                <a:lnTo>
                  <a:pt x="83568" y="1205"/>
                </a:lnTo>
                <a:lnTo>
                  <a:pt x="83510" y="1167"/>
                </a:lnTo>
                <a:lnTo>
                  <a:pt x="82975" y="957"/>
                </a:lnTo>
                <a:lnTo>
                  <a:pt x="82440" y="785"/>
                </a:lnTo>
                <a:lnTo>
                  <a:pt x="82363" y="766"/>
                </a:lnTo>
                <a:close/>
                <a:moveTo>
                  <a:pt x="70296" y="1014"/>
                </a:moveTo>
                <a:lnTo>
                  <a:pt x="69226" y="1320"/>
                </a:lnTo>
                <a:lnTo>
                  <a:pt x="69149" y="1378"/>
                </a:lnTo>
                <a:lnTo>
                  <a:pt x="69092" y="1435"/>
                </a:lnTo>
                <a:lnTo>
                  <a:pt x="69073" y="1511"/>
                </a:lnTo>
                <a:lnTo>
                  <a:pt x="69092" y="1607"/>
                </a:lnTo>
                <a:lnTo>
                  <a:pt x="69111" y="1664"/>
                </a:lnTo>
                <a:lnTo>
                  <a:pt x="69168" y="1722"/>
                </a:lnTo>
                <a:lnTo>
                  <a:pt x="69226" y="1741"/>
                </a:lnTo>
                <a:lnTo>
                  <a:pt x="69302" y="1760"/>
                </a:lnTo>
                <a:lnTo>
                  <a:pt x="69359" y="1760"/>
                </a:lnTo>
                <a:lnTo>
                  <a:pt x="70411" y="1435"/>
                </a:lnTo>
                <a:lnTo>
                  <a:pt x="70507" y="1397"/>
                </a:lnTo>
                <a:lnTo>
                  <a:pt x="70545" y="1339"/>
                </a:lnTo>
                <a:lnTo>
                  <a:pt x="70583" y="1263"/>
                </a:lnTo>
                <a:lnTo>
                  <a:pt x="70564" y="1167"/>
                </a:lnTo>
                <a:lnTo>
                  <a:pt x="70526" y="1091"/>
                </a:lnTo>
                <a:lnTo>
                  <a:pt x="70469" y="1033"/>
                </a:lnTo>
                <a:lnTo>
                  <a:pt x="70392" y="1014"/>
                </a:lnTo>
                <a:close/>
                <a:moveTo>
                  <a:pt x="67830" y="1798"/>
                </a:moveTo>
                <a:lnTo>
                  <a:pt x="67753" y="1817"/>
                </a:lnTo>
                <a:lnTo>
                  <a:pt x="66701" y="2200"/>
                </a:lnTo>
                <a:lnTo>
                  <a:pt x="66625" y="2238"/>
                </a:lnTo>
                <a:lnTo>
                  <a:pt x="66587" y="2315"/>
                </a:lnTo>
                <a:lnTo>
                  <a:pt x="66568" y="2391"/>
                </a:lnTo>
                <a:lnTo>
                  <a:pt x="66568" y="2487"/>
                </a:lnTo>
                <a:lnTo>
                  <a:pt x="66606" y="2544"/>
                </a:lnTo>
                <a:lnTo>
                  <a:pt x="66663" y="2582"/>
                </a:lnTo>
                <a:lnTo>
                  <a:pt x="66720" y="2621"/>
                </a:lnTo>
                <a:lnTo>
                  <a:pt x="66778" y="2621"/>
                </a:lnTo>
                <a:lnTo>
                  <a:pt x="66854" y="2601"/>
                </a:lnTo>
                <a:lnTo>
                  <a:pt x="67887" y="2238"/>
                </a:lnTo>
                <a:lnTo>
                  <a:pt x="67963" y="2181"/>
                </a:lnTo>
                <a:lnTo>
                  <a:pt x="68021" y="2123"/>
                </a:lnTo>
                <a:lnTo>
                  <a:pt x="68040" y="2047"/>
                </a:lnTo>
                <a:lnTo>
                  <a:pt x="68040" y="1951"/>
                </a:lnTo>
                <a:lnTo>
                  <a:pt x="67983" y="1875"/>
                </a:lnTo>
                <a:lnTo>
                  <a:pt x="67925" y="1817"/>
                </a:lnTo>
                <a:lnTo>
                  <a:pt x="67830" y="1798"/>
                </a:lnTo>
                <a:close/>
                <a:moveTo>
                  <a:pt x="164611" y="2142"/>
                </a:moveTo>
                <a:lnTo>
                  <a:pt x="163578" y="2295"/>
                </a:lnTo>
                <a:lnTo>
                  <a:pt x="163502" y="2315"/>
                </a:lnTo>
                <a:lnTo>
                  <a:pt x="163444" y="2372"/>
                </a:lnTo>
                <a:lnTo>
                  <a:pt x="163406" y="2448"/>
                </a:lnTo>
                <a:lnTo>
                  <a:pt x="163406" y="2544"/>
                </a:lnTo>
                <a:lnTo>
                  <a:pt x="163425" y="2621"/>
                </a:lnTo>
                <a:lnTo>
                  <a:pt x="163483" y="2678"/>
                </a:lnTo>
                <a:lnTo>
                  <a:pt x="163540" y="2716"/>
                </a:lnTo>
                <a:lnTo>
                  <a:pt x="163616" y="2735"/>
                </a:lnTo>
                <a:lnTo>
                  <a:pt x="163655" y="2735"/>
                </a:lnTo>
                <a:lnTo>
                  <a:pt x="164668" y="2582"/>
                </a:lnTo>
                <a:lnTo>
                  <a:pt x="164764" y="2563"/>
                </a:lnTo>
                <a:lnTo>
                  <a:pt x="164821" y="2506"/>
                </a:lnTo>
                <a:lnTo>
                  <a:pt x="164859" y="2429"/>
                </a:lnTo>
                <a:lnTo>
                  <a:pt x="164859" y="2334"/>
                </a:lnTo>
                <a:lnTo>
                  <a:pt x="164840" y="2257"/>
                </a:lnTo>
                <a:lnTo>
                  <a:pt x="164783" y="2200"/>
                </a:lnTo>
                <a:lnTo>
                  <a:pt x="164706" y="2162"/>
                </a:lnTo>
                <a:lnTo>
                  <a:pt x="164611" y="2142"/>
                </a:lnTo>
                <a:close/>
                <a:moveTo>
                  <a:pt x="84753" y="1798"/>
                </a:moveTo>
                <a:lnTo>
                  <a:pt x="84696" y="1836"/>
                </a:lnTo>
                <a:lnTo>
                  <a:pt x="84639" y="1913"/>
                </a:lnTo>
                <a:lnTo>
                  <a:pt x="84600" y="1989"/>
                </a:lnTo>
                <a:lnTo>
                  <a:pt x="84620" y="2085"/>
                </a:lnTo>
                <a:lnTo>
                  <a:pt x="84658" y="2162"/>
                </a:lnTo>
                <a:lnTo>
                  <a:pt x="84734" y="2219"/>
                </a:lnTo>
                <a:lnTo>
                  <a:pt x="85212" y="2468"/>
                </a:lnTo>
                <a:lnTo>
                  <a:pt x="85671" y="2754"/>
                </a:lnTo>
                <a:lnTo>
                  <a:pt x="85729" y="2774"/>
                </a:lnTo>
                <a:lnTo>
                  <a:pt x="85786" y="2793"/>
                </a:lnTo>
                <a:lnTo>
                  <a:pt x="85843" y="2774"/>
                </a:lnTo>
                <a:lnTo>
                  <a:pt x="85901" y="2754"/>
                </a:lnTo>
                <a:lnTo>
                  <a:pt x="85939" y="2735"/>
                </a:lnTo>
                <a:lnTo>
                  <a:pt x="85977" y="2678"/>
                </a:lnTo>
                <a:lnTo>
                  <a:pt x="86016" y="2601"/>
                </a:lnTo>
                <a:lnTo>
                  <a:pt x="86016" y="2506"/>
                </a:lnTo>
                <a:lnTo>
                  <a:pt x="85977" y="2429"/>
                </a:lnTo>
                <a:lnTo>
                  <a:pt x="85901" y="2372"/>
                </a:lnTo>
                <a:lnTo>
                  <a:pt x="85423" y="2085"/>
                </a:lnTo>
                <a:lnTo>
                  <a:pt x="84926" y="1817"/>
                </a:lnTo>
                <a:lnTo>
                  <a:pt x="84849" y="1798"/>
                </a:lnTo>
                <a:close/>
                <a:moveTo>
                  <a:pt x="162048" y="2544"/>
                </a:moveTo>
                <a:lnTo>
                  <a:pt x="160958" y="2735"/>
                </a:lnTo>
                <a:lnTo>
                  <a:pt x="160882" y="2774"/>
                </a:lnTo>
                <a:lnTo>
                  <a:pt x="160824" y="2831"/>
                </a:lnTo>
                <a:lnTo>
                  <a:pt x="160786" y="2907"/>
                </a:lnTo>
                <a:lnTo>
                  <a:pt x="160786" y="3003"/>
                </a:lnTo>
                <a:lnTo>
                  <a:pt x="160805" y="3079"/>
                </a:lnTo>
                <a:lnTo>
                  <a:pt x="160863" y="3137"/>
                </a:lnTo>
                <a:lnTo>
                  <a:pt x="160920" y="3175"/>
                </a:lnTo>
                <a:lnTo>
                  <a:pt x="161035" y="3175"/>
                </a:lnTo>
                <a:lnTo>
                  <a:pt x="162125" y="2984"/>
                </a:lnTo>
                <a:lnTo>
                  <a:pt x="162201" y="2946"/>
                </a:lnTo>
                <a:lnTo>
                  <a:pt x="162278" y="2888"/>
                </a:lnTo>
                <a:lnTo>
                  <a:pt x="162297" y="2812"/>
                </a:lnTo>
                <a:lnTo>
                  <a:pt x="162316" y="2716"/>
                </a:lnTo>
                <a:lnTo>
                  <a:pt x="162278" y="2640"/>
                </a:lnTo>
                <a:lnTo>
                  <a:pt x="162220" y="2582"/>
                </a:lnTo>
                <a:lnTo>
                  <a:pt x="162144" y="2544"/>
                </a:lnTo>
                <a:close/>
                <a:moveTo>
                  <a:pt x="65248" y="2754"/>
                </a:moveTo>
                <a:lnTo>
                  <a:pt x="64215" y="3194"/>
                </a:lnTo>
                <a:lnTo>
                  <a:pt x="64158" y="3232"/>
                </a:lnTo>
                <a:lnTo>
                  <a:pt x="64101" y="3309"/>
                </a:lnTo>
                <a:lnTo>
                  <a:pt x="64082" y="3385"/>
                </a:lnTo>
                <a:lnTo>
                  <a:pt x="64101" y="3481"/>
                </a:lnTo>
                <a:lnTo>
                  <a:pt x="64139" y="3538"/>
                </a:lnTo>
                <a:lnTo>
                  <a:pt x="64196" y="3577"/>
                </a:lnTo>
                <a:lnTo>
                  <a:pt x="64254" y="3596"/>
                </a:lnTo>
                <a:lnTo>
                  <a:pt x="64311" y="3615"/>
                </a:lnTo>
                <a:lnTo>
                  <a:pt x="64387" y="3596"/>
                </a:lnTo>
                <a:lnTo>
                  <a:pt x="65420" y="3175"/>
                </a:lnTo>
                <a:lnTo>
                  <a:pt x="65497" y="3118"/>
                </a:lnTo>
                <a:lnTo>
                  <a:pt x="65535" y="3060"/>
                </a:lnTo>
                <a:lnTo>
                  <a:pt x="65554" y="2965"/>
                </a:lnTo>
                <a:lnTo>
                  <a:pt x="65535" y="2888"/>
                </a:lnTo>
                <a:lnTo>
                  <a:pt x="65497" y="2812"/>
                </a:lnTo>
                <a:lnTo>
                  <a:pt x="65420" y="2754"/>
                </a:lnTo>
                <a:close/>
                <a:moveTo>
                  <a:pt x="159429" y="3060"/>
                </a:moveTo>
                <a:lnTo>
                  <a:pt x="158358" y="3309"/>
                </a:lnTo>
                <a:lnTo>
                  <a:pt x="158281" y="3347"/>
                </a:lnTo>
                <a:lnTo>
                  <a:pt x="158224" y="3405"/>
                </a:lnTo>
                <a:lnTo>
                  <a:pt x="158186" y="3481"/>
                </a:lnTo>
                <a:lnTo>
                  <a:pt x="158186" y="3577"/>
                </a:lnTo>
                <a:lnTo>
                  <a:pt x="158224" y="3653"/>
                </a:lnTo>
                <a:lnTo>
                  <a:pt x="158262" y="3691"/>
                </a:lnTo>
                <a:lnTo>
                  <a:pt x="158338" y="3730"/>
                </a:lnTo>
                <a:lnTo>
                  <a:pt x="158396" y="3749"/>
                </a:lnTo>
                <a:lnTo>
                  <a:pt x="158453" y="3749"/>
                </a:lnTo>
                <a:lnTo>
                  <a:pt x="159524" y="3500"/>
                </a:lnTo>
                <a:lnTo>
                  <a:pt x="159620" y="3462"/>
                </a:lnTo>
                <a:lnTo>
                  <a:pt x="159677" y="3405"/>
                </a:lnTo>
                <a:lnTo>
                  <a:pt x="159696" y="3309"/>
                </a:lnTo>
                <a:lnTo>
                  <a:pt x="159696" y="3232"/>
                </a:lnTo>
                <a:lnTo>
                  <a:pt x="159658" y="3156"/>
                </a:lnTo>
                <a:lnTo>
                  <a:pt x="159601" y="3099"/>
                </a:lnTo>
                <a:lnTo>
                  <a:pt x="159524" y="3060"/>
                </a:lnTo>
                <a:close/>
                <a:moveTo>
                  <a:pt x="87029" y="3232"/>
                </a:moveTo>
                <a:lnTo>
                  <a:pt x="86953" y="3252"/>
                </a:lnTo>
                <a:lnTo>
                  <a:pt x="86895" y="3309"/>
                </a:lnTo>
                <a:lnTo>
                  <a:pt x="86857" y="3385"/>
                </a:lnTo>
                <a:lnTo>
                  <a:pt x="86838" y="3481"/>
                </a:lnTo>
                <a:lnTo>
                  <a:pt x="86876" y="3558"/>
                </a:lnTo>
                <a:lnTo>
                  <a:pt x="86933" y="3634"/>
                </a:lnTo>
                <a:lnTo>
                  <a:pt x="87354" y="3978"/>
                </a:lnTo>
                <a:lnTo>
                  <a:pt x="87756" y="4342"/>
                </a:lnTo>
                <a:lnTo>
                  <a:pt x="87832" y="4380"/>
                </a:lnTo>
                <a:lnTo>
                  <a:pt x="87909" y="4399"/>
                </a:lnTo>
                <a:lnTo>
                  <a:pt x="87985" y="4380"/>
                </a:lnTo>
                <a:lnTo>
                  <a:pt x="88062" y="4322"/>
                </a:lnTo>
                <a:lnTo>
                  <a:pt x="88119" y="4246"/>
                </a:lnTo>
                <a:lnTo>
                  <a:pt x="88119" y="4169"/>
                </a:lnTo>
                <a:lnTo>
                  <a:pt x="88100" y="4093"/>
                </a:lnTo>
                <a:lnTo>
                  <a:pt x="88062" y="4017"/>
                </a:lnTo>
                <a:lnTo>
                  <a:pt x="87641" y="3634"/>
                </a:lnTo>
                <a:lnTo>
                  <a:pt x="87201" y="3271"/>
                </a:lnTo>
                <a:lnTo>
                  <a:pt x="87125" y="3232"/>
                </a:lnTo>
                <a:close/>
                <a:moveTo>
                  <a:pt x="156847" y="3691"/>
                </a:moveTo>
                <a:lnTo>
                  <a:pt x="155776" y="3978"/>
                </a:lnTo>
                <a:lnTo>
                  <a:pt x="155700" y="4017"/>
                </a:lnTo>
                <a:lnTo>
                  <a:pt x="155642" y="4093"/>
                </a:lnTo>
                <a:lnTo>
                  <a:pt x="155604" y="4169"/>
                </a:lnTo>
                <a:lnTo>
                  <a:pt x="155623" y="4265"/>
                </a:lnTo>
                <a:lnTo>
                  <a:pt x="155642" y="4322"/>
                </a:lnTo>
                <a:lnTo>
                  <a:pt x="155700" y="4380"/>
                </a:lnTo>
                <a:lnTo>
                  <a:pt x="155757" y="4399"/>
                </a:lnTo>
                <a:lnTo>
                  <a:pt x="155833" y="4418"/>
                </a:lnTo>
                <a:lnTo>
                  <a:pt x="155891" y="4418"/>
                </a:lnTo>
                <a:lnTo>
                  <a:pt x="156962" y="4112"/>
                </a:lnTo>
                <a:lnTo>
                  <a:pt x="157038" y="4074"/>
                </a:lnTo>
                <a:lnTo>
                  <a:pt x="157096" y="4017"/>
                </a:lnTo>
                <a:lnTo>
                  <a:pt x="157115" y="3940"/>
                </a:lnTo>
                <a:lnTo>
                  <a:pt x="157115" y="3844"/>
                </a:lnTo>
                <a:lnTo>
                  <a:pt x="157076" y="3768"/>
                </a:lnTo>
                <a:lnTo>
                  <a:pt x="157019" y="3711"/>
                </a:lnTo>
                <a:lnTo>
                  <a:pt x="156923" y="3691"/>
                </a:lnTo>
                <a:close/>
                <a:moveTo>
                  <a:pt x="62877" y="3787"/>
                </a:moveTo>
                <a:lnTo>
                  <a:pt x="62800" y="3806"/>
                </a:lnTo>
                <a:lnTo>
                  <a:pt x="62552" y="3902"/>
                </a:lnTo>
                <a:lnTo>
                  <a:pt x="61787" y="4265"/>
                </a:lnTo>
                <a:lnTo>
                  <a:pt x="61710" y="4303"/>
                </a:lnTo>
                <a:lnTo>
                  <a:pt x="61672" y="4380"/>
                </a:lnTo>
                <a:lnTo>
                  <a:pt x="61653" y="4456"/>
                </a:lnTo>
                <a:lnTo>
                  <a:pt x="61672" y="4552"/>
                </a:lnTo>
                <a:lnTo>
                  <a:pt x="61710" y="4609"/>
                </a:lnTo>
                <a:lnTo>
                  <a:pt x="61749" y="4648"/>
                </a:lnTo>
                <a:lnTo>
                  <a:pt x="61806" y="4667"/>
                </a:lnTo>
                <a:lnTo>
                  <a:pt x="61882" y="4686"/>
                </a:lnTo>
                <a:lnTo>
                  <a:pt x="61959" y="4667"/>
                </a:lnTo>
                <a:lnTo>
                  <a:pt x="62743" y="4322"/>
                </a:lnTo>
                <a:lnTo>
                  <a:pt x="62972" y="4208"/>
                </a:lnTo>
                <a:lnTo>
                  <a:pt x="63049" y="4150"/>
                </a:lnTo>
                <a:lnTo>
                  <a:pt x="63087" y="4093"/>
                </a:lnTo>
                <a:lnTo>
                  <a:pt x="63106" y="3997"/>
                </a:lnTo>
                <a:lnTo>
                  <a:pt x="63087" y="3921"/>
                </a:lnTo>
                <a:lnTo>
                  <a:pt x="63030" y="3844"/>
                </a:lnTo>
                <a:lnTo>
                  <a:pt x="62972" y="3806"/>
                </a:lnTo>
                <a:lnTo>
                  <a:pt x="62877" y="3787"/>
                </a:lnTo>
                <a:close/>
                <a:moveTo>
                  <a:pt x="154284" y="4418"/>
                </a:moveTo>
                <a:lnTo>
                  <a:pt x="153214" y="4762"/>
                </a:lnTo>
                <a:lnTo>
                  <a:pt x="153137" y="4801"/>
                </a:lnTo>
                <a:lnTo>
                  <a:pt x="153080" y="4858"/>
                </a:lnTo>
                <a:lnTo>
                  <a:pt x="153061" y="4954"/>
                </a:lnTo>
                <a:lnTo>
                  <a:pt x="153080" y="5030"/>
                </a:lnTo>
                <a:lnTo>
                  <a:pt x="153099" y="5107"/>
                </a:lnTo>
                <a:lnTo>
                  <a:pt x="153156" y="5145"/>
                </a:lnTo>
                <a:lnTo>
                  <a:pt x="153214" y="5183"/>
                </a:lnTo>
                <a:lnTo>
                  <a:pt x="153347" y="5183"/>
                </a:lnTo>
                <a:lnTo>
                  <a:pt x="154399" y="4839"/>
                </a:lnTo>
                <a:lnTo>
                  <a:pt x="154476" y="4801"/>
                </a:lnTo>
                <a:lnTo>
                  <a:pt x="154533" y="4743"/>
                </a:lnTo>
                <a:lnTo>
                  <a:pt x="154571" y="4667"/>
                </a:lnTo>
                <a:lnTo>
                  <a:pt x="154552" y="4571"/>
                </a:lnTo>
                <a:lnTo>
                  <a:pt x="154514" y="4495"/>
                </a:lnTo>
                <a:lnTo>
                  <a:pt x="154437" y="4437"/>
                </a:lnTo>
                <a:lnTo>
                  <a:pt x="154361" y="4418"/>
                </a:lnTo>
                <a:close/>
                <a:moveTo>
                  <a:pt x="60448" y="4877"/>
                </a:moveTo>
                <a:lnTo>
                  <a:pt x="60372" y="4896"/>
                </a:lnTo>
                <a:lnTo>
                  <a:pt x="59358" y="5374"/>
                </a:lnTo>
                <a:lnTo>
                  <a:pt x="59301" y="5432"/>
                </a:lnTo>
                <a:lnTo>
                  <a:pt x="59243" y="5489"/>
                </a:lnTo>
                <a:lnTo>
                  <a:pt x="59243" y="5585"/>
                </a:lnTo>
                <a:lnTo>
                  <a:pt x="59263" y="5661"/>
                </a:lnTo>
                <a:lnTo>
                  <a:pt x="59301" y="5718"/>
                </a:lnTo>
                <a:lnTo>
                  <a:pt x="59339" y="5757"/>
                </a:lnTo>
                <a:lnTo>
                  <a:pt x="59396" y="5776"/>
                </a:lnTo>
                <a:lnTo>
                  <a:pt x="59454" y="5795"/>
                </a:lnTo>
                <a:lnTo>
                  <a:pt x="59549" y="5776"/>
                </a:lnTo>
                <a:lnTo>
                  <a:pt x="60563" y="5298"/>
                </a:lnTo>
                <a:lnTo>
                  <a:pt x="60620" y="5260"/>
                </a:lnTo>
                <a:lnTo>
                  <a:pt x="60678" y="5183"/>
                </a:lnTo>
                <a:lnTo>
                  <a:pt x="60678" y="5087"/>
                </a:lnTo>
                <a:lnTo>
                  <a:pt x="60659" y="5011"/>
                </a:lnTo>
                <a:lnTo>
                  <a:pt x="60620" y="4934"/>
                </a:lnTo>
                <a:lnTo>
                  <a:pt x="60544" y="4896"/>
                </a:lnTo>
                <a:lnTo>
                  <a:pt x="60448" y="4877"/>
                </a:lnTo>
                <a:close/>
                <a:moveTo>
                  <a:pt x="151741" y="5240"/>
                </a:moveTo>
                <a:lnTo>
                  <a:pt x="150689" y="5623"/>
                </a:lnTo>
                <a:lnTo>
                  <a:pt x="150613" y="5661"/>
                </a:lnTo>
                <a:lnTo>
                  <a:pt x="150575" y="5738"/>
                </a:lnTo>
                <a:lnTo>
                  <a:pt x="150536" y="5814"/>
                </a:lnTo>
                <a:lnTo>
                  <a:pt x="150555" y="5891"/>
                </a:lnTo>
                <a:lnTo>
                  <a:pt x="150594" y="5967"/>
                </a:lnTo>
                <a:lnTo>
                  <a:pt x="150632" y="6005"/>
                </a:lnTo>
                <a:lnTo>
                  <a:pt x="150708" y="6044"/>
                </a:lnTo>
                <a:lnTo>
                  <a:pt x="150766" y="6044"/>
                </a:lnTo>
                <a:lnTo>
                  <a:pt x="150842" y="6024"/>
                </a:lnTo>
                <a:lnTo>
                  <a:pt x="151875" y="5661"/>
                </a:lnTo>
                <a:lnTo>
                  <a:pt x="151951" y="5623"/>
                </a:lnTo>
                <a:lnTo>
                  <a:pt x="152009" y="5546"/>
                </a:lnTo>
                <a:lnTo>
                  <a:pt x="152028" y="5470"/>
                </a:lnTo>
                <a:lnTo>
                  <a:pt x="152028" y="5393"/>
                </a:lnTo>
                <a:lnTo>
                  <a:pt x="151971" y="5317"/>
                </a:lnTo>
                <a:lnTo>
                  <a:pt x="151913" y="5260"/>
                </a:lnTo>
                <a:lnTo>
                  <a:pt x="151818" y="5240"/>
                </a:lnTo>
                <a:close/>
                <a:moveTo>
                  <a:pt x="88903" y="5087"/>
                </a:moveTo>
                <a:lnTo>
                  <a:pt x="88827" y="5145"/>
                </a:lnTo>
                <a:lnTo>
                  <a:pt x="88769" y="5202"/>
                </a:lnTo>
                <a:lnTo>
                  <a:pt x="88750" y="5279"/>
                </a:lnTo>
                <a:lnTo>
                  <a:pt x="88750" y="5374"/>
                </a:lnTo>
                <a:lnTo>
                  <a:pt x="88788" y="5451"/>
                </a:lnTo>
                <a:lnTo>
                  <a:pt x="89133" y="5871"/>
                </a:lnTo>
                <a:lnTo>
                  <a:pt x="89439" y="6330"/>
                </a:lnTo>
                <a:lnTo>
                  <a:pt x="89477" y="6369"/>
                </a:lnTo>
                <a:lnTo>
                  <a:pt x="89515" y="6407"/>
                </a:lnTo>
                <a:lnTo>
                  <a:pt x="89572" y="6426"/>
                </a:lnTo>
                <a:lnTo>
                  <a:pt x="89611" y="6426"/>
                </a:lnTo>
                <a:lnTo>
                  <a:pt x="89687" y="6407"/>
                </a:lnTo>
                <a:lnTo>
                  <a:pt x="89745" y="6388"/>
                </a:lnTo>
                <a:lnTo>
                  <a:pt x="89802" y="6330"/>
                </a:lnTo>
                <a:lnTo>
                  <a:pt x="89840" y="6254"/>
                </a:lnTo>
                <a:lnTo>
                  <a:pt x="89840" y="6158"/>
                </a:lnTo>
                <a:lnTo>
                  <a:pt x="89802" y="6082"/>
                </a:lnTo>
                <a:lnTo>
                  <a:pt x="89477" y="5623"/>
                </a:lnTo>
                <a:lnTo>
                  <a:pt x="89133" y="5164"/>
                </a:lnTo>
                <a:lnTo>
                  <a:pt x="89075" y="5107"/>
                </a:lnTo>
                <a:lnTo>
                  <a:pt x="88980" y="5087"/>
                </a:lnTo>
                <a:close/>
                <a:moveTo>
                  <a:pt x="58058" y="6024"/>
                </a:moveTo>
                <a:lnTo>
                  <a:pt x="57962" y="6044"/>
                </a:lnTo>
                <a:lnTo>
                  <a:pt x="56968" y="6522"/>
                </a:lnTo>
                <a:lnTo>
                  <a:pt x="56891" y="6579"/>
                </a:lnTo>
                <a:lnTo>
                  <a:pt x="56853" y="6655"/>
                </a:lnTo>
                <a:lnTo>
                  <a:pt x="56853" y="6732"/>
                </a:lnTo>
                <a:lnTo>
                  <a:pt x="56872" y="6828"/>
                </a:lnTo>
                <a:lnTo>
                  <a:pt x="56910" y="6885"/>
                </a:lnTo>
                <a:lnTo>
                  <a:pt x="56949" y="6923"/>
                </a:lnTo>
                <a:lnTo>
                  <a:pt x="57006" y="6942"/>
                </a:lnTo>
                <a:lnTo>
                  <a:pt x="57121" y="6942"/>
                </a:lnTo>
                <a:lnTo>
                  <a:pt x="57159" y="6923"/>
                </a:lnTo>
                <a:lnTo>
                  <a:pt x="58153" y="6445"/>
                </a:lnTo>
                <a:lnTo>
                  <a:pt x="58230" y="6388"/>
                </a:lnTo>
                <a:lnTo>
                  <a:pt x="58268" y="6311"/>
                </a:lnTo>
                <a:lnTo>
                  <a:pt x="58287" y="6235"/>
                </a:lnTo>
                <a:lnTo>
                  <a:pt x="58268" y="6139"/>
                </a:lnTo>
                <a:lnTo>
                  <a:pt x="58211" y="6082"/>
                </a:lnTo>
                <a:lnTo>
                  <a:pt x="58134" y="6024"/>
                </a:lnTo>
                <a:close/>
                <a:moveTo>
                  <a:pt x="149312" y="6139"/>
                </a:moveTo>
                <a:lnTo>
                  <a:pt x="149236" y="6158"/>
                </a:lnTo>
                <a:lnTo>
                  <a:pt x="148184" y="6560"/>
                </a:lnTo>
                <a:lnTo>
                  <a:pt x="148127" y="6598"/>
                </a:lnTo>
                <a:lnTo>
                  <a:pt x="148069" y="6675"/>
                </a:lnTo>
                <a:lnTo>
                  <a:pt x="148050" y="6751"/>
                </a:lnTo>
                <a:lnTo>
                  <a:pt x="148069" y="6847"/>
                </a:lnTo>
                <a:lnTo>
                  <a:pt x="148108" y="6904"/>
                </a:lnTo>
                <a:lnTo>
                  <a:pt x="148146" y="6942"/>
                </a:lnTo>
                <a:lnTo>
                  <a:pt x="148203" y="6961"/>
                </a:lnTo>
                <a:lnTo>
                  <a:pt x="148280" y="6981"/>
                </a:lnTo>
                <a:lnTo>
                  <a:pt x="148356" y="6961"/>
                </a:lnTo>
                <a:lnTo>
                  <a:pt x="149389" y="6560"/>
                </a:lnTo>
                <a:lnTo>
                  <a:pt x="149465" y="6522"/>
                </a:lnTo>
                <a:lnTo>
                  <a:pt x="149504" y="6445"/>
                </a:lnTo>
                <a:lnTo>
                  <a:pt x="149523" y="6369"/>
                </a:lnTo>
                <a:lnTo>
                  <a:pt x="149523" y="6273"/>
                </a:lnTo>
                <a:lnTo>
                  <a:pt x="149465" y="6216"/>
                </a:lnTo>
                <a:lnTo>
                  <a:pt x="149408" y="6158"/>
                </a:lnTo>
                <a:lnTo>
                  <a:pt x="149312" y="6139"/>
                </a:lnTo>
                <a:close/>
                <a:moveTo>
                  <a:pt x="146826" y="7114"/>
                </a:moveTo>
                <a:lnTo>
                  <a:pt x="146750" y="7134"/>
                </a:lnTo>
                <a:lnTo>
                  <a:pt x="145717" y="7554"/>
                </a:lnTo>
                <a:lnTo>
                  <a:pt x="145641" y="7612"/>
                </a:lnTo>
                <a:lnTo>
                  <a:pt x="145603" y="7669"/>
                </a:lnTo>
                <a:lnTo>
                  <a:pt x="145583" y="7765"/>
                </a:lnTo>
                <a:lnTo>
                  <a:pt x="145603" y="7841"/>
                </a:lnTo>
                <a:lnTo>
                  <a:pt x="145641" y="7898"/>
                </a:lnTo>
                <a:lnTo>
                  <a:pt x="145679" y="7937"/>
                </a:lnTo>
                <a:lnTo>
                  <a:pt x="145736" y="7975"/>
                </a:lnTo>
                <a:lnTo>
                  <a:pt x="145813" y="7975"/>
                </a:lnTo>
                <a:lnTo>
                  <a:pt x="145889" y="7956"/>
                </a:lnTo>
                <a:lnTo>
                  <a:pt x="146922" y="7535"/>
                </a:lnTo>
                <a:lnTo>
                  <a:pt x="146999" y="7497"/>
                </a:lnTo>
                <a:lnTo>
                  <a:pt x="147037" y="7420"/>
                </a:lnTo>
                <a:lnTo>
                  <a:pt x="147056" y="7344"/>
                </a:lnTo>
                <a:lnTo>
                  <a:pt x="147037" y="7248"/>
                </a:lnTo>
                <a:lnTo>
                  <a:pt x="146999" y="7172"/>
                </a:lnTo>
                <a:lnTo>
                  <a:pt x="146922" y="7134"/>
                </a:lnTo>
                <a:lnTo>
                  <a:pt x="146826" y="7114"/>
                </a:lnTo>
                <a:close/>
                <a:moveTo>
                  <a:pt x="55667" y="7191"/>
                </a:moveTo>
                <a:lnTo>
                  <a:pt x="55572" y="7229"/>
                </a:lnTo>
                <a:lnTo>
                  <a:pt x="54597" y="7726"/>
                </a:lnTo>
                <a:lnTo>
                  <a:pt x="54520" y="7784"/>
                </a:lnTo>
                <a:lnTo>
                  <a:pt x="54482" y="7860"/>
                </a:lnTo>
                <a:lnTo>
                  <a:pt x="54463" y="7937"/>
                </a:lnTo>
                <a:lnTo>
                  <a:pt x="54501" y="8013"/>
                </a:lnTo>
                <a:lnTo>
                  <a:pt x="54539" y="8071"/>
                </a:lnTo>
                <a:lnTo>
                  <a:pt x="54577" y="8109"/>
                </a:lnTo>
                <a:lnTo>
                  <a:pt x="54635" y="8128"/>
                </a:lnTo>
                <a:lnTo>
                  <a:pt x="54692" y="8147"/>
                </a:lnTo>
                <a:lnTo>
                  <a:pt x="54750" y="8128"/>
                </a:lnTo>
                <a:lnTo>
                  <a:pt x="54788" y="8128"/>
                </a:lnTo>
                <a:lnTo>
                  <a:pt x="55782" y="7612"/>
                </a:lnTo>
                <a:lnTo>
                  <a:pt x="55859" y="7554"/>
                </a:lnTo>
                <a:lnTo>
                  <a:pt x="55897" y="7497"/>
                </a:lnTo>
                <a:lnTo>
                  <a:pt x="55897" y="7401"/>
                </a:lnTo>
                <a:lnTo>
                  <a:pt x="55878" y="7325"/>
                </a:lnTo>
                <a:lnTo>
                  <a:pt x="55820" y="7248"/>
                </a:lnTo>
                <a:lnTo>
                  <a:pt x="55744" y="7210"/>
                </a:lnTo>
                <a:lnTo>
                  <a:pt x="55667" y="7191"/>
                </a:lnTo>
                <a:close/>
                <a:moveTo>
                  <a:pt x="90356" y="7344"/>
                </a:moveTo>
                <a:lnTo>
                  <a:pt x="90261" y="7363"/>
                </a:lnTo>
                <a:lnTo>
                  <a:pt x="90203" y="7401"/>
                </a:lnTo>
                <a:lnTo>
                  <a:pt x="90146" y="7478"/>
                </a:lnTo>
                <a:lnTo>
                  <a:pt x="90146" y="7573"/>
                </a:lnTo>
                <a:lnTo>
                  <a:pt x="90165" y="7650"/>
                </a:lnTo>
                <a:lnTo>
                  <a:pt x="90356" y="8147"/>
                </a:lnTo>
                <a:lnTo>
                  <a:pt x="90529" y="8663"/>
                </a:lnTo>
                <a:lnTo>
                  <a:pt x="90567" y="8721"/>
                </a:lnTo>
                <a:lnTo>
                  <a:pt x="90605" y="8778"/>
                </a:lnTo>
                <a:lnTo>
                  <a:pt x="90682" y="8816"/>
                </a:lnTo>
                <a:lnTo>
                  <a:pt x="90815" y="8816"/>
                </a:lnTo>
                <a:lnTo>
                  <a:pt x="90892" y="8778"/>
                </a:lnTo>
                <a:lnTo>
                  <a:pt x="90949" y="8702"/>
                </a:lnTo>
                <a:lnTo>
                  <a:pt x="90968" y="8625"/>
                </a:lnTo>
                <a:lnTo>
                  <a:pt x="90949" y="8530"/>
                </a:lnTo>
                <a:lnTo>
                  <a:pt x="90777" y="7994"/>
                </a:lnTo>
                <a:lnTo>
                  <a:pt x="90567" y="7478"/>
                </a:lnTo>
                <a:lnTo>
                  <a:pt x="90509" y="7401"/>
                </a:lnTo>
                <a:lnTo>
                  <a:pt x="90433" y="7363"/>
                </a:lnTo>
                <a:lnTo>
                  <a:pt x="90356" y="7344"/>
                </a:lnTo>
                <a:close/>
                <a:moveTo>
                  <a:pt x="144379" y="8147"/>
                </a:moveTo>
                <a:lnTo>
                  <a:pt x="144302" y="8166"/>
                </a:lnTo>
                <a:lnTo>
                  <a:pt x="143270" y="8625"/>
                </a:lnTo>
                <a:lnTo>
                  <a:pt x="143212" y="8663"/>
                </a:lnTo>
                <a:lnTo>
                  <a:pt x="143155" y="8740"/>
                </a:lnTo>
                <a:lnTo>
                  <a:pt x="143155" y="8816"/>
                </a:lnTo>
                <a:lnTo>
                  <a:pt x="143174" y="8912"/>
                </a:lnTo>
                <a:lnTo>
                  <a:pt x="143193" y="8969"/>
                </a:lnTo>
                <a:lnTo>
                  <a:pt x="143250" y="9008"/>
                </a:lnTo>
                <a:lnTo>
                  <a:pt x="143308" y="9027"/>
                </a:lnTo>
                <a:lnTo>
                  <a:pt x="143365" y="9046"/>
                </a:lnTo>
                <a:lnTo>
                  <a:pt x="143461" y="9027"/>
                </a:lnTo>
                <a:lnTo>
                  <a:pt x="144474" y="8568"/>
                </a:lnTo>
                <a:lnTo>
                  <a:pt x="144551" y="8530"/>
                </a:lnTo>
                <a:lnTo>
                  <a:pt x="144589" y="8453"/>
                </a:lnTo>
                <a:lnTo>
                  <a:pt x="144608" y="8377"/>
                </a:lnTo>
                <a:lnTo>
                  <a:pt x="144589" y="8281"/>
                </a:lnTo>
                <a:lnTo>
                  <a:pt x="144532" y="8204"/>
                </a:lnTo>
                <a:lnTo>
                  <a:pt x="144455" y="8166"/>
                </a:lnTo>
                <a:lnTo>
                  <a:pt x="144379" y="8147"/>
                </a:lnTo>
                <a:close/>
                <a:moveTo>
                  <a:pt x="53296" y="8415"/>
                </a:moveTo>
                <a:lnTo>
                  <a:pt x="53220" y="8434"/>
                </a:lnTo>
                <a:lnTo>
                  <a:pt x="52225" y="8950"/>
                </a:lnTo>
                <a:lnTo>
                  <a:pt x="52168" y="9008"/>
                </a:lnTo>
                <a:lnTo>
                  <a:pt x="52130" y="9084"/>
                </a:lnTo>
                <a:lnTo>
                  <a:pt x="52111" y="9180"/>
                </a:lnTo>
                <a:lnTo>
                  <a:pt x="52149" y="9256"/>
                </a:lnTo>
                <a:lnTo>
                  <a:pt x="52187" y="9314"/>
                </a:lnTo>
                <a:lnTo>
                  <a:pt x="52225" y="9352"/>
                </a:lnTo>
                <a:lnTo>
                  <a:pt x="52283" y="9371"/>
                </a:lnTo>
                <a:lnTo>
                  <a:pt x="52397" y="9371"/>
                </a:lnTo>
                <a:lnTo>
                  <a:pt x="52436" y="9352"/>
                </a:lnTo>
                <a:lnTo>
                  <a:pt x="53411" y="8836"/>
                </a:lnTo>
                <a:lnTo>
                  <a:pt x="53487" y="8778"/>
                </a:lnTo>
                <a:lnTo>
                  <a:pt x="53526" y="8702"/>
                </a:lnTo>
                <a:lnTo>
                  <a:pt x="53545" y="8625"/>
                </a:lnTo>
                <a:lnTo>
                  <a:pt x="53507" y="8530"/>
                </a:lnTo>
                <a:lnTo>
                  <a:pt x="53449" y="8472"/>
                </a:lnTo>
                <a:lnTo>
                  <a:pt x="53392" y="8415"/>
                </a:lnTo>
                <a:close/>
                <a:moveTo>
                  <a:pt x="141950" y="9237"/>
                </a:moveTo>
                <a:lnTo>
                  <a:pt x="141855" y="9256"/>
                </a:lnTo>
                <a:lnTo>
                  <a:pt x="140860" y="9734"/>
                </a:lnTo>
                <a:lnTo>
                  <a:pt x="140784" y="9792"/>
                </a:lnTo>
                <a:lnTo>
                  <a:pt x="140745" y="9849"/>
                </a:lnTo>
                <a:lnTo>
                  <a:pt x="140726" y="9945"/>
                </a:lnTo>
                <a:lnTo>
                  <a:pt x="140745" y="10021"/>
                </a:lnTo>
                <a:lnTo>
                  <a:pt x="140784" y="10078"/>
                </a:lnTo>
                <a:lnTo>
                  <a:pt x="140841" y="10117"/>
                </a:lnTo>
                <a:lnTo>
                  <a:pt x="140898" y="10136"/>
                </a:lnTo>
                <a:lnTo>
                  <a:pt x="140956" y="10155"/>
                </a:lnTo>
                <a:lnTo>
                  <a:pt x="141051" y="10136"/>
                </a:lnTo>
                <a:lnTo>
                  <a:pt x="142046" y="9658"/>
                </a:lnTo>
                <a:lnTo>
                  <a:pt x="142122" y="9620"/>
                </a:lnTo>
                <a:lnTo>
                  <a:pt x="142160" y="9543"/>
                </a:lnTo>
                <a:lnTo>
                  <a:pt x="142180" y="9447"/>
                </a:lnTo>
                <a:lnTo>
                  <a:pt x="142160" y="9371"/>
                </a:lnTo>
                <a:lnTo>
                  <a:pt x="142103" y="9294"/>
                </a:lnTo>
                <a:lnTo>
                  <a:pt x="142027" y="9256"/>
                </a:lnTo>
                <a:lnTo>
                  <a:pt x="141950" y="9237"/>
                </a:lnTo>
                <a:close/>
                <a:moveTo>
                  <a:pt x="50944" y="9677"/>
                </a:moveTo>
                <a:lnTo>
                  <a:pt x="50868" y="9696"/>
                </a:lnTo>
                <a:lnTo>
                  <a:pt x="49892" y="10231"/>
                </a:lnTo>
                <a:lnTo>
                  <a:pt x="49835" y="10289"/>
                </a:lnTo>
                <a:lnTo>
                  <a:pt x="49797" y="10365"/>
                </a:lnTo>
                <a:lnTo>
                  <a:pt x="49778" y="10442"/>
                </a:lnTo>
                <a:lnTo>
                  <a:pt x="49816" y="10537"/>
                </a:lnTo>
                <a:lnTo>
                  <a:pt x="49835" y="10576"/>
                </a:lnTo>
                <a:lnTo>
                  <a:pt x="49892" y="10614"/>
                </a:lnTo>
                <a:lnTo>
                  <a:pt x="49950" y="10633"/>
                </a:lnTo>
                <a:lnTo>
                  <a:pt x="50007" y="10652"/>
                </a:lnTo>
                <a:lnTo>
                  <a:pt x="50064" y="10633"/>
                </a:lnTo>
                <a:lnTo>
                  <a:pt x="50103" y="10614"/>
                </a:lnTo>
                <a:lnTo>
                  <a:pt x="51078" y="10078"/>
                </a:lnTo>
                <a:lnTo>
                  <a:pt x="51154" y="10021"/>
                </a:lnTo>
                <a:lnTo>
                  <a:pt x="51193" y="9945"/>
                </a:lnTo>
                <a:lnTo>
                  <a:pt x="51193" y="9868"/>
                </a:lnTo>
                <a:lnTo>
                  <a:pt x="51174" y="9792"/>
                </a:lnTo>
                <a:lnTo>
                  <a:pt x="51116" y="9715"/>
                </a:lnTo>
                <a:lnTo>
                  <a:pt x="51040" y="9677"/>
                </a:lnTo>
                <a:close/>
                <a:moveTo>
                  <a:pt x="139541" y="10384"/>
                </a:moveTo>
                <a:lnTo>
                  <a:pt x="139445" y="10404"/>
                </a:lnTo>
                <a:lnTo>
                  <a:pt x="138451" y="10882"/>
                </a:lnTo>
                <a:lnTo>
                  <a:pt x="138393" y="10939"/>
                </a:lnTo>
                <a:lnTo>
                  <a:pt x="138336" y="11016"/>
                </a:lnTo>
                <a:lnTo>
                  <a:pt x="138336" y="11092"/>
                </a:lnTo>
                <a:lnTo>
                  <a:pt x="138355" y="11188"/>
                </a:lnTo>
                <a:lnTo>
                  <a:pt x="138393" y="11226"/>
                </a:lnTo>
                <a:lnTo>
                  <a:pt x="138432" y="11264"/>
                </a:lnTo>
                <a:lnTo>
                  <a:pt x="138489" y="11302"/>
                </a:lnTo>
                <a:lnTo>
                  <a:pt x="138604" y="11302"/>
                </a:lnTo>
                <a:lnTo>
                  <a:pt x="138642" y="11283"/>
                </a:lnTo>
                <a:lnTo>
                  <a:pt x="139655" y="10805"/>
                </a:lnTo>
                <a:lnTo>
                  <a:pt x="139713" y="10748"/>
                </a:lnTo>
                <a:lnTo>
                  <a:pt x="139751" y="10671"/>
                </a:lnTo>
                <a:lnTo>
                  <a:pt x="139770" y="10595"/>
                </a:lnTo>
                <a:lnTo>
                  <a:pt x="139751" y="10499"/>
                </a:lnTo>
                <a:lnTo>
                  <a:pt x="139694" y="10442"/>
                </a:lnTo>
                <a:lnTo>
                  <a:pt x="139617" y="10384"/>
                </a:lnTo>
                <a:close/>
                <a:moveTo>
                  <a:pt x="91026" y="9887"/>
                </a:moveTo>
                <a:lnTo>
                  <a:pt x="90949" y="9926"/>
                </a:lnTo>
                <a:lnTo>
                  <a:pt x="90892" y="9983"/>
                </a:lnTo>
                <a:lnTo>
                  <a:pt x="90854" y="10059"/>
                </a:lnTo>
                <a:lnTo>
                  <a:pt x="90835" y="10136"/>
                </a:lnTo>
                <a:lnTo>
                  <a:pt x="90873" y="10671"/>
                </a:lnTo>
                <a:lnTo>
                  <a:pt x="90892" y="11226"/>
                </a:lnTo>
                <a:lnTo>
                  <a:pt x="90911" y="11302"/>
                </a:lnTo>
                <a:lnTo>
                  <a:pt x="90968" y="11379"/>
                </a:lnTo>
                <a:lnTo>
                  <a:pt x="91026" y="11436"/>
                </a:lnTo>
                <a:lnTo>
                  <a:pt x="91121" y="11436"/>
                </a:lnTo>
                <a:lnTo>
                  <a:pt x="91198" y="11417"/>
                </a:lnTo>
                <a:lnTo>
                  <a:pt x="91274" y="11379"/>
                </a:lnTo>
                <a:lnTo>
                  <a:pt x="91332" y="11302"/>
                </a:lnTo>
                <a:lnTo>
                  <a:pt x="91332" y="11226"/>
                </a:lnTo>
                <a:lnTo>
                  <a:pt x="91332" y="10652"/>
                </a:lnTo>
                <a:lnTo>
                  <a:pt x="91274" y="10098"/>
                </a:lnTo>
                <a:lnTo>
                  <a:pt x="91255" y="10002"/>
                </a:lnTo>
                <a:lnTo>
                  <a:pt x="91198" y="9945"/>
                </a:lnTo>
                <a:lnTo>
                  <a:pt x="91121" y="9906"/>
                </a:lnTo>
                <a:lnTo>
                  <a:pt x="91026" y="9887"/>
                </a:lnTo>
                <a:close/>
                <a:moveTo>
                  <a:pt x="48630" y="10958"/>
                </a:moveTo>
                <a:lnTo>
                  <a:pt x="48535" y="10977"/>
                </a:lnTo>
                <a:lnTo>
                  <a:pt x="47578" y="11532"/>
                </a:lnTo>
                <a:lnTo>
                  <a:pt x="47502" y="11589"/>
                </a:lnTo>
                <a:lnTo>
                  <a:pt x="47464" y="11666"/>
                </a:lnTo>
                <a:lnTo>
                  <a:pt x="47464" y="11742"/>
                </a:lnTo>
                <a:lnTo>
                  <a:pt x="47483" y="11838"/>
                </a:lnTo>
                <a:lnTo>
                  <a:pt x="47521" y="11876"/>
                </a:lnTo>
                <a:lnTo>
                  <a:pt x="47578" y="11914"/>
                </a:lnTo>
                <a:lnTo>
                  <a:pt x="47636" y="11933"/>
                </a:lnTo>
                <a:lnTo>
                  <a:pt x="47693" y="11953"/>
                </a:lnTo>
                <a:lnTo>
                  <a:pt x="47731" y="11933"/>
                </a:lnTo>
                <a:lnTo>
                  <a:pt x="47789" y="11914"/>
                </a:lnTo>
                <a:lnTo>
                  <a:pt x="48764" y="11379"/>
                </a:lnTo>
                <a:lnTo>
                  <a:pt x="48821" y="11321"/>
                </a:lnTo>
                <a:lnTo>
                  <a:pt x="48860" y="11245"/>
                </a:lnTo>
                <a:lnTo>
                  <a:pt x="48860" y="11149"/>
                </a:lnTo>
                <a:lnTo>
                  <a:pt x="48841" y="11073"/>
                </a:lnTo>
                <a:lnTo>
                  <a:pt x="48783" y="10996"/>
                </a:lnTo>
                <a:lnTo>
                  <a:pt x="48707" y="10958"/>
                </a:lnTo>
                <a:close/>
                <a:moveTo>
                  <a:pt x="137150" y="11551"/>
                </a:moveTo>
                <a:lnTo>
                  <a:pt x="137055" y="11570"/>
                </a:lnTo>
                <a:lnTo>
                  <a:pt x="136079" y="12067"/>
                </a:lnTo>
                <a:lnTo>
                  <a:pt x="136003" y="12125"/>
                </a:lnTo>
                <a:lnTo>
                  <a:pt x="135965" y="12201"/>
                </a:lnTo>
                <a:lnTo>
                  <a:pt x="135946" y="12278"/>
                </a:lnTo>
                <a:lnTo>
                  <a:pt x="135965" y="12373"/>
                </a:lnTo>
                <a:lnTo>
                  <a:pt x="136003" y="12412"/>
                </a:lnTo>
                <a:lnTo>
                  <a:pt x="136060" y="12450"/>
                </a:lnTo>
                <a:lnTo>
                  <a:pt x="136118" y="12488"/>
                </a:lnTo>
                <a:lnTo>
                  <a:pt x="136213" y="12488"/>
                </a:lnTo>
                <a:lnTo>
                  <a:pt x="136271" y="12469"/>
                </a:lnTo>
                <a:lnTo>
                  <a:pt x="137265" y="11972"/>
                </a:lnTo>
                <a:lnTo>
                  <a:pt x="137322" y="11914"/>
                </a:lnTo>
                <a:lnTo>
                  <a:pt x="137380" y="11838"/>
                </a:lnTo>
                <a:lnTo>
                  <a:pt x="137380" y="11761"/>
                </a:lnTo>
                <a:lnTo>
                  <a:pt x="137361" y="11666"/>
                </a:lnTo>
                <a:lnTo>
                  <a:pt x="137303" y="11608"/>
                </a:lnTo>
                <a:lnTo>
                  <a:pt x="137227" y="11570"/>
                </a:lnTo>
                <a:lnTo>
                  <a:pt x="137150" y="11551"/>
                </a:lnTo>
                <a:close/>
                <a:moveTo>
                  <a:pt x="46316" y="12278"/>
                </a:moveTo>
                <a:lnTo>
                  <a:pt x="46221" y="12316"/>
                </a:lnTo>
                <a:lnTo>
                  <a:pt x="45265" y="12870"/>
                </a:lnTo>
                <a:lnTo>
                  <a:pt x="45207" y="12928"/>
                </a:lnTo>
                <a:lnTo>
                  <a:pt x="45169" y="13004"/>
                </a:lnTo>
                <a:lnTo>
                  <a:pt x="45169" y="13100"/>
                </a:lnTo>
                <a:lnTo>
                  <a:pt x="45188" y="13176"/>
                </a:lnTo>
                <a:lnTo>
                  <a:pt x="45226" y="13215"/>
                </a:lnTo>
                <a:lnTo>
                  <a:pt x="45284" y="13253"/>
                </a:lnTo>
                <a:lnTo>
                  <a:pt x="45322" y="13272"/>
                </a:lnTo>
                <a:lnTo>
                  <a:pt x="45379" y="13291"/>
                </a:lnTo>
                <a:lnTo>
                  <a:pt x="45437" y="13272"/>
                </a:lnTo>
                <a:lnTo>
                  <a:pt x="45494" y="13253"/>
                </a:lnTo>
                <a:lnTo>
                  <a:pt x="46450" y="12698"/>
                </a:lnTo>
                <a:lnTo>
                  <a:pt x="46527" y="12641"/>
                </a:lnTo>
                <a:lnTo>
                  <a:pt x="46546" y="12564"/>
                </a:lnTo>
                <a:lnTo>
                  <a:pt x="46565" y="12469"/>
                </a:lnTo>
                <a:lnTo>
                  <a:pt x="46527" y="12392"/>
                </a:lnTo>
                <a:lnTo>
                  <a:pt x="46469" y="12316"/>
                </a:lnTo>
                <a:lnTo>
                  <a:pt x="46393" y="12278"/>
                </a:lnTo>
                <a:close/>
                <a:moveTo>
                  <a:pt x="134779" y="12756"/>
                </a:moveTo>
                <a:lnTo>
                  <a:pt x="134683" y="12775"/>
                </a:lnTo>
                <a:lnTo>
                  <a:pt x="133708" y="13272"/>
                </a:lnTo>
                <a:lnTo>
                  <a:pt x="133632" y="13329"/>
                </a:lnTo>
                <a:lnTo>
                  <a:pt x="133593" y="13406"/>
                </a:lnTo>
                <a:lnTo>
                  <a:pt x="133574" y="13502"/>
                </a:lnTo>
                <a:lnTo>
                  <a:pt x="133613" y="13578"/>
                </a:lnTo>
                <a:lnTo>
                  <a:pt x="133632" y="13635"/>
                </a:lnTo>
                <a:lnTo>
                  <a:pt x="133689" y="13674"/>
                </a:lnTo>
                <a:lnTo>
                  <a:pt x="133746" y="13693"/>
                </a:lnTo>
                <a:lnTo>
                  <a:pt x="133861" y="13693"/>
                </a:lnTo>
                <a:lnTo>
                  <a:pt x="133899" y="13674"/>
                </a:lnTo>
                <a:lnTo>
                  <a:pt x="134894" y="13176"/>
                </a:lnTo>
                <a:lnTo>
                  <a:pt x="134951" y="13119"/>
                </a:lnTo>
                <a:lnTo>
                  <a:pt x="134989" y="13043"/>
                </a:lnTo>
                <a:lnTo>
                  <a:pt x="135009" y="12947"/>
                </a:lnTo>
                <a:lnTo>
                  <a:pt x="134989" y="12870"/>
                </a:lnTo>
                <a:lnTo>
                  <a:pt x="134932" y="12794"/>
                </a:lnTo>
                <a:lnTo>
                  <a:pt x="134856" y="12756"/>
                </a:lnTo>
                <a:close/>
                <a:moveTo>
                  <a:pt x="91045" y="12545"/>
                </a:moveTo>
                <a:lnTo>
                  <a:pt x="90968" y="12564"/>
                </a:lnTo>
                <a:lnTo>
                  <a:pt x="90892" y="12603"/>
                </a:lnTo>
                <a:lnTo>
                  <a:pt x="90835" y="12660"/>
                </a:lnTo>
                <a:lnTo>
                  <a:pt x="90815" y="12737"/>
                </a:lnTo>
                <a:lnTo>
                  <a:pt x="90739" y="13272"/>
                </a:lnTo>
                <a:lnTo>
                  <a:pt x="90643" y="13827"/>
                </a:lnTo>
                <a:lnTo>
                  <a:pt x="90643" y="13922"/>
                </a:lnTo>
                <a:lnTo>
                  <a:pt x="90682" y="13999"/>
                </a:lnTo>
                <a:lnTo>
                  <a:pt x="90739" y="14056"/>
                </a:lnTo>
                <a:lnTo>
                  <a:pt x="90815" y="14075"/>
                </a:lnTo>
                <a:lnTo>
                  <a:pt x="90854" y="14094"/>
                </a:lnTo>
                <a:lnTo>
                  <a:pt x="90930" y="14075"/>
                </a:lnTo>
                <a:lnTo>
                  <a:pt x="91007" y="14037"/>
                </a:lnTo>
                <a:lnTo>
                  <a:pt x="91045" y="13980"/>
                </a:lnTo>
                <a:lnTo>
                  <a:pt x="91083" y="13903"/>
                </a:lnTo>
                <a:lnTo>
                  <a:pt x="91179" y="13329"/>
                </a:lnTo>
                <a:lnTo>
                  <a:pt x="91255" y="12794"/>
                </a:lnTo>
                <a:lnTo>
                  <a:pt x="91236" y="12717"/>
                </a:lnTo>
                <a:lnTo>
                  <a:pt x="91198" y="12641"/>
                </a:lnTo>
                <a:lnTo>
                  <a:pt x="91140" y="12584"/>
                </a:lnTo>
                <a:lnTo>
                  <a:pt x="91045" y="12545"/>
                </a:lnTo>
                <a:close/>
                <a:moveTo>
                  <a:pt x="44022" y="13635"/>
                </a:moveTo>
                <a:lnTo>
                  <a:pt x="43945" y="13674"/>
                </a:lnTo>
                <a:lnTo>
                  <a:pt x="42989" y="14247"/>
                </a:lnTo>
                <a:lnTo>
                  <a:pt x="42932" y="14305"/>
                </a:lnTo>
                <a:lnTo>
                  <a:pt x="42893" y="14381"/>
                </a:lnTo>
                <a:lnTo>
                  <a:pt x="42893" y="14458"/>
                </a:lnTo>
                <a:lnTo>
                  <a:pt x="42912" y="14534"/>
                </a:lnTo>
                <a:lnTo>
                  <a:pt x="42951" y="14592"/>
                </a:lnTo>
                <a:lnTo>
                  <a:pt x="42989" y="14630"/>
                </a:lnTo>
                <a:lnTo>
                  <a:pt x="43046" y="14649"/>
                </a:lnTo>
                <a:lnTo>
                  <a:pt x="43161" y="14649"/>
                </a:lnTo>
                <a:lnTo>
                  <a:pt x="43218" y="14611"/>
                </a:lnTo>
                <a:lnTo>
                  <a:pt x="44175" y="14037"/>
                </a:lnTo>
                <a:lnTo>
                  <a:pt x="44232" y="13980"/>
                </a:lnTo>
                <a:lnTo>
                  <a:pt x="44270" y="13903"/>
                </a:lnTo>
                <a:lnTo>
                  <a:pt x="44270" y="13827"/>
                </a:lnTo>
                <a:lnTo>
                  <a:pt x="44251" y="13750"/>
                </a:lnTo>
                <a:lnTo>
                  <a:pt x="44175" y="13674"/>
                </a:lnTo>
                <a:lnTo>
                  <a:pt x="44098" y="13635"/>
                </a:lnTo>
                <a:close/>
                <a:moveTo>
                  <a:pt x="132408" y="13960"/>
                </a:moveTo>
                <a:lnTo>
                  <a:pt x="132331" y="13999"/>
                </a:lnTo>
                <a:lnTo>
                  <a:pt x="131337" y="14515"/>
                </a:lnTo>
                <a:lnTo>
                  <a:pt x="131280" y="14553"/>
                </a:lnTo>
                <a:lnTo>
                  <a:pt x="131222" y="14630"/>
                </a:lnTo>
                <a:lnTo>
                  <a:pt x="131222" y="14725"/>
                </a:lnTo>
                <a:lnTo>
                  <a:pt x="131241" y="14802"/>
                </a:lnTo>
                <a:lnTo>
                  <a:pt x="131280" y="14859"/>
                </a:lnTo>
                <a:lnTo>
                  <a:pt x="131337" y="14897"/>
                </a:lnTo>
                <a:lnTo>
                  <a:pt x="131375" y="14917"/>
                </a:lnTo>
                <a:lnTo>
                  <a:pt x="131490" y="14917"/>
                </a:lnTo>
                <a:lnTo>
                  <a:pt x="131547" y="14897"/>
                </a:lnTo>
                <a:lnTo>
                  <a:pt x="132523" y="14381"/>
                </a:lnTo>
                <a:lnTo>
                  <a:pt x="132599" y="14324"/>
                </a:lnTo>
                <a:lnTo>
                  <a:pt x="132637" y="14266"/>
                </a:lnTo>
                <a:lnTo>
                  <a:pt x="132637" y="14171"/>
                </a:lnTo>
                <a:lnTo>
                  <a:pt x="132618" y="14094"/>
                </a:lnTo>
                <a:lnTo>
                  <a:pt x="132561" y="14018"/>
                </a:lnTo>
                <a:lnTo>
                  <a:pt x="132484" y="13980"/>
                </a:lnTo>
                <a:lnTo>
                  <a:pt x="132408" y="13960"/>
                </a:lnTo>
                <a:close/>
                <a:moveTo>
                  <a:pt x="41746" y="15012"/>
                </a:moveTo>
                <a:lnTo>
                  <a:pt x="41669" y="15050"/>
                </a:lnTo>
                <a:lnTo>
                  <a:pt x="40713" y="15643"/>
                </a:lnTo>
                <a:lnTo>
                  <a:pt x="40656" y="15701"/>
                </a:lnTo>
                <a:lnTo>
                  <a:pt x="40618" y="15777"/>
                </a:lnTo>
                <a:lnTo>
                  <a:pt x="40618" y="15854"/>
                </a:lnTo>
                <a:lnTo>
                  <a:pt x="40656" y="15949"/>
                </a:lnTo>
                <a:lnTo>
                  <a:pt x="40694" y="15988"/>
                </a:lnTo>
                <a:lnTo>
                  <a:pt x="40732" y="16026"/>
                </a:lnTo>
                <a:lnTo>
                  <a:pt x="40790" y="16045"/>
                </a:lnTo>
                <a:lnTo>
                  <a:pt x="40905" y="16045"/>
                </a:lnTo>
                <a:lnTo>
                  <a:pt x="40962" y="16007"/>
                </a:lnTo>
                <a:lnTo>
                  <a:pt x="41899" y="15433"/>
                </a:lnTo>
                <a:lnTo>
                  <a:pt x="41956" y="15376"/>
                </a:lnTo>
                <a:lnTo>
                  <a:pt x="41995" y="15299"/>
                </a:lnTo>
                <a:lnTo>
                  <a:pt x="41995" y="15203"/>
                </a:lnTo>
                <a:lnTo>
                  <a:pt x="41975" y="15127"/>
                </a:lnTo>
                <a:lnTo>
                  <a:pt x="41918" y="15050"/>
                </a:lnTo>
                <a:lnTo>
                  <a:pt x="41822" y="15031"/>
                </a:lnTo>
                <a:lnTo>
                  <a:pt x="41746" y="15012"/>
                </a:lnTo>
                <a:close/>
                <a:moveTo>
                  <a:pt x="130056" y="15203"/>
                </a:moveTo>
                <a:lnTo>
                  <a:pt x="129960" y="15223"/>
                </a:lnTo>
                <a:lnTo>
                  <a:pt x="128985" y="15739"/>
                </a:lnTo>
                <a:lnTo>
                  <a:pt x="128908" y="15796"/>
                </a:lnTo>
                <a:lnTo>
                  <a:pt x="128870" y="15873"/>
                </a:lnTo>
                <a:lnTo>
                  <a:pt x="128870" y="15949"/>
                </a:lnTo>
                <a:lnTo>
                  <a:pt x="128889" y="16045"/>
                </a:lnTo>
                <a:lnTo>
                  <a:pt x="128927" y="16083"/>
                </a:lnTo>
                <a:lnTo>
                  <a:pt x="128966" y="16121"/>
                </a:lnTo>
                <a:lnTo>
                  <a:pt x="129023" y="16160"/>
                </a:lnTo>
                <a:lnTo>
                  <a:pt x="129138" y="16160"/>
                </a:lnTo>
                <a:lnTo>
                  <a:pt x="129195" y="16140"/>
                </a:lnTo>
                <a:lnTo>
                  <a:pt x="130170" y="15624"/>
                </a:lnTo>
                <a:lnTo>
                  <a:pt x="130247" y="15567"/>
                </a:lnTo>
                <a:lnTo>
                  <a:pt x="130285" y="15490"/>
                </a:lnTo>
                <a:lnTo>
                  <a:pt x="130285" y="15414"/>
                </a:lnTo>
                <a:lnTo>
                  <a:pt x="130266" y="15318"/>
                </a:lnTo>
                <a:lnTo>
                  <a:pt x="130209" y="15261"/>
                </a:lnTo>
                <a:lnTo>
                  <a:pt x="130132" y="15203"/>
                </a:lnTo>
                <a:close/>
                <a:moveTo>
                  <a:pt x="90509" y="15165"/>
                </a:moveTo>
                <a:lnTo>
                  <a:pt x="90433" y="15203"/>
                </a:lnTo>
                <a:lnTo>
                  <a:pt x="90356" y="15261"/>
                </a:lnTo>
                <a:lnTo>
                  <a:pt x="90318" y="15337"/>
                </a:lnTo>
                <a:lnTo>
                  <a:pt x="90050" y="16408"/>
                </a:lnTo>
                <a:lnTo>
                  <a:pt x="90050" y="16485"/>
                </a:lnTo>
                <a:lnTo>
                  <a:pt x="90070" y="16561"/>
                </a:lnTo>
                <a:lnTo>
                  <a:pt x="90127" y="16638"/>
                </a:lnTo>
                <a:lnTo>
                  <a:pt x="90223" y="16676"/>
                </a:lnTo>
                <a:lnTo>
                  <a:pt x="90337" y="16676"/>
                </a:lnTo>
                <a:lnTo>
                  <a:pt x="90395" y="16638"/>
                </a:lnTo>
                <a:lnTo>
                  <a:pt x="90452" y="16580"/>
                </a:lnTo>
                <a:lnTo>
                  <a:pt x="90490" y="16523"/>
                </a:lnTo>
                <a:lnTo>
                  <a:pt x="90758" y="15433"/>
                </a:lnTo>
                <a:lnTo>
                  <a:pt x="90758" y="15356"/>
                </a:lnTo>
                <a:lnTo>
                  <a:pt x="90720" y="15261"/>
                </a:lnTo>
                <a:lnTo>
                  <a:pt x="90662" y="15203"/>
                </a:lnTo>
                <a:lnTo>
                  <a:pt x="90586" y="15165"/>
                </a:lnTo>
                <a:close/>
                <a:moveTo>
                  <a:pt x="127704" y="16446"/>
                </a:moveTo>
                <a:lnTo>
                  <a:pt x="127608" y="16466"/>
                </a:lnTo>
                <a:lnTo>
                  <a:pt x="126633" y="16982"/>
                </a:lnTo>
                <a:lnTo>
                  <a:pt x="126556" y="17039"/>
                </a:lnTo>
                <a:lnTo>
                  <a:pt x="126518" y="17116"/>
                </a:lnTo>
                <a:lnTo>
                  <a:pt x="126518" y="17192"/>
                </a:lnTo>
                <a:lnTo>
                  <a:pt x="126537" y="17288"/>
                </a:lnTo>
                <a:lnTo>
                  <a:pt x="126575" y="17326"/>
                </a:lnTo>
                <a:lnTo>
                  <a:pt x="126614" y="17364"/>
                </a:lnTo>
                <a:lnTo>
                  <a:pt x="126671" y="17383"/>
                </a:lnTo>
                <a:lnTo>
                  <a:pt x="126728" y="17403"/>
                </a:lnTo>
                <a:lnTo>
                  <a:pt x="126786" y="17383"/>
                </a:lnTo>
                <a:lnTo>
                  <a:pt x="126843" y="17364"/>
                </a:lnTo>
                <a:lnTo>
                  <a:pt x="127818" y="16848"/>
                </a:lnTo>
                <a:lnTo>
                  <a:pt x="127895" y="16810"/>
                </a:lnTo>
                <a:lnTo>
                  <a:pt x="127933" y="16733"/>
                </a:lnTo>
                <a:lnTo>
                  <a:pt x="127933" y="16638"/>
                </a:lnTo>
                <a:lnTo>
                  <a:pt x="127914" y="16561"/>
                </a:lnTo>
                <a:lnTo>
                  <a:pt x="127857" y="16485"/>
                </a:lnTo>
                <a:lnTo>
                  <a:pt x="127780" y="16446"/>
                </a:lnTo>
                <a:close/>
                <a:moveTo>
                  <a:pt x="39489" y="16427"/>
                </a:moveTo>
                <a:lnTo>
                  <a:pt x="39413" y="16466"/>
                </a:lnTo>
                <a:lnTo>
                  <a:pt x="38476" y="17058"/>
                </a:lnTo>
                <a:lnTo>
                  <a:pt x="38419" y="17116"/>
                </a:lnTo>
                <a:lnTo>
                  <a:pt x="38380" y="17192"/>
                </a:lnTo>
                <a:lnTo>
                  <a:pt x="38380" y="17288"/>
                </a:lnTo>
                <a:lnTo>
                  <a:pt x="38399" y="17364"/>
                </a:lnTo>
                <a:lnTo>
                  <a:pt x="38438" y="17403"/>
                </a:lnTo>
                <a:lnTo>
                  <a:pt x="38495" y="17441"/>
                </a:lnTo>
                <a:lnTo>
                  <a:pt x="38533" y="17460"/>
                </a:lnTo>
                <a:lnTo>
                  <a:pt x="38591" y="17479"/>
                </a:lnTo>
                <a:lnTo>
                  <a:pt x="38648" y="17460"/>
                </a:lnTo>
                <a:lnTo>
                  <a:pt x="38705" y="17441"/>
                </a:lnTo>
                <a:lnTo>
                  <a:pt x="39642" y="16848"/>
                </a:lnTo>
                <a:lnTo>
                  <a:pt x="39700" y="16772"/>
                </a:lnTo>
                <a:lnTo>
                  <a:pt x="39738" y="16695"/>
                </a:lnTo>
                <a:lnTo>
                  <a:pt x="39738" y="16619"/>
                </a:lnTo>
                <a:lnTo>
                  <a:pt x="39719" y="16542"/>
                </a:lnTo>
                <a:lnTo>
                  <a:pt x="39662" y="16466"/>
                </a:lnTo>
                <a:lnTo>
                  <a:pt x="39566" y="16427"/>
                </a:lnTo>
                <a:close/>
                <a:moveTo>
                  <a:pt x="125351" y="17670"/>
                </a:moveTo>
                <a:lnTo>
                  <a:pt x="125256" y="17709"/>
                </a:lnTo>
                <a:lnTo>
                  <a:pt x="124281" y="18225"/>
                </a:lnTo>
                <a:lnTo>
                  <a:pt x="124204" y="18282"/>
                </a:lnTo>
                <a:lnTo>
                  <a:pt x="124166" y="18359"/>
                </a:lnTo>
                <a:lnTo>
                  <a:pt x="124166" y="18435"/>
                </a:lnTo>
                <a:lnTo>
                  <a:pt x="124185" y="18512"/>
                </a:lnTo>
                <a:lnTo>
                  <a:pt x="124223" y="18569"/>
                </a:lnTo>
                <a:lnTo>
                  <a:pt x="124261" y="18607"/>
                </a:lnTo>
                <a:lnTo>
                  <a:pt x="124319" y="18626"/>
                </a:lnTo>
                <a:lnTo>
                  <a:pt x="124376" y="18646"/>
                </a:lnTo>
                <a:lnTo>
                  <a:pt x="124434" y="18626"/>
                </a:lnTo>
                <a:lnTo>
                  <a:pt x="124491" y="18607"/>
                </a:lnTo>
                <a:lnTo>
                  <a:pt x="125466" y="18091"/>
                </a:lnTo>
                <a:lnTo>
                  <a:pt x="125524" y="18034"/>
                </a:lnTo>
                <a:lnTo>
                  <a:pt x="125581" y="17957"/>
                </a:lnTo>
                <a:lnTo>
                  <a:pt x="125581" y="17881"/>
                </a:lnTo>
                <a:lnTo>
                  <a:pt x="125562" y="17804"/>
                </a:lnTo>
                <a:lnTo>
                  <a:pt x="125504" y="17728"/>
                </a:lnTo>
                <a:lnTo>
                  <a:pt x="125428" y="17689"/>
                </a:lnTo>
                <a:lnTo>
                  <a:pt x="125351" y="17670"/>
                </a:lnTo>
                <a:close/>
                <a:moveTo>
                  <a:pt x="37252" y="17881"/>
                </a:moveTo>
                <a:lnTo>
                  <a:pt x="37176" y="17900"/>
                </a:lnTo>
                <a:lnTo>
                  <a:pt x="36239" y="18512"/>
                </a:lnTo>
                <a:lnTo>
                  <a:pt x="36181" y="18569"/>
                </a:lnTo>
                <a:lnTo>
                  <a:pt x="36143" y="18646"/>
                </a:lnTo>
                <a:lnTo>
                  <a:pt x="36143" y="18741"/>
                </a:lnTo>
                <a:lnTo>
                  <a:pt x="36181" y="18818"/>
                </a:lnTo>
                <a:lnTo>
                  <a:pt x="36219" y="18856"/>
                </a:lnTo>
                <a:lnTo>
                  <a:pt x="36258" y="18894"/>
                </a:lnTo>
                <a:lnTo>
                  <a:pt x="36315" y="18913"/>
                </a:lnTo>
                <a:lnTo>
                  <a:pt x="36430" y="18913"/>
                </a:lnTo>
                <a:lnTo>
                  <a:pt x="36487" y="18875"/>
                </a:lnTo>
                <a:lnTo>
                  <a:pt x="37405" y="18282"/>
                </a:lnTo>
                <a:lnTo>
                  <a:pt x="37482" y="18206"/>
                </a:lnTo>
                <a:lnTo>
                  <a:pt x="37501" y="18129"/>
                </a:lnTo>
                <a:lnTo>
                  <a:pt x="37501" y="18053"/>
                </a:lnTo>
                <a:lnTo>
                  <a:pt x="37482" y="17976"/>
                </a:lnTo>
                <a:lnTo>
                  <a:pt x="37405" y="17900"/>
                </a:lnTo>
                <a:lnTo>
                  <a:pt x="37329" y="17881"/>
                </a:lnTo>
                <a:close/>
                <a:moveTo>
                  <a:pt x="89840" y="17747"/>
                </a:moveTo>
                <a:lnTo>
                  <a:pt x="89764" y="17766"/>
                </a:lnTo>
                <a:lnTo>
                  <a:pt x="89687" y="17823"/>
                </a:lnTo>
                <a:lnTo>
                  <a:pt x="89649" y="17900"/>
                </a:lnTo>
                <a:lnTo>
                  <a:pt x="89381" y="18971"/>
                </a:lnTo>
                <a:lnTo>
                  <a:pt x="89381" y="19066"/>
                </a:lnTo>
                <a:lnTo>
                  <a:pt x="89400" y="19143"/>
                </a:lnTo>
                <a:lnTo>
                  <a:pt x="89458" y="19200"/>
                </a:lnTo>
                <a:lnTo>
                  <a:pt x="89534" y="19238"/>
                </a:lnTo>
                <a:lnTo>
                  <a:pt x="89592" y="19258"/>
                </a:lnTo>
                <a:lnTo>
                  <a:pt x="89668" y="19238"/>
                </a:lnTo>
                <a:lnTo>
                  <a:pt x="89725" y="19200"/>
                </a:lnTo>
                <a:lnTo>
                  <a:pt x="89783" y="19162"/>
                </a:lnTo>
                <a:lnTo>
                  <a:pt x="89802" y="19085"/>
                </a:lnTo>
                <a:lnTo>
                  <a:pt x="90089" y="18015"/>
                </a:lnTo>
                <a:lnTo>
                  <a:pt x="90089" y="17919"/>
                </a:lnTo>
                <a:lnTo>
                  <a:pt x="90070" y="17842"/>
                </a:lnTo>
                <a:lnTo>
                  <a:pt x="90012" y="17785"/>
                </a:lnTo>
                <a:lnTo>
                  <a:pt x="89936" y="17747"/>
                </a:lnTo>
                <a:close/>
                <a:moveTo>
                  <a:pt x="122980" y="18913"/>
                </a:moveTo>
                <a:lnTo>
                  <a:pt x="122904" y="18952"/>
                </a:lnTo>
                <a:lnTo>
                  <a:pt x="121928" y="19449"/>
                </a:lnTo>
                <a:lnTo>
                  <a:pt x="121852" y="19506"/>
                </a:lnTo>
                <a:lnTo>
                  <a:pt x="121814" y="19583"/>
                </a:lnTo>
                <a:lnTo>
                  <a:pt x="121814" y="19678"/>
                </a:lnTo>
                <a:lnTo>
                  <a:pt x="121833" y="19755"/>
                </a:lnTo>
                <a:lnTo>
                  <a:pt x="121871" y="19812"/>
                </a:lnTo>
                <a:lnTo>
                  <a:pt x="121909" y="19850"/>
                </a:lnTo>
                <a:lnTo>
                  <a:pt x="121967" y="19869"/>
                </a:lnTo>
                <a:lnTo>
                  <a:pt x="122081" y="19869"/>
                </a:lnTo>
                <a:lnTo>
                  <a:pt x="122120" y="19850"/>
                </a:lnTo>
                <a:lnTo>
                  <a:pt x="123114" y="19334"/>
                </a:lnTo>
                <a:lnTo>
                  <a:pt x="123171" y="19277"/>
                </a:lnTo>
                <a:lnTo>
                  <a:pt x="123210" y="19200"/>
                </a:lnTo>
                <a:lnTo>
                  <a:pt x="123229" y="19124"/>
                </a:lnTo>
                <a:lnTo>
                  <a:pt x="123210" y="19028"/>
                </a:lnTo>
                <a:lnTo>
                  <a:pt x="123152" y="18971"/>
                </a:lnTo>
                <a:lnTo>
                  <a:pt x="123076" y="18932"/>
                </a:lnTo>
                <a:lnTo>
                  <a:pt x="122980" y="18913"/>
                </a:lnTo>
                <a:close/>
                <a:moveTo>
                  <a:pt x="35034" y="19334"/>
                </a:moveTo>
                <a:lnTo>
                  <a:pt x="34938" y="19372"/>
                </a:lnTo>
                <a:lnTo>
                  <a:pt x="34020" y="19984"/>
                </a:lnTo>
                <a:lnTo>
                  <a:pt x="33963" y="20061"/>
                </a:lnTo>
                <a:lnTo>
                  <a:pt x="33925" y="20137"/>
                </a:lnTo>
                <a:lnTo>
                  <a:pt x="33925" y="20214"/>
                </a:lnTo>
                <a:lnTo>
                  <a:pt x="33963" y="20290"/>
                </a:lnTo>
                <a:lnTo>
                  <a:pt x="34001" y="20348"/>
                </a:lnTo>
                <a:lnTo>
                  <a:pt x="34039" y="20367"/>
                </a:lnTo>
                <a:lnTo>
                  <a:pt x="34097" y="20386"/>
                </a:lnTo>
                <a:lnTo>
                  <a:pt x="34211" y="20386"/>
                </a:lnTo>
                <a:lnTo>
                  <a:pt x="34269" y="20348"/>
                </a:lnTo>
                <a:lnTo>
                  <a:pt x="35187" y="19736"/>
                </a:lnTo>
                <a:lnTo>
                  <a:pt x="35263" y="19678"/>
                </a:lnTo>
                <a:lnTo>
                  <a:pt x="35282" y="19602"/>
                </a:lnTo>
                <a:lnTo>
                  <a:pt x="35282" y="19506"/>
                </a:lnTo>
                <a:lnTo>
                  <a:pt x="35244" y="19430"/>
                </a:lnTo>
                <a:lnTo>
                  <a:pt x="35187" y="19372"/>
                </a:lnTo>
                <a:lnTo>
                  <a:pt x="35110" y="19334"/>
                </a:lnTo>
                <a:close/>
                <a:moveTo>
                  <a:pt x="120628" y="20156"/>
                </a:moveTo>
                <a:lnTo>
                  <a:pt x="120552" y="20175"/>
                </a:lnTo>
                <a:lnTo>
                  <a:pt x="119576" y="20692"/>
                </a:lnTo>
                <a:lnTo>
                  <a:pt x="119500" y="20749"/>
                </a:lnTo>
                <a:lnTo>
                  <a:pt x="119462" y="20826"/>
                </a:lnTo>
                <a:lnTo>
                  <a:pt x="119442" y="20902"/>
                </a:lnTo>
                <a:lnTo>
                  <a:pt x="119481" y="20998"/>
                </a:lnTo>
                <a:lnTo>
                  <a:pt x="119519" y="21055"/>
                </a:lnTo>
                <a:lnTo>
                  <a:pt x="119557" y="21074"/>
                </a:lnTo>
                <a:lnTo>
                  <a:pt x="119615" y="21112"/>
                </a:lnTo>
                <a:lnTo>
                  <a:pt x="119729" y="21112"/>
                </a:lnTo>
                <a:lnTo>
                  <a:pt x="119768" y="21093"/>
                </a:lnTo>
                <a:lnTo>
                  <a:pt x="120762" y="20577"/>
                </a:lnTo>
                <a:lnTo>
                  <a:pt x="120819" y="20520"/>
                </a:lnTo>
                <a:lnTo>
                  <a:pt x="120858" y="20443"/>
                </a:lnTo>
                <a:lnTo>
                  <a:pt x="120877" y="20367"/>
                </a:lnTo>
                <a:lnTo>
                  <a:pt x="120858" y="20271"/>
                </a:lnTo>
                <a:lnTo>
                  <a:pt x="120800" y="20214"/>
                </a:lnTo>
                <a:lnTo>
                  <a:pt x="120724" y="20156"/>
                </a:lnTo>
                <a:close/>
                <a:moveTo>
                  <a:pt x="89209" y="20328"/>
                </a:moveTo>
                <a:lnTo>
                  <a:pt x="89113" y="20367"/>
                </a:lnTo>
                <a:lnTo>
                  <a:pt x="89056" y="20424"/>
                </a:lnTo>
                <a:lnTo>
                  <a:pt x="89037" y="20501"/>
                </a:lnTo>
                <a:lnTo>
                  <a:pt x="88922" y="21074"/>
                </a:lnTo>
                <a:lnTo>
                  <a:pt x="88846" y="21610"/>
                </a:lnTo>
                <a:lnTo>
                  <a:pt x="88846" y="21686"/>
                </a:lnTo>
                <a:lnTo>
                  <a:pt x="88884" y="21763"/>
                </a:lnTo>
                <a:lnTo>
                  <a:pt x="88941" y="21820"/>
                </a:lnTo>
                <a:lnTo>
                  <a:pt x="89037" y="21858"/>
                </a:lnTo>
                <a:lnTo>
                  <a:pt x="89056" y="21858"/>
                </a:lnTo>
                <a:lnTo>
                  <a:pt x="89133" y="21839"/>
                </a:lnTo>
                <a:lnTo>
                  <a:pt x="89209" y="21801"/>
                </a:lnTo>
                <a:lnTo>
                  <a:pt x="89247" y="21744"/>
                </a:lnTo>
                <a:lnTo>
                  <a:pt x="89286" y="21667"/>
                </a:lnTo>
                <a:lnTo>
                  <a:pt x="89362" y="21151"/>
                </a:lnTo>
                <a:lnTo>
                  <a:pt x="89458" y="20596"/>
                </a:lnTo>
                <a:lnTo>
                  <a:pt x="89458" y="20501"/>
                </a:lnTo>
                <a:lnTo>
                  <a:pt x="89439" y="20424"/>
                </a:lnTo>
                <a:lnTo>
                  <a:pt x="89362" y="20367"/>
                </a:lnTo>
                <a:lnTo>
                  <a:pt x="89286" y="20328"/>
                </a:lnTo>
                <a:close/>
                <a:moveTo>
                  <a:pt x="32816" y="20826"/>
                </a:moveTo>
                <a:lnTo>
                  <a:pt x="32739" y="20864"/>
                </a:lnTo>
                <a:lnTo>
                  <a:pt x="31821" y="21495"/>
                </a:lnTo>
                <a:lnTo>
                  <a:pt x="31764" y="21552"/>
                </a:lnTo>
                <a:lnTo>
                  <a:pt x="31726" y="21629"/>
                </a:lnTo>
                <a:lnTo>
                  <a:pt x="31726" y="21705"/>
                </a:lnTo>
                <a:lnTo>
                  <a:pt x="31764" y="21801"/>
                </a:lnTo>
                <a:lnTo>
                  <a:pt x="31802" y="21839"/>
                </a:lnTo>
                <a:lnTo>
                  <a:pt x="31840" y="21858"/>
                </a:lnTo>
                <a:lnTo>
                  <a:pt x="31898" y="21877"/>
                </a:lnTo>
                <a:lnTo>
                  <a:pt x="31955" y="21897"/>
                </a:lnTo>
                <a:lnTo>
                  <a:pt x="32012" y="21877"/>
                </a:lnTo>
                <a:lnTo>
                  <a:pt x="32070" y="21858"/>
                </a:lnTo>
                <a:lnTo>
                  <a:pt x="32988" y="21227"/>
                </a:lnTo>
                <a:lnTo>
                  <a:pt x="33045" y="21170"/>
                </a:lnTo>
                <a:lnTo>
                  <a:pt x="33083" y="21093"/>
                </a:lnTo>
                <a:lnTo>
                  <a:pt x="33083" y="20998"/>
                </a:lnTo>
                <a:lnTo>
                  <a:pt x="33045" y="20921"/>
                </a:lnTo>
                <a:lnTo>
                  <a:pt x="32988" y="20864"/>
                </a:lnTo>
                <a:lnTo>
                  <a:pt x="32911" y="20826"/>
                </a:lnTo>
                <a:close/>
                <a:moveTo>
                  <a:pt x="118276" y="21399"/>
                </a:moveTo>
                <a:lnTo>
                  <a:pt x="118199" y="21418"/>
                </a:lnTo>
                <a:lnTo>
                  <a:pt x="117205" y="21935"/>
                </a:lnTo>
                <a:lnTo>
                  <a:pt x="117148" y="21992"/>
                </a:lnTo>
                <a:lnTo>
                  <a:pt x="117109" y="22069"/>
                </a:lnTo>
                <a:lnTo>
                  <a:pt x="117090" y="22145"/>
                </a:lnTo>
                <a:lnTo>
                  <a:pt x="117129" y="22241"/>
                </a:lnTo>
                <a:lnTo>
                  <a:pt x="117148" y="22279"/>
                </a:lnTo>
                <a:lnTo>
                  <a:pt x="117205" y="22317"/>
                </a:lnTo>
                <a:lnTo>
                  <a:pt x="117262" y="22336"/>
                </a:lnTo>
                <a:lnTo>
                  <a:pt x="117320" y="22355"/>
                </a:lnTo>
                <a:lnTo>
                  <a:pt x="117377" y="22355"/>
                </a:lnTo>
                <a:lnTo>
                  <a:pt x="117415" y="22336"/>
                </a:lnTo>
                <a:lnTo>
                  <a:pt x="118410" y="21820"/>
                </a:lnTo>
                <a:lnTo>
                  <a:pt x="118467" y="21763"/>
                </a:lnTo>
                <a:lnTo>
                  <a:pt x="118505" y="21686"/>
                </a:lnTo>
                <a:lnTo>
                  <a:pt x="118525" y="21591"/>
                </a:lnTo>
                <a:lnTo>
                  <a:pt x="118486" y="21514"/>
                </a:lnTo>
                <a:lnTo>
                  <a:pt x="118448" y="21438"/>
                </a:lnTo>
                <a:lnTo>
                  <a:pt x="118372" y="21399"/>
                </a:lnTo>
                <a:close/>
                <a:moveTo>
                  <a:pt x="30635" y="22336"/>
                </a:moveTo>
                <a:lnTo>
                  <a:pt x="30540" y="22375"/>
                </a:lnTo>
                <a:lnTo>
                  <a:pt x="29641" y="23006"/>
                </a:lnTo>
                <a:lnTo>
                  <a:pt x="29584" y="23063"/>
                </a:lnTo>
                <a:lnTo>
                  <a:pt x="29545" y="23159"/>
                </a:lnTo>
                <a:lnTo>
                  <a:pt x="29545" y="23235"/>
                </a:lnTo>
                <a:lnTo>
                  <a:pt x="29584" y="23312"/>
                </a:lnTo>
                <a:lnTo>
                  <a:pt x="29622" y="23350"/>
                </a:lnTo>
                <a:lnTo>
                  <a:pt x="29660" y="23388"/>
                </a:lnTo>
                <a:lnTo>
                  <a:pt x="29718" y="23407"/>
                </a:lnTo>
                <a:lnTo>
                  <a:pt x="29832" y="23407"/>
                </a:lnTo>
                <a:lnTo>
                  <a:pt x="29890" y="23369"/>
                </a:lnTo>
                <a:lnTo>
                  <a:pt x="30808" y="22738"/>
                </a:lnTo>
                <a:lnTo>
                  <a:pt x="30865" y="22681"/>
                </a:lnTo>
                <a:lnTo>
                  <a:pt x="30884" y="22585"/>
                </a:lnTo>
                <a:lnTo>
                  <a:pt x="30884" y="22508"/>
                </a:lnTo>
                <a:lnTo>
                  <a:pt x="30846" y="22432"/>
                </a:lnTo>
                <a:lnTo>
                  <a:pt x="30788" y="22375"/>
                </a:lnTo>
                <a:lnTo>
                  <a:pt x="30712" y="22336"/>
                </a:lnTo>
                <a:close/>
                <a:moveTo>
                  <a:pt x="115924" y="22623"/>
                </a:moveTo>
                <a:lnTo>
                  <a:pt x="115847" y="22661"/>
                </a:lnTo>
                <a:lnTo>
                  <a:pt x="114853" y="23178"/>
                </a:lnTo>
                <a:lnTo>
                  <a:pt x="114796" y="23235"/>
                </a:lnTo>
                <a:lnTo>
                  <a:pt x="114757" y="23312"/>
                </a:lnTo>
                <a:lnTo>
                  <a:pt x="114738" y="23388"/>
                </a:lnTo>
                <a:lnTo>
                  <a:pt x="114757" y="23465"/>
                </a:lnTo>
                <a:lnTo>
                  <a:pt x="114796" y="23522"/>
                </a:lnTo>
                <a:lnTo>
                  <a:pt x="114853" y="23560"/>
                </a:lnTo>
                <a:lnTo>
                  <a:pt x="114910" y="23579"/>
                </a:lnTo>
                <a:lnTo>
                  <a:pt x="114968" y="23598"/>
                </a:lnTo>
                <a:lnTo>
                  <a:pt x="115006" y="23579"/>
                </a:lnTo>
                <a:lnTo>
                  <a:pt x="115063" y="23560"/>
                </a:lnTo>
                <a:lnTo>
                  <a:pt x="116039" y="23044"/>
                </a:lnTo>
                <a:lnTo>
                  <a:pt x="116115" y="22987"/>
                </a:lnTo>
                <a:lnTo>
                  <a:pt x="116153" y="22910"/>
                </a:lnTo>
                <a:lnTo>
                  <a:pt x="116172" y="22834"/>
                </a:lnTo>
                <a:lnTo>
                  <a:pt x="116134" y="22757"/>
                </a:lnTo>
                <a:lnTo>
                  <a:pt x="116077" y="22681"/>
                </a:lnTo>
                <a:lnTo>
                  <a:pt x="116000" y="22642"/>
                </a:lnTo>
                <a:lnTo>
                  <a:pt x="115924" y="22623"/>
                </a:lnTo>
                <a:close/>
                <a:moveTo>
                  <a:pt x="88941" y="22967"/>
                </a:moveTo>
                <a:lnTo>
                  <a:pt x="88846" y="22987"/>
                </a:lnTo>
                <a:lnTo>
                  <a:pt x="88788" y="23025"/>
                </a:lnTo>
                <a:lnTo>
                  <a:pt x="88731" y="23101"/>
                </a:lnTo>
                <a:lnTo>
                  <a:pt x="88712" y="23178"/>
                </a:lnTo>
                <a:lnTo>
                  <a:pt x="88712" y="23312"/>
                </a:lnTo>
                <a:lnTo>
                  <a:pt x="88731" y="23828"/>
                </a:lnTo>
                <a:lnTo>
                  <a:pt x="88769" y="24306"/>
                </a:lnTo>
                <a:lnTo>
                  <a:pt x="88788" y="24402"/>
                </a:lnTo>
                <a:lnTo>
                  <a:pt x="88846" y="24459"/>
                </a:lnTo>
                <a:lnTo>
                  <a:pt x="88903" y="24497"/>
                </a:lnTo>
                <a:lnTo>
                  <a:pt x="88980" y="24516"/>
                </a:lnTo>
                <a:lnTo>
                  <a:pt x="89018" y="24516"/>
                </a:lnTo>
                <a:lnTo>
                  <a:pt x="89094" y="24478"/>
                </a:lnTo>
                <a:lnTo>
                  <a:pt x="89171" y="24421"/>
                </a:lnTo>
                <a:lnTo>
                  <a:pt x="89209" y="24344"/>
                </a:lnTo>
                <a:lnTo>
                  <a:pt x="89209" y="24268"/>
                </a:lnTo>
                <a:lnTo>
                  <a:pt x="89171" y="23790"/>
                </a:lnTo>
                <a:lnTo>
                  <a:pt x="89152" y="23312"/>
                </a:lnTo>
                <a:lnTo>
                  <a:pt x="89152" y="23178"/>
                </a:lnTo>
                <a:lnTo>
                  <a:pt x="89133" y="23101"/>
                </a:lnTo>
                <a:lnTo>
                  <a:pt x="89094" y="23025"/>
                </a:lnTo>
                <a:lnTo>
                  <a:pt x="89018" y="22987"/>
                </a:lnTo>
                <a:lnTo>
                  <a:pt x="88941" y="22967"/>
                </a:lnTo>
                <a:close/>
                <a:moveTo>
                  <a:pt x="113572" y="23866"/>
                </a:moveTo>
                <a:lnTo>
                  <a:pt x="113495" y="23904"/>
                </a:lnTo>
                <a:lnTo>
                  <a:pt x="112501" y="24421"/>
                </a:lnTo>
                <a:lnTo>
                  <a:pt x="112443" y="24459"/>
                </a:lnTo>
                <a:lnTo>
                  <a:pt x="112405" y="24535"/>
                </a:lnTo>
                <a:lnTo>
                  <a:pt x="112386" y="24631"/>
                </a:lnTo>
                <a:lnTo>
                  <a:pt x="112405" y="24708"/>
                </a:lnTo>
                <a:lnTo>
                  <a:pt x="112443" y="24765"/>
                </a:lnTo>
                <a:lnTo>
                  <a:pt x="112501" y="24803"/>
                </a:lnTo>
                <a:lnTo>
                  <a:pt x="112558" y="24822"/>
                </a:lnTo>
                <a:lnTo>
                  <a:pt x="112654" y="24822"/>
                </a:lnTo>
                <a:lnTo>
                  <a:pt x="112711" y="24803"/>
                </a:lnTo>
                <a:lnTo>
                  <a:pt x="113686" y="24287"/>
                </a:lnTo>
                <a:lnTo>
                  <a:pt x="113763" y="24230"/>
                </a:lnTo>
                <a:lnTo>
                  <a:pt x="113801" y="24153"/>
                </a:lnTo>
                <a:lnTo>
                  <a:pt x="113801" y="24077"/>
                </a:lnTo>
                <a:lnTo>
                  <a:pt x="113782" y="23981"/>
                </a:lnTo>
                <a:lnTo>
                  <a:pt x="113725" y="23924"/>
                </a:lnTo>
                <a:lnTo>
                  <a:pt x="113648" y="23885"/>
                </a:lnTo>
                <a:lnTo>
                  <a:pt x="113572" y="23866"/>
                </a:lnTo>
                <a:close/>
                <a:moveTo>
                  <a:pt x="28455" y="23866"/>
                </a:moveTo>
                <a:lnTo>
                  <a:pt x="28360" y="23904"/>
                </a:lnTo>
                <a:lnTo>
                  <a:pt x="27461" y="24555"/>
                </a:lnTo>
                <a:lnTo>
                  <a:pt x="27404" y="24612"/>
                </a:lnTo>
                <a:lnTo>
                  <a:pt x="27365" y="24688"/>
                </a:lnTo>
                <a:lnTo>
                  <a:pt x="27385" y="24784"/>
                </a:lnTo>
                <a:lnTo>
                  <a:pt x="27404" y="24861"/>
                </a:lnTo>
                <a:lnTo>
                  <a:pt x="27442" y="24899"/>
                </a:lnTo>
                <a:lnTo>
                  <a:pt x="27499" y="24918"/>
                </a:lnTo>
                <a:lnTo>
                  <a:pt x="27538" y="24937"/>
                </a:lnTo>
                <a:lnTo>
                  <a:pt x="27595" y="24956"/>
                </a:lnTo>
                <a:lnTo>
                  <a:pt x="27652" y="24937"/>
                </a:lnTo>
                <a:lnTo>
                  <a:pt x="27729" y="24899"/>
                </a:lnTo>
                <a:lnTo>
                  <a:pt x="28628" y="24268"/>
                </a:lnTo>
                <a:lnTo>
                  <a:pt x="28685" y="24191"/>
                </a:lnTo>
                <a:lnTo>
                  <a:pt x="28723" y="24115"/>
                </a:lnTo>
                <a:lnTo>
                  <a:pt x="28704" y="24038"/>
                </a:lnTo>
                <a:lnTo>
                  <a:pt x="28685" y="23962"/>
                </a:lnTo>
                <a:lnTo>
                  <a:pt x="28608" y="23885"/>
                </a:lnTo>
                <a:lnTo>
                  <a:pt x="28532" y="23866"/>
                </a:lnTo>
                <a:close/>
                <a:moveTo>
                  <a:pt x="111220" y="25109"/>
                </a:moveTo>
                <a:lnTo>
                  <a:pt x="111124" y="25128"/>
                </a:lnTo>
                <a:lnTo>
                  <a:pt x="110149" y="25645"/>
                </a:lnTo>
                <a:lnTo>
                  <a:pt x="110091" y="25702"/>
                </a:lnTo>
                <a:lnTo>
                  <a:pt x="110034" y="25778"/>
                </a:lnTo>
                <a:lnTo>
                  <a:pt x="110034" y="25874"/>
                </a:lnTo>
                <a:lnTo>
                  <a:pt x="110053" y="25951"/>
                </a:lnTo>
                <a:lnTo>
                  <a:pt x="110091" y="26008"/>
                </a:lnTo>
                <a:lnTo>
                  <a:pt x="110149" y="26046"/>
                </a:lnTo>
                <a:lnTo>
                  <a:pt x="110187" y="26065"/>
                </a:lnTo>
                <a:lnTo>
                  <a:pt x="110302" y="26065"/>
                </a:lnTo>
                <a:lnTo>
                  <a:pt x="110359" y="26046"/>
                </a:lnTo>
                <a:lnTo>
                  <a:pt x="111334" y="25530"/>
                </a:lnTo>
                <a:lnTo>
                  <a:pt x="111411" y="25473"/>
                </a:lnTo>
                <a:lnTo>
                  <a:pt x="111449" y="25396"/>
                </a:lnTo>
                <a:lnTo>
                  <a:pt x="111449" y="25320"/>
                </a:lnTo>
                <a:lnTo>
                  <a:pt x="111430" y="25224"/>
                </a:lnTo>
                <a:lnTo>
                  <a:pt x="111373" y="25167"/>
                </a:lnTo>
                <a:lnTo>
                  <a:pt x="111296" y="25128"/>
                </a:lnTo>
                <a:lnTo>
                  <a:pt x="111220" y="25109"/>
                </a:lnTo>
                <a:close/>
                <a:moveTo>
                  <a:pt x="26275" y="25415"/>
                </a:moveTo>
                <a:lnTo>
                  <a:pt x="26199" y="25453"/>
                </a:lnTo>
                <a:lnTo>
                  <a:pt x="25300" y="26104"/>
                </a:lnTo>
                <a:lnTo>
                  <a:pt x="25243" y="26161"/>
                </a:lnTo>
                <a:lnTo>
                  <a:pt x="25224" y="26257"/>
                </a:lnTo>
                <a:lnTo>
                  <a:pt x="25224" y="26333"/>
                </a:lnTo>
                <a:lnTo>
                  <a:pt x="25262" y="26410"/>
                </a:lnTo>
                <a:lnTo>
                  <a:pt x="25300" y="26448"/>
                </a:lnTo>
                <a:lnTo>
                  <a:pt x="25338" y="26486"/>
                </a:lnTo>
                <a:lnTo>
                  <a:pt x="25377" y="26505"/>
                </a:lnTo>
                <a:lnTo>
                  <a:pt x="25434" y="26505"/>
                </a:lnTo>
                <a:lnTo>
                  <a:pt x="25511" y="26486"/>
                </a:lnTo>
                <a:lnTo>
                  <a:pt x="25568" y="26467"/>
                </a:lnTo>
                <a:lnTo>
                  <a:pt x="26467" y="25817"/>
                </a:lnTo>
                <a:lnTo>
                  <a:pt x="26524" y="25740"/>
                </a:lnTo>
                <a:lnTo>
                  <a:pt x="26543" y="25664"/>
                </a:lnTo>
                <a:lnTo>
                  <a:pt x="26543" y="25587"/>
                </a:lnTo>
                <a:lnTo>
                  <a:pt x="26505" y="25511"/>
                </a:lnTo>
                <a:lnTo>
                  <a:pt x="26448" y="25434"/>
                </a:lnTo>
                <a:lnTo>
                  <a:pt x="26371" y="25415"/>
                </a:lnTo>
                <a:close/>
                <a:moveTo>
                  <a:pt x="89247" y="25587"/>
                </a:moveTo>
                <a:lnTo>
                  <a:pt x="89171" y="25645"/>
                </a:lnTo>
                <a:lnTo>
                  <a:pt x="89133" y="25702"/>
                </a:lnTo>
                <a:lnTo>
                  <a:pt x="89094" y="25778"/>
                </a:lnTo>
                <a:lnTo>
                  <a:pt x="89113" y="25874"/>
                </a:lnTo>
                <a:lnTo>
                  <a:pt x="89209" y="26142"/>
                </a:lnTo>
                <a:lnTo>
                  <a:pt x="89324" y="26410"/>
                </a:lnTo>
                <a:lnTo>
                  <a:pt x="89439" y="26658"/>
                </a:lnTo>
                <a:lnTo>
                  <a:pt x="89572" y="26926"/>
                </a:lnTo>
                <a:lnTo>
                  <a:pt x="89611" y="26964"/>
                </a:lnTo>
                <a:lnTo>
                  <a:pt x="89649" y="27002"/>
                </a:lnTo>
                <a:lnTo>
                  <a:pt x="89706" y="27021"/>
                </a:lnTo>
                <a:lnTo>
                  <a:pt x="89764" y="27041"/>
                </a:lnTo>
                <a:lnTo>
                  <a:pt x="89821" y="27021"/>
                </a:lnTo>
                <a:lnTo>
                  <a:pt x="89878" y="27002"/>
                </a:lnTo>
                <a:lnTo>
                  <a:pt x="89936" y="26945"/>
                </a:lnTo>
                <a:lnTo>
                  <a:pt x="89974" y="26869"/>
                </a:lnTo>
                <a:lnTo>
                  <a:pt x="89993" y="26792"/>
                </a:lnTo>
                <a:lnTo>
                  <a:pt x="89955" y="26716"/>
                </a:lnTo>
                <a:lnTo>
                  <a:pt x="89725" y="26218"/>
                </a:lnTo>
                <a:lnTo>
                  <a:pt x="89534" y="25721"/>
                </a:lnTo>
                <a:lnTo>
                  <a:pt x="89496" y="25645"/>
                </a:lnTo>
                <a:lnTo>
                  <a:pt x="89419" y="25606"/>
                </a:lnTo>
                <a:lnTo>
                  <a:pt x="89343" y="25587"/>
                </a:lnTo>
                <a:close/>
                <a:moveTo>
                  <a:pt x="108867" y="26352"/>
                </a:moveTo>
                <a:lnTo>
                  <a:pt x="108772" y="26371"/>
                </a:lnTo>
                <a:lnTo>
                  <a:pt x="107797" y="26888"/>
                </a:lnTo>
                <a:lnTo>
                  <a:pt x="107720" y="26945"/>
                </a:lnTo>
                <a:lnTo>
                  <a:pt x="107682" y="27021"/>
                </a:lnTo>
                <a:lnTo>
                  <a:pt x="107682" y="27098"/>
                </a:lnTo>
                <a:lnTo>
                  <a:pt x="107701" y="27194"/>
                </a:lnTo>
                <a:lnTo>
                  <a:pt x="107739" y="27232"/>
                </a:lnTo>
                <a:lnTo>
                  <a:pt x="107797" y="27270"/>
                </a:lnTo>
                <a:lnTo>
                  <a:pt x="107835" y="27289"/>
                </a:lnTo>
                <a:lnTo>
                  <a:pt x="107892" y="27308"/>
                </a:lnTo>
                <a:lnTo>
                  <a:pt x="107950" y="27308"/>
                </a:lnTo>
                <a:lnTo>
                  <a:pt x="108007" y="27289"/>
                </a:lnTo>
                <a:lnTo>
                  <a:pt x="108982" y="26773"/>
                </a:lnTo>
                <a:lnTo>
                  <a:pt x="109059" y="26716"/>
                </a:lnTo>
                <a:lnTo>
                  <a:pt x="109097" y="26639"/>
                </a:lnTo>
                <a:lnTo>
                  <a:pt x="109097" y="26543"/>
                </a:lnTo>
                <a:lnTo>
                  <a:pt x="109078" y="26467"/>
                </a:lnTo>
                <a:lnTo>
                  <a:pt x="109020" y="26390"/>
                </a:lnTo>
                <a:lnTo>
                  <a:pt x="108944" y="26352"/>
                </a:lnTo>
                <a:close/>
                <a:moveTo>
                  <a:pt x="24134" y="26983"/>
                </a:moveTo>
                <a:lnTo>
                  <a:pt x="24057" y="27021"/>
                </a:lnTo>
                <a:lnTo>
                  <a:pt x="23158" y="27672"/>
                </a:lnTo>
                <a:lnTo>
                  <a:pt x="23101" y="27748"/>
                </a:lnTo>
                <a:lnTo>
                  <a:pt x="23063" y="27825"/>
                </a:lnTo>
                <a:lnTo>
                  <a:pt x="23082" y="27901"/>
                </a:lnTo>
                <a:lnTo>
                  <a:pt x="23120" y="27978"/>
                </a:lnTo>
                <a:lnTo>
                  <a:pt x="23139" y="28016"/>
                </a:lnTo>
                <a:lnTo>
                  <a:pt x="23197" y="28054"/>
                </a:lnTo>
                <a:lnTo>
                  <a:pt x="23235" y="28073"/>
                </a:lnTo>
                <a:lnTo>
                  <a:pt x="23350" y="28073"/>
                </a:lnTo>
                <a:lnTo>
                  <a:pt x="23426" y="28035"/>
                </a:lnTo>
                <a:lnTo>
                  <a:pt x="24306" y="27385"/>
                </a:lnTo>
                <a:lnTo>
                  <a:pt x="24363" y="27308"/>
                </a:lnTo>
                <a:lnTo>
                  <a:pt x="24401" y="27232"/>
                </a:lnTo>
                <a:lnTo>
                  <a:pt x="24401" y="27155"/>
                </a:lnTo>
                <a:lnTo>
                  <a:pt x="24363" y="27060"/>
                </a:lnTo>
                <a:lnTo>
                  <a:pt x="24287" y="27002"/>
                </a:lnTo>
                <a:lnTo>
                  <a:pt x="24210" y="26983"/>
                </a:lnTo>
                <a:close/>
                <a:moveTo>
                  <a:pt x="106515" y="27576"/>
                </a:moveTo>
                <a:lnTo>
                  <a:pt x="106420" y="27614"/>
                </a:lnTo>
                <a:lnTo>
                  <a:pt x="105444" y="28112"/>
                </a:lnTo>
                <a:lnTo>
                  <a:pt x="105368" y="28150"/>
                </a:lnTo>
                <a:lnTo>
                  <a:pt x="105330" y="28226"/>
                </a:lnTo>
                <a:lnTo>
                  <a:pt x="105311" y="28322"/>
                </a:lnTo>
                <a:lnTo>
                  <a:pt x="105330" y="28398"/>
                </a:lnTo>
                <a:lnTo>
                  <a:pt x="105368" y="28456"/>
                </a:lnTo>
                <a:lnTo>
                  <a:pt x="105425" y="28494"/>
                </a:lnTo>
                <a:lnTo>
                  <a:pt x="105483" y="28513"/>
                </a:lnTo>
                <a:lnTo>
                  <a:pt x="105540" y="28532"/>
                </a:lnTo>
                <a:lnTo>
                  <a:pt x="105578" y="28513"/>
                </a:lnTo>
                <a:lnTo>
                  <a:pt x="105636" y="28494"/>
                </a:lnTo>
                <a:lnTo>
                  <a:pt x="106630" y="27997"/>
                </a:lnTo>
                <a:lnTo>
                  <a:pt x="106687" y="27939"/>
                </a:lnTo>
                <a:lnTo>
                  <a:pt x="106745" y="27863"/>
                </a:lnTo>
                <a:lnTo>
                  <a:pt x="106745" y="27786"/>
                </a:lnTo>
                <a:lnTo>
                  <a:pt x="106726" y="27710"/>
                </a:lnTo>
                <a:lnTo>
                  <a:pt x="106668" y="27633"/>
                </a:lnTo>
                <a:lnTo>
                  <a:pt x="106592" y="27595"/>
                </a:lnTo>
                <a:lnTo>
                  <a:pt x="106515" y="27576"/>
                </a:lnTo>
                <a:close/>
                <a:moveTo>
                  <a:pt x="90586" y="27863"/>
                </a:moveTo>
                <a:lnTo>
                  <a:pt x="90509" y="27920"/>
                </a:lnTo>
                <a:lnTo>
                  <a:pt x="90471" y="27978"/>
                </a:lnTo>
                <a:lnTo>
                  <a:pt x="90452" y="28073"/>
                </a:lnTo>
                <a:lnTo>
                  <a:pt x="90452" y="28150"/>
                </a:lnTo>
                <a:lnTo>
                  <a:pt x="90509" y="28226"/>
                </a:lnTo>
                <a:lnTo>
                  <a:pt x="90701" y="28437"/>
                </a:lnTo>
                <a:lnTo>
                  <a:pt x="90911" y="28628"/>
                </a:lnTo>
                <a:lnTo>
                  <a:pt x="91121" y="28819"/>
                </a:lnTo>
                <a:lnTo>
                  <a:pt x="91351" y="28991"/>
                </a:lnTo>
                <a:lnTo>
                  <a:pt x="91408" y="29029"/>
                </a:lnTo>
                <a:lnTo>
                  <a:pt x="91485" y="29049"/>
                </a:lnTo>
                <a:lnTo>
                  <a:pt x="91580" y="29029"/>
                </a:lnTo>
                <a:lnTo>
                  <a:pt x="91619" y="28991"/>
                </a:lnTo>
                <a:lnTo>
                  <a:pt x="91657" y="28953"/>
                </a:lnTo>
                <a:lnTo>
                  <a:pt x="91695" y="28876"/>
                </a:lnTo>
                <a:lnTo>
                  <a:pt x="91695" y="28800"/>
                </a:lnTo>
                <a:lnTo>
                  <a:pt x="91676" y="28723"/>
                </a:lnTo>
                <a:lnTo>
                  <a:pt x="91619" y="28647"/>
                </a:lnTo>
                <a:lnTo>
                  <a:pt x="91198" y="28303"/>
                </a:lnTo>
                <a:lnTo>
                  <a:pt x="90835" y="27920"/>
                </a:lnTo>
                <a:lnTo>
                  <a:pt x="90758" y="27882"/>
                </a:lnTo>
                <a:lnTo>
                  <a:pt x="90682" y="27863"/>
                </a:lnTo>
                <a:close/>
                <a:moveTo>
                  <a:pt x="104125" y="28743"/>
                </a:moveTo>
                <a:lnTo>
                  <a:pt x="104048" y="28762"/>
                </a:lnTo>
                <a:lnTo>
                  <a:pt x="103035" y="29182"/>
                </a:lnTo>
                <a:lnTo>
                  <a:pt x="102958" y="29240"/>
                </a:lnTo>
                <a:lnTo>
                  <a:pt x="102901" y="29316"/>
                </a:lnTo>
                <a:lnTo>
                  <a:pt x="102882" y="29393"/>
                </a:lnTo>
                <a:lnTo>
                  <a:pt x="102901" y="29469"/>
                </a:lnTo>
                <a:lnTo>
                  <a:pt x="102939" y="29527"/>
                </a:lnTo>
                <a:lnTo>
                  <a:pt x="102997" y="29584"/>
                </a:lnTo>
                <a:lnTo>
                  <a:pt x="103054" y="29603"/>
                </a:lnTo>
                <a:lnTo>
                  <a:pt x="103111" y="29622"/>
                </a:lnTo>
                <a:lnTo>
                  <a:pt x="103188" y="29603"/>
                </a:lnTo>
                <a:lnTo>
                  <a:pt x="104221" y="29163"/>
                </a:lnTo>
                <a:lnTo>
                  <a:pt x="104297" y="29106"/>
                </a:lnTo>
                <a:lnTo>
                  <a:pt x="104335" y="29049"/>
                </a:lnTo>
                <a:lnTo>
                  <a:pt x="104354" y="28953"/>
                </a:lnTo>
                <a:lnTo>
                  <a:pt x="104335" y="28876"/>
                </a:lnTo>
                <a:lnTo>
                  <a:pt x="104278" y="28800"/>
                </a:lnTo>
                <a:lnTo>
                  <a:pt x="104201" y="28762"/>
                </a:lnTo>
                <a:lnTo>
                  <a:pt x="104125" y="28743"/>
                </a:lnTo>
                <a:close/>
                <a:moveTo>
                  <a:pt x="22068" y="28551"/>
                </a:moveTo>
                <a:lnTo>
                  <a:pt x="21992" y="28570"/>
                </a:lnTo>
                <a:lnTo>
                  <a:pt x="21915" y="28609"/>
                </a:lnTo>
                <a:lnTo>
                  <a:pt x="21017" y="29259"/>
                </a:lnTo>
                <a:lnTo>
                  <a:pt x="20959" y="29335"/>
                </a:lnTo>
                <a:lnTo>
                  <a:pt x="20940" y="29412"/>
                </a:lnTo>
                <a:lnTo>
                  <a:pt x="20940" y="29488"/>
                </a:lnTo>
                <a:lnTo>
                  <a:pt x="20978" y="29584"/>
                </a:lnTo>
                <a:lnTo>
                  <a:pt x="21017" y="29622"/>
                </a:lnTo>
                <a:lnTo>
                  <a:pt x="21055" y="29641"/>
                </a:lnTo>
                <a:lnTo>
                  <a:pt x="21112" y="29660"/>
                </a:lnTo>
                <a:lnTo>
                  <a:pt x="21227" y="29660"/>
                </a:lnTo>
                <a:lnTo>
                  <a:pt x="21284" y="29622"/>
                </a:lnTo>
                <a:lnTo>
                  <a:pt x="22183" y="28953"/>
                </a:lnTo>
                <a:lnTo>
                  <a:pt x="22241" y="28896"/>
                </a:lnTo>
                <a:lnTo>
                  <a:pt x="22260" y="28819"/>
                </a:lnTo>
                <a:lnTo>
                  <a:pt x="22260" y="28723"/>
                </a:lnTo>
                <a:lnTo>
                  <a:pt x="22221" y="28647"/>
                </a:lnTo>
                <a:lnTo>
                  <a:pt x="22164" y="28590"/>
                </a:lnTo>
                <a:lnTo>
                  <a:pt x="22068" y="28551"/>
                </a:lnTo>
                <a:close/>
                <a:moveTo>
                  <a:pt x="92728" y="29431"/>
                </a:moveTo>
                <a:lnTo>
                  <a:pt x="92651" y="29488"/>
                </a:lnTo>
                <a:lnTo>
                  <a:pt x="92594" y="29546"/>
                </a:lnTo>
                <a:lnTo>
                  <a:pt x="92575" y="29641"/>
                </a:lnTo>
                <a:lnTo>
                  <a:pt x="92575" y="29718"/>
                </a:lnTo>
                <a:lnTo>
                  <a:pt x="92632" y="29794"/>
                </a:lnTo>
                <a:lnTo>
                  <a:pt x="92689" y="29852"/>
                </a:lnTo>
                <a:lnTo>
                  <a:pt x="93206" y="30081"/>
                </a:lnTo>
                <a:lnTo>
                  <a:pt x="93741" y="30292"/>
                </a:lnTo>
                <a:lnTo>
                  <a:pt x="93875" y="30292"/>
                </a:lnTo>
                <a:lnTo>
                  <a:pt x="93932" y="30253"/>
                </a:lnTo>
                <a:lnTo>
                  <a:pt x="93990" y="30215"/>
                </a:lnTo>
                <a:lnTo>
                  <a:pt x="94028" y="30158"/>
                </a:lnTo>
                <a:lnTo>
                  <a:pt x="94028" y="30062"/>
                </a:lnTo>
                <a:lnTo>
                  <a:pt x="94009" y="29986"/>
                </a:lnTo>
                <a:lnTo>
                  <a:pt x="93971" y="29909"/>
                </a:lnTo>
                <a:lnTo>
                  <a:pt x="93894" y="29871"/>
                </a:lnTo>
                <a:lnTo>
                  <a:pt x="93378" y="29680"/>
                </a:lnTo>
                <a:lnTo>
                  <a:pt x="92900" y="29450"/>
                </a:lnTo>
                <a:lnTo>
                  <a:pt x="92804" y="29431"/>
                </a:lnTo>
                <a:close/>
                <a:moveTo>
                  <a:pt x="101677" y="29699"/>
                </a:moveTo>
                <a:lnTo>
                  <a:pt x="101582" y="29718"/>
                </a:lnTo>
                <a:lnTo>
                  <a:pt x="101046" y="29871"/>
                </a:lnTo>
                <a:lnTo>
                  <a:pt x="100530" y="30005"/>
                </a:lnTo>
                <a:lnTo>
                  <a:pt x="100453" y="30043"/>
                </a:lnTo>
                <a:lnTo>
                  <a:pt x="100396" y="30119"/>
                </a:lnTo>
                <a:lnTo>
                  <a:pt x="100358" y="30196"/>
                </a:lnTo>
                <a:lnTo>
                  <a:pt x="100377" y="30272"/>
                </a:lnTo>
                <a:lnTo>
                  <a:pt x="100396" y="30349"/>
                </a:lnTo>
                <a:lnTo>
                  <a:pt x="100453" y="30406"/>
                </a:lnTo>
                <a:lnTo>
                  <a:pt x="100511" y="30445"/>
                </a:lnTo>
                <a:lnTo>
                  <a:pt x="100645" y="30445"/>
                </a:lnTo>
                <a:lnTo>
                  <a:pt x="101180" y="30292"/>
                </a:lnTo>
                <a:lnTo>
                  <a:pt x="101715" y="30139"/>
                </a:lnTo>
                <a:lnTo>
                  <a:pt x="101792" y="30081"/>
                </a:lnTo>
                <a:lnTo>
                  <a:pt x="101849" y="30024"/>
                </a:lnTo>
                <a:lnTo>
                  <a:pt x="101868" y="29947"/>
                </a:lnTo>
                <a:lnTo>
                  <a:pt x="101868" y="29852"/>
                </a:lnTo>
                <a:lnTo>
                  <a:pt x="101811" y="29775"/>
                </a:lnTo>
                <a:lnTo>
                  <a:pt x="101754" y="29718"/>
                </a:lnTo>
                <a:lnTo>
                  <a:pt x="101677" y="29699"/>
                </a:lnTo>
                <a:close/>
                <a:moveTo>
                  <a:pt x="95271" y="30253"/>
                </a:moveTo>
                <a:lnTo>
                  <a:pt x="95195" y="30292"/>
                </a:lnTo>
                <a:lnTo>
                  <a:pt x="95118" y="30349"/>
                </a:lnTo>
                <a:lnTo>
                  <a:pt x="95099" y="30425"/>
                </a:lnTo>
                <a:lnTo>
                  <a:pt x="95099" y="30521"/>
                </a:lnTo>
                <a:lnTo>
                  <a:pt x="95137" y="30597"/>
                </a:lnTo>
                <a:lnTo>
                  <a:pt x="95195" y="30655"/>
                </a:lnTo>
                <a:lnTo>
                  <a:pt x="95271" y="30693"/>
                </a:lnTo>
                <a:lnTo>
                  <a:pt x="95826" y="30770"/>
                </a:lnTo>
                <a:lnTo>
                  <a:pt x="96399" y="30846"/>
                </a:lnTo>
                <a:lnTo>
                  <a:pt x="96418" y="30846"/>
                </a:lnTo>
                <a:lnTo>
                  <a:pt x="96495" y="30827"/>
                </a:lnTo>
                <a:lnTo>
                  <a:pt x="96552" y="30789"/>
                </a:lnTo>
                <a:lnTo>
                  <a:pt x="96610" y="30712"/>
                </a:lnTo>
                <a:lnTo>
                  <a:pt x="96629" y="30636"/>
                </a:lnTo>
                <a:lnTo>
                  <a:pt x="96629" y="30540"/>
                </a:lnTo>
                <a:lnTo>
                  <a:pt x="96571" y="30483"/>
                </a:lnTo>
                <a:lnTo>
                  <a:pt x="96514" y="30425"/>
                </a:lnTo>
                <a:lnTo>
                  <a:pt x="96438" y="30387"/>
                </a:lnTo>
                <a:lnTo>
                  <a:pt x="95883" y="30330"/>
                </a:lnTo>
                <a:lnTo>
                  <a:pt x="95348" y="30253"/>
                </a:lnTo>
                <a:close/>
                <a:moveTo>
                  <a:pt x="99038" y="30311"/>
                </a:moveTo>
                <a:lnTo>
                  <a:pt x="98771" y="30349"/>
                </a:lnTo>
                <a:lnTo>
                  <a:pt x="98369" y="30387"/>
                </a:lnTo>
                <a:lnTo>
                  <a:pt x="97948" y="30425"/>
                </a:lnTo>
                <a:lnTo>
                  <a:pt x="97872" y="30445"/>
                </a:lnTo>
                <a:lnTo>
                  <a:pt x="97795" y="30502"/>
                </a:lnTo>
                <a:lnTo>
                  <a:pt x="97757" y="30559"/>
                </a:lnTo>
                <a:lnTo>
                  <a:pt x="97738" y="30655"/>
                </a:lnTo>
                <a:lnTo>
                  <a:pt x="97757" y="30731"/>
                </a:lnTo>
                <a:lnTo>
                  <a:pt x="97814" y="30808"/>
                </a:lnTo>
                <a:lnTo>
                  <a:pt x="97872" y="30846"/>
                </a:lnTo>
                <a:lnTo>
                  <a:pt x="97967" y="30865"/>
                </a:lnTo>
                <a:lnTo>
                  <a:pt x="98407" y="30827"/>
                </a:lnTo>
                <a:lnTo>
                  <a:pt x="98828" y="30789"/>
                </a:lnTo>
                <a:lnTo>
                  <a:pt x="99096" y="30750"/>
                </a:lnTo>
                <a:lnTo>
                  <a:pt x="99172" y="30712"/>
                </a:lnTo>
                <a:lnTo>
                  <a:pt x="99249" y="30655"/>
                </a:lnTo>
                <a:lnTo>
                  <a:pt x="99287" y="30578"/>
                </a:lnTo>
                <a:lnTo>
                  <a:pt x="99287" y="30502"/>
                </a:lnTo>
                <a:lnTo>
                  <a:pt x="99249" y="30406"/>
                </a:lnTo>
                <a:lnTo>
                  <a:pt x="99191" y="30349"/>
                </a:lnTo>
                <a:lnTo>
                  <a:pt x="99115" y="30311"/>
                </a:lnTo>
                <a:close/>
                <a:moveTo>
                  <a:pt x="19869" y="30158"/>
                </a:moveTo>
                <a:lnTo>
                  <a:pt x="19774" y="30196"/>
                </a:lnTo>
                <a:lnTo>
                  <a:pt x="18894" y="30865"/>
                </a:lnTo>
                <a:lnTo>
                  <a:pt x="18837" y="30942"/>
                </a:lnTo>
                <a:lnTo>
                  <a:pt x="18818" y="31018"/>
                </a:lnTo>
                <a:lnTo>
                  <a:pt x="18818" y="31095"/>
                </a:lnTo>
                <a:lnTo>
                  <a:pt x="18856" y="31171"/>
                </a:lnTo>
                <a:lnTo>
                  <a:pt x="18894" y="31209"/>
                </a:lnTo>
                <a:lnTo>
                  <a:pt x="18932" y="31248"/>
                </a:lnTo>
                <a:lnTo>
                  <a:pt x="19028" y="31267"/>
                </a:lnTo>
                <a:lnTo>
                  <a:pt x="19104" y="31248"/>
                </a:lnTo>
                <a:lnTo>
                  <a:pt x="19162" y="31229"/>
                </a:lnTo>
                <a:lnTo>
                  <a:pt x="20041" y="30559"/>
                </a:lnTo>
                <a:lnTo>
                  <a:pt x="20099" y="30483"/>
                </a:lnTo>
                <a:lnTo>
                  <a:pt x="20137" y="30406"/>
                </a:lnTo>
                <a:lnTo>
                  <a:pt x="20137" y="30330"/>
                </a:lnTo>
                <a:lnTo>
                  <a:pt x="20099" y="30234"/>
                </a:lnTo>
                <a:lnTo>
                  <a:pt x="20022" y="30177"/>
                </a:lnTo>
                <a:lnTo>
                  <a:pt x="19946" y="30158"/>
                </a:lnTo>
                <a:close/>
                <a:moveTo>
                  <a:pt x="17747" y="31764"/>
                </a:moveTo>
                <a:lnTo>
                  <a:pt x="17670" y="31802"/>
                </a:lnTo>
                <a:lnTo>
                  <a:pt x="16790" y="32491"/>
                </a:lnTo>
                <a:lnTo>
                  <a:pt x="16714" y="32548"/>
                </a:lnTo>
                <a:lnTo>
                  <a:pt x="16695" y="32625"/>
                </a:lnTo>
                <a:lnTo>
                  <a:pt x="16695" y="32720"/>
                </a:lnTo>
                <a:lnTo>
                  <a:pt x="16733" y="32797"/>
                </a:lnTo>
                <a:lnTo>
                  <a:pt x="16771" y="32835"/>
                </a:lnTo>
                <a:lnTo>
                  <a:pt x="16829" y="32854"/>
                </a:lnTo>
                <a:lnTo>
                  <a:pt x="16924" y="32873"/>
                </a:lnTo>
                <a:lnTo>
                  <a:pt x="16982" y="32873"/>
                </a:lnTo>
                <a:lnTo>
                  <a:pt x="17058" y="32835"/>
                </a:lnTo>
                <a:lnTo>
                  <a:pt x="17938" y="32166"/>
                </a:lnTo>
                <a:lnTo>
                  <a:pt x="17995" y="32089"/>
                </a:lnTo>
                <a:lnTo>
                  <a:pt x="18014" y="32013"/>
                </a:lnTo>
                <a:lnTo>
                  <a:pt x="18014" y="31936"/>
                </a:lnTo>
                <a:lnTo>
                  <a:pt x="17976" y="31840"/>
                </a:lnTo>
                <a:lnTo>
                  <a:pt x="17900" y="31783"/>
                </a:lnTo>
                <a:lnTo>
                  <a:pt x="17823" y="31764"/>
                </a:lnTo>
                <a:close/>
                <a:moveTo>
                  <a:pt x="15624" y="33389"/>
                </a:moveTo>
                <a:lnTo>
                  <a:pt x="15547" y="33428"/>
                </a:lnTo>
                <a:lnTo>
                  <a:pt x="14668" y="34116"/>
                </a:lnTo>
                <a:lnTo>
                  <a:pt x="14610" y="34174"/>
                </a:lnTo>
                <a:lnTo>
                  <a:pt x="14591" y="34250"/>
                </a:lnTo>
                <a:lnTo>
                  <a:pt x="14591" y="34346"/>
                </a:lnTo>
                <a:lnTo>
                  <a:pt x="14630" y="34422"/>
                </a:lnTo>
                <a:lnTo>
                  <a:pt x="14668" y="34460"/>
                </a:lnTo>
                <a:lnTo>
                  <a:pt x="14706" y="34479"/>
                </a:lnTo>
                <a:lnTo>
                  <a:pt x="14802" y="34499"/>
                </a:lnTo>
                <a:lnTo>
                  <a:pt x="14878" y="34499"/>
                </a:lnTo>
                <a:lnTo>
                  <a:pt x="14955" y="34460"/>
                </a:lnTo>
                <a:lnTo>
                  <a:pt x="15815" y="33772"/>
                </a:lnTo>
                <a:lnTo>
                  <a:pt x="15873" y="33715"/>
                </a:lnTo>
                <a:lnTo>
                  <a:pt x="15911" y="33638"/>
                </a:lnTo>
                <a:lnTo>
                  <a:pt x="15892" y="33542"/>
                </a:lnTo>
                <a:lnTo>
                  <a:pt x="15853" y="33466"/>
                </a:lnTo>
                <a:lnTo>
                  <a:pt x="15796" y="33409"/>
                </a:lnTo>
                <a:lnTo>
                  <a:pt x="15720" y="33389"/>
                </a:lnTo>
                <a:close/>
                <a:moveTo>
                  <a:pt x="13520" y="35015"/>
                </a:moveTo>
                <a:lnTo>
                  <a:pt x="13444" y="35053"/>
                </a:lnTo>
                <a:lnTo>
                  <a:pt x="12583" y="35742"/>
                </a:lnTo>
                <a:lnTo>
                  <a:pt x="12526" y="35799"/>
                </a:lnTo>
                <a:lnTo>
                  <a:pt x="12488" y="35895"/>
                </a:lnTo>
                <a:lnTo>
                  <a:pt x="12488" y="35971"/>
                </a:lnTo>
                <a:lnTo>
                  <a:pt x="12545" y="36048"/>
                </a:lnTo>
                <a:lnTo>
                  <a:pt x="12564" y="36086"/>
                </a:lnTo>
                <a:lnTo>
                  <a:pt x="12622" y="36124"/>
                </a:lnTo>
                <a:lnTo>
                  <a:pt x="12717" y="36143"/>
                </a:lnTo>
                <a:lnTo>
                  <a:pt x="12775" y="36124"/>
                </a:lnTo>
                <a:lnTo>
                  <a:pt x="12851" y="36086"/>
                </a:lnTo>
                <a:lnTo>
                  <a:pt x="13712" y="35416"/>
                </a:lnTo>
                <a:lnTo>
                  <a:pt x="13769" y="35340"/>
                </a:lnTo>
                <a:lnTo>
                  <a:pt x="13807" y="35264"/>
                </a:lnTo>
                <a:lnTo>
                  <a:pt x="13807" y="35168"/>
                </a:lnTo>
                <a:lnTo>
                  <a:pt x="13750" y="35091"/>
                </a:lnTo>
                <a:lnTo>
                  <a:pt x="13693" y="35034"/>
                </a:lnTo>
                <a:lnTo>
                  <a:pt x="13616" y="35015"/>
                </a:lnTo>
                <a:close/>
                <a:moveTo>
                  <a:pt x="11436" y="36659"/>
                </a:moveTo>
                <a:lnTo>
                  <a:pt x="11360" y="36698"/>
                </a:lnTo>
                <a:lnTo>
                  <a:pt x="10480" y="37386"/>
                </a:lnTo>
                <a:lnTo>
                  <a:pt x="10423" y="37444"/>
                </a:lnTo>
                <a:lnTo>
                  <a:pt x="10403" y="37539"/>
                </a:lnTo>
                <a:lnTo>
                  <a:pt x="10403" y="37616"/>
                </a:lnTo>
                <a:lnTo>
                  <a:pt x="10442" y="37692"/>
                </a:lnTo>
                <a:lnTo>
                  <a:pt x="10480" y="37730"/>
                </a:lnTo>
                <a:lnTo>
                  <a:pt x="10518" y="37750"/>
                </a:lnTo>
                <a:lnTo>
                  <a:pt x="10614" y="37788"/>
                </a:lnTo>
                <a:lnTo>
                  <a:pt x="10690" y="37769"/>
                </a:lnTo>
                <a:lnTo>
                  <a:pt x="10748" y="37730"/>
                </a:lnTo>
                <a:lnTo>
                  <a:pt x="11627" y="37042"/>
                </a:lnTo>
                <a:lnTo>
                  <a:pt x="11685" y="36985"/>
                </a:lnTo>
                <a:lnTo>
                  <a:pt x="11704" y="36908"/>
                </a:lnTo>
                <a:lnTo>
                  <a:pt x="11704" y="36812"/>
                </a:lnTo>
                <a:lnTo>
                  <a:pt x="11666" y="36736"/>
                </a:lnTo>
                <a:lnTo>
                  <a:pt x="11589" y="36679"/>
                </a:lnTo>
                <a:lnTo>
                  <a:pt x="11513" y="36659"/>
                </a:lnTo>
                <a:close/>
                <a:moveTo>
                  <a:pt x="9333" y="38304"/>
                </a:moveTo>
                <a:lnTo>
                  <a:pt x="9256" y="38342"/>
                </a:lnTo>
                <a:lnTo>
                  <a:pt x="8396" y="39031"/>
                </a:lnTo>
                <a:lnTo>
                  <a:pt x="8338" y="39107"/>
                </a:lnTo>
                <a:lnTo>
                  <a:pt x="8319" y="39184"/>
                </a:lnTo>
                <a:lnTo>
                  <a:pt x="8319" y="39260"/>
                </a:lnTo>
                <a:lnTo>
                  <a:pt x="8357" y="39337"/>
                </a:lnTo>
                <a:lnTo>
                  <a:pt x="8396" y="39375"/>
                </a:lnTo>
                <a:lnTo>
                  <a:pt x="8434" y="39413"/>
                </a:lnTo>
                <a:lnTo>
                  <a:pt x="8529" y="39432"/>
                </a:lnTo>
                <a:lnTo>
                  <a:pt x="8606" y="39413"/>
                </a:lnTo>
                <a:lnTo>
                  <a:pt x="8663" y="39375"/>
                </a:lnTo>
                <a:lnTo>
                  <a:pt x="9543" y="38687"/>
                </a:lnTo>
                <a:lnTo>
                  <a:pt x="9600" y="38629"/>
                </a:lnTo>
                <a:lnTo>
                  <a:pt x="9619" y="38553"/>
                </a:lnTo>
                <a:lnTo>
                  <a:pt x="9619" y="38457"/>
                </a:lnTo>
                <a:lnTo>
                  <a:pt x="9581" y="38381"/>
                </a:lnTo>
                <a:lnTo>
                  <a:pt x="9505" y="38323"/>
                </a:lnTo>
                <a:lnTo>
                  <a:pt x="9428" y="38304"/>
                </a:lnTo>
                <a:close/>
                <a:moveTo>
                  <a:pt x="7248" y="39949"/>
                </a:moveTo>
                <a:lnTo>
                  <a:pt x="7172" y="40006"/>
                </a:lnTo>
                <a:lnTo>
                  <a:pt x="6311" y="40694"/>
                </a:lnTo>
                <a:lnTo>
                  <a:pt x="6254" y="40752"/>
                </a:lnTo>
                <a:lnTo>
                  <a:pt x="6235" y="40828"/>
                </a:lnTo>
                <a:lnTo>
                  <a:pt x="6235" y="40924"/>
                </a:lnTo>
                <a:lnTo>
                  <a:pt x="6273" y="41000"/>
                </a:lnTo>
                <a:lnTo>
                  <a:pt x="6311" y="41039"/>
                </a:lnTo>
                <a:lnTo>
                  <a:pt x="6349" y="41058"/>
                </a:lnTo>
                <a:lnTo>
                  <a:pt x="6445" y="41077"/>
                </a:lnTo>
                <a:lnTo>
                  <a:pt x="6521" y="41077"/>
                </a:lnTo>
                <a:lnTo>
                  <a:pt x="6579" y="41039"/>
                </a:lnTo>
                <a:lnTo>
                  <a:pt x="7458" y="40350"/>
                </a:lnTo>
                <a:lnTo>
                  <a:pt x="7516" y="40274"/>
                </a:lnTo>
                <a:lnTo>
                  <a:pt x="7535" y="40197"/>
                </a:lnTo>
                <a:lnTo>
                  <a:pt x="7535" y="40121"/>
                </a:lnTo>
                <a:lnTo>
                  <a:pt x="7497" y="40025"/>
                </a:lnTo>
                <a:lnTo>
                  <a:pt x="7420" y="39968"/>
                </a:lnTo>
                <a:lnTo>
                  <a:pt x="7344" y="39949"/>
                </a:lnTo>
                <a:close/>
                <a:moveTo>
                  <a:pt x="5183" y="41612"/>
                </a:moveTo>
                <a:lnTo>
                  <a:pt x="5106" y="41651"/>
                </a:lnTo>
                <a:lnTo>
                  <a:pt x="4227" y="42339"/>
                </a:lnTo>
                <a:lnTo>
                  <a:pt x="4169" y="42416"/>
                </a:lnTo>
                <a:lnTo>
                  <a:pt x="4150" y="42492"/>
                </a:lnTo>
                <a:lnTo>
                  <a:pt x="4150" y="42588"/>
                </a:lnTo>
                <a:lnTo>
                  <a:pt x="4188" y="42664"/>
                </a:lnTo>
                <a:lnTo>
                  <a:pt x="4227" y="42702"/>
                </a:lnTo>
                <a:lnTo>
                  <a:pt x="4284" y="42721"/>
                </a:lnTo>
                <a:lnTo>
                  <a:pt x="4380" y="42741"/>
                </a:lnTo>
                <a:lnTo>
                  <a:pt x="4437" y="42721"/>
                </a:lnTo>
                <a:lnTo>
                  <a:pt x="4514" y="42683"/>
                </a:lnTo>
                <a:lnTo>
                  <a:pt x="5374" y="41995"/>
                </a:lnTo>
                <a:lnTo>
                  <a:pt x="5431" y="41937"/>
                </a:lnTo>
                <a:lnTo>
                  <a:pt x="5451" y="41861"/>
                </a:lnTo>
                <a:lnTo>
                  <a:pt x="5451" y="41765"/>
                </a:lnTo>
                <a:lnTo>
                  <a:pt x="5412" y="41689"/>
                </a:lnTo>
                <a:lnTo>
                  <a:pt x="5336" y="41631"/>
                </a:lnTo>
                <a:lnTo>
                  <a:pt x="5259" y="41612"/>
                </a:lnTo>
                <a:close/>
                <a:moveTo>
                  <a:pt x="3098" y="43276"/>
                </a:moveTo>
                <a:lnTo>
                  <a:pt x="3022" y="43314"/>
                </a:lnTo>
                <a:lnTo>
                  <a:pt x="2161" y="44003"/>
                </a:lnTo>
                <a:lnTo>
                  <a:pt x="2104" y="44079"/>
                </a:lnTo>
                <a:lnTo>
                  <a:pt x="2066" y="44156"/>
                </a:lnTo>
                <a:lnTo>
                  <a:pt x="2085" y="44232"/>
                </a:lnTo>
                <a:lnTo>
                  <a:pt x="2123" y="44328"/>
                </a:lnTo>
                <a:lnTo>
                  <a:pt x="2161" y="44347"/>
                </a:lnTo>
                <a:lnTo>
                  <a:pt x="2200" y="44385"/>
                </a:lnTo>
                <a:lnTo>
                  <a:pt x="2295" y="44404"/>
                </a:lnTo>
                <a:lnTo>
                  <a:pt x="2372" y="44385"/>
                </a:lnTo>
                <a:lnTo>
                  <a:pt x="2429" y="44347"/>
                </a:lnTo>
                <a:lnTo>
                  <a:pt x="3290" y="43659"/>
                </a:lnTo>
                <a:lnTo>
                  <a:pt x="3347" y="43601"/>
                </a:lnTo>
                <a:lnTo>
                  <a:pt x="3385" y="43506"/>
                </a:lnTo>
                <a:lnTo>
                  <a:pt x="3366" y="43429"/>
                </a:lnTo>
                <a:lnTo>
                  <a:pt x="3328" y="43353"/>
                </a:lnTo>
                <a:lnTo>
                  <a:pt x="3271" y="43295"/>
                </a:lnTo>
                <a:lnTo>
                  <a:pt x="3175" y="43276"/>
                </a:lnTo>
                <a:close/>
                <a:moveTo>
                  <a:pt x="1110" y="44921"/>
                </a:moveTo>
                <a:lnTo>
                  <a:pt x="1014" y="44940"/>
                </a:lnTo>
                <a:lnTo>
                  <a:pt x="938" y="44978"/>
                </a:lnTo>
                <a:lnTo>
                  <a:pt x="77" y="45666"/>
                </a:lnTo>
                <a:lnTo>
                  <a:pt x="20" y="45743"/>
                </a:lnTo>
                <a:lnTo>
                  <a:pt x="1" y="45819"/>
                </a:lnTo>
                <a:lnTo>
                  <a:pt x="1" y="45896"/>
                </a:lnTo>
                <a:lnTo>
                  <a:pt x="39" y="45972"/>
                </a:lnTo>
                <a:lnTo>
                  <a:pt x="77" y="46011"/>
                </a:lnTo>
                <a:lnTo>
                  <a:pt x="115" y="46049"/>
                </a:lnTo>
                <a:lnTo>
                  <a:pt x="211" y="46068"/>
                </a:lnTo>
                <a:lnTo>
                  <a:pt x="287" y="46049"/>
                </a:lnTo>
                <a:lnTo>
                  <a:pt x="364" y="46011"/>
                </a:lnTo>
                <a:lnTo>
                  <a:pt x="1224" y="45322"/>
                </a:lnTo>
                <a:lnTo>
                  <a:pt x="1282" y="45265"/>
                </a:lnTo>
                <a:lnTo>
                  <a:pt x="1301" y="45169"/>
                </a:lnTo>
                <a:lnTo>
                  <a:pt x="1301" y="45093"/>
                </a:lnTo>
                <a:lnTo>
                  <a:pt x="1263" y="45016"/>
                </a:lnTo>
                <a:lnTo>
                  <a:pt x="1186" y="44959"/>
                </a:lnTo>
                <a:lnTo>
                  <a:pt x="1110" y="449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7" name="Google Shape;337;p9"/>
          <p:cNvGrpSpPr/>
          <p:nvPr/>
        </p:nvGrpSpPr>
        <p:grpSpPr>
          <a:xfrm rot="10800000" flipH="1">
            <a:off x="5449034" y="5913133"/>
            <a:ext cx="836333" cy="782800"/>
            <a:chOff x="1313500" y="4889775"/>
            <a:chExt cx="627250" cy="587100"/>
          </a:xfrm>
        </p:grpSpPr>
        <p:sp>
          <p:nvSpPr>
            <p:cNvPr id="338" name="Google Shape;338;p9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3" name="Google Shape;343;p9"/>
          <p:cNvGrpSpPr/>
          <p:nvPr/>
        </p:nvGrpSpPr>
        <p:grpSpPr>
          <a:xfrm>
            <a:off x="3741834" y="133367"/>
            <a:ext cx="836333" cy="782800"/>
            <a:chOff x="1313500" y="4889775"/>
            <a:chExt cx="627250" cy="587100"/>
          </a:xfrm>
        </p:grpSpPr>
        <p:sp>
          <p:nvSpPr>
            <p:cNvPr id="344" name="Google Shape;344;p9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5511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0"/>
          <p:cNvSpPr txBox="1">
            <a:spLocks noGrp="1"/>
          </p:cNvSpPr>
          <p:nvPr>
            <p:ph type="title"/>
          </p:nvPr>
        </p:nvSpPr>
        <p:spPr>
          <a:xfrm>
            <a:off x="849367" y="4663900"/>
            <a:ext cx="6580800" cy="149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>
                <a:highlight>
                  <a:schemeClr val="accent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1" name="Google Shape;351;p10"/>
          <p:cNvSpPr/>
          <p:nvPr/>
        </p:nvSpPr>
        <p:spPr>
          <a:xfrm rot="5400000">
            <a:off x="-960631" y="3340680"/>
            <a:ext cx="4477933" cy="2556685"/>
          </a:xfrm>
          <a:custGeom>
            <a:avLst/>
            <a:gdLst/>
            <a:ahLst/>
            <a:cxnLst/>
            <a:rect l="l" t="t" r="r" b="b"/>
            <a:pathLst>
              <a:path w="192186" h="109729" extrusionOk="0">
                <a:moveTo>
                  <a:pt x="180846" y="0"/>
                </a:moveTo>
                <a:lnTo>
                  <a:pt x="180215" y="19"/>
                </a:lnTo>
                <a:lnTo>
                  <a:pt x="179584" y="77"/>
                </a:lnTo>
                <a:lnTo>
                  <a:pt x="178952" y="134"/>
                </a:lnTo>
                <a:lnTo>
                  <a:pt x="178321" y="230"/>
                </a:lnTo>
                <a:lnTo>
                  <a:pt x="177671" y="325"/>
                </a:lnTo>
                <a:lnTo>
                  <a:pt x="177040" y="440"/>
                </a:lnTo>
                <a:lnTo>
                  <a:pt x="176409" y="593"/>
                </a:lnTo>
                <a:lnTo>
                  <a:pt x="175759" y="746"/>
                </a:lnTo>
                <a:lnTo>
                  <a:pt x="175128" y="918"/>
                </a:lnTo>
                <a:lnTo>
                  <a:pt x="174497" y="1109"/>
                </a:lnTo>
                <a:lnTo>
                  <a:pt x="173885" y="1301"/>
                </a:lnTo>
                <a:lnTo>
                  <a:pt x="173254" y="1511"/>
                </a:lnTo>
                <a:lnTo>
                  <a:pt x="172642" y="1740"/>
                </a:lnTo>
                <a:lnTo>
                  <a:pt x="172049" y="1970"/>
                </a:lnTo>
                <a:lnTo>
                  <a:pt x="171456" y="2219"/>
                </a:lnTo>
                <a:lnTo>
                  <a:pt x="170863" y="2467"/>
                </a:lnTo>
                <a:lnTo>
                  <a:pt x="170290" y="2735"/>
                </a:lnTo>
                <a:lnTo>
                  <a:pt x="169735" y="3003"/>
                </a:lnTo>
                <a:lnTo>
                  <a:pt x="168932" y="3404"/>
                </a:lnTo>
                <a:lnTo>
                  <a:pt x="168129" y="3806"/>
                </a:lnTo>
                <a:lnTo>
                  <a:pt x="167345" y="4226"/>
                </a:lnTo>
                <a:lnTo>
                  <a:pt x="166561" y="4666"/>
                </a:lnTo>
                <a:lnTo>
                  <a:pt x="165777" y="5106"/>
                </a:lnTo>
                <a:lnTo>
                  <a:pt x="165012" y="5546"/>
                </a:lnTo>
                <a:lnTo>
                  <a:pt x="164266" y="6005"/>
                </a:lnTo>
                <a:lnTo>
                  <a:pt x="163501" y="6483"/>
                </a:lnTo>
                <a:lnTo>
                  <a:pt x="162755" y="6961"/>
                </a:lnTo>
                <a:lnTo>
                  <a:pt x="162029" y="7439"/>
                </a:lnTo>
                <a:lnTo>
                  <a:pt x="161302" y="7955"/>
                </a:lnTo>
                <a:lnTo>
                  <a:pt x="160575" y="8453"/>
                </a:lnTo>
                <a:lnTo>
                  <a:pt x="159868" y="8969"/>
                </a:lnTo>
                <a:lnTo>
                  <a:pt x="159160" y="9485"/>
                </a:lnTo>
                <a:lnTo>
                  <a:pt x="158472" y="10021"/>
                </a:lnTo>
                <a:lnTo>
                  <a:pt x="157783" y="10575"/>
                </a:lnTo>
                <a:lnTo>
                  <a:pt x="157114" y="11130"/>
                </a:lnTo>
                <a:lnTo>
                  <a:pt x="156445" y="11684"/>
                </a:lnTo>
                <a:lnTo>
                  <a:pt x="155775" y="12239"/>
                </a:lnTo>
                <a:lnTo>
                  <a:pt x="155125" y="12832"/>
                </a:lnTo>
                <a:lnTo>
                  <a:pt x="154494" y="13405"/>
                </a:lnTo>
                <a:lnTo>
                  <a:pt x="153863" y="13998"/>
                </a:lnTo>
                <a:lnTo>
                  <a:pt x="153251" y="14610"/>
                </a:lnTo>
                <a:lnTo>
                  <a:pt x="152639" y="15203"/>
                </a:lnTo>
                <a:lnTo>
                  <a:pt x="152027" y="15815"/>
                </a:lnTo>
                <a:lnTo>
                  <a:pt x="151435" y="16446"/>
                </a:lnTo>
                <a:lnTo>
                  <a:pt x="150861" y="17077"/>
                </a:lnTo>
                <a:lnTo>
                  <a:pt x="150287" y="17708"/>
                </a:lnTo>
                <a:lnTo>
                  <a:pt x="149733" y="18358"/>
                </a:lnTo>
                <a:lnTo>
                  <a:pt x="149197" y="19009"/>
                </a:lnTo>
                <a:lnTo>
                  <a:pt x="148662" y="19678"/>
                </a:lnTo>
                <a:lnTo>
                  <a:pt x="148126" y="20328"/>
                </a:lnTo>
                <a:lnTo>
                  <a:pt x="147228" y="21514"/>
                </a:lnTo>
                <a:lnTo>
                  <a:pt x="146329" y="22718"/>
                </a:lnTo>
                <a:lnTo>
                  <a:pt x="145411" y="23942"/>
                </a:lnTo>
                <a:lnTo>
                  <a:pt x="144455" y="25166"/>
                </a:lnTo>
                <a:lnTo>
                  <a:pt x="143499" y="26371"/>
                </a:lnTo>
                <a:lnTo>
                  <a:pt x="143001" y="26983"/>
                </a:lnTo>
                <a:lnTo>
                  <a:pt x="142504" y="27576"/>
                </a:lnTo>
                <a:lnTo>
                  <a:pt x="141988" y="28149"/>
                </a:lnTo>
                <a:lnTo>
                  <a:pt x="141472" y="28723"/>
                </a:lnTo>
                <a:lnTo>
                  <a:pt x="140936" y="29278"/>
                </a:lnTo>
                <a:lnTo>
                  <a:pt x="140382" y="29832"/>
                </a:lnTo>
                <a:lnTo>
                  <a:pt x="139827" y="30368"/>
                </a:lnTo>
                <a:lnTo>
                  <a:pt x="139253" y="30884"/>
                </a:lnTo>
                <a:lnTo>
                  <a:pt x="138680" y="31381"/>
                </a:lnTo>
                <a:lnTo>
                  <a:pt x="138068" y="31859"/>
                </a:lnTo>
                <a:lnTo>
                  <a:pt x="137456" y="32299"/>
                </a:lnTo>
                <a:lnTo>
                  <a:pt x="136825" y="32739"/>
                </a:lnTo>
                <a:lnTo>
                  <a:pt x="136174" y="33140"/>
                </a:lnTo>
                <a:lnTo>
                  <a:pt x="135505" y="33523"/>
                </a:lnTo>
                <a:lnTo>
                  <a:pt x="134836" y="33867"/>
                </a:lnTo>
                <a:lnTo>
                  <a:pt x="134128" y="34192"/>
                </a:lnTo>
                <a:lnTo>
                  <a:pt x="133402" y="34479"/>
                </a:lnTo>
                <a:lnTo>
                  <a:pt x="132656" y="34747"/>
                </a:lnTo>
                <a:lnTo>
                  <a:pt x="131872" y="34957"/>
                </a:lnTo>
                <a:lnTo>
                  <a:pt x="131088" y="35148"/>
                </a:lnTo>
                <a:lnTo>
                  <a:pt x="130285" y="35301"/>
                </a:lnTo>
                <a:lnTo>
                  <a:pt x="129443" y="35397"/>
                </a:lnTo>
                <a:lnTo>
                  <a:pt x="128525" y="35473"/>
                </a:lnTo>
                <a:lnTo>
                  <a:pt x="127627" y="35512"/>
                </a:lnTo>
                <a:lnTo>
                  <a:pt x="126709" y="35512"/>
                </a:lnTo>
                <a:lnTo>
                  <a:pt x="125810" y="35473"/>
                </a:lnTo>
                <a:lnTo>
                  <a:pt x="124911" y="35416"/>
                </a:lnTo>
                <a:lnTo>
                  <a:pt x="123993" y="35301"/>
                </a:lnTo>
                <a:lnTo>
                  <a:pt x="123094" y="35187"/>
                </a:lnTo>
                <a:lnTo>
                  <a:pt x="122196" y="35034"/>
                </a:lnTo>
                <a:lnTo>
                  <a:pt x="121297" y="34842"/>
                </a:lnTo>
                <a:lnTo>
                  <a:pt x="120417" y="34651"/>
                </a:lnTo>
                <a:lnTo>
                  <a:pt x="119518" y="34441"/>
                </a:lnTo>
                <a:lnTo>
                  <a:pt x="118639" y="34192"/>
                </a:lnTo>
                <a:lnTo>
                  <a:pt x="117759" y="33944"/>
                </a:lnTo>
                <a:lnTo>
                  <a:pt x="116899" y="33676"/>
                </a:lnTo>
                <a:lnTo>
                  <a:pt x="116019" y="33389"/>
                </a:lnTo>
                <a:lnTo>
                  <a:pt x="115158" y="33102"/>
                </a:lnTo>
                <a:lnTo>
                  <a:pt x="113456" y="32509"/>
                </a:lnTo>
                <a:lnTo>
                  <a:pt x="111754" y="31897"/>
                </a:lnTo>
                <a:lnTo>
                  <a:pt x="110033" y="31285"/>
                </a:lnTo>
                <a:lnTo>
                  <a:pt x="108331" y="30693"/>
                </a:lnTo>
                <a:lnTo>
                  <a:pt x="106610" y="30119"/>
                </a:lnTo>
                <a:lnTo>
                  <a:pt x="105750" y="29851"/>
                </a:lnTo>
                <a:lnTo>
                  <a:pt x="104870" y="29603"/>
                </a:lnTo>
                <a:lnTo>
                  <a:pt x="104010" y="29373"/>
                </a:lnTo>
                <a:lnTo>
                  <a:pt x="103130" y="29144"/>
                </a:lnTo>
                <a:lnTo>
                  <a:pt x="102231" y="28952"/>
                </a:lnTo>
                <a:lnTo>
                  <a:pt x="101352" y="28780"/>
                </a:lnTo>
                <a:lnTo>
                  <a:pt x="100587" y="28647"/>
                </a:lnTo>
                <a:lnTo>
                  <a:pt x="99841" y="28532"/>
                </a:lnTo>
                <a:lnTo>
                  <a:pt x="99095" y="28436"/>
                </a:lnTo>
                <a:lnTo>
                  <a:pt x="98330" y="28360"/>
                </a:lnTo>
                <a:lnTo>
                  <a:pt x="97584" y="28302"/>
                </a:lnTo>
                <a:lnTo>
                  <a:pt x="96819" y="28245"/>
                </a:lnTo>
                <a:lnTo>
                  <a:pt x="96055" y="28226"/>
                </a:lnTo>
                <a:lnTo>
                  <a:pt x="95290" y="28207"/>
                </a:lnTo>
                <a:lnTo>
                  <a:pt x="94544" y="28226"/>
                </a:lnTo>
                <a:lnTo>
                  <a:pt x="93779" y="28245"/>
                </a:lnTo>
                <a:lnTo>
                  <a:pt x="93014" y="28283"/>
                </a:lnTo>
                <a:lnTo>
                  <a:pt x="92268" y="28341"/>
                </a:lnTo>
                <a:lnTo>
                  <a:pt x="91503" y="28417"/>
                </a:lnTo>
                <a:lnTo>
                  <a:pt x="90757" y="28494"/>
                </a:lnTo>
                <a:lnTo>
                  <a:pt x="89993" y="28608"/>
                </a:lnTo>
                <a:lnTo>
                  <a:pt x="89247" y="28723"/>
                </a:lnTo>
                <a:lnTo>
                  <a:pt x="88501" y="28876"/>
                </a:lnTo>
                <a:lnTo>
                  <a:pt x="87755" y="29029"/>
                </a:lnTo>
                <a:lnTo>
                  <a:pt x="87029" y="29201"/>
                </a:lnTo>
                <a:lnTo>
                  <a:pt x="86283" y="29373"/>
                </a:lnTo>
                <a:lnTo>
                  <a:pt x="85556" y="29584"/>
                </a:lnTo>
                <a:lnTo>
                  <a:pt x="84829" y="29794"/>
                </a:lnTo>
                <a:lnTo>
                  <a:pt x="84122" y="30042"/>
                </a:lnTo>
                <a:lnTo>
                  <a:pt x="83414" y="30291"/>
                </a:lnTo>
                <a:lnTo>
                  <a:pt x="82707" y="30559"/>
                </a:lnTo>
                <a:lnTo>
                  <a:pt x="81999" y="30827"/>
                </a:lnTo>
                <a:lnTo>
                  <a:pt x="81311" y="31132"/>
                </a:lnTo>
                <a:lnTo>
                  <a:pt x="80641" y="31438"/>
                </a:lnTo>
                <a:lnTo>
                  <a:pt x="79972" y="31764"/>
                </a:lnTo>
                <a:lnTo>
                  <a:pt x="79303" y="32108"/>
                </a:lnTo>
                <a:lnTo>
                  <a:pt x="78653" y="32471"/>
                </a:lnTo>
                <a:lnTo>
                  <a:pt x="78002" y="32834"/>
                </a:lnTo>
                <a:lnTo>
                  <a:pt x="77486" y="33160"/>
                </a:lnTo>
                <a:lnTo>
                  <a:pt x="76970" y="33485"/>
                </a:lnTo>
                <a:lnTo>
                  <a:pt x="76454" y="33829"/>
                </a:lnTo>
                <a:lnTo>
                  <a:pt x="75956" y="34192"/>
                </a:lnTo>
                <a:lnTo>
                  <a:pt x="75478" y="34556"/>
                </a:lnTo>
                <a:lnTo>
                  <a:pt x="75000" y="34919"/>
                </a:lnTo>
                <a:lnTo>
                  <a:pt x="74541" y="35320"/>
                </a:lnTo>
                <a:lnTo>
                  <a:pt x="74082" y="35722"/>
                </a:lnTo>
                <a:lnTo>
                  <a:pt x="73662" y="36143"/>
                </a:lnTo>
                <a:lnTo>
                  <a:pt x="73241" y="36563"/>
                </a:lnTo>
                <a:lnTo>
                  <a:pt x="72839" y="37003"/>
                </a:lnTo>
                <a:lnTo>
                  <a:pt x="72476" y="37462"/>
                </a:lnTo>
                <a:lnTo>
                  <a:pt x="72113" y="37940"/>
                </a:lnTo>
                <a:lnTo>
                  <a:pt x="71788" y="38418"/>
                </a:lnTo>
                <a:lnTo>
                  <a:pt x="71462" y="38916"/>
                </a:lnTo>
                <a:lnTo>
                  <a:pt x="71176" y="39432"/>
                </a:lnTo>
                <a:lnTo>
                  <a:pt x="70927" y="39948"/>
                </a:lnTo>
                <a:lnTo>
                  <a:pt x="70698" y="40503"/>
                </a:lnTo>
                <a:lnTo>
                  <a:pt x="70506" y="41038"/>
                </a:lnTo>
                <a:lnTo>
                  <a:pt x="70353" y="41612"/>
                </a:lnTo>
                <a:lnTo>
                  <a:pt x="70219" y="42186"/>
                </a:lnTo>
                <a:lnTo>
                  <a:pt x="70124" y="42759"/>
                </a:lnTo>
                <a:lnTo>
                  <a:pt x="70066" y="43333"/>
                </a:lnTo>
                <a:lnTo>
                  <a:pt x="70047" y="43907"/>
                </a:lnTo>
                <a:lnTo>
                  <a:pt x="70066" y="44480"/>
                </a:lnTo>
                <a:lnTo>
                  <a:pt x="70124" y="45054"/>
                </a:lnTo>
                <a:lnTo>
                  <a:pt x="70219" y="45609"/>
                </a:lnTo>
                <a:lnTo>
                  <a:pt x="70372" y="46182"/>
                </a:lnTo>
                <a:lnTo>
                  <a:pt x="70545" y="46718"/>
                </a:lnTo>
                <a:lnTo>
                  <a:pt x="70774" y="47253"/>
                </a:lnTo>
                <a:lnTo>
                  <a:pt x="70889" y="47502"/>
                </a:lnTo>
                <a:lnTo>
                  <a:pt x="71023" y="47770"/>
                </a:lnTo>
                <a:lnTo>
                  <a:pt x="71176" y="48018"/>
                </a:lnTo>
                <a:lnTo>
                  <a:pt x="71348" y="48267"/>
                </a:lnTo>
                <a:lnTo>
                  <a:pt x="71596" y="48630"/>
                </a:lnTo>
                <a:lnTo>
                  <a:pt x="71883" y="48974"/>
                </a:lnTo>
                <a:lnTo>
                  <a:pt x="72189" y="49299"/>
                </a:lnTo>
                <a:lnTo>
                  <a:pt x="72495" y="49605"/>
                </a:lnTo>
                <a:lnTo>
                  <a:pt x="72839" y="49911"/>
                </a:lnTo>
                <a:lnTo>
                  <a:pt x="73183" y="50179"/>
                </a:lnTo>
                <a:lnTo>
                  <a:pt x="73528" y="50447"/>
                </a:lnTo>
                <a:lnTo>
                  <a:pt x="73910" y="50676"/>
                </a:lnTo>
                <a:lnTo>
                  <a:pt x="74293" y="50925"/>
                </a:lnTo>
                <a:lnTo>
                  <a:pt x="74694" y="51135"/>
                </a:lnTo>
                <a:lnTo>
                  <a:pt x="75096" y="51346"/>
                </a:lnTo>
                <a:lnTo>
                  <a:pt x="75516" y="51537"/>
                </a:lnTo>
                <a:lnTo>
                  <a:pt x="75956" y="51709"/>
                </a:lnTo>
                <a:lnTo>
                  <a:pt x="76377" y="51881"/>
                </a:lnTo>
                <a:lnTo>
                  <a:pt x="76836" y="52034"/>
                </a:lnTo>
                <a:lnTo>
                  <a:pt x="77276" y="52168"/>
                </a:lnTo>
                <a:lnTo>
                  <a:pt x="78213" y="52436"/>
                </a:lnTo>
                <a:lnTo>
                  <a:pt x="79150" y="52665"/>
                </a:lnTo>
                <a:lnTo>
                  <a:pt x="80125" y="52875"/>
                </a:lnTo>
                <a:lnTo>
                  <a:pt x="81100" y="53047"/>
                </a:lnTo>
                <a:lnTo>
                  <a:pt x="82076" y="53200"/>
                </a:lnTo>
                <a:lnTo>
                  <a:pt x="83051" y="53353"/>
                </a:lnTo>
                <a:lnTo>
                  <a:pt x="84982" y="53621"/>
                </a:lnTo>
                <a:lnTo>
                  <a:pt x="85900" y="53774"/>
                </a:lnTo>
                <a:lnTo>
                  <a:pt x="86818" y="53946"/>
                </a:lnTo>
                <a:lnTo>
                  <a:pt x="87698" y="54176"/>
                </a:lnTo>
                <a:lnTo>
                  <a:pt x="88577" y="54443"/>
                </a:lnTo>
                <a:lnTo>
                  <a:pt x="89419" y="54730"/>
                </a:lnTo>
                <a:lnTo>
                  <a:pt x="90241" y="55055"/>
                </a:lnTo>
                <a:lnTo>
                  <a:pt x="91044" y="55419"/>
                </a:lnTo>
                <a:lnTo>
                  <a:pt x="91828" y="55820"/>
                </a:lnTo>
                <a:lnTo>
                  <a:pt x="92574" y="56241"/>
                </a:lnTo>
                <a:lnTo>
                  <a:pt x="93301" y="56700"/>
                </a:lnTo>
                <a:lnTo>
                  <a:pt x="94008" y="57178"/>
                </a:lnTo>
                <a:lnTo>
                  <a:pt x="94678" y="57694"/>
                </a:lnTo>
                <a:lnTo>
                  <a:pt x="95328" y="58230"/>
                </a:lnTo>
                <a:lnTo>
                  <a:pt x="95959" y="58784"/>
                </a:lnTo>
                <a:lnTo>
                  <a:pt x="96552" y="59377"/>
                </a:lnTo>
                <a:lnTo>
                  <a:pt x="97106" y="59989"/>
                </a:lnTo>
                <a:lnTo>
                  <a:pt x="97661" y="60639"/>
                </a:lnTo>
                <a:lnTo>
                  <a:pt x="98158" y="61289"/>
                </a:lnTo>
                <a:lnTo>
                  <a:pt x="98636" y="61978"/>
                </a:lnTo>
                <a:lnTo>
                  <a:pt x="99076" y="62685"/>
                </a:lnTo>
                <a:lnTo>
                  <a:pt x="99497" y="63412"/>
                </a:lnTo>
                <a:lnTo>
                  <a:pt x="99879" y="64139"/>
                </a:lnTo>
                <a:lnTo>
                  <a:pt x="100223" y="64904"/>
                </a:lnTo>
                <a:lnTo>
                  <a:pt x="100529" y="65688"/>
                </a:lnTo>
                <a:lnTo>
                  <a:pt x="100816" y="66472"/>
                </a:lnTo>
                <a:lnTo>
                  <a:pt x="101046" y="67275"/>
                </a:lnTo>
                <a:lnTo>
                  <a:pt x="101256" y="68097"/>
                </a:lnTo>
                <a:lnTo>
                  <a:pt x="101428" y="68939"/>
                </a:lnTo>
                <a:lnTo>
                  <a:pt x="101562" y="69780"/>
                </a:lnTo>
                <a:lnTo>
                  <a:pt x="101658" y="70641"/>
                </a:lnTo>
                <a:lnTo>
                  <a:pt x="101715" y="71501"/>
                </a:lnTo>
                <a:lnTo>
                  <a:pt x="101734" y="72381"/>
                </a:lnTo>
                <a:lnTo>
                  <a:pt x="101715" y="73088"/>
                </a:lnTo>
                <a:lnTo>
                  <a:pt x="101677" y="73815"/>
                </a:lnTo>
                <a:lnTo>
                  <a:pt x="101581" y="74523"/>
                </a:lnTo>
                <a:lnTo>
                  <a:pt x="101466" y="75230"/>
                </a:lnTo>
                <a:lnTo>
                  <a:pt x="101313" y="75919"/>
                </a:lnTo>
                <a:lnTo>
                  <a:pt x="101122" y="76607"/>
                </a:lnTo>
                <a:lnTo>
                  <a:pt x="100912" y="77276"/>
                </a:lnTo>
                <a:lnTo>
                  <a:pt x="100663" y="77965"/>
                </a:lnTo>
                <a:lnTo>
                  <a:pt x="100395" y="78615"/>
                </a:lnTo>
                <a:lnTo>
                  <a:pt x="100089" y="79284"/>
                </a:lnTo>
                <a:lnTo>
                  <a:pt x="99764" y="79915"/>
                </a:lnTo>
                <a:lnTo>
                  <a:pt x="99401" y="80546"/>
                </a:lnTo>
                <a:lnTo>
                  <a:pt x="99019" y="81177"/>
                </a:lnTo>
                <a:lnTo>
                  <a:pt x="98617" y="81789"/>
                </a:lnTo>
                <a:lnTo>
                  <a:pt x="98177" y="82382"/>
                </a:lnTo>
                <a:lnTo>
                  <a:pt x="97718" y="82975"/>
                </a:lnTo>
                <a:lnTo>
                  <a:pt x="97259" y="83530"/>
                </a:lnTo>
                <a:lnTo>
                  <a:pt x="96762" y="84103"/>
                </a:lnTo>
                <a:lnTo>
                  <a:pt x="96227" y="84639"/>
                </a:lnTo>
                <a:lnTo>
                  <a:pt x="95691" y="85155"/>
                </a:lnTo>
                <a:lnTo>
                  <a:pt x="95137" y="85671"/>
                </a:lnTo>
                <a:lnTo>
                  <a:pt x="94563" y="86169"/>
                </a:lnTo>
                <a:lnTo>
                  <a:pt x="93970" y="86647"/>
                </a:lnTo>
                <a:lnTo>
                  <a:pt x="93358" y="87106"/>
                </a:lnTo>
                <a:lnTo>
                  <a:pt x="92727" y="87545"/>
                </a:lnTo>
                <a:lnTo>
                  <a:pt x="92096" y="87966"/>
                </a:lnTo>
                <a:lnTo>
                  <a:pt x="91446" y="88368"/>
                </a:lnTo>
                <a:lnTo>
                  <a:pt x="90777" y="88750"/>
                </a:lnTo>
                <a:lnTo>
                  <a:pt x="90088" y="89113"/>
                </a:lnTo>
                <a:lnTo>
                  <a:pt x="89400" y="89458"/>
                </a:lnTo>
                <a:lnTo>
                  <a:pt x="88692" y="89783"/>
                </a:lnTo>
                <a:lnTo>
                  <a:pt x="87985" y="90070"/>
                </a:lnTo>
                <a:lnTo>
                  <a:pt x="86933" y="90471"/>
                </a:lnTo>
                <a:lnTo>
                  <a:pt x="85862" y="90815"/>
                </a:lnTo>
                <a:lnTo>
                  <a:pt x="84772" y="91141"/>
                </a:lnTo>
                <a:lnTo>
                  <a:pt x="83644" y="91427"/>
                </a:lnTo>
                <a:lnTo>
                  <a:pt x="82496" y="91676"/>
                </a:lnTo>
                <a:lnTo>
                  <a:pt x="81330" y="91886"/>
                </a:lnTo>
                <a:lnTo>
                  <a:pt x="80163" y="92039"/>
                </a:lnTo>
                <a:lnTo>
                  <a:pt x="78959" y="92173"/>
                </a:lnTo>
                <a:lnTo>
                  <a:pt x="77773" y="92269"/>
                </a:lnTo>
                <a:lnTo>
                  <a:pt x="76549" y="92326"/>
                </a:lnTo>
                <a:lnTo>
                  <a:pt x="75344" y="92326"/>
                </a:lnTo>
                <a:lnTo>
                  <a:pt x="74140" y="92307"/>
                </a:lnTo>
                <a:lnTo>
                  <a:pt x="72916" y="92231"/>
                </a:lnTo>
                <a:lnTo>
                  <a:pt x="71711" y="92135"/>
                </a:lnTo>
                <a:lnTo>
                  <a:pt x="70506" y="91982"/>
                </a:lnTo>
                <a:lnTo>
                  <a:pt x="69302" y="91791"/>
                </a:lnTo>
                <a:lnTo>
                  <a:pt x="68135" y="91542"/>
                </a:lnTo>
                <a:lnTo>
                  <a:pt x="66969" y="91274"/>
                </a:lnTo>
                <a:lnTo>
                  <a:pt x="66376" y="91121"/>
                </a:lnTo>
                <a:lnTo>
                  <a:pt x="65802" y="90949"/>
                </a:lnTo>
                <a:lnTo>
                  <a:pt x="65247" y="90777"/>
                </a:lnTo>
                <a:lnTo>
                  <a:pt x="64674" y="90586"/>
                </a:lnTo>
                <a:lnTo>
                  <a:pt x="64119" y="90395"/>
                </a:lnTo>
                <a:lnTo>
                  <a:pt x="63565" y="90184"/>
                </a:lnTo>
                <a:lnTo>
                  <a:pt x="63029" y="89974"/>
                </a:lnTo>
                <a:lnTo>
                  <a:pt x="62494" y="89745"/>
                </a:lnTo>
                <a:lnTo>
                  <a:pt x="61958" y="89496"/>
                </a:lnTo>
                <a:lnTo>
                  <a:pt x="61423" y="89247"/>
                </a:lnTo>
                <a:lnTo>
                  <a:pt x="60907" y="88980"/>
                </a:lnTo>
                <a:lnTo>
                  <a:pt x="60409" y="88712"/>
                </a:lnTo>
                <a:lnTo>
                  <a:pt x="59912" y="88425"/>
                </a:lnTo>
                <a:lnTo>
                  <a:pt x="59415" y="88119"/>
                </a:lnTo>
                <a:lnTo>
                  <a:pt x="58937" y="87813"/>
                </a:lnTo>
                <a:lnTo>
                  <a:pt x="58459" y="87488"/>
                </a:lnTo>
                <a:lnTo>
                  <a:pt x="58000" y="87163"/>
                </a:lnTo>
                <a:lnTo>
                  <a:pt x="57541" y="86819"/>
                </a:lnTo>
                <a:lnTo>
                  <a:pt x="57101" y="86455"/>
                </a:lnTo>
                <a:lnTo>
                  <a:pt x="56661" y="86092"/>
                </a:lnTo>
                <a:lnTo>
                  <a:pt x="56241" y="85710"/>
                </a:lnTo>
                <a:lnTo>
                  <a:pt x="55839" y="85327"/>
                </a:lnTo>
                <a:lnTo>
                  <a:pt x="55437" y="84926"/>
                </a:lnTo>
                <a:lnTo>
                  <a:pt x="55036" y="84505"/>
                </a:lnTo>
                <a:lnTo>
                  <a:pt x="54672" y="84084"/>
                </a:lnTo>
                <a:lnTo>
                  <a:pt x="54309" y="83644"/>
                </a:lnTo>
                <a:lnTo>
                  <a:pt x="53965" y="83204"/>
                </a:lnTo>
                <a:lnTo>
                  <a:pt x="53621" y="82746"/>
                </a:lnTo>
                <a:lnTo>
                  <a:pt x="53257" y="82191"/>
                </a:lnTo>
                <a:lnTo>
                  <a:pt x="52913" y="81636"/>
                </a:lnTo>
                <a:lnTo>
                  <a:pt x="52588" y="81063"/>
                </a:lnTo>
                <a:lnTo>
                  <a:pt x="52282" y="80489"/>
                </a:lnTo>
                <a:lnTo>
                  <a:pt x="52014" y="79915"/>
                </a:lnTo>
                <a:lnTo>
                  <a:pt x="51747" y="79322"/>
                </a:lnTo>
                <a:lnTo>
                  <a:pt x="51498" y="78730"/>
                </a:lnTo>
                <a:lnTo>
                  <a:pt x="51269" y="78137"/>
                </a:lnTo>
                <a:lnTo>
                  <a:pt x="51058" y="77544"/>
                </a:lnTo>
                <a:lnTo>
                  <a:pt x="50848" y="76932"/>
                </a:lnTo>
                <a:lnTo>
                  <a:pt x="50465" y="75727"/>
                </a:lnTo>
                <a:lnTo>
                  <a:pt x="50102" y="74504"/>
                </a:lnTo>
                <a:lnTo>
                  <a:pt x="49739" y="73280"/>
                </a:lnTo>
                <a:lnTo>
                  <a:pt x="49375" y="72075"/>
                </a:lnTo>
                <a:lnTo>
                  <a:pt x="48993" y="70851"/>
                </a:lnTo>
                <a:lnTo>
                  <a:pt x="48591" y="69646"/>
                </a:lnTo>
                <a:lnTo>
                  <a:pt x="48362" y="69053"/>
                </a:lnTo>
                <a:lnTo>
                  <a:pt x="48113" y="68461"/>
                </a:lnTo>
                <a:lnTo>
                  <a:pt x="47865" y="67868"/>
                </a:lnTo>
                <a:lnTo>
                  <a:pt x="47597" y="67294"/>
                </a:lnTo>
                <a:lnTo>
                  <a:pt x="47310" y="66720"/>
                </a:lnTo>
                <a:lnTo>
                  <a:pt x="46985" y="66147"/>
                </a:lnTo>
                <a:lnTo>
                  <a:pt x="46660" y="65573"/>
                </a:lnTo>
                <a:lnTo>
                  <a:pt x="46297" y="65018"/>
                </a:lnTo>
                <a:lnTo>
                  <a:pt x="45914" y="64483"/>
                </a:lnTo>
                <a:lnTo>
                  <a:pt x="45493" y="63948"/>
                </a:lnTo>
                <a:lnTo>
                  <a:pt x="44958" y="63297"/>
                </a:lnTo>
                <a:lnTo>
                  <a:pt x="44365" y="62666"/>
                </a:lnTo>
                <a:lnTo>
                  <a:pt x="43753" y="62054"/>
                </a:lnTo>
                <a:lnTo>
                  <a:pt x="43122" y="61481"/>
                </a:lnTo>
                <a:lnTo>
                  <a:pt x="42453" y="60926"/>
                </a:lnTo>
                <a:lnTo>
                  <a:pt x="41745" y="60391"/>
                </a:lnTo>
                <a:lnTo>
                  <a:pt x="41019" y="59894"/>
                </a:lnTo>
                <a:lnTo>
                  <a:pt x="40273" y="59435"/>
                </a:lnTo>
                <a:lnTo>
                  <a:pt x="39489" y="59014"/>
                </a:lnTo>
                <a:lnTo>
                  <a:pt x="38686" y="58631"/>
                </a:lnTo>
                <a:lnTo>
                  <a:pt x="37863" y="58268"/>
                </a:lnTo>
                <a:lnTo>
                  <a:pt x="37443" y="58115"/>
                </a:lnTo>
                <a:lnTo>
                  <a:pt x="37022" y="57962"/>
                </a:lnTo>
                <a:lnTo>
                  <a:pt x="36601" y="57828"/>
                </a:lnTo>
                <a:lnTo>
                  <a:pt x="36161" y="57694"/>
                </a:lnTo>
                <a:lnTo>
                  <a:pt x="35722" y="57580"/>
                </a:lnTo>
                <a:lnTo>
                  <a:pt x="35282" y="57465"/>
                </a:lnTo>
                <a:lnTo>
                  <a:pt x="34842" y="57369"/>
                </a:lnTo>
                <a:lnTo>
                  <a:pt x="34402" y="57293"/>
                </a:lnTo>
                <a:lnTo>
                  <a:pt x="33943" y="57235"/>
                </a:lnTo>
                <a:lnTo>
                  <a:pt x="33484" y="57178"/>
                </a:lnTo>
                <a:lnTo>
                  <a:pt x="32815" y="57102"/>
                </a:lnTo>
                <a:lnTo>
                  <a:pt x="32184" y="57063"/>
                </a:lnTo>
                <a:lnTo>
                  <a:pt x="31553" y="57044"/>
                </a:lnTo>
                <a:lnTo>
                  <a:pt x="30960" y="57063"/>
                </a:lnTo>
                <a:lnTo>
                  <a:pt x="30367" y="57082"/>
                </a:lnTo>
                <a:lnTo>
                  <a:pt x="29813" y="57140"/>
                </a:lnTo>
                <a:lnTo>
                  <a:pt x="29258" y="57216"/>
                </a:lnTo>
                <a:lnTo>
                  <a:pt x="28742" y="57293"/>
                </a:lnTo>
                <a:lnTo>
                  <a:pt x="28225" y="57408"/>
                </a:lnTo>
                <a:lnTo>
                  <a:pt x="27728" y="57541"/>
                </a:lnTo>
                <a:lnTo>
                  <a:pt x="27250" y="57694"/>
                </a:lnTo>
                <a:lnTo>
                  <a:pt x="26791" y="57847"/>
                </a:lnTo>
                <a:lnTo>
                  <a:pt x="26332" y="58039"/>
                </a:lnTo>
                <a:lnTo>
                  <a:pt x="25912" y="58249"/>
                </a:lnTo>
                <a:lnTo>
                  <a:pt x="25491" y="58459"/>
                </a:lnTo>
                <a:lnTo>
                  <a:pt x="25089" y="58689"/>
                </a:lnTo>
                <a:lnTo>
                  <a:pt x="24707" y="58937"/>
                </a:lnTo>
                <a:lnTo>
                  <a:pt x="24344" y="59205"/>
                </a:lnTo>
                <a:lnTo>
                  <a:pt x="23980" y="59492"/>
                </a:lnTo>
                <a:lnTo>
                  <a:pt x="23636" y="59779"/>
                </a:lnTo>
                <a:lnTo>
                  <a:pt x="23292" y="60085"/>
                </a:lnTo>
                <a:lnTo>
                  <a:pt x="22986" y="60410"/>
                </a:lnTo>
                <a:lnTo>
                  <a:pt x="22680" y="60754"/>
                </a:lnTo>
                <a:lnTo>
                  <a:pt x="22374" y="61098"/>
                </a:lnTo>
                <a:lnTo>
                  <a:pt x="22106" y="61462"/>
                </a:lnTo>
                <a:lnTo>
                  <a:pt x="21838" y="61825"/>
                </a:lnTo>
                <a:lnTo>
                  <a:pt x="21571" y="62207"/>
                </a:lnTo>
                <a:lnTo>
                  <a:pt x="21322" y="62590"/>
                </a:lnTo>
                <a:lnTo>
                  <a:pt x="21073" y="62991"/>
                </a:lnTo>
                <a:lnTo>
                  <a:pt x="20863" y="63393"/>
                </a:lnTo>
                <a:lnTo>
                  <a:pt x="20634" y="63814"/>
                </a:lnTo>
                <a:lnTo>
                  <a:pt x="20423" y="64234"/>
                </a:lnTo>
                <a:lnTo>
                  <a:pt x="20041" y="65114"/>
                </a:lnTo>
                <a:lnTo>
                  <a:pt x="19678" y="66013"/>
                </a:lnTo>
                <a:lnTo>
                  <a:pt x="19352" y="66931"/>
                </a:lnTo>
                <a:lnTo>
                  <a:pt x="19046" y="67868"/>
                </a:lnTo>
                <a:lnTo>
                  <a:pt x="18760" y="68824"/>
                </a:lnTo>
                <a:lnTo>
                  <a:pt x="18511" y="69780"/>
                </a:lnTo>
                <a:lnTo>
                  <a:pt x="18282" y="70736"/>
                </a:lnTo>
                <a:lnTo>
                  <a:pt x="18052" y="71712"/>
                </a:lnTo>
                <a:lnTo>
                  <a:pt x="17650" y="73624"/>
                </a:lnTo>
                <a:lnTo>
                  <a:pt x="17287" y="75517"/>
                </a:lnTo>
                <a:lnTo>
                  <a:pt x="16943" y="77315"/>
                </a:lnTo>
                <a:lnTo>
                  <a:pt x="16752" y="78175"/>
                </a:lnTo>
                <a:lnTo>
                  <a:pt x="16560" y="78997"/>
                </a:lnTo>
                <a:lnTo>
                  <a:pt x="16312" y="80049"/>
                </a:lnTo>
                <a:lnTo>
                  <a:pt x="16025" y="81101"/>
                </a:lnTo>
                <a:lnTo>
                  <a:pt x="15738" y="82134"/>
                </a:lnTo>
                <a:lnTo>
                  <a:pt x="15432" y="83166"/>
                </a:lnTo>
                <a:lnTo>
                  <a:pt x="15107" y="84199"/>
                </a:lnTo>
                <a:lnTo>
                  <a:pt x="14763" y="85212"/>
                </a:lnTo>
                <a:lnTo>
                  <a:pt x="14400" y="86245"/>
                </a:lnTo>
                <a:lnTo>
                  <a:pt x="14017" y="87259"/>
                </a:lnTo>
                <a:lnTo>
                  <a:pt x="13616" y="88272"/>
                </a:lnTo>
                <a:lnTo>
                  <a:pt x="13195" y="89286"/>
                </a:lnTo>
                <a:lnTo>
                  <a:pt x="12774" y="90280"/>
                </a:lnTo>
                <a:lnTo>
                  <a:pt x="12315" y="91274"/>
                </a:lnTo>
                <a:lnTo>
                  <a:pt x="11856" y="92269"/>
                </a:lnTo>
                <a:lnTo>
                  <a:pt x="11378" y="93244"/>
                </a:lnTo>
                <a:lnTo>
                  <a:pt x="10862" y="94238"/>
                </a:lnTo>
                <a:lnTo>
                  <a:pt x="10365" y="95195"/>
                </a:lnTo>
                <a:lnTo>
                  <a:pt x="9829" y="96170"/>
                </a:lnTo>
                <a:lnTo>
                  <a:pt x="9275" y="97126"/>
                </a:lnTo>
                <a:lnTo>
                  <a:pt x="8720" y="98082"/>
                </a:lnTo>
                <a:lnTo>
                  <a:pt x="8127" y="99019"/>
                </a:lnTo>
                <a:lnTo>
                  <a:pt x="7534" y="99956"/>
                </a:lnTo>
                <a:lnTo>
                  <a:pt x="6923" y="100893"/>
                </a:lnTo>
                <a:lnTo>
                  <a:pt x="6311" y="101811"/>
                </a:lnTo>
                <a:lnTo>
                  <a:pt x="5660" y="102729"/>
                </a:lnTo>
                <a:lnTo>
                  <a:pt x="5010" y="103628"/>
                </a:lnTo>
                <a:lnTo>
                  <a:pt x="4341" y="104527"/>
                </a:lnTo>
                <a:lnTo>
                  <a:pt x="3652" y="105406"/>
                </a:lnTo>
                <a:lnTo>
                  <a:pt x="2945" y="106286"/>
                </a:lnTo>
                <a:lnTo>
                  <a:pt x="2237" y="107166"/>
                </a:lnTo>
                <a:lnTo>
                  <a:pt x="1511" y="108026"/>
                </a:lnTo>
                <a:lnTo>
                  <a:pt x="765" y="108887"/>
                </a:lnTo>
                <a:lnTo>
                  <a:pt x="0" y="109728"/>
                </a:lnTo>
                <a:lnTo>
                  <a:pt x="192186" y="109728"/>
                </a:lnTo>
                <a:lnTo>
                  <a:pt x="192186" y="9619"/>
                </a:lnTo>
                <a:lnTo>
                  <a:pt x="191975" y="8606"/>
                </a:lnTo>
                <a:lnTo>
                  <a:pt x="191841" y="8108"/>
                </a:lnTo>
                <a:lnTo>
                  <a:pt x="191707" y="7611"/>
                </a:lnTo>
                <a:lnTo>
                  <a:pt x="191555" y="7133"/>
                </a:lnTo>
                <a:lnTo>
                  <a:pt x="191382" y="6655"/>
                </a:lnTo>
                <a:lnTo>
                  <a:pt x="191210" y="6177"/>
                </a:lnTo>
                <a:lnTo>
                  <a:pt x="191000" y="5699"/>
                </a:lnTo>
                <a:lnTo>
                  <a:pt x="190790" y="5259"/>
                </a:lnTo>
                <a:lnTo>
                  <a:pt x="190541" y="4800"/>
                </a:lnTo>
                <a:lnTo>
                  <a:pt x="190292" y="4379"/>
                </a:lnTo>
                <a:lnTo>
                  <a:pt x="190006" y="3959"/>
                </a:lnTo>
                <a:lnTo>
                  <a:pt x="189680" y="3538"/>
                </a:lnTo>
                <a:lnTo>
                  <a:pt x="189355" y="3156"/>
                </a:lnTo>
                <a:lnTo>
                  <a:pt x="188992" y="2773"/>
                </a:lnTo>
                <a:lnTo>
                  <a:pt x="188590" y="2410"/>
                </a:lnTo>
                <a:lnTo>
                  <a:pt x="188131" y="2046"/>
                </a:lnTo>
                <a:lnTo>
                  <a:pt x="187653" y="1702"/>
                </a:lnTo>
                <a:lnTo>
                  <a:pt x="187175" y="1415"/>
                </a:lnTo>
                <a:lnTo>
                  <a:pt x="186659" y="1128"/>
                </a:lnTo>
                <a:lnTo>
                  <a:pt x="186124" y="899"/>
                </a:lnTo>
                <a:lnTo>
                  <a:pt x="185588" y="689"/>
                </a:lnTo>
                <a:lnTo>
                  <a:pt x="185034" y="517"/>
                </a:lnTo>
                <a:lnTo>
                  <a:pt x="184460" y="364"/>
                </a:lnTo>
                <a:lnTo>
                  <a:pt x="183886" y="230"/>
                </a:lnTo>
                <a:lnTo>
                  <a:pt x="183293" y="134"/>
                </a:lnTo>
                <a:lnTo>
                  <a:pt x="182701" y="58"/>
                </a:lnTo>
                <a:lnTo>
                  <a:pt x="182089" y="19"/>
                </a:lnTo>
                <a:lnTo>
                  <a:pt x="181477" y="0"/>
                </a:lnTo>
                <a:close/>
              </a:path>
            </a:pathLst>
          </a:custGeom>
          <a:solidFill>
            <a:srgbClr val="000000">
              <a:alpha val="101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2" name="Google Shape;352;p10"/>
          <p:cNvGrpSpPr/>
          <p:nvPr/>
        </p:nvGrpSpPr>
        <p:grpSpPr>
          <a:xfrm>
            <a:off x="10404700" y="2396433"/>
            <a:ext cx="836333" cy="782800"/>
            <a:chOff x="1313500" y="4889775"/>
            <a:chExt cx="627250" cy="587100"/>
          </a:xfrm>
        </p:grpSpPr>
        <p:sp>
          <p:nvSpPr>
            <p:cNvPr id="353" name="Google Shape;353;p10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8" name="Google Shape;358;p10"/>
          <p:cNvGrpSpPr/>
          <p:nvPr/>
        </p:nvGrpSpPr>
        <p:grpSpPr>
          <a:xfrm>
            <a:off x="-352411" y="-798512"/>
            <a:ext cx="5986273" cy="3602973"/>
            <a:chOff x="-228590" y="-381000"/>
            <a:chExt cx="4489705" cy="2702230"/>
          </a:xfrm>
        </p:grpSpPr>
        <p:sp>
          <p:nvSpPr>
            <p:cNvPr id="359" name="Google Shape;359;p10"/>
            <p:cNvSpPr/>
            <p:nvPr/>
          </p:nvSpPr>
          <p:spPr>
            <a:xfrm>
              <a:off x="40284" y="302922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extrusionOk="0">
                  <a:moveTo>
                    <a:pt x="84773" y="0"/>
                  </a:moveTo>
                  <a:lnTo>
                    <a:pt x="83836" y="383"/>
                  </a:lnTo>
                  <a:lnTo>
                    <a:pt x="82880" y="746"/>
                  </a:lnTo>
                  <a:lnTo>
                    <a:pt x="81924" y="1110"/>
                  </a:lnTo>
                  <a:lnTo>
                    <a:pt x="80967" y="1454"/>
                  </a:lnTo>
                  <a:lnTo>
                    <a:pt x="79036" y="2104"/>
                  </a:lnTo>
                  <a:lnTo>
                    <a:pt x="77086" y="2735"/>
                  </a:lnTo>
                  <a:lnTo>
                    <a:pt x="73204" y="3959"/>
                  </a:lnTo>
                  <a:lnTo>
                    <a:pt x="71253" y="4590"/>
                  </a:lnTo>
                  <a:lnTo>
                    <a:pt x="69322" y="5240"/>
                  </a:lnTo>
                  <a:lnTo>
                    <a:pt x="67830" y="5776"/>
                  </a:lnTo>
                  <a:lnTo>
                    <a:pt x="66319" y="6349"/>
                  </a:lnTo>
                  <a:lnTo>
                    <a:pt x="64809" y="6961"/>
                  </a:lnTo>
                  <a:lnTo>
                    <a:pt x="64063" y="7286"/>
                  </a:lnTo>
                  <a:lnTo>
                    <a:pt x="63317" y="7611"/>
                  </a:lnTo>
                  <a:lnTo>
                    <a:pt x="62590" y="7956"/>
                  </a:lnTo>
                  <a:lnTo>
                    <a:pt x="61845" y="8319"/>
                  </a:lnTo>
                  <a:lnTo>
                    <a:pt x="61118" y="8701"/>
                  </a:lnTo>
                  <a:lnTo>
                    <a:pt x="60391" y="9084"/>
                  </a:lnTo>
                  <a:lnTo>
                    <a:pt x="59684" y="9485"/>
                  </a:lnTo>
                  <a:lnTo>
                    <a:pt x="58976" y="9887"/>
                  </a:lnTo>
                  <a:lnTo>
                    <a:pt x="58269" y="10327"/>
                  </a:lnTo>
                  <a:lnTo>
                    <a:pt x="57580" y="10767"/>
                  </a:lnTo>
                  <a:lnTo>
                    <a:pt x="56892" y="11226"/>
                  </a:lnTo>
                  <a:lnTo>
                    <a:pt x="56222" y="11704"/>
                  </a:lnTo>
                  <a:lnTo>
                    <a:pt x="55572" y="12201"/>
                  </a:lnTo>
                  <a:lnTo>
                    <a:pt x="54922" y="12698"/>
                  </a:lnTo>
                  <a:lnTo>
                    <a:pt x="54272" y="13234"/>
                  </a:lnTo>
                  <a:lnTo>
                    <a:pt x="53641" y="13769"/>
                  </a:lnTo>
                  <a:lnTo>
                    <a:pt x="53029" y="14343"/>
                  </a:lnTo>
                  <a:lnTo>
                    <a:pt x="52436" y="14916"/>
                  </a:lnTo>
                  <a:lnTo>
                    <a:pt x="51843" y="15528"/>
                  </a:lnTo>
                  <a:lnTo>
                    <a:pt x="51289" y="16140"/>
                  </a:lnTo>
                  <a:lnTo>
                    <a:pt x="50734" y="16790"/>
                  </a:lnTo>
                  <a:lnTo>
                    <a:pt x="50199" y="17460"/>
                  </a:lnTo>
                  <a:lnTo>
                    <a:pt x="49682" y="18148"/>
                  </a:lnTo>
                  <a:lnTo>
                    <a:pt x="49166" y="18856"/>
                  </a:lnTo>
                  <a:lnTo>
                    <a:pt x="48688" y="19582"/>
                  </a:lnTo>
                  <a:lnTo>
                    <a:pt x="48229" y="20328"/>
                  </a:lnTo>
                  <a:lnTo>
                    <a:pt x="47885" y="20921"/>
                  </a:lnTo>
                  <a:lnTo>
                    <a:pt x="47541" y="21533"/>
                  </a:lnTo>
                  <a:lnTo>
                    <a:pt x="46871" y="22795"/>
                  </a:lnTo>
                  <a:lnTo>
                    <a:pt x="45571" y="25358"/>
                  </a:lnTo>
                  <a:lnTo>
                    <a:pt x="44921" y="26581"/>
                  </a:lnTo>
                  <a:lnTo>
                    <a:pt x="44596" y="27193"/>
                  </a:lnTo>
                  <a:lnTo>
                    <a:pt x="44251" y="27786"/>
                  </a:lnTo>
                  <a:lnTo>
                    <a:pt x="43907" y="28360"/>
                  </a:lnTo>
                  <a:lnTo>
                    <a:pt x="43544" y="28914"/>
                  </a:lnTo>
                  <a:lnTo>
                    <a:pt x="43181" y="29469"/>
                  </a:lnTo>
                  <a:lnTo>
                    <a:pt x="42798" y="29985"/>
                  </a:lnTo>
                  <a:lnTo>
                    <a:pt x="42397" y="30482"/>
                  </a:lnTo>
                  <a:lnTo>
                    <a:pt x="41976" y="30961"/>
                  </a:lnTo>
                  <a:lnTo>
                    <a:pt x="41536" y="31400"/>
                  </a:lnTo>
                  <a:lnTo>
                    <a:pt x="41077" y="31802"/>
                  </a:lnTo>
                  <a:lnTo>
                    <a:pt x="40618" y="32184"/>
                  </a:lnTo>
                  <a:lnTo>
                    <a:pt x="40121" y="32529"/>
                  </a:lnTo>
                  <a:lnTo>
                    <a:pt x="39853" y="32682"/>
                  </a:lnTo>
                  <a:lnTo>
                    <a:pt x="39585" y="32835"/>
                  </a:lnTo>
                  <a:lnTo>
                    <a:pt x="39318" y="32968"/>
                  </a:lnTo>
                  <a:lnTo>
                    <a:pt x="39050" y="33102"/>
                  </a:lnTo>
                  <a:lnTo>
                    <a:pt x="38763" y="33198"/>
                  </a:lnTo>
                  <a:lnTo>
                    <a:pt x="38476" y="33313"/>
                  </a:lnTo>
                  <a:lnTo>
                    <a:pt x="38209" y="33389"/>
                  </a:lnTo>
                  <a:lnTo>
                    <a:pt x="37922" y="33466"/>
                  </a:lnTo>
                  <a:lnTo>
                    <a:pt x="37348" y="33600"/>
                  </a:lnTo>
                  <a:lnTo>
                    <a:pt x="36774" y="33676"/>
                  </a:lnTo>
                  <a:lnTo>
                    <a:pt x="36296" y="33695"/>
                  </a:lnTo>
                  <a:lnTo>
                    <a:pt x="35818" y="33714"/>
                  </a:lnTo>
                  <a:lnTo>
                    <a:pt x="35378" y="33714"/>
                  </a:lnTo>
                  <a:lnTo>
                    <a:pt x="34939" y="33676"/>
                  </a:lnTo>
                  <a:lnTo>
                    <a:pt x="34499" y="33638"/>
                  </a:lnTo>
                  <a:lnTo>
                    <a:pt x="34059" y="33580"/>
                  </a:lnTo>
                  <a:lnTo>
                    <a:pt x="33179" y="33447"/>
                  </a:lnTo>
                  <a:lnTo>
                    <a:pt x="32280" y="33274"/>
                  </a:lnTo>
                  <a:lnTo>
                    <a:pt x="30502" y="32892"/>
                  </a:lnTo>
                  <a:lnTo>
                    <a:pt x="29603" y="32701"/>
                  </a:lnTo>
                  <a:lnTo>
                    <a:pt x="28724" y="32529"/>
                  </a:lnTo>
                  <a:lnTo>
                    <a:pt x="28226" y="32433"/>
                  </a:lnTo>
                  <a:lnTo>
                    <a:pt x="27710" y="32357"/>
                  </a:lnTo>
                  <a:lnTo>
                    <a:pt x="27213" y="32299"/>
                  </a:lnTo>
                  <a:lnTo>
                    <a:pt x="26697" y="32242"/>
                  </a:lnTo>
                  <a:lnTo>
                    <a:pt x="25683" y="32184"/>
                  </a:lnTo>
                  <a:lnTo>
                    <a:pt x="24670" y="32165"/>
                  </a:lnTo>
                  <a:lnTo>
                    <a:pt x="23675" y="32184"/>
                  </a:lnTo>
                  <a:lnTo>
                    <a:pt x="22681" y="32242"/>
                  </a:lnTo>
                  <a:lnTo>
                    <a:pt x="21706" y="32337"/>
                  </a:lnTo>
                  <a:lnTo>
                    <a:pt x="20711" y="32490"/>
                  </a:lnTo>
                  <a:lnTo>
                    <a:pt x="19736" y="32682"/>
                  </a:lnTo>
                  <a:lnTo>
                    <a:pt x="18761" y="32892"/>
                  </a:lnTo>
                  <a:lnTo>
                    <a:pt x="17785" y="33160"/>
                  </a:lnTo>
                  <a:lnTo>
                    <a:pt x="16829" y="33466"/>
                  </a:lnTo>
                  <a:lnTo>
                    <a:pt x="15873" y="33810"/>
                  </a:lnTo>
                  <a:lnTo>
                    <a:pt x="14936" y="34192"/>
                  </a:lnTo>
                  <a:lnTo>
                    <a:pt x="13999" y="34594"/>
                  </a:lnTo>
                  <a:lnTo>
                    <a:pt x="13081" y="35053"/>
                  </a:lnTo>
                  <a:lnTo>
                    <a:pt x="12182" y="35531"/>
                  </a:lnTo>
                  <a:lnTo>
                    <a:pt x="11284" y="36047"/>
                  </a:lnTo>
                  <a:lnTo>
                    <a:pt x="10404" y="36602"/>
                  </a:lnTo>
                  <a:lnTo>
                    <a:pt x="9562" y="37195"/>
                  </a:lnTo>
                  <a:lnTo>
                    <a:pt x="8549" y="37940"/>
                  </a:lnTo>
                  <a:lnTo>
                    <a:pt x="7497" y="38744"/>
                  </a:lnTo>
                  <a:lnTo>
                    <a:pt x="6981" y="39183"/>
                  </a:lnTo>
                  <a:lnTo>
                    <a:pt x="6445" y="39623"/>
                  </a:lnTo>
                  <a:lnTo>
                    <a:pt x="5929" y="40082"/>
                  </a:lnTo>
                  <a:lnTo>
                    <a:pt x="5413" y="40560"/>
                  </a:lnTo>
                  <a:lnTo>
                    <a:pt x="4916" y="41058"/>
                  </a:lnTo>
                  <a:lnTo>
                    <a:pt x="4437" y="41574"/>
                  </a:lnTo>
                  <a:lnTo>
                    <a:pt x="3959" y="42090"/>
                  </a:lnTo>
                  <a:lnTo>
                    <a:pt x="3520" y="42626"/>
                  </a:lnTo>
                  <a:lnTo>
                    <a:pt x="3099" y="43180"/>
                  </a:lnTo>
                  <a:lnTo>
                    <a:pt x="2697" y="43735"/>
                  </a:lnTo>
                  <a:lnTo>
                    <a:pt x="2334" y="44308"/>
                  </a:lnTo>
                  <a:lnTo>
                    <a:pt x="2009" y="44901"/>
                  </a:lnTo>
                  <a:lnTo>
                    <a:pt x="1894" y="45112"/>
                  </a:lnTo>
                  <a:lnTo>
                    <a:pt x="1799" y="45360"/>
                  </a:lnTo>
                  <a:lnTo>
                    <a:pt x="1588" y="45915"/>
                  </a:lnTo>
                  <a:lnTo>
                    <a:pt x="1148" y="47234"/>
                  </a:lnTo>
                  <a:lnTo>
                    <a:pt x="900" y="47923"/>
                  </a:lnTo>
                  <a:lnTo>
                    <a:pt x="632" y="48592"/>
                  </a:lnTo>
                  <a:lnTo>
                    <a:pt x="498" y="48917"/>
                  </a:lnTo>
                  <a:lnTo>
                    <a:pt x="345" y="49204"/>
                  </a:lnTo>
                  <a:lnTo>
                    <a:pt x="173" y="49491"/>
                  </a:lnTo>
                  <a:lnTo>
                    <a:pt x="1" y="49739"/>
                  </a:lnTo>
                  <a:lnTo>
                    <a:pt x="1" y="51958"/>
                  </a:lnTo>
                  <a:lnTo>
                    <a:pt x="173" y="51709"/>
                  </a:lnTo>
                  <a:lnTo>
                    <a:pt x="345" y="51422"/>
                  </a:lnTo>
                  <a:lnTo>
                    <a:pt x="498" y="51135"/>
                  </a:lnTo>
                  <a:lnTo>
                    <a:pt x="632" y="50810"/>
                  </a:lnTo>
                  <a:lnTo>
                    <a:pt x="900" y="50141"/>
                  </a:lnTo>
                  <a:lnTo>
                    <a:pt x="1148" y="49453"/>
                  </a:lnTo>
                  <a:lnTo>
                    <a:pt x="1588" y="48133"/>
                  </a:lnTo>
                  <a:lnTo>
                    <a:pt x="1799" y="47578"/>
                  </a:lnTo>
                  <a:lnTo>
                    <a:pt x="1894" y="47330"/>
                  </a:lnTo>
                  <a:lnTo>
                    <a:pt x="2009" y="47120"/>
                  </a:lnTo>
                  <a:lnTo>
                    <a:pt x="2334" y="46527"/>
                  </a:lnTo>
                  <a:lnTo>
                    <a:pt x="2697" y="45953"/>
                  </a:lnTo>
                  <a:lnTo>
                    <a:pt x="3099" y="45398"/>
                  </a:lnTo>
                  <a:lnTo>
                    <a:pt x="3520" y="44844"/>
                  </a:lnTo>
                  <a:lnTo>
                    <a:pt x="3959" y="44308"/>
                  </a:lnTo>
                  <a:lnTo>
                    <a:pt x="4437" y="43792"/>
                  </a:lnTo>
                  <a:lnTo>
                    <a:pt x="4916" y="43276"/>
                  </a:lnTo>
                  <a:lnTo>
                    <a:pt x="5413" y="42779"/>
                  </a:lnTo>
                  <a:lnTo>
                    <a:pt x="5929" y="42301"/>
                  </a:lnTo>
                  <a:lnTo>
                    <a:pt x="6445" y="41842"/>
                  </a:lnTo>
                  <a:lnTo>
                    <a:pt x="6981" y="41402"/>
                  </a:lnTo>
                  <a:lnTo>
                    <a:pt x="7497" y="40962"/>
                  </a:lnTo>
                  <a:lnTo>
                    <a:pt x="8549" y="40159"/>
                  </a:lnTo>
                  <a:lnTo>
                    <a:pt x="9543" y="39413"/>
                  </a:lnTo>
                  <a:lnTo>
                    <a:pt x="10404" y="38820"/>
                  </a:lnTo>
                  <a:lnTo>
                    <a:pt x="11284" y="38266"/>
                  </a:lnTo>
                  <a:lnTo>
                    <a:pt x="12182" y="37749"/>
                  </a:lnTo>
                  <a:lnTo>
                    <a:pt x="13081" y="37271"/>
                  </a:lnTo>
                  <a:lnTo>
                    <a:pt x="13999" y="36812"/>
                  </a:lnTo>
                  <a:lnTo>
                    <a:pt x="14936" y="36392"/>
                  </a:lnTo>
                  <a:lnTo>
                    <a:pt x="15873" y="36028"/>
                  </a:lnTo>
                  <a:lnTo>
                    <a:pt x="16829" y="35684"/>
                  </a:lnTo>
                  <a:lnTo>
                    <a:pt x="17785" y="35378"/>
                  </a:lnTo>
                  <a:lnTo>
                    <a:pt x="18761" y="35110"/>
                  </a:lnTo>
                  <a:lnTo>
                    <a:pt x="19736" y="34900"/>
                  </a:lnTo>
                  <a:lnTo>
                    <a:pt x="20711" y="34709"/>
                  </a:lnTo>
                  <a:lnTo>
                    <a:pt x="21706" y="34556"/>
                  </a:lnTo>
                  <a:lnTo>
                    <a:pt x="22681" y="34460"/>
                  </a:lnTo>
                  <a:lnTo>
                    <a:pt x="23675" y="34403"/>
                  </a:lnTo>
                  <a:lnTo>
                    <a:pt x="24670" y="34384"/>
                  </a:lnTo>
                  <a:lnTo>
                    <a:pt x="25683" y="34403"/>
                  </a:lnTo>
                  <a:lnTo>
                    <a:pt x="26697" y="34460"/>
                  </a:lnTo>
                  <a:lnTo>
                    <a:pt x="27213" y="34517"/>
                  </a:lnTo>
                  <a:lnTo>
                    <a:pt x="27710" y="34575"/>
                  </a:lnTo>
                  <a:lnTo>
                    <a:pt x="28226" y="34651"/>
                  </a:lnTo>
                  <a:lnTo>
                    <a:pt x="28724" y="34747"/>
                  </a:lnTo>
                  <a:lnTo>
                    <a:pt x="29603" y="34919"/>
                  </a:lnTo>
                  <a:lnTo>
                    <a:pt x="30502" y="35110"/>
                  </a:lnTo>
                  <a:lnTo>
                    <a:pt x="32280" y="35493"/>
                  </a:lnTo>
                  <a:lnTo>
                    <a:pt x="33179" y="35665"/>
                  </a:lnTo>
                  <a:lnTo>
                    <a:pt x="34059" y="35799"/>
                  </a:lnTo>
                  <a:lnTo>
                    <a:pt x="34499" y="35856"/>
                  </a:lnTo>
                  <a:lnTo>
                    <a:pt x="34939" y="35894"/>
                  </a:lnTo>
                  <a:lnTo>
                    <a:pt x="35378" y="35933"/>
                  </a:lnTo>
                  <a:lnTo>
                    <a:pt x="36239" y="35933"/>
                  </a:lnTo>
                  <a:lnTo>
                    <a:pt x="36641" y="35894"/>
                  </a:lnTo>
                  <a:lnTo>
                    <a:pt x="37042" y="35856"/>
                  </a:lnTo>
                  <a:lnTo>
                    <a:pt x="37444" y="35799"/>
                  </a:lnTo>
                  <a:lnTo>
                    <a:pt x="37864" y="35703"/>
                  </a:lnTo>
                  <a:lnTo>
                    <a:pt x="38247" y="35607"/>
                  </a:lnTo>
                  <a:lnTo>
                    <a:pt x="38648" y="35474"/>
                  </a:lnTo>
                  <a:lnTo>
                    <a:pt x="39050" y="35321"/>
                  </a:lnTo>
                  <a:lnTo>
                    <a:pt x="39452" y="35110"/>
                  </a:lnTo>
                  <a:lnTo>
                    <a:pt x="39853" y="34900"/>
                  </a:lnTo>
                  <a:lnTo>
                    <a:pt x="40255" y="34651"/>
                  </a:lnTo>
                  <a:lnTo>
                    <a:pt x="40618" y="34403"/>
                  </a:lnTo>
                  <a:lnTo>
                    <a:pt x="40981" y="34116"/>
                  </a:lnTo>
                  <a:lnTo>
                    <a:pt x="41326" y="33810"/>
                  </a:lnTo>
                  <a:lnTo>
                    <a:pt x="41670" y="33485"/>
                  </a:lnTo>
                  <a:lnTo>
                    <a:pt x="41995" y="33160"/>
                  </a:lnTo>
                  <a:lnTo>
                    <a:pt x="42301" y="32796"/>
                  </a:lnTo>
                  <a:lnTo>
                    <a:pt x="42607" y="32433"/>
                  </a:lnTo>
                  <a:lnTo>
                    <a:pt x="42913" y="32051"/>
                  </a:lnTo>
                  <a:lnTo>
                    <a:pt x="43200" y="31649"/>
                  </a:lnTo>
                  <a:lnTo>
                    <a:pt x="43487" y="31247"/>
                  </a:lnTo>
                  <a:lnTo>
                    <a:pt x="43754" y="30827"/>
                  </a:lnTo>
                  <a:lnTo>
                    <a:pt x="44290" y="29947"/>
                  </a:lnTo>
                  <a:lnTo>
                    <a:pt x="44787" y="29048"/>
                  </a:lnTo>
                  <a:lnTo>
                    <a:pt x="45284" y="28130"/>
                  </a:lnTo>
                  <a:lnTo>
                    <a:pt x="46259" y="26237"/>
                  </a:lnTo>
                  <a:lnTo>
                    <a:pt x="46737" y="25281"/>
                  </a:lnTo>
                  <a:lnTo>
                    <a:pt x="47216" y="24363"/>
                  </a:lnTo>
                  <a:lnTo>
                    <a:pt x="47713" y="23445"/>
                  </a:lnTo>
                  <a:lnTo>
                    <a:pt x="48229" y="22546"/>
                  </a:lnTo>
                  <a:lnTo>
                    <a:pt x="48688" y="21801"/>
                  </a:lnTo>
                  <a:lnTo>
                    <a:pt x="49166" y="21055"/>
                  </a:lnTo>
                  <a:lnTo>
                    <a:pt x="49682" y="20366"/>
                  </a:lnTo>
                  <a:lnTo>
                    <a:pt x="50199" y="19678"/>
                  </a:lnTo>
                  <a:lnTo>
                    <a:pt x="50734" y="19009"/>
                  </a:lnTo>
                  <a:lnTo>
                    <a:pt x="51289" y="18359"/>
                  </a:lnTo>
                  <a:lnTo>
                    <a:pt x="51843" y="17747"/>
                  </a:lnTo>
                  <a:lnTo>
                    <a:pt x="52436" y="17135"/>
                  </a:lnTo>
                  <a:lnTo>
                    <a:pt x="53029" y="16561"/>
                  </a:lnTo>
                  <a:lnTo>
                    <a:pt x="53641" y="15987"/>
                  </a:lnTo>
                  <a:lnTo>
                    <a:pt x="54272" y="15452"/>
                  </a:lnTo>
                  <a:lnTo>
                    <a:pt x="54922" y="14916"/>
                  </a:lnTo>
                  <a:lnTo>
                    <a:pt x="55572" y="14400"/>
                  </a:lnTo>
                  <a:lnTo>
                    <a:pt x="56222" y="13922"/>
                  </a:lnTo>
                  <a:lnTo>
                    <a:pt x="56892" y="13444"/>
                  </a:lnTo>
                  <a:lnTo>
                    <a:pt x="57580" y="12985"/>
                  </a:lnTo>
                  <a:lnTo>
                    <a:pt x="58269" y="12545"/>
                  </a:lnTo>
                  <a:lnTo>
                    <a:pt x="58976" y="12105"/>
                  </a:lnTo>
                  <a:lnTo>
                    <a:pt x="59684" y="11704"/>
                  </a:lnTo>
                  <a:lnTo>
                    <a:pt x="60391" y="11302"/>
                  </a:lnTo>
                  <a:lnTo>
                    <a:pt x="61118" y="10901"/>
                  </a:lnTo>
                  <a:lnTo>
                    <a:pt x="61845" y="10537"/>
                  </a:lnTo>
                  <a:lnTo>
                    <a:pt x="62590" y="10174"/>
                  </a:lnTo>
                  <a:lnTo>
                    <a:pt x="63317" y="9830"/>
                  </a:lnTo>
                  <a:lnTo>
                    <a:pt x="64063" y="9505"/>
                  </a:lnTo>
                  <a:lnTo>
                    <a:pt x="64809" y="9179"/>
                  </a:lnTo>
                  <a:lnTo>
                    <a:pt x="66319" y="8568"/>
                  </a:lnTo>
                  <a:lnTo>
                    <a:pt x="67830" y="7994"/>
                  </a:lnTo>
                  <a:lnTo>
                    <a:pt x="69322" y="7458"/>
                  </a:lnTo>
                  <a:lnTo>
                    <a:pt x="70603" y="7019"/>
                  </a:lnTo>
                  <a:lnTo>
                    <a:pt x="71865" y="6617"/>
                  </a:lnTo>
                  <a:lnTo>
                    <a:pt x="74427" y="5795"/>
                  </a:lnTo>
                  <a:lnTo>
                    <a:pt x="76990" y="4992"/>
                  </a:lnTo>
                  <a:lnTo>
                    <a:pt x="78252" y="4571"/>
                  </a:lnTo>
                  <a:lnTo>
                    <a:pt x="79533" y="4150"/>
                  </a:lnTo>
                  <a:lnTo>
                    <a:pt x="80795" y="3729"/>
                  </a:lnTo>
                  <a:lnTo>
                    <a:pt x="82058" y="3270"/>
                  </a:lnTo>
                  <a:lnTo>
                    <a:pt x="83320" y="2792"/>
                  </a:lnTo>
                  <a:lnTo>
                    <a:pt x="84563" y="2295"/>
                  </a:lnTo>
                  <a:lnTo>
                    <a:pt x="85806" y="1779"/>
                  </a:lnTo>
                  <a:lnTo>
                    <a:pt x="87029" y="1224"/>
                  </a:lnTo>
                  <a:lnTo>
                    <a:pt x="88234" y="631"/>
                  </a:lnTo>
                  <a:lnTo>
                    <a:pt x="89439" y="0"/>
                  </a:lnTo>
                  <a:close/>
                </a:path>
              </a:pathLst>
            </a:custGeom>
            <a:solidFill>
              <a:srgbClr val="0000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extrusionOk="0">
                  <a:moveTo>
                    <a:pt x="1" y="0"/>
                  </a:moveTo>
                  <a:lnTo>
                    <a:pt x="1" y="51957"/>
                  </a:lnTo>
                  <a:lnTo>
                    <a:pt x="173" y="51709"/>
                  </a:lnTo>
                  <a:lnTo>
                    <a:pt x="345" y="51422"/>
                  </a:lnTo>
                  <a:lnTo>
                    <a:pt x="498" y="51135"/>
                  </a:lnTo>
                  <a:lnTo>
                    <a:pt x="632" y="50810"/>
                  </a:lnTo>
                  <a:lnTo>
                    <a:pt x="900" y="50141"/>
                  </a:lnTo>
                  <a:lnTo>
                    <a:pt x="1148" y="49452"/>
                  </a:lnTo>
                  <a:lnTo>
                    <a:pt x="1588" y="48133"/>
                  </a:lnTo>
                  <a:lnTo>
                    <a:pt x="1799" y="47578"/>
                  </a:lnTo>
                  <a:lnTo>
                    <a:pt x="1894" y="47330"/>
                  </a:lnTo>
                  <a:lnTo>
                    <a:pt x="2009" y="47119"/>
                  </a:lnTo>
                  <a:lnTo>
                    <a:pt x="2334" y="46526"/>
                  </a:lnTo>
                  <a:lnTo>
                    <a:pt x="2697" y="45953"/>
                  </a:lnTo>
                  <a:lnTo>
                    <a:pt x="3099" y="45398"/>
                  </a:lnTo>
                  <a:lnTo>
                    <a:pt x="3520" y="44844"/>
                  </a:lnTo>
                  <a:lnTo>
                    <a:pt x="3959" y="44308"/>
                  </a:lnTo>
                  <a:lnTo>
                    <a:pt x="4437" y="43792"/>
                  </a:lnTo>
                  <a:lnTo>
                    <a:pt x="4916" y="43276"/>
                  </a:lnTo>
                  <a:lnTo>
                    <a:pt x="5413" y="42778"/>
                  </a:lnTo>
                  <a:lnTo>
                    <a:pt x="5929" y="42300"/>
                  </a:lnTo>
                  <a:lnTo>
                    <a:pt x="6445" y="41841"/>
                  </a:lnTo>
                  <a:lnTo>
                    <a:pt x="6981" y="41401"/>
                  </a:lnTo>
                  <a:lnTo>
                    <a:pt x="7497" y="40962"/>
                  </a:lnTo>
                  <a:lnTo>
                    <a:pt x="8549" y="40158"/>
                  </a:lnTo>
                  <a:lnTo>
                    <a:pt x="9562" y="39413"/>
                  </a:lnTo>
                  <a:lnTo>
                    <a:pt x="10098" y="39049"/>
                  </a:lnTo>
                  <a:lnTo>
                    <a:pt x="10633" y="38686"/>
                  </a:lnTo>
                  <a:lnTo>
                    <a:pt x="11188" y="38342"/>
                  </a:lnTo>
                  <a:lnTo>
                    <a:pt x="11742" y="37998"/>
                  </a:lnTo>
                  <a:lnTo>
                    <a:pt x="12316" y="37672"/>
                  </a:lnTo>
                  <a:lnTo>
                    <a:pt x="12871" y="37367"/>
                  </a:lnTo>
                  <a:lnTo>
                    <a:pt x="13444" y="37080"/>
                  </a:lnTo>
                  <a:lnTo>
                    <a:pt x="14037" y="36812"/>
                  </a:lnTo>
                  <a:lnTo>
                    <a:pt x="14611" y="36544"/>
                  </a:lnTo>
                  <a:lnTo>
                    <a:pt x="15204" y="36296"/>
                  </a:lnTo>
                  <a:lnTo>
                    <a:pt x="15797" y="36066"/>
                  </a:lnTo>
                  <a:lnTo>
                    <a:pt x="16389" y="35837"/>
                  </a:lnTo>
                  <a:lnTo>
                    <a:pt x="16982" y="35626"/>
                  </a:lnTo>
                  <a:lnTo>
                    <a:pt x="17594" y="35435"/>
                  </a:lnTo>
                  <a:lnTo>
                    <a:pt x="18206" y="35263"/>
                  </a:lnTo>
                  <a:lnTo>
                    <a:pt x="18818" y="35110"/>
                  </a:lnTo>
                  <a:lnTo>
                    <a:pt x="19430" y="34957"/>
                  </a:lnTo>
                  <a:lnTo>
                    <a:pt x="20042" y="34842"/>
                  </a:lnTo>
                  <a:lnTo>
                    <a:pt x="20654" y="34728"/>
                  </a:lnTo>
                  <a:lnTo>
                    <a:pt x="21266" y="34632"/>
                  </a:lnTo>
                  <a:lnTo>
                    <a:pt x="21897" y="34536"/>
                  </a:lnTo>
                  <a:lnTo>
                    <a:pt x="22509" y="34479"/>
                  </a:lnTo>
                  <a:lnTo>
                    <a:pt x="23140" y="34422"/>
                  </a:lnTo>
                  <a:lnTo>
                    <a:pt x="23752" y="34402"/>
                  </a:lnTo>
                  <a:lnTo>
                    <a:pt x="24383" y="34383"/>
                  </a:lnTo>
                  <a:lnTo>
                    <a:pt x="24995" y="34383"/>
                  </a:lnTo>
                  <a:lnTo>
                    <a:pt x="25626" y="34402"/>
                  </a:lnTo>
                  <a:lnTo>
                    <a:pt x="26238" y="34422"/>
                  </a:lnTo>
                  <a:lnTo>
                    <a:pt x="26869" y="34479"/>
                  </a:lnTo>
                  <a:lnTo>
                    <a:pt x="27481" y="34555"/>
                  </a:lnTo>
                  <a:lnTo>
                    <a:pt x="28112" y="34632"/>
                  </a:lnTo>
                  <a:lnTo>
                    <a:pt x="28724" y="34747"/>
                  </a:lnTo>
                  <a:lnTo>
                    <a:pt x="29737" y="34938"/>
                  </a:lnTo>
                  <a:lnTo>
                    <a:pt x="30732" y="35167"/>
                  </a:lnTo>
                  <a:lnTo>
                    <a:pt x="31745" y="35378"/>
                  </a:lnTo>
                  <a:lnTo>
                    <a:pt x="32759" y="35588"/>
                  </a:lnTo>
                  <a:lnTo>
                    <a:pt x="33275" y="35684"/>
                  </a:lnTo>
                  <a:lnTo>
                    <a:pt x="33772" y="35760"/>
                  </a:lnTo>
                  <a:lnTo>
                    <a:pt x="34269" y="35837"/>
                  </a:lnTo>
                  <a:lnTo>
                    <a:pt x="34786" y="35894"/>
                  </a:lnTo>
                  <a:lnTo>
                    <a:pt x="35283" y="35913"/>
                  </a:lnTo>
                  <a:lnTo>
                    <a:pt x="35780" y="35932"/>
                  </a:lnTo>
                  <a:lnTo>
                    <a:pt x="36277" y="35932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6871" y="25013"/>
                  </a:lnTo>
                  <a:lnTo>
                    <a:pt x="47541" y="23751"/>
                  </a:lnTo>
                  <a:lnTo>
                    <a:pt x="47885" y="23139"/>
                  </a:lnTo>
                  <a:lnTo>
                    <a:pt x="48229" y="22546"/>
                  </a:lnTo>
                  <a:lnTo>
                    <a:pt x="48688" y="21800"/>
                  </a:lnTo>
                  <a:lnTo>
                    <a:pt x="49166" y="21074"/>
                  </a:lnTo>
                  <a:lnTo>
                    <a:pt x="49682" y="20366"/>
                  </a:lnTo>
                  <a:lnTo>
                    <a:pt x="50199" y="19678"/>
                  </a:lnTo>
                  <a:lnTo>
                    <a:pt x="50734" y="19008"/>
                  </a:lnTo>
                  <a:lnTo>
                    <a:pt x="51289" y="18358"/>
                  </a:lnTo>
                  <a:lnTo>
                    <a:pt x="51843" y="17746"/>
                  </a:lnTo>
                  <a:lnTo>
                    <a:pt x="52436" y="17134"/>
                  </a:lnTo>
                  <a:lnTo>
                    <a:pt x="53029" y="16561"/>
                  </a:lnTo>
                  <a:lnTo>
                    <a:pt x="53641" y="15987"/>
                  </a:lnTo>
                  <a:lnTo>
                    <a:pt x="54272" y="15452"/>
                  </a:lnTo>
                  <a:lnTo>
                    <a:pt x="54922" y="14916"/>
                  </a:lnTo>
                  <a:lnTo>
                    <a:pt x="55572" y="14419"/>
                  </a:lnTo>
                  <a:lnTo>
                    <a:pt x="56222" y="13922"/>
                  </a:lnTo>
                  <a:lnTo>
                    <a:pt x="56892" y="13444"/>
                  </a:lnTo>
                  <a:lnTo>
                    <a:pt x="57580" y="12985"/>
                  </a:lnTo>
                  <a:lnTo>
                    <a:pt x="58269" y="12545"/>
                  </a:lnTo>
                  <a:lnTo>
                    <a:pt x="58976" y="12105"/>
                  </a:lnTo>
                  <a:lnTo>
                    <a:pt x="59684" y="11703"/>
                  </a:lnTo>
                  <a:lnTo>
                    <a:pt x="60391" y="11302"/>
                  </a:lnTo>
                  <a:lnTo>
                    <a:pt x="61118" y="10919"/>
                  </a:lnTo>
                  <a:lnTo>
                    <a:pt x="61845" y="10537"/>
                  </a:lnTo>
                  <a:lnTo>
                    <a:pt x="62590" y="10174"/>
                  </a:lnTo>
                  <a:lnTo>
                    <a:pt x="63317" y="9829"/>
                  </a:lnTo>
                  <a:lnTo>
                    <a:pt x="64063" y="9504"/>
                  </a:lnTo>
                  <a:lnTo>
                    <a:pt x="64809" y="9179"/>
                  </a:lnTo>
                  <a:lnTo>
                    <a:pt x="66319" y="8567"/>
                  </a:lnTo>
                  <a:lnTo>
                    <a:pt x="67830" y="7994"/>
                  </a:lnTo>
                  <a:lnTo>
                    <a:pt x="69322" y="7458"/>
                  </a:lnTo>
                  <a:lnTo>
                    <a:pt x="70603" y="7018"/>
                  </a:lnTo>
                  <a:lnTo>
                    <a:pt x="71865" y="6617"/>
                  </a:lnTo>
                  <a:lnTo>
                    <a:pt x="74427" y="5794"/>
                  </a:lnTo>
                  <a:lnTo>
                    <a:pt x="76990" y="4991"/>
                  </a:lnTo>
                  <a:lnTo>
                    <a:pt x="78252" y="4590"/>
                  </a:lnTo>
                  <a:lnTo>
                    <a:pt x="79533" y="4150"/>
                  </a:lnTo>
                  <a:lnTo>
                    <a:pt x="80795" y="3729"/>
                  </a:lnTo>
                  <a:lnTo>
                    <a:pt x="82058" y="3270"/>
                  </a:lnTo>
                  <a:lnTo>
                    <a:pt x="83320" y="2792"/>
                  </a:lnTo>
                  <a:lnTo>
                    <a:pt x="84563" y="2295"/>
                  </a:lnTo>
                  <a:lnTo>
                    <a:pt x="85806" y="1779"/>
                  </a:lnTo>
                  <a:lnTo>
                    <a:pt x="87029" y="1224"/>
                  </a:lnTo>
                  <a:lnTo>
                    <a:pt x="88234" y="631"/>
                  </a:lnTo>
                  <a:lnTo>
                    <a:pt x="894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fill="none" extrusionOk="0">
                  <a:moveTo>
                    <a:pt x="89439" y="0"/>
                  </a:moveTo>
                  <a:lnTo>
                    <a:pt x="89439" y="0"/>
                  </a:lnTo>
                  <a:lnTo>
                    <a:pt x="88234" y="631"/>
                  </a:lnTo>
                  <a:lnTo>
                    <a:pt x="87029" y="1224"/>
                  </a:lnTo>
                  <a:lnTo>
                    <a:pt x="85806" y="1779"/>
                  </a:lnTo>
                  <a:lnTo>
                    <a:pt x="84563" y="2295"/>
                  </a:lnTo>
                  <a:lnTo>
                    <a:pt x="83320" y="2792"/>
                  </a:lnTo>
                  <a:lnTo>
                    <a:pt x="82058" y="3270"/>
                  </a:lnTo>
                  <a:lnTo>
                    <a:pt x="80795" y="3729"/>
                  </a:lnTo>
                  <a:lnTo>
                    <a:pt x="79533" y="4150"/>
                  </a:lnTo>
                  <a:lnTo>
                    <a:pt x="78252" y="4590"/>
                  </a:lnTo>
                  <a:lnTo>
                    <a:pt x="76990" y="4991"/>
                  </a:lnTo>
                  <a:lnTo>
                    <a:pt x="74427" y="5794"/>
                  </a:lnTo>
                  <a:lnTo>
                    <a:pt x="71865" y="6617"/>
                  </a:lnTo>
                  <a:lnTo>
                    <a:pt x="70603" y="7018"/>
                  </a:lnTo>
                  <a:lnTo>
                    <a:pt x="69322" y="7458"/>
                  </a:lnTo>
                  <a:lnTo>
                    <a:pt x="69322" y="7458"/>
                  </a:lnTo>
                  <a:lnTo>
                    <a:pt x="67830" y="7994"/>
                  </a:lnTo>
                  <a:lnTo>
                    <a:pt x="66319" y="8567"/>
                  </a:lnTo>
                  <a:lnTo>
                    <a:pt x="64809" y="9179"/>
                  </a:lnTo>
                  <a:lnTo>
                    <a:pt x="64063" y="9504"/>
                  </a:lnTo>
                  <a:lnTo>
                    <a:pt x="63317" y="9829"/>
                  </a:lnTo>
                  <a:lnTo>
                    <a:pt x="62590" y="10174"/>
                  </a:lnTo>
                  <a:lnTo>
                    <a:pt x="61845" y="10537"/>
                  </a:lnTo>
                  <a:lnTo>
                    <a:pt x="61118" y="10919"/>
                  </a:lnTo>
                  <a:lnTo>
                    <a:pt x="60391" y="11302"/>
                  </a:lnTo>
                  <a:lnTo>
                    <a:pt x="59684" y="11703"/>
                  </a:lnTo>
                  <a:lnTo>
                    <a:pt x="58976" y="12105"/>
                  </a:lnTo>
                  <a:lnTo>
                    <a:pt x="58269" y="12545"/>
                  </a:lnTo>
                  <a:lnTo>
                    <a:pt x="57580" y="12985"/>
                  </a:lnTo>
                  <a:lnTo>
                    <a:pt x="56892" y="13444"/>
                  </a:lnTo>
                  <a:lnTo>
                    <a:pt x="56222" y="13922"/>
                  </a:lnTo>
                  <a:lnTo>
                    <a:pt x="55572" y="14419"/>
                  </a:lnTo>
                  <a:lnTo>
                    <a:pt x="54922" y="14916"/>
                  </a:lnTo>
                  <a:lnTo>
                    <a:pt x="54272" y="15452"/>
                  </a:lnTo>
                  <a:lnTo>
                    <a:pt x="53641" y="15987"/>
                  </a:lnTo>
                  <a:lnTo>
                    <a:pt x="53029" y="16561"/>
                  </a:lnTo>
                  <a:lnTo>
                    <a:pt x="52436" y="17134"/>
                  </a:lnTo>
                  <a:lnTo>
                    <a:pt x="51843" y="17746"/>
                  </a:lnTo>
                  <a:lnTo>
                    <a:pt x="51289" y="18358"/>
                  </a:lnTo>
                  <a:lnTo>
                    <a:pt x="50734" y="19008"/>
                  </a:lnTo>
                  <a:lnTo>
                    <a:pt x="50199" y="19678"/>
                  </a:lnTo>
                  <a:lnTo>
                    <a:pt x="49682" y="20366"/>
                  </a:lnTo>
                  <a:lnTo>
                    <a:pt x="49166" y="21074"/>
                  </a:lnTo>
                  <a:lnTo>
                    <a:pt x="48688" y="21800"/>
                  </a:lnTo>
                  <a:lnTo>
                    <a:pt x="48229" y="22546"/>
                  </a:lnTo>
                  <a:lnTo>
                    <a:pt x="48229" y="22546"/>
                  </a:lnTo>
                  <a:lnTo>
                    <a:pt x="47885" y="23139"/>
                  </a:lnTo>
                  <a:lnTo>
                    <a:pt x="47541" y="23751"/>
                  </a:lnTo>
                  <a:lnTo>
                    <a:pt x="46871" y="25013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4921" y="28799"/>
                  </a:lnTo>
                  <a:lnTo>
                    <a:pt x="44596" y="29411"/>
                  </a:lnTo>
                  <a:lnTo>
                    <a:pt x="44251" y="30004"/>
                  </a:lnTo>
                  <a:lnTo>
                    <a:pt x="43907" y="30578"/>
                  </a:lnTo>
                  <a:lnTo>
                    <a:pt x="43544" y="31132"/>
                  </a:lnTo>
                  <a:lnTo>
                    <a:pt x="43181" y="31687"/>
                  </a:lnTo>
                  <a:lnTo>
                    <a:pt x="42798" y="32203"/>
                  </a:lnTo>
                  <a:lnTo>
                    <a:pt x="42397" y="32700"/>
                  </a:lnTo>
                  <a:lnTo>
                    <a:pt x="41976" y="33179"/>
                  </a:lnTo>
                  <a:lnTo>
                    <a:pt x="41536" y="33618"/>
                  </a:lnTo>
                  <a:lnTo>
                    <a:pt x="41077" y="34020"/>
                  </a:lnTo>
                  <a:lnTo>
                    <a:pt x="40618" y="34402"/>
                  </a:lnTo>
                  <a:lnTo>
                    <a:pt x="40121" y="34747"/>
                  </a:lnTo>
                  <a:lnTo>
                    <a:pt x="39853" y="34900"/>
                  </a:lnTo>
                  <a:lnTo>
                    <a:pt x="39585" y="35053"/>
                  </a:lnTo>
                  <a:lnTo>
                    <a:pt x="39318" y="3518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8763" y="35416"/>
                  </a:lnTo>
                  <a:lnTo>
                    <a:pt x="38476" y="35531"/>
                  </a:lnTo>
                  <a:lnTo>
                    <a:pt x="38209" y="35607"/>
                  </a:lnTo>
                  <a:lnTo>
                    <a:pt x="37922" y="35684"/>
                  </a:lnTo>
                  <a:lnTo>
                    <a:pt x="37348" y="35818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6277" y="35932"/>
                  </a:lnTo>
                  <a:lnTo>
                    <a:pt x="35780" y="35932"/>
                  </a:lnTo>
                  <a:lnTo>
                    <a:pt x="35283" y="35913"/>
                  </a:lnTo>
                  <a:lnTo>
                    <a:pt x="34786" y="35894"/>
                  </a:lnTo>
                  <a:lnTo>
                    <a:pt x="34269" y="35837"/>
                  </a:lnTo>
                  <a:lnTo>
                    <a:pt x="33772" y="35760"/>
                  </a:lnTo>
                  <a:lnTo>
                    <a:pt x="33275" y="35684"/>
                  </a:lnTo>
                  <a:lnTo>
                    <a:pt x="32759" y="35588"/>
                  </a:lnTo>
                  <a:lnTo>
                    <a:pt x="31745" y="35378"/>
                  </a:lnTo>
                  <a:lnTo>
                    <a:pt x="30732" y="35167"/>
                  </a:lnTo>
                  <a:lnTo>
                    <a:pt x="29737" y="34938"/>
                  </a:lnTo>
                  <a:lnTo>
                    <a:pt x="28724" y="34747"/>
                  </a:lnTo>
                  <a:lnTo>
                    <a:pt x="28724" y="34747"/>
                  </a:lnTo>
                  <a:lnTo>
                    <a:pt x="28112" y="34632"/>
                  </a:lnTo>
                  <a:lnTo>
                    <a:pt x="27481" y="34555"/>
                  </a:lnTo>
                  <a:lnTo>
                    <a:pt x="26869" y="34479"/>
                  </a:lnTo>
                  <a:lnTo>
                    <a:pt x="26238" y="34422"/>
                  </a:lnTo>
                  <a:lnTo>
                    <a:pt x="25626" y="34402"/>
                  </a:lnTo>
                  <a:lnTo>
                    <a:pt x="24995" y="34383"/>
                  </a:lnTo>
                  <a:lnTo>
                    <a:pt x="24383" y="34383"/>
                  </a:lnTo>
                  <a:lnTo>
                    <a:pt x="23752" y="34402"/>
                  </a:lnTo>
                  <a:lnTo>
                    <a:pt x="23140" y="34422"/>
                  </a:lnTo>
                  <a:lnTo>
                    <a:pt x="22509" y="34479"/>
                  </a:lnTo>
                  <a:lnTo>
                    <a:pt x="21897" y="34536"/>
                  </a:lnTo>
                  <a:lnTo>
                    <a:pt x="21266" y="34632"/>
                  </a:lnTo>
                  <a:lnTo>
                    <a:pt x="20654" y="34728"/>
                  </a:lnTo>
                  <a:lnTo>
                    <a:pt x="20042" y="34842"/>
                  </a:lnTo>
                  <a:lnTo>
                    <a:pt x="19430" y="34957"/>
                  </a:lnTo>
                  <a:lnTo>
                    <a:pt x="18818" y="35110"/>
                  </a:lnTo>
                  <a:lnTo>
                    <a:pt x="18206" y="35263"/>
                  </a:lnTo>
                  <a:lnTo>
                    <a:pt x="17594" y="35435"/>
                  </a:lnTo>
                  <a:lnTo>
                    <a:pt x="16982" y="35626"/>
                  </a:lnTo>
                  <a:lnTo>
                    <a:pt x="16389" y="35837"/>
                  </a:lnTo>
                  <a:lnTo>
                    <a:pt x="15797" y="36066"/>
                  </a:lnTo>
                  <a:lnTo>
                    <a:pt x="15204" y="36296"/>
                  </a:lnTo>
                  <a:lnTo>
                    <a:pt x="14611" y="36544"/>
                  </a:lnTo>
                  <a:lnTo>
                    <a:pt x="14037" y="36812"/>
                  </a:lnTo>
                  <a:lnTo>
                    <a:pt x="13444" y="37080"/>
                  </a:lnTo>
                  <a:lnTo>
                    <a:pt x="12871" y="37367"/>
                  </a:lnTo>
                  <a:lnTo>
                    <a:pt x="12316" y="37672"/>
                  </a:lnTo>
                  <a:lnTo>
                    <a:pt x="11742" y="37998"/>
                  </a:lnTo>
                  <a:lnTo>
                    <a:pt x="11188" y="38342"/>
                  </a:lnTo>
                  <a:lnTo>
                    <a:pt x="10633" y="38686"/>
                  </a:lnTo>
                  <a:lnTo>
                    <a:pt x="10098" y="39049"/>
                  </a:lnTo>
                  <a:lnTo>
                    <a:pt x="9562" y="39413"/>
                  </a:lnTo>
                  <a:lnTo>
                    <a:pt x="9562" y="39413"/>
                  </a:lnTo>
                  <a:lnTo>
                    <a:pt x="8549" y="40158"/>
                  </a:lnTo>
                  <a:lnTo>
                    <a:pt x="7497" y="40962"/>
                  </a:lnTo>
                  <a:lnTo>
                    <a:pt x="6981" y="41401"/>
                  </a:lnTo>
                  <a:lnTo>
                    <a:pt x="6445" y="41841"/>
                  </a:lnTo>
                  <a:lnTo>
                    <a:pt x="5929" y="42300"/>
                  </a:lnTo>
                  <a:lnTo>
                    <a:pt x="5413" y="42778"/>
                  </a:lnTo>
                  <a:lnTo>
                    <a:pt x="4916" y="43276"/>
                  </a:lnTo>
                  <a:lnTo>
                    <a:pt x="4437" y="43792"/>
                  </a:lnTo>
                  <a:lnTo>
                    <a:pt x="3959" y="44308"/>
                  </a:lnTo>
                  <a:lnTo>
                    <a:pt x="3520" y="44844"/>
                  </a:lnTo>
                  <a:lnTo>
                    <a:pt x="3099" y="45398"/>
                  </a:lnTo>
                  <a:lnTo>
                    <a:pt x="2697" y="45953"/>
                  </a:lnTo>
                  <a:lnTo>
                    <a:pt x="2334" y="46526"/>
                  </a:lnTo>
                  <a:lnTo>
                    <a:pt x="2009" y="47119"/>
                  </a:lnTo>
                  <a:lnTo>
                    <a:pt x="2009" y="47119"/>
                  </a:lnTo>
                  <a:lnTo>
                    <a:pt x="1894" y="47330"/>
                  </a:lnTo>
                  <a:lnTo>
                    <a:pt x="1799" y="47578"/>
                  </a:lnTo>
                  <a:lnTo>
                    <a:pt x="1588" y="48133"/>
                  </a:lnTo>
                  <a:lnTo>
                    <a:pt x="1148" y="49452"/>
                  </a:lnTo>
                  <a:lnTo>
                    <a:pt x="900" y="50141"/>
                  </a:lnTo>
                  <a:lnTo>
                    <a:pt x="632" y="50810"/>
                  </a:lnTo>
                  <a:lnTo>
                    <a:pt x="498" y="51135"/>
                  </a:lnTo>
                  <a:lnTo>
                    <a:pt x="345" y="51422"/>
                  </a:lnTo>
                  <a:lnTo>
                    <a:pt x="173" y="51709"/>
                  </a:lnTo>
                  <a:lnTo>
                    <a:pt x="1" y="51957"/>
                  </a:lnTo>
                  <a:lnTo>
                    <a:pt x="1" y="0"/>
                  </a:lnTo>
                  <a:lnTo>
                    <a:pt x="894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extrusionOk="0">
                  <a:moveTo>
                    <a:pt x="43085" y="0"/>
                  </a:move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fill="none" extrusionOk="0">
                  <a:moveTo>
                    <a:pt x="60296" y="0"/>
                  </a:moveTo>
                  <a:lnTo>
                    <a:pt x="43085" y="0"/>
                  </a:lnTo>
                  <a:lnTo>
                    <a:pt x="43085" y="0"/>
                  </a:ln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2547" y="19257"/>
                  </a:lnTo>
                  <a:lnTo>
                    <a:pt x="22547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374" y="10460"/>
                  </a:lnTo>
                  <a:lnTo>
                    <a:pt x="12374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520" y="12411"/>
                  </a:lnTo>
                  <a:lnTo>
                    <a:pt x="20520" y="12411"/>
                  </a:lnTo>
                  <a:lnTo>
                    <a:pt x="20654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515" y="4150"/>
                  </a:lnTo>
                  <a:lnTo>
                    <a:pt x="14515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-217442" y="167613"/>
              <a:ext cx="4478557" cy="1311873"/>
            </a:xfrm>
            <a:custGeom>
              <a:avLst/>
              <a:gdLst/>
              <a:ahLst/>
              <a:cxnLst/>
              <a:rect l="l" t="t" r="r" b="b"/>
              <a:pathLst>
                <a:path w="115293" h="33772" extrusionOk="0">
                  <a:moveTo>
                    <a:pt x="104450" y="0"/>
                  </a:moveTo>
                  <a:lnTo>
                    <a:pt x="104373" y="19"/>
                  </a:lnTo>
                  <a:lnTo>
                    <a:pt x="104297" y="77"/>
                  </a:lnTo>
                  <a:lnTo>
                    <a:pt x="104259" y="134"/>
                  </a:lnTo>
                  <a:lnTo>
                    <a:pt x="104239" y="230"/>
                  </a:lnTo>
                  <a:lnTo>
                    <a:pt x="104259" y="306"/>
                  </a:lnTo>
                  <a:lnTo>
                    <a:pt x="104297" y="383"/>
                  </a:lnTo>
                  <a:lnTo>
                    <a:pt x="104373" y="440"/>
                  </a:lnTo>
                  <a:lnTo>
                    <a:pt x="104756" y="440"/>
                  </a:lnTo>
                  <a:lnTo>
                    <a:pt x="105559" y="459"/>
                  </a:lnTo>
                  <a:lnTo>
                    <a:pt x="105578" y="459"/>
                  </a:lnTo>
                  <a:lnTo>
                    <a:pt x="105655" y="440"/>
                  </a:lnTo>
                  <a:lnTo>
                    <a:pt x="105731" y="383"/>
                  </a:lnTo>
                  <a:lnTo>
                    <a:pt x="105769" y="325"/>
                  </a:lnTo>
                  <a:lnTo>
                    <a:pt x="105788" y="230"/>
                  </a:lnTo>
                  <a:lnTo>
                    <a:pt x="105769" y="153"/>
                  </a:lnTo>
                  <a:lnTo>
                    <a:pt x="105731" y="77"/>
                  </a:lnTo>
                  <a:lnTo>
                    <a:pt x="105655" y="38"/>
                  </a:lnTo>
                  <a:lnTo>
                    <a:pt x="105578" y="19"/>
                  </a:lnTo>
                  <a:lnTo>
                    <a:pt x="104756" y="0"/>
                  </a:lnTo>
                  <a:close/>
                  <a:moveTo>
                    <a:pt x="102901" y="38"/>
                  </a:moveTo>
                  <a:lnTo>
                    <a:pt x="101792" y="115"/>
                  </a:lnTo>
                  <a:lnTo>
                    <a:pt x="101696" y="134"/>
                  </a:lnTo>
                  <a:lnTo>
                    <a:pt x="101639" y="172"/>
                  </a:lnTo>
                  <a:lnTo>
                    <a:pt x="101600" y="249"/>
                  </a:lnTo>
                  <a:lnTo>
                    <a:pt x="101581" y="344"/>
                  </a:lnTo>
                  <a:lnTo>
                    <a:pt x="101600" y="421"/>
                  </a:lnTo>
                  <a:lnTo>
                    <a:pt x="101658" y="497"/>
                  </a:lnTo>
                  <a:lnTo>
                    <a:pt x="101715" y="536"/>
                  </a:lnTo>
                  <a:lnTo>
                    <a:pt x="101811" y="555"/>
                  </a:lnTo>
                  <a:lnTo>
                    <a:pt x="102920" y="478"/>
                  </a:lnTo>
                  <a:lnTo>
                    <a:pt x="102996" y="459"/>
                  </a:lnTo>
                  <a:lnTo>
                    <a:pt x="103073" y="421"/>
                  </a:lnTo>
                  <a:lnTo>
                    <a:pt x="103111" y="344"/>
                  </a:lnTo>
                  <a:lnTo>
                    <a:pt x="103130" y="249"/>
                  </a:lnTo>
                  <a:lnTo>
                    <a:pt x="103111" y="172"/>
                  </a:lnTo>
                  <a:lnTo>
                    <a:pt x="103054" y="96"/>
                  </a:lnTo>
                  <a:lnTo>
                    <a:pt x="102996" y="58"/>
                  </a:lnTo>
                  <a:lnTo>
                    <a:pt x="102901" y="38"/>
                  </a:lnTo>
                  <a:close/>
                  <a:moveTo>
                    <a:pt x="107051" y="77"/>
                  </a:moveTo>
                  <a:lnTo>
                    <a:pt x="106974" y="134"/>
                  </a:lnTo>
                  <a:lnTo>
                    <a:pt x="106917" y="191"/>
                  </a:lnTo>
                  <a:lnTo>
                    <a:pt x="106898" y="287"/>
                  </a:lnTo>
                  <a:lnTo>
                    <a:pt x="106917" y="364"/>
                  </a:lnTo>
                  <a:lnTo>
                    <a:pt x="106955" y="440"/>
                  </a:lnTo>
                  <a:lnTo>
                    <a:pt x="107031" y="497"/>
                  </a:lnTo>
                  <a:lnTo>
                    <a:pt x="107108" y="517"/>
                  </a:lnTo>
                  <a:lnTo>
                    <a:pt x="108198" y="593"/>
                  </a:lnTo>
                  <a:lnTo>
                    <a:pt x="108217" y="593"/>
                  </a:lnTo>
                  <a:lnTo>
                    <a:pt x="108313" y="574"/>
                  </a:lnTo>
                  <a:lnTo>
                    <a:pt x="108370" y="536"/>
                  </a:lnTo>
                  <a:lnTo>
                    <a:pt x="108427" y="459"/>
                  </a:lnTo>
                  <a:lnTo>
                    <a:pt x="108447" y="383"/>
                  </a:lnTo>
                  <a:lnTo>
                    <a:pt x="108427" y="287"/>
                  </a:lnTo>
                  <a:lnTo>
                    <a:pt x="108389" y="230"/>
                  </a:lnTo>
                  <a:lnTo>
                    <a:pt x="108332" y="172"/>
                  </a:lnTo>
                  <a:lnTo>
                    <a:pt x="108236" y="153"/>
                  </a:lnTo>
                  <a:lnTo>
                    <a:pt x="107127" y="77"/>
                  </a:lnTo>
                  <a:close/>
                  <a:moveTo>
                    <a:pt x="100243" y="230"/>
                  </a:moveTo>
                  <a:lnTo>
                    <a:pt x="99134" y="364"/>
                  </a:lnTo>
                  <a:lnTo>
                    <a:pt x="99038" y="402"/>
                  </a:lnTo>
                  <a:lnTo>
                    <a:pt x="98981" y="459"/>
                  </a:lnTo>
                  <a:lnTo>
                    <a:pt x="98942" y="536"/>
                  </a:lnTo>
                  <a:lnTo>
                    <a:pt x="98942" y="612"/>
                  </a:lnTo>
                  <a:lnTo>
                    <a:pt x="98962" y="689"/>
                  </a:lnTo>
                  <a:lnTo>
                    <a:pt x="99000" y="746"/>
                  </a:lnTo>
                  <a:lnTo>
                    <a:pt x="99076" y="784"/>
                  </a:lnTo>
                  <a:lnTo>
                    <a:pt x="99153" y="803"/>
                  </a:lnTo>
                  <a:lnTo>
                    <a:pt x="99191" y="803"/>
                  </a:lnTo>
                  <a:lnTo>
                    <a:pt x="100281" y="689"/>
                  </a:lnTo>
                  <a:lnTo>
                    <a:pt x="100358" y="650"/>
                  </a:lnTo>
                  <a:lnTo>
                    <a:pt x="100434" y="593"/>
                  </a:lnTo>
                  <a:lnTo>
                    <a:pt x="100472" y="517"/>
                  </a:lnTo>
                  <a:lnTo>
                    <a:pt x="100472" y="440"/>
                  </a:lnTo>
                  <a:lnTo>
                    <a:pt x="100453" y="344"/>
                  </a:lnTo>
                  <a:lnTo>
                    <a:pt x="100396" y="287"/>
                  </a:lnTo>
                  <a:lnTo>
                    <a:pt x="100319" y="249"/>
                  </a:lnTo>
                  <a:lnTo>
                    <a:pt x="100243" y="230"/>
                  </a:lnTo>
                  <a:close/>
                  <a:moveTo>
                    <a:pt x="109709" y="306"/>
                  </a:moveTo>
                  <a:lnTo>
                    <a:pt x="109632" y="344"/>
                  </a:lnTo>
                  <a:lnTo>
                    <a:pt x="109575" y="402"/>
                  </a:lnTo>
                  <a:lnTo>
                    <a:pt x="109556" y="497"/>
                  </a:lnTo>
                  <a:lnTo>
                    <a:pt x="109556" y="574"/>
                  </a:lnTo>
                  <a:lnTo>
                    <a:pt x="109594" y="650"/>
                  </a:lnTo>
                  <a:lnTo>
                    <a:pt x="109651" y="708"/>
                  </a:lnTo>
                  <a:lnTo>
                    <a:pt x="109747" y="746"/>
                  </a:lnTo>
                  <a:lnTo>
                    <a:pt x="110837" y="880"/>
                  </a:lnTo>
                  <a:lnTo>
                    <a:pt x="110952" y="880"/>
                  </a:lnTo>
                  <a:lnTo>
                    <a:pt x="111009" y="823"/>
                  </a:lnTo>
                  <a:lnTo>
                    <a:pt x="111066" y="765"/>
                  </a:lnTo>
                  <a:lnTo>
                    <a:pt x="111085" y="689"/>
                  </a:lnTo>
                  <a:lnTo>
                    <a:pt x="111085" y="612"/>
                  </a:lnTo>
                  <a:lnTo>
                    <a:pt x="111047" y="536"/>
                  </a:lnTo>
                  <a:lnTo>
                    <a:pt x="110990" y="478"/>
                  </a:lnTo>
                  <a:lnTo>
                    <a:pt x="110894" y="440"/>
                  </a:lnTo>
                  <a:lnTo>
                    <a:pt x="109804" y="306"/>
                  </a:lnTo>
                  <a:close/>
                  <a:moveTo>
                    <a:pt x="97585" y="593"/>
                  </a:moveTo>
                  <a:lnTo>
                    <a:pt x="96495" y="784"/>
                  </a:lnTo>
                  <a:lnTo>
                    <a:pt x="96399" y="823"/>
                  </a:lnTo>
                  <a:lnTo>
                    <a:pt x="96342" y="880"/>
                  </a:lnTo>
                  <a:lnTo>
                    <a:pt x="96303" y="956"/>
                  </a:lnTo>
                  <a:lnTo>
                    <a:pt x="96303" y="1052"/>
                  </a:lnTo>
                  <a:lnTo>
                    <a:pt x="96342" y="1109"/>
                  </a:lnTo>
                  <a:lnTo>
                    <a:pt x="96380" y="1167"/>
                  </a:lnTo>
                  <a:lnTo>
                    <a:pt x="96456" y="1205"/>
                  </a:lnTo>
                  <a:lnTo>
                    <a:pt x="96533" y="1224"/>
                  </a:lnTo>
                  <a:lnTo>
                    <a:pt x="96571" y="1224"/>
                  </a:lnTo>
                  <a:lnTo>
                    <a:pt x="97661" y="1033"/>
                  </a:lnTo>
                  <a:lnTo>
                    <a:pt x="97738" y="995"/>
                  </a:lnTo>
                  <a:lnTo>
                    <a:pt x="97795" y="937"/>
                  </a:lnTo>
                  <a:lnTo>
                    <a:pt x="97833" y="861"/>
                  </a:lnTo>
                  <a:lnTo>
                    <a:pt x="97833" y="765"/>
                  </a:lnTo>
                  <a:lnTo>
                    <a:pt x="97814" y="689"/>
                  </a:lnTo>
                  <a:lnTo>
                    <a:pt x="97757" y="631"/>
                  </a:lnTo>
                  <a:lnTo>
                    <a:pt x="97680" y="593"/>
                  </a:lnTo>
                  <a:close/>
                  <a:moveTo>
                    <a:pt x="112348" y="689"/>
                  </a:moveTo>
                  <a:lnTo>
                    <a:pt x="112271" y="727"/>
                  </a:lnTo>
                  <a:lnTo>
                    <a:pt x="112214" y="784"/>
                  </a:lnTo>
                  <a:lnTo>
                    <a:pt x="112175" y="880"/>
                  </a:lnTo>
                  <a:lnTo>
                    <a:pt x="112175" y="956"/>
                  </a:lnTo>
                  <a:lnTo>
                    <a:pt x="112214" y="1033"/>
                  </a:lnTo>
                  <a:lnTo>
                    <a:pt x="112271" y="1090"/>
                  </a:lnTo>
                  <a:lnTo>
                    <a:pt x="112367" y="1128"/>
                  </a:lnTo>
                  <a:lnTo>
                    <a:pt x="113438" y="1339"/>
                  </a:lnTo>
                  <a:lnTo>
                    <a:pt x="113495" y="1358"/>
                  </a:lnTo>
                  <a:lnTo>
                    <a:pt x="113552" y="1339"/>
                  </a:lnTo>
                  <a:lnTo>
                    <a:pt x="113629" y="1301"/>
                  </a:lnTo>
                  <a:lnTo>
                    <a:pt x="113667" y="1243"/>
                  </a:lnTo>
                  <a:lnTo>
                    <a:pt x="113705" y="1167"/>
                  </a:lnTo>
                  <a:lnTo>
                    <a:pt x="113705" y="1090"/>
                  </a:lnTo>
                  <a:lnTo>
                    <a:pt x="113667" y="1014"/>
                  </a:lnTo>
                  <a:lnTo>
                    <a:pt x="113610" y="956"/>
                  </a:lnTo>
                  <a:lnTo>
                    <a:pt x="113533" y="918"/>
                  </a:lnTo>
                  <a:lnTo>
                    <a:pt x="112443" y="689"/>
                  </a:lnTo>
                  <a:close/>
                  <a:moveTo>
                    <a:pt x="114967" y="1262"/>
                  </a:moveTo>
                  <a:lnTo>
                    <a:pt x="114891" y="1281"/>
                  </a:lnTo>
                  <a:lnTo>
                    <a:pt x="114814" y="1339"/>
                  </a:lnTo>
                  <a:lnTo>
                    <a:pt x="114776" y="1415"/>
                  </a:lnTo>
                  <a:lnTo>
                    <a:pt x="114776" y="1511"/>
                  </a:lnTo>
                  <a:lnTo>
                    <a:pt x="114814" y="1587"/>
                  </a:lnTo>
                  <a:lnTo>
                    <a:pt x="114872" y="1664"/>
                  </a:lnTo>
                  <a:lnTo>
                    <a:pt x="114948" y="1702"/>
                  </a:lnTo>
                  <a:lnTo>
                    <a:pt x="115006" y="1702"/>
                  </a:lnTo>
                  <a:lnTo>
                    <a:pt x="115063" y="1721"/>
                  </a:lnTo>
                  <a:lnTo>
                    <a:pt x="115140" y="1702"/>
                  </a:lnTo>
                  <a:lnTo>
                    <a:pt x="115197" y="1664"/>
                  </a:lnTo>
                  <a:lnTo>
                    <a:pt x="115254" y="1626"/>
                  </a:lnTo>
                  <a:lnTo>
                    <a:pt x="115273" y="1549"/>
                  </a:lnTo>
                  <a:lnTo>
                    <a:pt x="115293" y="1473"/>
                  </a:lnTo>
                  <a:lnTo>
                    <a:pt x="115254" y="1377"/>
                  </a:lnTo>
                  <a:lnTo>
                    <a:pt x="115197" y="1320"/>
                  </a:lnTo>
                  <a:lnTo>
                    <a:pt x="115120" y="1281"/>
                  </a:lnTo>
                  <a:lnTo>
                    <a:pt x="115044" y="1262"/>
                  </a:lnTo>
                  <a:close/>
                  <a:moveTo>
                    <a:pt x="95041" y="1090"/>
                  </a:moveTo>
                  <a:lnTo>
                    <a:pt x="94965" y="1109"/>
                  </a:lnTo>
                  <a:lnTo>
                    <a:pt x="93875" y="1358"/>
                  </a:lnTo>
                  <a:lnTo>
                    <a:pt x="93798" y="1396"/>
                  </a:lnTo>
                  <a:lnTo>
                    <a:pt x="93741" y="1454"/>
                  </a:lnTo>
                  <a:lnTo>
                    <a:pt x="93703" y="1549"/>
                  </a:lnTo>
                  <a:lnTo>
                    <a:pt x="93722" y="1626"/>
                  </a:lnTo>
                  <a:lnTo>
                    <a:pt x="93741" y="1702"/>
                  </a:lnTo>
                  <a:lnTo>
                    <a:pt x="93798" y="1740"/>
                  </a:lnTo>
                  <a:lnTo>
                    <a:pt x="93856" y="1779"/>
                  </a:lnTo>
                  <a:lnTo>
                    <a:pt x="93932" y="1798"/>
                  </a:lnTo>
                  <a:lnTo>
                    <a:pt x="93990" y="1798"/>
                  </a:lnTo>
                  <a:lnTo>
                    <a:pt x="95060" y="1530"/>
                  </a:lnTo>
                  <a:lnTo>
                    <a:pt x="95137" y="1492"/>
                  </a:lnTo>
                  <a:lnTo>
                    <a:pt x="95194" y="1434"/>
                  </a:lnTo>
                  <a:lnTo>
                    <a:pt x="95233" y="1358"/>
                  </a:lnTo>
                  <a:lnTo>
                    <a:pt x="95233" y="1262"/>
                  </a:lnTo>
                  <a:lnTo>
                    <a:pt x="95194" y="1186"/>
                  </a:lnTo>
                  <a:lnTo>
                    <a:pt x="95118" y="1128"/>
                  </a:lnTo>
                  <a:lnTo>
                    <a:pt x="95041" y="1090"/>
                  </a:lnTo>
                  <a:close/>
                  <a:moveTo>
                    <a:pt x="92364" y="1760"/>
                  </a:moveTo>
                  <a:lnTo>
                    <a:pt x="91312" y="2085"/>
                  </a:lnTo>
                  <a:lnTo>
                    <a:pt x="91236" y="2123"/>
                  </a:lnTo>
                  <a:lnTo>
                    <a:pt x="91178" y="2199"/>
                  </a:lnTo>
                  <a:lnTo>
                    <a:pt x="91159" y="2276"/>
                  </a:lnTo>
                  <a:lnTo>
                    <a:pt x="91159" y="2371"/>
                  </a:lnTo>
                  <a:lnTo>
                    <a:pt x="91198" y="2429"/>
                  </a:lnTo>
                  <a:lnTo>
                    <a:pt x="91236" y="2486"/>
                  </a:lnTo>
                  <a:lnTo>
                    <a:pt x="91293" y="2505"/>
                  </a:lnTo>
                  <a:lnTo>
                    <a:pt x="91370" y="2524"/>
                  </a:lnTo>
                  <a:lnTo>
                    <a:pt x="91446" y="2505"/>
                  </a:lnTo>
                  <a:lnTo>
                    <a:pt x="92498" y="2199"/>
                  </a:lnTo>
                  <a:lnTo>
                    <a:pt x="92574" y="2142"/>
                  </a:lnTo>
                  <a:lnTo>
                    <a:pt x="92632" y="2085"/>
                  </a:lnTo>
                  <a:lnTo>
                    <a:pt x="92651" y="2008"/>
                  </a:lnTo>
                  <a:lnTo>
                    <a:pt x="92651" y="1913"/>
                  </a:lnTo>
                  <a:lnTo>
                    <a:pt x="92613" y="1836"/>
                  </a:lnTo>
                  <a:lnTo>
                    <a:pt x="92536" y="1779"/>
                  </a:lnTo>
                  <a:lnTo>
                    <a:pt x="92460" y="1760"/>
                  </a:lnTo>
                  <a:close/>
                  <a:moveTo>
                    <a:pt x="89916" y="2563"/>
                  </a:moveTo>
                  <a:lnTo>
                    <a:pt x="89821" y="2582"/>
                  </a:lnTo>
                  <a:lnTo>
                    <a:pt x="88788" y="2964"/>
                  </a:lnTo>
                  <a:lnTo>
                    <a:pt x="88712" y="3022"/>
                  </a:lnTo>
                  <a:lnTo>
                    <a:pt x="88654" y="3079"/>
                  </a:lnTo>
                  <a:lnTo>
                    <a:pt x="88635" y="3156"/>
                  </a:lnTo>
                  <a:lnTo>
                    <a:pt x="88654" y="3251"/>
                  </a:lnTo>
                  <a:lnTo>
                    <a:pt x="88693" y="3309"/>
                  </a:lnTo>
                  <a:lnTo>
                    <a:pt x="88731" y="3366"/>
                  </a:lnTo>
                  <a:lnTo>
                    <a:pt x="88788" y="3385"/>
                  </a:lnTo>
                  <a:lnTo>
                    <a:pt x="88865" y="3404"/>
                  </a:lnTo>
                  <a:lnTo>
                    <a:pt x="88941" y="3385"/>
                  </a:lnTo>
                  <a:lnTo>
                    <a:pt x="89974" y="3003"/>
                  </a:lnTo>
                  <a:lnTo>
                    <a:pt x="90050" y="2945"/>
                  </a:lnTo>
                  <a:lnTo>
                    <a:pt x="90108" y="2888"/>
                  </a:lnTo>
                  <a:lnTo>
                    <a:pt x="90127" y="2811"/>
                  </a:lnTo>
                  <a:lnTo>
                    <a:pt x="90108" y="2716"/>
                  </a:lnTo>
                  <a:lnTo>
                    <a:pt x="90069" y="2639"/>
                  </a:lnTo>
                  <a:lnTo>
                    <a:pt x="89993" y="2582"/>
                  </a:lnTo>
                  <a:lnTo>
                    <a:pt x="89916" y="2563"/>
                  </a:lnTo>
                  <a:close/>
                  <a:moveTo>
                    <a:pt x="87335" y="3538"/>
                  </a:moveTo>
                  <a:lnTo>
                    <a:pt x="86321" y="3997"/>
                  </a:lnTo>
                  <a:lnTo>
                    <a:pt x="86245" y="4054"/>
                  </a:lnTo>
                  <a:lnTo>
                    <a:pt x="86207" y="4112"/>
                  </a:lnTo>
                  <a:lnTo>
                    <a:pt x="86187" y="4207"/>
                  </a:lnTo>
                  <a:lnTo>
                    <a:pt x="86207" y="4284"/>
                  </a:lnTo>
                  <a:lnTo>
                    <a:pt x="86245" y="4341"/>
                  </a:lnTo>
                  <a:lnTo>
                    <a:pt x="86283" y="4379"/>
                  </a:lnTo>
                  <a:lnTo>
                    <a:pt x="86340" y="4418"/>
                  </a:lnTo>
                  <a:lnTo>
                    <a:pt x="86398" y="4418"/>
                  </a:lnTo>
                  <a:lnTo>
                    <a:pt x="86493" y="4399"/>
                  </a:lnTo>
                  <a:lnTo>
                    <a:pt x="87507" y="3959"/>
                  </a:lnTo>
                  <a:lnTo>
                    <a:pt x="87583" y="3901"/>
                  </a:lnTo>
                  <a:lnTo>
                    <a:pt x="87622" y="3844"/>
                  </a:lnTo>
                  <a:lnTo>
                    <a:pt x="87641" y="3748"/>
                  </a:lnTo>
                  <a:lnTo>
                    <a:pt x="87622" y="3672"/>
                  </a:lnTo>
                  <a:lnTo>
                    <a:pt x="87583" y="3595"/>
                  </a:lnTo>
                  <a:lnTo>
                    <a:pt x="87507" y="3538"/>
                  </a:lnTo>
                  <a:close/>
                  <a:moveTo>
                    <a:pt x="84983" y="4647"/>
                  </a:moveTo>
                  <a:lnTo>
                    <a:pt x="84906" y="4666"/>
                  </a:lnTo>
                  <a:lnTo>
                    <a:pt x="83912" y="5163"/>
                  </a:lnTo>
                  <a:lnTo>
                    <a:pt x="83835" y="5221"/>
                  </a:lnTo>
                  <a:lnTo>
                    <a:pt x="83797" y="5297"/>
                  </a:lnTo>
                  <a:lnTo>
                    <a:pt x="83797" y="5374"/>
                  </a:lnTo>
                  <a:lnTo>
                    <a:pt x="83816" y="5469"/>
                  </a:lnTo>
                  <a:lnTo>
                    <a:pt x="83854" y="5527"/>
                  </a:lnTo>
                  <a:lnTo>
                    <a:pt x="83912" y="5546"/>
                  </a:lnTo>
                  <a:lnTo>
                    <a:pt x="83950" y="5584"/>
                  </a:lnTo>
                  <a:lnTo>
                    <a:pt x="84065" y="5584"/>
                  </a:lnTo>
                  <a:lnTo>
                    <a:pt x="84122" y="5565"/>
                  </a:lnTo>
                  <a:lnTo>
                    <a:pt x="85097" y="5049"/>
                  </a:lnTo>
                  <a:lnTo>
                    <a:pt x="85174" y="5010"/>
                  </a:lnTo>
                  <a:lnTo>
                    <a:pt x="85212" y="4934"/>
                  </a:lnTo>
                  <a:lnTo>
                    <a:pt x="85231" y="4838"/>
                  </a:lnTo>
                  <a:lnTo>
                    <a:pt x="85193" y="4762"/>
                  </a:lnTo>
                  <a:lnTo>
                    <a:pt x="85155" y="4685"/>
                  </a:lnTo>
                  <a:lnTo>
                    <a:pt x="85078" y="4647"/>
                  </a:lnTo>
                  <a:close/>
                  <a:moveTo>
                    <a:pt x="82631" y="5890"/>
                  </a:moveTo>
                  <a:lnTo>
                    <a:pt x="82554" y="5928"/>
                  </a:lnTo>
                  <a:lnTo>
                    <a:pt x="81579" y="6483"/>
                  </a:lnTo>
                  <a:lnTo>
                    <a:pt x="81521" y="6540"/>
                  </a:lnTo>
                  <a:lnTo>
                    <a:pt x="81483" y="6617"/>
                  </a:lnTo>
                  <a:lnTo>
                    <a:pt x="81483" y="6712"/>
                  </a:lnTo>
                  <a:lnTo>
                    <a:pt x="81521" y="6789"/>
                  </a:lnTo>
                  <a:lnTo>
                    <a:pt x="81541" y="6846"/>
                  </a:lnTo>
                  <a:lnTo>
                    <a:pt x="81598" y="6865"/>
                  </a:lnTo>
                  <a:lnTo>
                    <a:pt x="81655" y="6885"/>
                  </a:lnTo>
                  <a:lnTo>
                    <a:pt x="81694" y="6904"/>
                  </a:lnTo>
                  <a:lnTo>
                    <a:pt x="81770" y="6885"/>
                  </a:lnTo>
                  <a:lnTo>
                    <a:pt x="81808" y="6865"/>
                  </a:lnTo>
                  <a:lnTo>
                    <a:pt x="82764" y="6311"/>
                  </a:lnTo>
                  <a:lnTo>
                    <a:pt x="82841" y="6253"/>
                  </a:lnTo>
                  <a:lnTo>
                    <a:pt x="82879" y="6177"/>
                  </a:lnTo>
                  <a:lnTo>
                    <a:pt x="82879" y="6081"/>
                  </a:lnTo>
                  <a:lnTo>
                    <a:pt x="82841" y="6005"/>
                  </a:lnTo>
                  <a:lnTo>
                    <a:pt x="82784" y="5928"/>
                  </a:lnTo>
                  <a:lnTo>
                    <a:pt x="82707" y="5890"/>
                  </a:lnTo>
                  <a:close/>
                  <a:moveTo>
                    <a:pt x="80355" y="7286"/>
                  </a:moveTo>
                  <a:lnTo>
                    <a:pt x="80278" y="7324"/>
                  </a:lnTo>
                  <a:lnTo>
                    <a:pt x="79341" y="7955"/>
                  </a:lnTo>
                  <a:lnTo>
                    <a:pt x="79284" y="8013"/>
                  </a:lnTo>
                  <a:lnTo>
                    <a:pt x="79265" y="8089"/>
                  </a:lnTo>
                  <a:lnTo>
                    <a:pt x="79265" y="8185"/>
                  </a:lnTo>
                  <a:lnTo>
                    <a:pt x="79284" y="8261"/>
                  </a:lnTo>
                  <a:lnTo>
                    <a:pt x="79322" y="8300"/>
                  </a:lnTo>
                  <a:lnTo>
                    <a:pt x="79380" y="8319"/>
                  </a:lnTo>
                  <a:lnTo>
                    <a:pt x="79418" y="8338"/>
                  </a:lnTo>
                  <a:lnTo>
                    <a:pt x="79475" y="8357"/>
                  </a:lnTo>
                  <a:lnTo>
                    <a:pt x="79533" y="8338"/>
                  </a:lnTo>
                  <a:lnTo>
                    <a:pt x="79609" y="8319"/>
                  </a:lnTo>
                  <a:lnTo>
                    <a:pt x="80508" y="7688"/>
                  </a:lnTo>
                  <a:lnTo>
                    <a:pt x="80584" y="7630"/>
                  </a:lnTo>
                  <a:lnTo>
                    <a:pt x="80603" y="7554"/>
                  </a:lnTo>
                  <a:lnTo>
                    <a:pt x="80603" y="7458"/>
                  </a:lnTo>
                  <a:lnTo>
                    <a:pt x="80584" y="7382"/>
                  </a:lnTo>
                  <a:lnTo>
                    <a:pt x="80508" y="7324"/>
                  </a:lnTo>
                  <a:lnTo>
                    <a:pt x="80431" y="7286"/>
                  </a:lnTo>
                  <a:close/>
                  <a:moveTo>
                    <a:pt x="78251" y="8816"/>
                  </a:moveTo>
                  <a:lnTo>
                    <a:pt x="78156" y="8835"/>
                  </a:lnTo>
                  <a:lnTo>
                    <a:pt x="78079" y="8873"/>
                  </a:lnTo>
                  <a:lnTo>
                    <a:pt x="77200" y="9543"/>
                  </a:lnTo>
                  <a:lnTo>
                    <a:pt x="77142" y="9619"/>
                  </a:lnTo>
                  <a:lnTo>
                    <a:pt x="77123" y="9696"/>
                  </a:lnTo>
                  <a:lnTo>
                    <a:pt x="77123" y="9791"/>
                  </a:lnTo>
                  <a:lnTo>
                    <a:pt x="77161" y="9868"/>
                  </a:lnTo>
                  <a:lnTo>
                    <a:pt x="77200" y="9906"/>
                  </a:lnTo>
                  <a:lnTo>
                    <a:pt x="77257" y="9925"/>
                  </a:lnTo>
                  <a:lnTo>
                    <a:pt x="77353" y="9944"/>
                  </a:lnTo>
                  <a:lnTo>
                    <a:pt x="77410" y="9925"/>
                  </a:lnTo>
                  <a:lnTo>
                    <a:pt x="77486" y="9887"/>
                  </a:lnTo>
                  <a:lnTo>
                    <a:pt x="78347" y="9218"/>
                  </a:lnTo>
                  <a:lnTo>
                    <a:pt x="78404" y="9160"/>
                  </a:lnTo>
                  <a:lnTo>
                    <a:pt x="78443" y="9065"/>
                  </a:lnTo>
                  <a:lnTo>
                    <a:pt x="78443" y="8988"/>
                  </a:lnTo>
                  <a:lnTo>
                    <a:pt x="78404" y="8912"/>
                  </a:lnTo>
                  <a:lnTo>
                    <a:pt x="78328" y="8854"/>
                  </a:lnTo>
                  <a:lnTo>
                    <a:pt x="78251" y="8816"/>
                  </a:lnTo>
                  <a:close/>
                  <a:moveTo>
                    <a:pt x="76090" y="10499"/>
                  </a:moveTo>
                  <a:lnTo>
                    <a:pt x="76014" y="10537"/>
                  </a:lnTo>
                  <a:lnTo>
                    <a:pt x="75173" y="11283"/>
                  </a:lnTo>
                  <a:lnTo>
                    <a:pt x="75115" y="11359"/>
                  </a:lnTo>
                  <a:lnTo>
                    <a:pt x="75096" y="11436"/>
                  </a:lnTo>
                  <a:lnTo>
                    <a:pt x="75115" y="11531"/>
                  </a:lnTo>
                  <a:lnTo>
                    <a:pt x="75153" y="11589"/>
                  </a:lnTo>
                  <a:lnTo>
                    <a:pt x="75230" y="11646"/>
                  </a:lnTo>
                  <a:lnTo>
                    <a:pt x="75326" y="11665"/>
                  </a:lnTo>
                  <a:lnTo>
                    <a:pt x="75402" y="11665"/>
                  </a:lnTo>
                  <a:lnTo>
                    <a:pt x="75479" y="11608"/>
                  </a:lnTo>
                  <a:lnTo>
                    <a:pt x="76301" y="10881"/>
                  </a:lnTo>
                  <a:lnTo>
                    <a:pt x="76358" y="10805"/>
                  </a:lnTo>
                  <a:lnTo>
                    <a:pt x="76377" y="10728"/>
                  </a:lnTo>
                  <a:lnTo>
                    <a:pt x="76358" y="10652"/>
                  </a:lnTo>
                  <a:lnTo>
                    <a:pt x="76320" y="10575"/>
                  </a:lnTo>
                  <a:lnTo>
                    <a:pt x="76243" y="10518"/>
                  </a:lnTo>
                  <a:lnTo>
                    <a:pt x="76167" y="10499"/>
                  </a:lnTo>
                  <a:close/>
                  <a:moveTo>
                    <a:pt x="74102" y="12296"/>
                  </a:moveTo>
                  <a:lnTo>
                    <a:pt x="74044" y="12354"/>
                  </a:lnTo>
                  <a:lnTo>
                    <a:pt x="73241" y="13138"/>
                  </a:lnTo>
                  <a:lnTo>
                    <a:pt x="73203" y="13214"/>
                  </a:lnTo>
                  <a:lnTo>
                    <a:pt x="73184" y="13291"/>
                  </a:lnTo>
                  <a:lnTo>
                    <a:pt x="73203" y="13367"/>
                  </a:lnTo>
                  <a:lnTo>
                    <a:pt x="73241" y="13444"/>
                  </a:lnTo>
                  <a:lnTo>
                    <a:pt x="73318" y="13501"/>
                  </a:lnTo>
                  <a:lnTo>
                    <a:pt x="73490" y="13501"/>
                  </a:lnTo>
                  <a:lnTo>
                    <a:pt x="73547" y="13444"/>
                  </a:lnTo>
                  <a:lnTo>
                    <a:pt x="74350" y="12679"/>
                  </a:lnTo>
                  <a:lnTo>
                    <a:pt x="74389" y="12602"/>
                  </a:lnTo>
                  <a:lnTo>
                    <a:pt x="74408" y="12507"/>
                  </a:lnTo>
                  <a:lnTo>
                    <a:pt x="74389" y="12430"/>
                  </a:lnTo>
                  <a:lnTo>
                    <a:pt x="74350" y="12354"/>
                  </a:lnTo>
                  <a:lnTo>
                    <a:pt x="74274" y="12315"/>
                  </a:lnTo>
                  <a:lnTo>
                    <a:pt x="74197" y="12296"/>
                  </a:lnTo>
                  <a:close/>
                  <a:moveTo>
                    <a:pt x="72304" y="14170"/>
                  </a:moveTo>
                  <a:lnTo>
                    <a:pt x="72228" y="14190"/>
                  </a:lnTo>
                  <a:lnTo>
                    <a:pt x="72151" y="14247"/>
                  </a:lnTo>
                  <a:lnTo>
                    <a:pt x="71367" y="15031"/>
                  </a:lnTo>
                  <a:lnTo>
                    <a:pt x="71329" y="15107"/>
                  </a:lnTo>
                  <a:lnTo>
                    <a:pt x="71310" y="15184"/>
                  </a:lnTo>
                  <a:lnTo>
                    <a:pt x="71329" y="15280"/>
                  </a:lnTo>
                  <a:lnTo>
                    <a:pt x="71386" y="15356"/>
                  </a:lnTo>
                  <a:lnTo>
                    <a:pt x="71444" y="15394"/>
                  </a:lnTo>
                  <a:lnTo>
                    <a:pt x="71539" y="15413"/>
                  </a:lnTo>
                  <a:lnTo>
                    <a:pt x="71616" y="15394"/>
                  </a:lnTo>
                  <a:lnTo>
                    <a:pt x="71692" y="15337"/>
                  </a:lnTo>
                  <a:lnTo>
                    <a:pt x="72457" y="14553"/>
                  </a:lnTo>
                  <a:lnTo>
                    <a:pt x="72514" y="14476"/>
                  </a:lnTo>
                  <a:lnTo>
                    <a:pt x="72534" y="14381"/>
                  </a:lnTo>
                  <a:lnTo>
                    <a:pt x="72514" y="14304"/>
                  </a:lnTo>
                  <a:lnTo>
                    <a:pt x="72457" y="14228"/>
                  </a:lnTo>
                  <a:lnTo>
                    <a:pt x="72381" y="14190"/>
                  </a:lnTo>
                  <a:lnTo>
                    <a:pt x="72304" y="14170"/>
                  </a:lnTo>
                  <a:close/>
                  <a:moveTo>
                    <a:pt x="70449" y="16083"/>
                  </a:moveTo>
                  <a:lnTo>
                    <a:pt x="70373" y="16102"/>
                  </a:lnTo>
                  <a:lnTo>
                    <a:pt x="70296" y="16140"/>
                  </a:lnTo>
                  <a:lnTo>
                    <a:pt x="69512" y="16943"/>
                  </a:lnTo>
                  <a:lnTo>
                    <a:pt x="69474" y="17020"/>
                  </a:lnTo>
                  <a:lnTo>
                    <a:pt x="69455" y="17096"/>
                  </a:lnTo>
                  <a:lnTo>
                    <a:pt x="69474" y="17173"/>
                  </a:lnTo>
                  <a:lnTo>
                    <a:pt x="69512" y="17249"/>
                  </a:lnTo>
                  <a:lnTo>
                    <a:pt x="69589" y="17307"/>
                  </a:lnTo>
                  <a:lnTo>
                    <a:pt x="69761" y="17307"/>
                  </a:lnTo>
                  <a:lnTo>
                    <a:pt x="69837" y="17249"/>
                  </a:lnTo>
                  <a:lnTo>
                    <a:pt x="70621" y="16465"/>
                  </a:lnTo>
                  <a:lnTo>
                    <a:pt x="70660" y="16389"/>
                  </a:lnTo>
                  <a:lnTo>
                    <a:pt x="70679" y="16293"/>
                  </a:lnTo>
                  <a:lnTo>
                    <a:pt x="70660" y="16217"/>
                  </a:lnTo>
                  <a:lnTo>
                    <a:pt x="70602" y="16140"/>
                  </a:lnTo>
                  <a:lnTo>
                    <a:pt x="70526" y="16102"/>
                  </a:lnTo>
                  <a:lnTo>
                    <a:pt x="70449" y="16083"/>
                  </a:lnTo>
                  <a:close/>
                  <a:moveTo>
                    <a:pt x="68575" y="17957"/>
                  </a:moveTo>
                  <a:lnTo>
                    <a:pt x="68499" y="17976"/>
                  </a:lnTo>
                  <a:lnTo>
                    <a:pt x="68422" y="18033"/>
                  </a:lnTo>
                  <a:lnTo>
                    <a:pt x="67619" y="18798"/>
                  </a:lnTo>
                  <a:lnTo>
                    <a:pt x="67581" y="18856"/>
                  </a:lnTo>
                  <a:lnTo>
                    <a:pt x="67562" y="18951"/>
                  </a:lnTo>
                  <a:lnTo>
                    <a:pt x="67562" y="19028"/>
                  </a:lnTo>
                  <a:lnTo>
                    <a:pt x="67619" y="19104"/>
                  </a:lnTo>
                  <a:lnTo>
                    <a:pt x="67696" y="19162"/>
                  </a:lnTo>
                  <a:lnTo>
                    <a:pt x="67772" y="19181"/>
                  </a:lnTo>
                  <a:lnTo>
                    <a:pt x="67848" y="19162"/>
                  </a:lnTo>
                  <a:lnTo>
                    <a:pt x="67925" y="19123"/>
                  </a:lnTo>
                  <a:lnTo>
                    <a:pt x="68728" y="18339"/>
                  </a:lnTo>
                  <a:lnTo>
                    <a:pt x="68786" y="18282"/>
                  </a:lnTo>
                  <a:lnTo>
                    <a:pt x="68805" y="18186"/>
                  </a:lnTo>
                  <a:lnTo>
                    <a:pt x="68786" y="18110"/>
                  </a:lnTo>
                  <a:lnTo>
                    <a:pt x="68728" y="18033"/>
                  </a:lnTo>
                  <a:lnTo>
                    <a:pt x="68671" y="17976"/>
                  </a:lnTo>
                  <a:lnTo>
                    <a:pt x="68575" y="17957"/>
                  </a:lnTo>
                  <a:close/>
                  <a:moveTo>
                    <a:pt x="26180" y="19754"/>
                  </a:moveTo>
                  <a:lnTo>
                    <a:pt x="25070" y="19793"/>
                  </a:lnTo>
                  <a:lnTo>
                    <a:pt x="24975" y="19831"/>
                  </a:lnTo>
                  <a:lnTo>
                    <a:pt x="24917" y="19869"/>
                  </a:lnTo>
                  <a:lnTo>
                    <a:pt x="24860" y="19946"/>
                  </a:lnTo>
                  <a:lnTo>
                    <a:pt x="24860" y="20041"/>
                  </a:lnTo>
                  <a:lnTo>
                    <a:pt x="24879" y="20118"/>
                  </a:lnTo>
                  <a:lnTo>
                    <a:pt x="24917" y="20175"/>
                  </a:lnTo>
                  <a:lnTo>
                    <a:pt x="24994" y="20232"/>
                  </a:lnTo>
                  <a:lnTo>
                    <a:pt x="25070" y="20252"/>
                  </a:lnTo>
                  <a:lnTo>
                    <a:pt x="25090" y="20252"/>
                  </a:lnTo>
                  <a:lnTo>
                    <a:pt x="26180" y="20213"/>
                  </a:lnTo>
                  <a:lnTo>
                    <a:pt x="26275" y="20194"/>
                  </a:lnTo>
                  <a:lnTo>
                    <a:pt x="26333" y="20137"/>
                  </a:lnTo>
                  <a:lnTo>
                    <a:pt x="26390" y="20060"/>
                  </a:lnTo>
                  <a:lnTo>
                    <a:pt x="26409" y="19984"/>
                  </a:lnTo>
                  <a:lnTo>
                    <a:pt x="26390" y="19888"/>
                  </a:lnTo>
                  <a:lnTo>
                    <a:pt x="26333" y="19831"/>
                  </a:lnTo>
                  <a:lnTo>
                    <a:pt x="26256" y="19773"/>
                  </a:lnTo>
                  <a:lnTo>
                    <a:pt x="26180" y="19754"/>
                  </a:lnTo>
                  <a:close/>
                  <a:moveTo>
                    <a:pt x="27748" y="19773"/>
                  </a:moveTo>
                  <a:lnTo>
                    <a:pt x="27652" y="19793"/>
                  </a:lnTo>
                  <a:lnTo>
                    <a:pt x="27576" y="19831"/>
                  </a:lnTo>
                  <a:lnTo>
                    <a:pt x="27537" y="19907"/>
                  </a:lnTo>
                  <a:lnTo>
                    <a:pt x="27518" y="19984"/>
                  </a:lnTo>
                  <a:lnTo>
                    <a:pt x="27518" y="20079"/>
                  </a:lnTo>
                  <a:lnTo>
                    <a:pt x="27576" y="20156"/>
                  </a:lnTo>
                  <a:lnTo>
                    <a:pt x="27633" y="20194"/>
                  </a:lnTo>
                  <a:lnTo>
                    <a:pt x="27729" y="20213"/>
                  </a:lnTo>
                  <a:lnTo>
                    <a:pt x="28819" y="20271"/>
                  </a:lnTo>
                  <a:lnTo>
                    <a:pt x="28838" y="20271"/>
                  </a:lnTo>
                  <a:lnTo>
                    <a:pt x="28914" y="20252"/>
                  </a:lnTo>
                  <a:lnTo>
                    <a:pt x="28991" y="20213"/>
                  </a:lnTo>
                  <a:lnTo>
                    <a:pt x="29029" y="20156"/>
                  </a:lnTo>
                  <a:lnTo>
                    <a:pt x="29067" y="20079"/>
                  </a:lnTo>
                  <a:lnTo>
                    <a:pt x="29048" y="19984"/>
                  </a:lnTo>
                  <a:lnTo>
                    <a:pt x="29010" y="19907"/>
                  </a:lnTo>
                  <a:lnTo>
                    <a:pt x="28933" y="19850"/>
                  </a:lnTo>
                  <a:lnTo>
                    <a:pt x="28857" y="19831"/>
                  </a:lnTo>
                  <a:lnTo>
                    <a:pt x="27748" y="19773"/>
                  </a:lnTo>
                  <a:close/>
                  <a:moveTo>
                    <a:pt x="23502" y="19926"/>
                  </a:moveTo>
                  <a:lnTo>
                    <a:pt x="22393" y="20060"/>
                  </a:lnTo>
                  <a:lnTo>
                    <a:pt x="22317" y="20079"/>
                  </a:lnTo>
                  <a:lnTo>
                    <a:pt x="22240" y="20137"/>
                  </a:lnTo>
                  <a:lnTo>
                    <a:pt x="22202" y="20213"/>
                  </a:lnTo>
                  <a:lnTo>
                    <a:pt x="22202" y="20309"/>
                  </a:lnTo>
                  <a:lnTo>
                    <a:pt x="22240" y="20385"/>
                  </a:lnTo>
                  <a:lnTo>
                    <a:pt x="22279" y="20443"/>
                  </a:lnTo>
                  <a:lnTo>
                    <a:pt x="22355" y="20481"/>
                  </a:lnTo>
                  <a:lnTo>
                    <a:pt x="22432" y="20500"/>
                  </a:lnTo>
                  <a:lnTo>
                    <a:pt x="22451" y="20481"/>
                  </a:lnTo>
                  <a:lnTo>
                    <a:pt x="23541" y="20366"/>
                  </a:lnTo>
                  <a:lnTo>
                    <a:pt x="23636" y="20328"/>
                  </a:lnTo>
                  <a:lnTo>
                    <a:pt x="23694" y="20271"/>
                  </a:lnTo>
                  <a:lnTo>
                    <a:pt x="23732" y="20213"/>
                  </a:lnTo>
                  <a:lnTo>
                    <a:pt x="23751" y="20118"/>
                  </a:lnTo>
                  <a:lnTo>
                    <a:pt x="23713" y="20041"/>
                  </a:lnTo>
                  <a:lnTo>
                    <a:pt x="23675" y="19965"/>
                  </a:lnTo>
                  <a:lnTo>
                    <a:pt x="23598" y="19926"/>
                  </a:lnTo>
                  <a:close/>
                  <a:moveTo>
                    <a:pt x="30329" y="19984"/>
                  </a:moveTo>
                  <a:lnTo>
                    <a:pt x="30253" y="20022"/>
                  </a:lnTo>
                  <a:lnTo>
                    <a:pt x="30195" y="20099"/>
                  </a:lnTo>
                  <a:lnTo>
                    <a:pt x="30157" y="20175"/>
                  </a:lnTo>
                  <a:lnTo>
                    <a:pt x="30176" y="20271"/>
                  </a:lnTo>
                  <a:lnTo>
                    <a:pt x="30215" y="20347"/>
                  </a:lnTo>
                  <a:lnTo>
                    <a:pt x="30272" y="20404"/>
                  </a:lnTo>
                  <a:lnTo>
                    <a:pt x="30348" y="20424"/>
                  </a:lnTo>
                  <a:lnTo>
                    <a:pt x="31438" y="20577"/>
                  </a:lnTo>
                  <a:lnTo>
                    <a:pt x="31553" y="20577"/>
                  </a:lnTo>
                  <a:lnTo>
                    <a:pt x="31630" y="20538"/>
                  </a:lnTo>
                  <a:lnTo>
                    <a:pt x="31668" y="20462"/>
                  </a:lnTo>
                  <a:lnTo>
                    <a:pt x="31706" y="20385"/>
                  </a:lnTo>
                  <a:lnTo>
                    <a:pt x="31687" y="20309"/>
                  </a:lnTo>
                  <a:lnTo>
                    <a:pt x="31668" y="20232"/>
                  </a:lnTo>
                  <a:lnTo>
                    <a:pt x="31591" y="20175"/>
                  </a:lnTo>
                  <a:lnTo>
                    <a:pt x="31515" y="20137"/>
                  </a:lnTo>
                  <a:lnTo>
                    <a:pt x="30406" y="19984"/>
                  </a:lnTo>
                  <a:close/>
                  <a:moveTo>
                    <a:pt x="66644" y="19773"/>
                  </a:moveTo>
                  <a:lnTo>
                    <a:pt x="66567" y="19793"/>
                  </a:lnTo>
                  <a:lnTo>
                    <a:pt x="66491" y="19831"/>
                  </a:lnTo>
                  <a:lnTo>
                    <a:pt x="65649" y="20538"/>
                  </a:lnTo>
                  <a:lnTo>
                    <a:pt x="65592" y="20615"/>
                  </a:lnTo>
                  <a:lnTo>
                    <a:pt x="65573" y="20691"/>
                  </a:lnTo>
                  <a:lnTo>
                    <a:pt x="65573" y="20787"/>
                  </a:lnTo>
                  <a:lnTo>
                    <a:pt x="65611" y="20863"/>
                  </a:lnTo>
                  <a:lnTo>
                    <a:pt x="65688" y="20921"/>
                  </a:lnTo>
                  <a:lnTo>
                    <a:pt x="65783" y="20940"/>
                  </a:lnTo>
                  <a:lnTo>
                    <a:pt x="65860" y="20921"/>
                  </a:lnTo>
                  <a:lnTo>
                    <a:pt x="65936" y="20883"/>
                  </a:lnTo>
                  <a:lnTo>
                    <a:pt x="66778" y="20156"/>
                  </a:lnTo>
                  <a:lnTo>
                    <a:pt x="66835" y="20099"/>
                  </a:lnTo>
                  <a:lnTo>
                    <a:pt x="66854" y="20022"/>
                  </a:lnTo>
                  <a:lnTo>
                    <a:pt x="66835" y="19926"/>
                  </a:lnTo>
                  <a:lnTo>
                    <a:pt x="66797" y="19850"/>
                  </a:lnTo>
                  <a:lnTo>
                    <a:pt x="66720" y="19793"/>
                  </a:lnTo>
                  <a:lnTo>
                    <a:pt x="66644" y="19773"/>
                  </a:lnTo>
                  <a:close/>
                  <a:moveTo>
                    <a:pt x="20844" y="20290"/>
                  </a:moveTo>
                  <a:lnTo>
                    <a:pt x="19754" y="20519"/>
                  </a:lnTo>
                  <a:lnTo>
                    <a:pt x="19678" y="20557"/>
                  </a:lnTo>
                  <a:lnTo>
                    <a:pt x="19620" y="20615"/>
                  </a:lnTo>
                  <a:lnTo>
                    <a:pt x="19582" y="20691"/>
                  </a:lnTo>
                  <a:lnTo>
                    <a:pt x="19582" y="20787"/>
                  </a:lnTo>
                  <a:lnTo>
                    <a:pt x="19620" y="20863"/>
                  </a:lnTo>
                  <a:lnTo>
                    <a:pt x="19678" y="20902"/>
                  </a:lnTo>
                  <a:lnTo>
                    <a:pt x="19735" y="20940"/>
                  </a:lnTo>
                  <a:lnTo>
                    <a:pt x="19812" y="20959"/>
                  </a:lnTo>
                  <a:lnTo>
                    <a:pt x="19850" y="20959"/>
                  </a:lnTo>
                  <a:lnTo>
                    <a:pt x="20940" y="20730"/>
                  </a:lnTo>
                  <a:lnTo>
                    <a:pt x="21016" y="20710"/>
                  </a:lnTo>
                  <a:lnTo>
                    <a:pt x="21074" y="20634"/>
                  </a:lnTo>
                  <a:lnTo>
                    <a:pt x="21112" y="20557"/>
                  </a:lnTo>
                  <a:lnTo>
                    <a:pt x="21112" y="20481"/>
                  </a:lnTo>
                  <a:lnTo>
                    <a:pt x="21074" y="20385"/>
                  </a:lnTo>
                  <a:lnTo>
                    <a:pt x="21016" y="20328"/>
                  </a:lnTo>
                  <a:lnTo>
                    <a:pt x="20940" y="20309"/>
                  </a:lnTo>
                  <a:lnTo>
                    <a:pt x="20844" y="20290"/>
                  </a:lnTo>
                  <a:close/>
                  <a:moveTo>
                    <a:pt x="32968" y="20424"/>
                  </a:moveTo>
                  <a:lnTo>
                    <a:pt x="32892" y="20462"/>
                  </a:lnTo>
                  <a:lnTo>
                    <a:pt x="32815" y="20519"/>
                  </a:lnTo>
                  <a:lnTo>
                    <a:pt x="32796" y="20596"/>
                  </a:lnTo>
                  <a:lnTo>
                    <a:pt x="32796" y="20691"/>
                  </a:lnTo>
                  <a:lnTo>
                    <a:pt x="32815" y="20768"/>
                  </a:lnTo>
                  <a:lnTo>
                    <a:pt x="32873" y="20825"/>
                  </a:lnTo>
                  <a:lnTo>
                    <a:pt x="32968" y="20863"/>
                  </a:lnTo>
                  <a:lnTo>
                    <a:pt x="34039" y="21093"/>
                  </a:lnTo>
                  <a:lnTo>
                    <a:pt x="34097" y="21112"/>
                  </a:lnTo>
                  <a:lnTo>
                    <a:pt x="34154" y="21093"/>
                  </a:lnTo>
                  <a:lnTo>
                    <a:pt x="34230" y="21055"/>
                  </a:lnTo>
                  <a:lnTo>
                    <a:pt x="34269" y="20997"/>
                  </a:lnTo>
                  <a:lnTo>
                    <a:pt x="34307" y="20940"/>
                  </a:lnTo>
                  <a:lnTo>
                    <a:pt x="34307" y="20844"/>
                  </a:lnTo>
                  <a:lnTo>
                    <a:pt x="34269" y="20768"/>
                  </a:lnTo>
                  <a:lnTo>
                    <a:pt x="34211" y="20710"/>
                  </a:lnTo>
                  <a:lnTo>
                    <a:pt x="34135" y="20672"/>
                  </a:lnTo>
                  <a:lnTo>
                    <a:pt x="33045" y="20424"/>
                  </a:lnTo>
                  <a:close/>
                  <a:moveTo>
                    <a:pt x="18244" y="20883"/>
                  </a:moveTo>
                  <a:lnTo>
                    <a:pt x="17173" y="21208"/>
                  </a:lnTo>
                  <a:lnTo>
                    <a:pt x="17096" y="21246"/>
                  </a:lnTo>
                  <a:lnTo>
                    <a:pt x="17039" y="21303"/>
                  </a:lnTo>
                  <a:lnTo>
                    <a:pt x="17020" y="21380"/>
                  </a:lnTo>
                  <a:lnTo>
                    <a:pt x="17020" y="21475"/>
                  </a:lnTo>
                  <a:lnTo>
                    <a:pt x="17058" y="21533"/>
                  </a:lnTo>
                  <a:lnTo>
                    <a:pt x="17096" y="21590"/>
                  </a:lnTo>
                  <a:lnTo>
                    <a:pt x="17173" y="21628"/>
                  </a:lnTo>
                  <a:lnTo>
                    <a:pt x="17307" y="21628"/>
                  </a:lnTo>
                  <a:lnTo>
                    <a:pt x="18358" y="21322"/>
                  </a:lnTo>
                  <a:lnTo>
                    <a:pt x="18435" y="21284"/>
                  </a:lnTo>
                  <a:lnTo>
                    <a:pt x="18492" y="21208"/>
                  </a:lnTo>
                  <a:lnTo>
                    <a:pt x="18511" y="21131"/>
                  </a:lnTo>
                  <a:lnTo>
                    <a:pt x="18511" y="21055"/>
                  </a:lnTo>
                  <a:lnTo>
                    <a:pt x="18473" y="20978"/>
                  </a:lnTo>
                  <a:lnTo>
                    <a:pt x="18416" y="20921"/>
                  </a:lnTo>
                  <a:lnTo>
                    <a:pt x="18339" y="20883"/>
                  </a:lnTo>
                  <a:close/>
                  <a:moveTo>
                    <a:pt x="35569" y="21055"/>
                  </a:moveTo>
                  <a:lnTo>
                    <a:pt x="35473" y="21074"/>
                  </a:lnTo>
                  <a:lnTo>
                    <a:pt x="35416" y="21131"/>
                  </a:lnTo>
                  <a:lnTo>
                    <a:pt x="35378" y="21208"/>
                  </a:lnTo>
                  <a:lnTo>
                    <a:pt x="35378" y="21303"/>
                  </a:lnTo>
                  <a:lnTo>
                    <a:pt x="35397" y="21380"/>
                  </a:lnTo>
                  <a:lnTo>
                    <a:pt x="35454" y="21437"/>
                  </a:lnTo>
                  <a:lnTo>
                    <a:pt x="35531" y="21475"/>
                  </a:lnTo>
                  <a:lnTo>
                    <a:pt x="36602" y="21781"/>
                  </a:lnTo>
                  <a:lnTo>
                    <a:pt x="36735" y="21781"/>
                  </a:lnTo>
                  <a:lnTo>
                    <a:pt x="36793" y="21743"/>
                  </a:lnTo>
                  <a:lnTo>
                    <a:pt x="36850" y="21686"/>
                  </a:lnTo>
                  <a:lnTo>
                    <a:pt x="36869" y="21628"/>
                  </a:lnTo>
                  <a:lnTo>
                    <a:pt x="36888" y="21533"/>
                  </a:lnTo>
                  <a:lnTo>
                    <a:pt x="36850" y="21456"/>
                  </a:lnTo>
                  <a:lnTo>
                    <a:pt x="36793" y="21399"/>
                  </a:lnTo>
                  <a:lnTo>
                    <a:pt x="36716" y="21361"/>
                  </a:lnTo>
                  <a:lnTo>
                    <a:pt x="35645" y="21055"/>
                  </a:lnTo>
                  <a:close/>
                  <a:moveTo>
                    <a:pt x="15681" y="21686"/>
                  </a:moveTo>
                  <a:lnTo>
                    <a:pt x="14648" y="22087"/>
                  </a:lnTo>
                  <a:lnTo>
                    <a:pt x="14572" y="22126"/>
                  </a:lnTo>
                  <a:lnTo>
                    <a:pt x="14515" y="22202"/>
                  </a:lnTo>
                  <a:lnTo>
                    <a:pt x="14495" y="22279"/>
                  </a:lnTo>
                  <a:lnTo>
                    <a:pt x="14515" y="22374"/>
                  </a:lnTo>
                  <a:lnTo>
                    <a:pt x="14553" y="22432"/>
                  </a:lnTo>
                  <a:lnTo>
                    <a:pt x="14591" y="22470"/>
                  </a:lnTo>
                  <a:lnTo>
                    <a:pt x="14668" y="22508"/>
                  </a:lnTo>
                  <a:lnTo>
                    <a:pt x="14725" y="22508"/>
                  </a:lnTo>
                  <a:lnTo>
                    <a:pt x="14801" y="22489"/>
                  </a:lnTo>
                  <a:lnTo>
                    <a:pt x="15834" y="22106"/>
                  </a:lnTo>
                  <a:lnTo>
                    <a:pt x="15911" y="22068"/>
                  </a:lnTo>
                  <a:lnTo>
                    <a:pt x="15968" y="21992"/>
                  </a:lnTo>
                  <a:lnTo>
                    <a:pt x="15987" y="21915"/>
                  </a:lnTo>
                  <a:lnTo>
                    <a:pt x="15968" y="21820"/>
                  </a:lnTo>
                  <a:lnTo>
                    <a:pt x="15930" y="21743"/>
                  </a:lnTo>
                  <a:lnTo>
                    <a:pt x="15853" y="21705"/>
                  </a:lnTo>
                  <a:lnTo>
                    <a:pt x="15777" y="21686"/>
                  </a:lnTo>
                  <a:close/>
                  <a:moveTo>
                    <a:pt x="64521" y="21456"/>
                  </a:moveTo>
                  <a:lnTo>
                    <a:pt x="64425" y="21495"/>
                  </a:lnTo>
                  <a:lnTo>
                    <a:pt x="63986" y="21820"/>
                  </a:lnTo>
                  <a:lnTo>
                    <a:pt x="63546" y="22126"/>
                  </a:lnTo>
                  <a:lnTo>
                    <a:pt x="63469" y="22183"/>
                  </a:lnTo>
                  <a:lnTo>
                    <a:pt x="63450" y="22259"/>
                  </a:lnTo>
                  <a:lnTo>
                    <a:pt x="63450" y="22355"/>
                  </a:lnTo>
                  <a:lnTo>
                    <a:pt x="63469" y="22432"/>
                  </a:lnTo>
                  <a:lnTo>
                    <a:pt x="63508" y="22470"/>
                  </a:lnTo>
                  <a:lnTo>
                    <a:pt x="63565" y="22508"/>
                  </a:lnTo>
                  <a:lnTo>
                    <a:pt x="63603" y="22527"/>
                  </a:lnTo>
                  <a:lnTo>
                    <a:pt x="63718" y="22527"/>
                  </a:lnTo>
                  <a:lnTo>
                    <a:pt x="63794" y="22489"/>
                  </a:lnTo>
                  <a:lnTo>
                    <a:pt x="64234" y="22183"/>
                  </a:lnTo>
                  <a:lnTo>
                    <a:pt x="64693" y="21858"/>
                  </a:lnTo>
                  <a:lnTo>
                    <a:pt x="64751" y="21781"/>
                  </a:lnTo>
                  <a:lnTo>
                    <a:pt x="64789" y="21705"/>
                  </a:lnTo>
                  <a:lnTo>
                    <a:pt x="64789" y="21628"/>
                  </a:lnTo>
                  <a:lnTo>
                    <a:pt x="64751" y="21533"/>
                  </a:lnTo>
                  <a:lnTo>
                    <a:pt x="64674" y="21475"/>
                  </a:lnTo>
                  <a:lnTo>
                    <a:pt x="64598" y="21456"/>
                  </a:lnTo>
                  <a:close/>
                  <a:moveTo>
                    <a:pt x="38131" y="21781"/>
                  </a:moveTo>
                  <a:lnTo>
                    <a:pt x="38036" y="21820"/>
                  </a:lnTo>
                  <a:lnTo>
                    <a:pt x="37978" y="21858"/>
                  </a:lnTo>
                  <a:lnTo>
                    <a:pt x="37940" y="21934"/>
                  </a:lnTo>
                  <a:lnTo>
                    <a:pt x="37921" y="22030"/>
                  </a:lnTo>
                  <a:lnTo>
                    <a:pt x="37959" y="22106"/>
                  </a:lnTo>
                  <a:lnTo>
                    <a:pt x="37998" y="22183"/>
                  </a:lnTo>
                  <a:lnTo>
                    <a:pt x="38074" y="22221"/>
                  </a:lnTo>
                  <a:lnTo>
                    <a:pt x="39145" y="22546"/>
                  </a:lnTo>
                  <a:lnTo>
                    <a:pt x="39202" y="22565"/>
                  </a:lnTo>
                  <a:lnTo>
                    <a:pt x="39279" y="22546"/>
                  </a:lnTo>
                  <a:lnTo>
                    <a:pt x="39336" y="22508"/>
                  </a:lnTo>
                  <a:lnTo>
                    <a:pt x="39374" y="22470"/>
                  </a:lnTo>
                  <a:lnTo>
                    <a:pt x="39413" y="22412"/>
                  </a:lnTo>
                  <a:lnTo>
                    <a:pt x="39432" y="22317"/>
                  </a:lnTo>
                  <a:lnTo>
                    <a:pt x="39394" y="22240"/>
                  </a:lnTo>
                  <a:lnTo>
                    <a:pt x="39355" y="22164"/>
                  </a:lnTo>
                  <a:lnTo>
                    <a:pt x="39279" y="22126"/>
                  </a:lnTo>
                  <a:lnTo>
                    <a:pt x="38208" y="21800"/>
                  </a:lnTo>
                  <a:lnTo>
                    <a:pt x="38131" y="21781"/>
                  </a:lnTo>
                  <a:close/>
                  <a:moveTo>
                    <a:pt x="40656" y="22585"/>
                  </a:moveTo>
                  <a:lnTo>
                    <a:pt x="40579" y="22604"/>
                  </a:lnTo>
                  <a:lnTo>
                    <a:pt x="40522" y="22661"/>
                  </a:lnTo>
                  <a:lnTo>
                    <a:pt x="40464" y="22738"/>
                  </a:lnTo>
                  <a:lnTo>
                    <a:pt x="40464" y="22833"/>
                  </a:lnTo>
                  <a:lnTo>
                    <a:pt x="40484" y="22910"/>
                  </a:lnTo>
                  <a:lnTo>
                    <a:pt x="40541" y="22967"/>
                  </a:lnTo>
                  <a:lnTo>
                    <a:pt x="40617" y="23024"/>
                  </a:lnTo>
                  <a:lnTo>
                    <a:pt x="41669" y="23349"/>
                  </a:lnTo>
                  <a:lnTo>
                    <a:pt x="41746" y="23369"/>
                  </a:lnTo>
                  <a:lnTo>
                    <a:pt x="41803" y="23349"/>
                  </a:lnTo>
                  <a:lnTo>
                    <a:pt x="41880" y="23311"/>
                  </a:lnTo>
                  <a:lnTo>
                    <a:pt x="41918" y="23273"/>
                  </a:lnTo>
                  <a:lnTo>
                    <a:pt x="41956" y="23196"/>
                  </a:lnTo>
                  <a:lnTo>
                    <a:pt x="41956" y="23120"/>
                  </a:lnTo>
                  <a:lnTo>
                    <a:pt x="41937" y="23043"/>
                  </a:lnTo>
                  <a:lnTo>
                    <a:pt x="41880" y="22967"/>
                  </a:lnTo>
                  <a:lnTo>
                    <a:pt x="41803" y="22929"/>
                  </a:lnTo>
                  <a:lnTo>
                    <a:pt x="40751" y="22604"/>
                  </a:lnTo>
                  <a:lnTo>
                    <a:pt x="40656" y="22585"/>
                  </a:lnTo>
                  <a:close/>
                  <a:moveTo>
                    <a:pt x="13291" y="22680"/>
                  </a:moveTo>
                  <a:lnTo>
                    <a:pt x="13195" y="22699"/>
                  </a:lnTo>
                  <a:lnTo>
                    <a:pt x="12201" y="23158"/>
                  </a:lnTo>
                  <a:lnTo>
                    <a:pt x="12124" y="23216"/>
                  </a:lnTo>
                  <a:lnTo>
                    <a:pt x="12086" y="23292"/>
                  </a:lnTo>
                  <a:lnTo>
                    <a:pt x="12067" y="23369"/>
                  </a:lnTo>
                  <a:lnTo>
                    <a:pt x="12086" y="23464"/>
                  </a:lnTo>
                  <a:lnTo>
                    <a:pt x="12124" y="23522"/>
                  </a:lnTo>
                  <a:lnTo>
                    <a:pt x="12182" y="23560"/>
                  </a:lnTo>
                  <a:lnTo>
                    <a:pt x="12239" y="23579"/>
                  </a:lnTo>
                  <a:lnTo>
                    <a:pt x="12335" y="23579"/>
                  </a:lnTo>
                  <a:lnTo>
                    <a:pt x="12392" y="23560"/>
                  </a:lnTo>
                  <a:lnTo>
                    <a:pt x="13386" y="23101"/>
                  </a:lnTo>
                  <a:lnTo>
                    <a:pt x="13463" y="23043"/>
                  </a:lnTo>
                  <a:lnTo>
                    <a:pt x="13501" y="22967"/>
                  </a:lnTo>
                  <a:lnTo>
                    <a:pt x="13520" y="22890"/>
                  </a:lnTo>
                  <a:lnTo>
                    <a:pt x="13501" y="22795"/>
                  </a:lnTo>
                  <a:lnTo>
                    <a:pt x="13444" y="22738"/>
                  </a:lnTo>
                  <a:lnTo>
                    <a:pt x="13367" y="22680"/>
                  </a:lnTo>
                  <a:close/>
                  <a:moveTo>
                    <a:pt x="62322" y="22910"/>
                  </a:moveTo>
                  <a:lnTo>
                    <a:pt x="62226" y="22948"/>
                  </a:lnTo>
                  <a:lnTo>
                    <a:pt x="61748" y="23196"/>
                  </a:lnTo>
                  <a:lnTo>
                    <a:pt x="61270" y="23464"/>
                  </a:lnTo>
                  <a:lnTo>
                    <a:pt x="61194" y="23502"/>
                  </a:lnTo>
                  <a:lnTo>
                    <a:pt x="61155" y="23579"/>
                  </a:lnTo>
                  <a:lnTo>
                    <a:pt x="61155" y="23675"/>
                  </a:lnTo>
                  <a:lnTo>
                    <a:pt x="61175" y="23751"/>
                  </a:lnTo>
                  <a:lnTo>
                    <a:pt x="61213" y="23808"/>
                  </a:lnTo>
                  <a:lnTo>
                    <a:pt x="61251" y="23847"/>
                  </a:lnTo>
                  <a:lnTo>
                    <a:pt x="61308" y="23866"/>
                  </a:lnTo>
                  <a:lnTo>
                    <a:pt x="61423" y="23866"/>
                  </a:lnTo>
                  <a:lnTo>
                    <a:pt x="61461" y="23847"/>
                  </a:lnTo>
                  <a:lnTo>
                    <a:pt x="61959" y="23598"/>
                  </a:lnTo>
                  <a:lnTo>
                    <a:pt x="62456" y="23330"/>
                  </a:lnTo>
                  <a:lnTo>
                    <a:pt x="62513" y="23273"/>
                  </a:lnTo>
                  <a:lnTo>
                    <a:pt x="62551" y="23196"/>
                  </a:lnTo>
                  <a:lnTo>
                    <a:pt x="62571" y="23101"/>
                  </a:lnTo>
                  <a:lnTo>
                    <a:pt x="62532" y="23024"/>
                  </a:lnTo>
                  <a:lnTo>
                    <a:pt x="62475" y="22948"/>
                  </a:lnTo>
                  <a:lnTo>
                    <a:pt x="62398" y="22910"/>
                  </a:lnTo>
                  <a:close/>
                  <a:moveTo>
                    <a:pt x="43199" y="23369"/>
                  </a:moveTo>
                  <a:lnTo>
                    <a:pt x="43123" y="23407"/>
                  </a:lnTo>
                  <a:lnTo>
                    <a:pt x="43046" y="23464"/>
                  </a:lnTo>
                  <a:lnTo>
                    <a:pt x="43008" y="23541"/>
                  </a:lnTo>
                  <a:lnTo>
                    <a:pt x="43008" y="23617"/>
                  </a:lnTo>
                  <a:lnTo>
                    <a:pt x="43027" y="23694"/>
                  </a:lnTo>
                  <a:lnTo>
                    <a:pt x="43084" y="23770"/>
                  </a:lnTo>
                  <a:lnTo>
                    <a:pt x="43161" y="23808"/>
                  </a:lnTo>
                  <a:lnTo>
                    <a:pt x="44232" y="24114"/>
                  </a:lnTo>
                  <a:lnTo>
                    <a:pt x="44289" y="24133"/>
                  </a:lnTo>
                  <a:lnTo>
                    <a:pt x="44366" y="24114"/>
                  </a:lnTo>
                  <a:lnTo>
                    <a:pt x="44423" y="24095"/>
                  </a:lnTo>
                  <a:lnTo>
                    <a:pt x="44461" y="24038"/>
                  </a:lnTo>
                  <a:lnTo>
                    <a:pt x="44499" y="23961"/>
                  </a:lnTo>
                  <a:lnTo>
                    <a:pt x="44499" y="23885"/>
                  </a:lnTo>
                  <a:lnTo>
                    <a:pt x="44480" y="23808"/>
                  </a:lnTo>
                  <a:lnTo>
                    <a:pt x="44423" y="23732"/>
                  </a:lnTo>
                  <a:lnTo>
                    <a:pt x="44346" y="23694"/>
                  </a:lnTo>
                  <a:lnTo>
                    <a:pt x="43295" y="23388"/>
                  </a:lnTo>
                  <a:lnTo>
                    <a:pt x="43199" y="23369"/>
                  </a:lnTo>
                  <a:close/>
                  <a:moveTo>
                    <a:pt x="45742" y="24095"/>
                  </a:moveTo>
                  <a:lnTo>
                    <a:pt x="45666" y="24133"/>
                  </a:lnTo>
                  <a:lnTo>
                    <a:pt x="45609" y="24191"/>
                  </a:lnTo>
                  <a:lnTo>
                    <a:pt x="45570" y="24267"/>
                  </a:lnTo>
                  <a:lnTo>
                    <a:pt x="45570" y="24344"/>
                  </a:lnTo>
                  <a:lnTo>
                    <a:pt x="45589" y="24439"/>
                  </a:lnTo>
                  <a:lnTo>
                    <a:pt x="45647" y="24497"/>
                  </a:lnTo>
                  <a:lnTo>
                    <a:pt x="45723" y="24535"/>
                  </a:lnTo>
                  <a:lnTo>
                    <a:pt x="46813" y="24803"/>
                  </a:lnTo>
                  <a:lnTo>
                    <a:pt x="46852" y="24803"/>
                  </a:lnTo>
                  <a:lnTo>
                    <a:pt x="46928" y="24784"/>
                  </a:lnTo>
                  <a:lnTo>
                    <a:pt x="47004" y="24765"/>
                  </a:lnTo>
                  <a:lnTo>
                    <a:pt x="47043" y="24707"/>
                  </a:lnTo>
                  <a:lnTo>
                    <a:pt x="47081" y="24631"/>
                  </a:lnTo>
                  <a:lnTo>
                    <a:pt x="47081" y="24554"/>
                  </a:lnTo>
                  <a:lnTo>
                    <a:pt x="47043" y="24459"/>
                  </a:lnTo>
                  <a:lnTo>
                    <a:pt x="46985" y="24401"/>
                  </a:lnTo>
                  <a:lnTo>
                    <a:pt x="46909" y="24363"/>
                  </a:lnTo>
                  <a:lnTo>
                    <a:pt x="45838" y="24095"/>
                  </a:lnTo>
                  <a:close/>
                  <a:moveTo>
                    <a:pt x="10881" y="23866"/>
                  </a:moveTo>
                  <a:lnTo>
                    <a:pt x="10805" y="23885"/>
                  </a:lnTo>
                  <a:lnTo>
                    <a:pt x="9829" y="24439"/>
                  </a:lnTo>
                  <a:lnTo>
                    <a:pt x="9772" y="24497"/>
                  </a:lnTo>
                  <a:lnTo>
                    <a:pt x="9734" y="24573"/>
                  </a:lnTo>
                  <a:lnTo>
                    <a:pt x="9734" y="24650"/>
                  </a:lnTo>
                  <a:lnTo>
                    <a:pt x="9753" y="24745"/>
                  </a:lnTo>
                  <a:lnTo>
                    <a:pt x="9791" y="24784"/>
                  </a:lnTo>
                  <a:lnTo>
                    <a:pt x="9849" y="24822"/>
                  </a:lnTo>
                  <a:lnTo>
                    <a:pt x="9887" y="24841"/>
                  </a:lnTo>
                  <a:lnTo>
                    <a:pt x="10002" y="24841"/>
                  </a:lnTo>
                  <a:lnTo>
                    <a:pt x="10059" y="24822"/>
                  </a:lnTo>
                  <a:lnTo>
                    <a:pt x="11015" y="24267"/>
                  </a:lnTo>
                  <a:lnTo>
                    <a:pt x="11092" y="24210"/>
                  </a:lnTo>
                  <a:lnTo>
                    <a:pt x="11130" y="24133"/>
                  </a:lnTo>
                  <a:lnTo>
                    <a:pt x="11130" y="24057"/>
                  </a:lnTo>
                  <a:lnTo>
                    <a:pt x="11111" y="23981"/>
                  </a:lnTo>
                  <a:lnTo>
                    <a:pt x="11053" y="23904"/>
                  </a:lnTo>
                  <a:lnTo>
                    <a:pt x="10977" y="23866"/>
                  </a:lnTo>
                  <a:close/>
                  <a:moveTo>
                    <a:pt x="59951" y="24057"/>
                  </a:moveTo>
                  <a:lnTo>
                    <a:pt x="59874" y="24076"/>
                  </a:lnTo>
                  <a:lnTo>
                    <a:pt x="59358" y="24267"/>
                  </a:lnTo>
                  <a:lnTo>
                    <a:pt x="58842" y="24439"/>
                  </a:lnTo>
                  <a:lnTo>
                    <a:pt x="58765" y="24478"/>
                  </a:lnTo>
                  <a:lnTo>
                    <a:pt x="58708" y="24554"/>
                  </a:lnTo>
                  <a:lnTo>
                    <a:pt x="58689" y="24631"/>
                  </a:lnTo>
                  <a:lnTo>
                    <a:pt x="58689" y="24726"/>
                  </a:lnTo>
                  <a:lnTo>
                    <a:pt x="58727" y="24784"/>
                  </a:lnTo>
                  <a:lnTo>
                    <a:pt x="58784" y="24822"/>
                  </a:lnTo>
                  <a:lnTo>
                    <a:pt x="58842" y="24860"/>
                  </a:lnTo>
                  <a:lnTo>
                    <a:pt x="58899" y="24879"/>
                  </a:lnTo>
                  <a:lnTo>
                    <a:pt x="58975" y="24860"/>
                  </a:lnTo>
                  <a:lnTo>
                    <a:pt x="59511" y="24688"/>
                  </a:lnTo>
                  <a:lnTo>
                    <a:pt x="60027" y="24497"/>
                  </a:lnTo>
                  <a:lnTo>
                    <a:pt x="60104" y="24439"/>
                  </a:lnTo>
                  <a:lnTo>
                    <a:pt x="60161" y="24363"/>
                  </a:lnTo>
                  <a:lnTo>
                    <a:pt x="60180" y="24286"/>
                  </a:lnTo>
                  <a:lnTo>
                    <a:pt x="60161" y="24210"/>
                  </a:lnTo>
                  <a:lnTo>
                    <a:pt x="60104" y="24133"/>
                  </a:lnTo>
                  <a:lnTo>
                    <a:pt x="60046" y="24076"/>
                  </a:lnTo>
                  <a:lnTo>
                    <a:pt x="59951" y="24057"/>
                  </a:lnTo>
                  <a:close/>
                  <a:moveTo>
                    <a:pt x="48324" y="24688"/>
                  </a:moveTo>
                  <a:lnTo>
                    <a:pt x="48247" y="24726"/>
                  </a:lnTo>
                  <a:lnTo>
                    <a:pt x="48190" y="24784"/>
                  </a:lnTo>
                  <a:lnTo>
                    <a:pt x="48152" y="24860"/>
                  </a:lnTo>
                  <a:lnTo>
                    <a:pt x="48152" y="24956"/>
                  </a:lnTo>
                  <a:lnTo>
                    <a:pt x="48190" y="25032"/>
                  </a:lnTo>
                  <a:lnTo>
                    <a:pt x="48247" y="25090"/>
                  </a:lnTo>
                  <a:lnTo>
                    <a:pt x="48343" y="25128"/>
                  </a:lnTo>
                  <a:lnTo>
                    <a:pt x="49433" y="25319"/>
                  </a:lnTo>
                  <a:lnTo>
                    <a:pt x="49471" y="25319"/>
                  </a:lnTo>
                  <a:lnTo>
                    <a:pt x="49548" y="25300"/>
                  </a:lnTo>
                  <a:lnTo>
                    <a:pt x="49605" y="25262"/>
                  </a:lnTo>
                  <a:lnTo>
                    <a:pt x="49663" y="25204"/>
                  </a:lnTo>
                  <a:lnTo>
                    <a:pt x="49682" y="25128"/>
                  </a:lnTo>
                  <a:lnTo>
                    <a:pt x="49682" y="25032"/>
                  </a:lnTo>
                  <a:lnTo>
                    <a:pt x="49643" y="24956"/>
                  </a:lnTo>
                  <a:lnTo>
                    <a:pt x="49586" y="24898"/>
                  </a:lnTo>
                  <a:lnTo>
                    <a:pt x="49510" y="24879"/>
                  </a:lnTo>
                  <a:lnTo>
                    <a:pt x="48420" y="24688"/>
                  </a:lnTo>
                  <a:close/>
                  <a:moveTo>
                    <a:pt x="57369" y="24822"/>
                  </a:moveTo>
                  <a:lnTo>
                    <a:pt x="56834" y="24937"/>
                  </a:lnTo>
                  <a:lnTo>
                    <a:pt x="56279" y="25013"/>
                  </a:lnTo>
                  <a:lnTo>
                    <a:pt x="56203" y="25051"/>
                  </a:lnTo>
                  <a:lnTo>
                    <a:pt x="56145" y="25109"/>
                  </a:lnTo>
                  <a:lnTo>
                    <a:pt x="56107" y="25185"/>
                  </a:lnTo>
                  <a:lnTo>
                    <a:pt x="56088" y="25262"/>
                  </a:lnTo>
                  <a:lnTo>
                    <a:pt x="56126" y="25338"/>
                  </a:lnTo>
                  <a:lnTo>
                    <a:pt x="56164" y="25396"/>
                  </a:lnTo>
                  <a:lnTo>
                    <a:pt x="56241" y="25453"/>
                  </a:lnTo>
                  <a:lnTo>
                    <a:pt x="56356" y="25453"/>
                  </a:lnTo>
                  <a:lnTo>
                    <a:pt x="56910" y="25357"/>
                  </a:lnTo>
                  <a:lnTo>
                    <a:pt x="57446" y="25262"/>
                  </a:lnTo>
                  <a:lnTo>
                    <a:pt x="57541" y="25223"/>
                  </a:lnTo>
                  <a:lnTo>
                    <a:pt x="57599" y="25166"/>
                  </a:lnTo>
                  <a:lnTo>
                    <a:pt x="57618" y="25090"/>
                  </a:lnTo>
                  <a:lnTo>
                    <a:pt x="57618" y="24994"/>
                  </a:lnTo>
                  <a:lnTo>
                    <a:pt x="57579" y="24918"/>
                  </a:lnTo>
                  <a:lnTo>
                    <a:pt x="57522" y="24860"/>
                  </a:lnTo>
                  <a:lnTo>
                    <a:pt x="57446" y="24822"/>
                  </a:lnTo>
                  <a:close/>
                  <a:moveTo>
                    <a:pt x="51039" y="25071"/>
                  </a:moveTo>
                  <a:lnTo>
                    <a:pt x="50944" y="25090"/>
                  </a:lnTo>
                  <a:lnTo>
                    <a:pt x="50867" y="25128"/>
                  </a:lnTo>
                  <a:lnTo>
                    <a:pt x="50810" y="25185"/>
                  </a:lnTo>
                  <a:lnTo>
                    <a:pt x="50791" y="25281"/>
                  </a:lnTo>
                  <a:lnTo>
                    <a:pt x="50791" y="25357"/>
                  </a:lnTo>
                  <a:lnTo>
                    <a:pt x="50829" y="25434"/>
                  </a:lnTo>
                  <a:lnTo>
                    <a:pt x="50906" y="25491"/>
                  </a:lnTo>
                  <a:lnTo>
                    <a:pt x="50982" y="25510"/>
                  </a:lnTo>
                  <a:lnTo>
                    <a:pt x="51556" y="25568"/>
                  </a:lnTo>
                  <a:lnTo>
                    <a:pt x="52091" y="25606"/>
                  </a:lnTo>
                  <a:lnTo>
                    <a:pt x="52110" y="25606"/>
                  </a:lnTo>
                  <a:lnTo>
                    <a:pt x="52187" y="25587"/>
                  </a:lnTo>
                  <a:lnTo>
                    <a:pt x="52263" y="25549"/>
                  </a:lnTo>
                  <a:lnTo>
                    <a:pt x="52321" y="25491"/>
                  </a:lnTo>
                  <a:lnTo>
                    <a:pt x="52340" y="25396"/>
                  </a:lnTo>
                  <a:lnTo>
                    <a:pt x="52321" y="25319"/>
                  </a:lnTo>
                  <a:lnTo>
                    <a:pt x="52282" y="25243"/>
                  </a:lnTo>
                  <a:lnTo>
                    <a:pt x="52206" y="25185"/>
                  </a:lnTo>
                  <a:lnTo>
                    <a:pt x="52129" y="25166"/>
                  </a:lnTo>
                  <a:lnTo>
                    <a:pt x="51575" y="25128"/>
                  </a:lnTo>
                  <a:lnTo>
                    <a:pt x="51039" y="25071"/>
                  </a:lnTo>
                  <a:close/>
                  <a:moveTo>
                    <a:pt x="54749" y="25166"/>
                  </a:moveTo>
                  <a:lnTo>
                    <a:pt x="54214" y="25204"/>
                  </a:lnTo>
                  <a:lnTo>
                    <a:pt x="53659" y="25204"/>
                  </a:lnTo>
                  <a:lnTo>
                    <a:pt x="53583" y="25223"/>
                  </a:lnTo>
                  <a:lnTo>
                    <a:pt x="53506" y="25281"/>
                  </a:lnTo>
                  <a:lnTo>
                    <a:pt x="53468" y="25338"/>
                  </a:lnTo>
                  <a:lnTo>
                    <a:pt x="53449" y="25434"/>
                  </a:lnTo>
                  <a:lnTo>
                    <a:pt x="53468" y="25510"/>
                  </a:lnTo>
                  <a:lnTo>
                    <a:pt x="53506" y="25587"/>
                  </a:lnTo>
                  <a:lnTo>
                    <a:pt x="53583" y="25644"/>
                  </a:lnTo>
                  <a:lnTo>
                    <a:pt x="54233" y="25644"/>
                  </a:lnTo>
                  <a:lnTo>
                    <a:pt x="54788" y="25606"/>
                  </a:lnTo>
                  <a:lnTo>
                    <a:pt x="54864" y="25587"/>
                  </a:lnTo>
                  <a:lnTo>
                    <a:pt x="54941" y="25549"/>
                  </a:lnTo>
                  <a:lnTo>
                    <a:pt x="54979" y="25472"/>
                  </a:lnTo>
                  <a:lnTo>
                    <a:pt x="54998" y="25376"/>
                  </a:lnTo>
                  <a:lnTo>
                    <a:pt x="54979" y="25300"/>
                  </a:lnTo>
                  <a:lnTo>
                    <a:pt x="54921" y="25223"/>
                  </a:lnTo>
                  <a:lnTo>
                    <a:pt x="54845" y="25185"/>
                  </a:lnTo>
                  <a:lnTo>
                    <a:pt x="54749" y="25166"/>
                  </a:lnTo>
                  <a:close/>
                  <a:moveTo>
                    <a:pt x="8587" y="25223"/>
                  </a:moveTo>
                  <a:lnTo>
                    <a:pt x="8510" y="25262"/>
                  </a:lnTo>
                  <a:lnTo>
                    <a:pt x="7592" y="25893"/>
                  </a:lnTo>
                  <a:lnTo>
                    <a:pt x="7535" y="25950"/>
                  </a:lnTo>
                  <a:lnTo>
                    <a:pt x="7496" y="26027"/>
                  </a:lnTo>
                  <a:lnTo>
                    <a:pt x="7496" y="26122"/>
                  </a:lnTo>
                  <a:lnTo>
                    <a:pt x="7535" y="26199"/>
                  </a:lnTo>
                  <a:lnTo>
                    <a:pt x="7573" y="26237"/>
                  </a:lnTo>
                  <a:lnTo>
                    <a:pt x="7611" y="26275"/>
                  </a:lnTo>
                  <a:lnTo>
                    <a:pt x="7669" y="26294"/>
                  </a:lnTo>
                  <a:lnTo>
                    <a:pt x="7726" y="26294"/>
                  </a:lnTo>
                  <a:lnTo>
                    <a:pt x="7783" y="26275"/>
                  </a:lnTo>
                  <a:lnTo>
                    <a:pt x="7841" y="26256"/>
                  </a:lnTo>
                  <a:lnTo>
                    <a:pt x="8759" y="25625"/>
                  </a:lnTo>
                  <a:lnTo>
                    <a:pt x="8816" y="25568"/>
                  </a:lnTo>
                  <a:lnTo>
                    <a:pt x="8854" y="25491"/>
                  </a:lnTo>
                  <a:lnTo>
                    <a:pt x="8854" y="25415"/>
                  </a:lnTo>
                  <a:lnTo>
                    <a:pt x="8816" y="25319"/>
                  </a:lnTo>
                  <a:lnTo>
                    <a:pt x="8759" y="25262"/>
                  </a:lnTo>
                  <a:lnTo>
                    <a:pt x="8682" y="25223"/>
                  </a:lnTo>
                  <a:close/>
                  <a:moveTo>
                    <a:pt x="6502" y="26772"/>
                  </a:moveTo>
                  <a:lnTo>
                    <a:pt x="6406" y="26792"/>
                  </a:lnTo>
                  <a:lnTo>
                    <a:pt x="6330" y="26830"/>
                  </a:lnTo>
                  <a:lnTo>
                    <a:pt x="5469" y="27518"/>
                  </a:lnTo>
                  <a:lnTo>
                    <a:pt x="5412" y="27595"/>
                  </a:lnTo>
                  <a:lnTo>
                    <a:pt x="5393" y="27671"/>
                  </a:lnTo>
                  <a:lnTo>
                    <a:pt x="5393" y="27767"/>
                  </a:lnTo>
                  <a:lnTo>
                    <a:pt x="5450" y="27843"/>
                  </a:lnTo>
                  <a:lnTo>
                    <a:pt x="5527" y="27901"/>
                  </a:lnTo>
                  <a:lnTo>
                    <a:pt x="5603" y="27920"/>
                  </a:lnTo>
                  <a:lnTo>
                    <a:pt x="5680" y="27901"/>
                  </a:lnTo>
                  <a:lnTo>
                    <a:pt x="5756" y="27862"/>
                  </a:lnTo>
                  <a:lnTo>
                    <a:pt x="6617" y="27174"/>
                  </a:lnTo>
                  <a:lnTo>
                    <a:pt x="6674" y="27098"/>
                  </a:lnTo>
                  <a:lnTo>
                    <a:pt x="6693" y="27021"/>
                  </a:lnTo>
                  <a:lnTo>
                    <a:pt x="6693" y="26945"/>
                  </a:lnTo>
                  <a:lnTo>
                    <a:pt x="6655" y="26868"/>
                  </a:lnTo>
                  <a:lnTo>
                    <a:pt x="6579" y="26811"/>
                  </a:lnTo>
                  <a:lnTo>
                    <a:pt x="6502" y="26772"/>
                  </a:lnTo>
                  <a:close/>
                  <a:moveTo>
                    <a:pt x="4456" y="28494"/>
                  </a:moveTo>
                  <a:lnTo>
                    <a:pt x="4379" y="28513"/>
                  </a:lnTo>
                  <a:lnTo>
                    <a:pt x="4303" y="28551"/>
                  </a:lnTo>
                  <a:lnTo>
                    <a:pt x="3500" y="29335"/>
                  </a:lnTo>
                  <a:lnTo>
                    <a:pt x="3442" y="29411"/>
                  </a:lnTo>
                  <a:lnTo>
                    <a:pt x="3423" y="29488"/>
                  </a:lnTo>
                  <a:lnTo>
                    <a:pt x="3442" y="29564"/>
                  </a:lnTo>
                  <a:lnTo>
                    <a:pt x="3500" y="29641"/>
                  </a:lnTo>
                  <a:lnTo>
                    <a:pt x="3557" y="29698"/>
                  </a:lnTo>
                  <a:lnTo>
                    <a:pt x="3653" y="29717"/>
                  </a:lnTo>
                  <a:lnTo>
                    <a:pt x="3729" y="29698"/>
                  </a:lnTo>
                  <a:lnTo>
                    <a:pt x="3806" y="29641"/>
                  </a:lnTo>
                  <a:lnTo>
                    <a:pt x="4590" y="28876"/>
                  </a:lnTo>
                  <a:lnTo>
                    <a:pt x="4647" y="28819"/>
                  </a:lnTo>
                  <a:lnTo>
                    <a:pt x="4666" y="28723"/>
                  </a:lnTo>
                  <a:lnTo>
                    <a:pt x="4647" y="28647"/>
                  </a:lnTo>
                  <a:lnTo>
                    <a:pt x="4609" y="28570"/>
                  </a:lnTo>
                  <a:lnTo>
                    <a:pt x="4532" y="28513"/>
                  </a:lnTo>
                  <a:lnTo>
                    <a:pt x="4456" y="28494"/>
                  </a:lnTo>
                  <a:close/>
                  <a:moveTo>
                    <a:pt x="2563" y="30387"/>
                  </a:moveTo>
                  <a:lnTo>
                    <a:pt x="2486" y="30406"/>
                  </a:lnTo>
                  <a:lnTo>
                    <a:pt x="2410" y="30463"/>
                  </a:lnTo>
                  <a:lnTo>
                    <a:pt x="1683" y="31305"/>
                  </a:lnTo>
                  <a:lnTo>
                    <a:pt x="1626" y="31381"/>
                  </a:lnTo>
                  <a:lnTo>
                    <a:pt x="1626" y="31458"/>
                  </a:lnTo>
                  <a:lnTo>
                    <a:pt x="1645" y="31534"/>
                  </a:lnTo>
                  <a:lnTo>
                    <a:pt x="1702" y="31611"/>
                  </a:lnTo>
                  <a:lnTo>
                    <a:pt x="1779" y="31649"/>
                  </a:lnTo>
                  <a:lnTo>
                    <a:pt x="1836" y="31668"/>
                  </a:lnTo>
                  <a:lnTo>
                    <a:pt x="1932" y="31649"/>
                  </a:lnTo>
                  <a:lnTo>
                    <a:pt x="2008" y="31591"/>
                  </a:lnTo>
                  <a:lnTo>
                    <a:pt x="2735" y="30750"/>
                  </a:lnTo>
                  <a:lnTo>
                    <a:pt x="2792" y="30674"/>
                  </a:lnTo>
                  <a:lnTo>
                    <a:pt x="2792" y="30597"/>
                  </a:lnTo>
                  <a:lnTo>
                    <a:pt x="2773" y="30521"/>
                  </a:lnTo>
                  <a:lnTo>
                    <a:pt x="2716" y="30444"/>
                  </a:lnTo>
                  <a:lnTo>
                    <a:pt x="2639" y="30406"/>
                  </a:lnTo>
                  <a:lnTo>
                    <a:pt x="2563" y="30387"/>
                  </a:lnTo>
                  <a:close/>
                  <a:moveTo>
                    <a:pt x="842" y="32433"/>
                  </a:moveTo>
                  <a:lnTo>
                    <a:pt x="765" y="32452"/>
                  </a:lnTo>
                  <a:lnTo>
                    <a:pt x="689" y="32509"/>
                  </a:lnTo>
                  <a:lnTo>
                    <a:pt x="39" y="33427"/>
                  </a:lnTo>
                  <a:lnTo>
                    <a:pt x="0" y="33504"/>
                  </a:lnTo>
                  <a:lnTo>
                    <a:pt x="0" y="33580"/>
                  </a:lnTo>
                  <a:lnTo>
                    <a:pt x="39" y="33657"/>
                  </a:lnTo>
                  <a:lnTo>
                    <a:pt x="96" y="33733"/>
                  </a:lnTo>
                  <a:lnTo>
                    <a:pt x="153" y="33752"/>
                  </a:lnTo>
                  <a:lnTo>
                    <a:pt x="211" y="33771"/>
                  </a:lnTo>
                  <a:lnTo>
                    <a:pt x="268" y="33771"/>
                  </a:lnTo>
                  <a:lnTo>
                    <a:pt x="325" y="33752"/>
                  </a:lnTo>
                  <a:lnTo>
                    <a:pt x="364" y="33714"/>
                  </a:lnTo>
                  <a:lnTo>
                    <a:pt x="402" y="33676"/>
                  </a:lnTo>
                  <a:lnTo>
                    <a:pt x="1052" y="32777"/>
                  </a:lnTo>
                  <a:lnTo>
                    <a:pt x="1090" y="32701"/>
                  </a:lnTo>
                  <a:lnTo>
                    <a:pt x="1090" y="32624"/>
                  </a:lnTo>
                  <a:lnTo>
                    <a:pt x="1071" y="32548"/>
                  </a:lnTo>
                  <a:lnTo>
                    <a:pt x="1014" y="32471"/>
                  </a:lnTo>
                  <a:lnTo>
                    <a:pt x="937" y="324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6" name="Google Shape;366;p10"/>
          <p:cNvGrpSpPr/>
          <p:nvPr/>
        </p:nvGrpSpPr>
        <p:grpSpPr>
          <a:xfrm>
            <a:off x="6307210" y="3224762"/>
            <a:ext cx="5884732" cy="3781727"/>
            <a:chOff x="-8625473" y="-220767"/>
            <a:chExt cx="7248397" cy="4658063"/>
          </a:xfrm>
        </p:grpSpPr>
        <p:sp>
          <p:nvSpPr>
            <p:cNvPr id="367" name="Google Shape;367;p10"/>
            <p:cNvSpPr/>
            <p:nvPr/>
          </p:nvSpPr>
          <p:spPr>
            <a:xfrm>
              <a:off x="-8136573" y="2349343"/>
              <a:ext cx="6758292" cy="1902434"/>
            </a:xfrm>
            <a:custGeom>
              <a:avLst/>
              <a:gdLst/>
              <a:ahLst/>
              <a:cxnLst/>
              <a:rect l="l" t="t" r="r" b="b"/>
              <a:pathLst>
                <a:path w="173981" h="48975" extrusionOk="0">
                  <a:moveTo>
                    <a:pt x="117396" y="0"/>
                  </a:moveTo>
                  <a:lnTo>
                    <a:pt x="116325" y="39"/>
                  </a:lnTo>
                  <a:lnTo>
                    <a:pt x="115254" y="96"/>
                  </a:lnTo>
                  <a:lnTo>
                    <a:pt x="114183" y="173"/>
                  </a:lnTo>
                  <a:lnTo>
                    <a:pt x="113132" y="268"/>
                  </a:lnTo>
                  <a:lnTo>
                    <a:pt x="112061" y="402"/>
                  </a:lnTo>
                  <a:lnTo>
                    <a:pt x="110990" y="536"/>
                  </a:lnTo>
                  <a:lnTo>
                    <a:pt x="109938" y="708"/>
                  </a:lnTo>
                  <a:lnTo>
                    <a:pt x="108886" y="899"/>
                  </a:lnTo>
                  <a:lnTo>
                    <a:pt x="107835" y="1110"/>
                  </a:lnTo>
                  <a:lnTo>
                    <a:pt x="106783" y="1339"/>
                  </a:lnTo>
                  <a:lnTo>
                    <a:pt x="105731" y="1588"/>
                  </a:lnTo>
                  <a:lnTo>
                    <a:pt x="104698" y="1855"/>
                  </a:lnTo>
                  <a:lnTo>
                    <a:pt x="103666" y="2142"/>
                  </a:lnTo>
                  <a:lnTo>
                    <a:pt x="102633" y="2448"/>
                  </a:lnTo>
                  <a:lnTo>
                    <a:pt x="101620" y="2754"/>
                  </a:lnTo>
                  <a:lnTo>
                    <a:pt x="100606" y="3098"/>
                  </a:lnTo>
                  <a:lnTo>
                    <a:pt x="99593" y="3443"/>
                  </a:lnTo>
                  <a:lnTo>
                    <a:pt x="98579" y="3806"/>
                  </a:lnTo>
                  <a:lnTo>
                    <a:pt x="97585" y="4188"/>
                  </a:lnTo>
                  <a:lnTo>
                    <a:pt x="96609" y="4590"/>
                  </a:lnTo>
                  <a:lnTo>
                    <a:pt x="95634" y="4992"/>
                  </a:lnTo>
                  <a:lnTo>
                    <a:pt x="94659" y="5412"/>
                  </a:lnTo>
                  <a:lnTo>
                    <a:pt x="93703" y="5833"/>
                  </a:lnTo>
                  <a:lnTo>
                    <a:pt x="92747" y="6292"/>
                  </a:lnTo>
                  <a:lnTo>
                    <a:pt x="91809" y="6732"/>
                  </a:lnTo>
                  <a:lnTo>
                    <a:pt x="90872" y="7191"/>
                  </a:lnTo>
                  <a:lnTo>
                    <a:pt x="89037" y="8147"/>
                  </a:lnTo>
                  <a:lnTo>
                    <a:pt x="87220" y="9141"/>
                  </a:lnTo>
                  <a:lnTo>
                    <a:pt x="85422" y="10155"/>
                  </a:lnTo>
                  <a:lnTo>
                    <a:pt x="83644" y="11187"/>
                  </a:lnTo>
                  <a:lnTo>
                    <a:pt x="81866" y="12258"/>
                  </a:lnTo>
                  <a:lnTo>
                    <a:pt x="80125" y="13348"/>
                  </a:lnTo>
                  <a:lnTo>
                    <a:pt x="78385" y="14438"/>
                  </a:lnTo>
                  <a:lnTo>
                    <a:pt x="74943" y="16676"/>
                  </a:lnTo>
                  <a:lnTo>
                    <a:pt x="71501" y="18913"/>
                  </a:lnTo>
                  <a:lnTo>
                    <a:pt x="68059" y="21150"/>
                  </a:lnTo>
                  <a:lnTo>
                    <a:pt x="66338" y="22260"/>
                  </a:lnTo>
                  <a:lnTo>
                    <a:pt x="64578" y="23350"/>
                  </a:lnTo>
                  <a:lnTo>
                    <a:pt x="62762" y="24459"/>
                  </a:lnTo>
                  <a:lnTo>
                    <a:pt x="60926" y="25549"/>
                  </a:lnTo>
                  <a:lnTo>
                    <a:pt x="59071" y="26620"/>
                  </a:lnTo>
                  <a:lnTo>
                    <a:pt x="57197" y="27671"/>
                  </a:lnTo>
                  <a:lnTo>
                    <a:pt x="55323" y="28723"/>
                  </a:lnTo>
                  <a:lnTo>
                    <a:pt x="53430" y="29737"/>
                  </a:lnTo>
                  <a:lnTo>
                    <a:pt x="51517" y="30731"/>
                  </a:lnTo>
                  <a:lnTo>
                    <a:pt x="49586" y="31706"/>
                  </a:lnTo>
                  <a:lnTo>
                    <a:pt x="47635" y="32663"/>
                  </a:lnTo>
                  <a:lnTo>
                    <a:pt x="45685" y="33600"/>
                  </a:lnTo>
                  <a:lnTo>
                    <a:pt x="43734" y="34517"/>
                  </a:lnTo>
                  <a:lnTo>
                    <a:pt x="41746" y="35416"/>
                  </a:lnTo>
                  <a:lnTo>
                    <a:pt x="39757" y="36296"/>
                  </a:lnTo>
                  <a:lnTo>
                    <a:pt x="37749" y="37137"/>
                  </a:lnTo>
                  <a:lnTo>
                    <a:pt x="35741" y="37979"/>
                  </a:lnTo>
                  <a:lnTo>
                    <a:pt x="33714" y="38801"/>
                  </a:lnTo>
                  <a:lnTo>
                    <a:pt x="31687" y="39585"/>
                  </a:lnTo>
                  <a:lnTo>
                    <a:pt x="29641" y="40369"/>
                  </a:lnTo>
                  <a:lnTo>
                    <a:pt x="27576" y="41115"/>
                  </a:lnTo>
                  <a:lnTo>
                    <a:pt x="25510" y="41861"/>
                  </a:lnTo>
                  <a:lnTo>
                    <a:pt x="23426" y="42568"/>
                  </a:lnTo>
                  <a:lnTo>
                    <a:pt x="21341" y="43257"/>
                  </a:lnTo>
                  <a:lnTo>
                    <a:pt x="19238" y="43926"/>
                  </a:lnTo>
                  <a:lnTo>
                    <a:pt x="17134" y="44576"/>
                  </a:lnTo>
                  <a:lnTo>
                    <a:pt x="15031" y="45207"/>
                  </a:lnTo>
                  <a:lnTo>
                    <a:pt x="12908" y="45800"/>
                  </a:lnTo>
                  <a:lnTo>
                    <a:pt x="10766" y="46393"/>
                  </a:lnTo>
                  <a:lnTo>
                    <a:pt x="8625" y="46947"/>
                  </a:lnTo>
                  <a:lnTo>
                    <a:pt x="6483" y="47483"/>
                  </a:lnTo>
                  <a:lnTo>
                    <a:pt x="4322" y="48018"/>
                  </a:lnTo>
                  <a:lnTo>
                    <a:pt x="2161" y="48496"/>
                  </a:lnTo>
                  <a:lnTo>
                    <a:pt x="0" y="48974"/>
                  </a:lnTo>
                  <a:lnTo>
                    <a:pt x="173981" y="48974"/>
                  </a:lnTo>
                  <a:lnTo>
                    <a:pt x="173981" y="8778"/>
                  </a:lnTo>
                  <a:lnTo>
                    <a:pt x="173197" y="8931"/>
                  </a:lnTo>
                  <a:lnTo>
                    <a:pt x="172413" y="9122"/>
                  </a:lnTo>
                  <a:lnTo>
                    <a:pt x="171648" y="9332"/>
                  </a:lnTo>
                  <a:lnTo>
                    <a:pt x="170883" y="9581"/>
                  </a:lnTo>
                  <a:lnTo>
                    <a:pt x="170118" y="9849"/>
                  </a:lnTo>
                  <a:lnTo>
                    <a:pt x="169372" y="10136"/>
                  </a:lnTo>
                  <a:lnTo>
                    <a:pt x="168645" y="10442"/>
                  </a:lnTo>
                  <a:lnTo>
                    <a:pt x="167919" y="10767"/>
                  </a:lnTo>
                  <a:lnTo>
                    <a:pt x="167192" y="11130"/>
                  </a:lnTo>
                  <a:lnTo>
                    <a:pt x="166485" y="11493"/>
                  </a:lnTo>
                  <a:lnTo>
                    <a:pt x="165796" y="11876"/>
                  </a:lnTo>
                  <a:lnTo>
                    <a:pt x="165108" y="12277"/>
                  </a:lnTo>
                  <a:lnTo>
                    <a:pt x="164419" y="12679"/>
                  </a:lnTo>
                  <a:lnTo>
                    <a:pt x="163750" y="13100"/>
                  </a:lnTo>
                  <a:lnTo>
                    <a:pt x="163100" y="13520"/>
                  </a:lnTo>
                  <a:lnTo>
                    <a:pt x="162469" y="13960"/>
                  </a:lnTo>
                  <a:lnTo>
                    <a:pt x="161646" y="14553"/>
                  </a:lnTo>
                  <a:lnTo>
                    <a:pt x="160824" y="15146"/>
                  </a:lnTo>
                  <a:lnTo>
                    <a:pt x="159237" y="16351"/>
                  </a:lnTo>
                  <a:lnTo>
                    <a:pt x="156063" y="18798"/>
                  </a:lnTo>
                  <a:lnTo>
                    <a:pt x="154475" y="20003"/>
                  </a:lnTo>
                  <a:lnTo>
                    <a:pt x="153653" y="20596"/>
                  </a:lnTo>
                  <a:lnTo>
                    <a:pt x="152831" y="21170"/>
                  </a:lnTo>
                  <a:lnTo>
                    <a:pt x="152009" y="21743"/>
                  </a:lnTo>
                  <a:lnTo>
                    <a:pt x="151148" y="22279"/>
                  </a:lnTo>
                  <a:lnTo>
                    <a:pt x="150287" y="22814"/>
                  </a:lnTo>
                  <a:lnTo>
                    <a:pt x="149408" y="23311"/>
                  </a:lnTo>
                  <a:lnTo>
                    <a:pt x="148968" y="23541"/>
                  </a:lnTo>
                  <a:lnTo>
                    <a:pt x="148528" y="23770"/>
                  </a:lnTo>
                  <a:lnTo>
                    <a:pt x="148088" y="23981"/>
                  </a:lnTo>
                  <a:lnTo>
                    <a:pt x="147610" y="24172"/>
                  </a:lnTo>
                  <a:lnTo>
                    <a:pt x="147151" y="24344"/>
                  </a:lnTo>
                  <a:lnTo>
                    <a:pt x="146654" y="24497"/>
                  </a:lnTo>
                  <a:lnTo>
                    <a:pt x="146176" y="24631"/>
                  </a:lnTo>
                  <a:lnTo>
                    <a:pt x="145698" y="24726"/>
                  </a:lnTo>
                  <a:lnTo>
                    <a:pt x="145201" y="24803"/>
                  </a:lnTo>
                  <a:lnTo>
                    <a:pt x="144723" y="24860"/>
                  </a:lnTo>
                  <a:lnTo>
                    <a:pt x="144245" y="24860"/>
                  </a:lnTo>
                  <a:lnTo>
                    <a:pt x="143767" y="24841"/>
                  </a:lnTo>
                  <a:lnTo>
                    <a:pt x="143308" y="24765"/>
                  </a:lnTo>
                  <a:lnTo>
                    <a:pt x="143078" y="24726"/>
                  </a:lnTo>
                  <a:lnTo>
                    <a:pt x="142849" y="24650"/>
                  </a:lnTo>
                  <a:lnTo>
                    <a:pt x="142619" y="24593"/>
                  </a:lnTo>
                  <a:lnTo>
                    <a:pt x="142409" y="24497"/>
                  </a:lnTo>
                  <a:lnTo>
                    <a:pt x="142198" y="24401"/>
                  </a:lnTo>
                  <a:lnTo>
                    <a:pt x="141988" y="24287"/>
                  </a:lnTo>
                  <a:lnTo>
                    <a:pt x="141663" y="24095"/>
                  </a:lnTo>
                  <a:lnTo>
                    <a:pt x="141395" y="23885"/>
                  </a:lnTo>
                  <a:lnTo>
                    <a:pt x="141128" y="23636"/>
                  </a:lnTo>
                  <a:lnTo>
                    <a:pt x="140898" y="23388"/>
                  </a:lnTo>
                  <a:lnTo>
                    <a:pt x="140688" y="23101"/>
                  </a:lnTo>
                  <a:lnTo>
                    <a:pt x="140516" y="22814"/>
                  </a:lnTo>
                  <a:lnTo>
                    <a:pt x="140344" y="22527"/>
                  </a:lnTo>
                  <a:lnTo>
                    <a:pt x="140210" y="22202"/>
                  </a:lnTo>
                  <a:lnTo>
                    <a:pt x="140114" y="21877"/>
                  </a:lnTo>
                  <a:lnTo>
                    <a:pt x="140018" y="21552"/>
                  </a:lnTo>
                  <a:lnTo>
                    <a:pt x="139942" y="21227"/>
                  </a:lnTo>
                  <a:lnTo>
                    <a:pt x="139904" y="20883"/>
                  </a:lnTo>
                  <a:lnTo>
                    <a:pt x="139865" y="20539"/>
                  </a:lnTo>
                  <a:lnTo>
                    <a:pt x="139865" y="20194"/>
                  </a:lnTo>
                  <a:lnTo>
                    <a:pt x="139865" y="19850"/>
                  </a:lnTo>
                  <a:lnTo>
                    <a:pt x="139904" y="19525"/>
                  </a:lnTo>
                  <a:lnTo>
                    <a:pt x="139942" y="19181"/>
                  </a:lnTo>
                  <a:lnTo>
                    <a:pt x="139980" y="18856"/>
                  </a:lnTo>
                  <a:lnTo>
                    <a:pt x="140114" y="18186"/>
                  </a:lnTo>
                  <a:lnTo>
                    <a:pt x="140286" y="17536"/>
                  </a:lnTo>
                  <a:lnTo>
                    <a:pt x="140439" y="16886"/>
                  </a:lnTo>
                  <a:lnTo>
                    <a:pt x="140611" y="16217"/>
                  </a:lnTo>
                  <a:lnTo>
                    <a:pt x="140764" y="15567"/>
                  </a:lnTo>
                  <a:lnTo>
                    <a:pt x="140879" y="14916"/>
                  </a:lnTo>
                  <a:lnTo>
                    <a:pt x="140936" y="14572"/>
                  </a:lnTo>
                  <a:lnTo>
                    <a:pt x="140975" y="14247"/>
                  </a:lnTo>
                  <a:lnTo>
                    <a:pt x="140994" y="13922"/>
                  </a:lnTo>
                  <a:lnTo>
                    <a:pt x="140994" y="13616"/>
                  </a:lnTo>
                  <a:lnTo>
                    <a:pt x="140994" y="13291"/>
                  </a:lnTo>
                  <a:lnTo>
                    <a:pt x="140975" y="12985"/>
                  </a:lnTo>
                  <a:lnTo>
                    <a:pt x="140955" y="12679"/>
                  </a:lnTo>
                  <a:lnTo>
                    <a:pt x="140917" y="12373"/>
                  </a:lnTo>
                  <a:lnTo>
                    <a:pt x="140802" y="11780"/>
                  </a:lnTo>
                  <a:lnTo>
                    <a:pt x="140649" y="11187"/>
                  </a:lnTo>
                  <a:lnTo>
                    <a:pt x="140458" y="10595"/>
                  </a:lnTo>
                  <a:lnTo>
                    <a:pt x="140229" y="10040"/>
                  </a:lnTo>
                  <a:lnTo>
                    <a:pt x="139961" y="9485"/>
                  </a:lnTo>
                  <a:lnTo>
                    <a:pt x="139636" y="8931"/>
                  </a:lnTo>
                  <a:lnTo>
                    <a:pt x="139292" y="8395"/>
                  </a:lnTo>
                  <a:lnTo>
                    <a:pt x="138909" y="7879"/>
                  </a:lnTo>
                  <a:lnTo>
                    <a:pt x="138508" y="7382"/>
                  </a:lnTo>
                  <a:lnTo>
                    <a:pt x="138049" y="6885"/>
                  </a:lnTo>
                  <a:lnTo>
                    <a:pt x="137590" y="6407"/>
                  </a:lnTo>
                  <a:lnTo>
                    <a:pt x="137093" y="5948"/>
                  </a:lnTo>
                  <a:lnTo>
                    <a:pt x="136557" y="5489"/>
                  </a:lnTo>
                  <a:lnTo>
                    <a:pt x="136003" y="5068"/>
                  </a:lnTo>
                  <a:lnTo>
                    <a:pt x="135429" y="4647"/>
                  </a:lnTo>
                  <a:lnTo>
                    <a:pt x="134836" y="4246"/>
                  </a:lnTo>
                  <a:lnTo>
                    <a:pt x="134224" y="3863"/>
                  </a:lnTo>
                  <a:lnTo>
                    <a:pt x="133593" y="3500"/>
                  </a:lnTo>
                  <a:lnTo>
                    <a:pt x="132943" y="3137"/>
                  </a:lnTo>
                  <a:lnTo>
                    <a:pt x="132274" y="2811"/>
                  </a:lnTo>
                  <a:lnTo>
                    <a:pt x="131604" y="2506"/>
                  </a:lnTo>
                  <a:lnTo>
                    <a:pt x="130916" y="2200"/>
                  </a:lnTo>
                  <a:lnTo>
                    <a:pt x="130208" y="1932"/>
                  </a:lnTo>
                  <a:lnTo>
                    <a:pt x="129501" y="1683"/>
                  </a:lnTo>
                  <a:lnTo>
                    <a:pt x="128793" y="1435"/>
                  </a:lnTo>
                  <a:lnTo>
                    <a:pt x="128067" y="1224"/>
                  </a:lnTo>
                  <a:lnTo>
                    <a:pt x="127340" y="1033"/>
                  </a:lnTo>
                  <a:lnTo>
                    <a:pt x="126613" y="861"/>
                  </a:lnTo>
                  <a:lnTo>
                    <a:pt x="125887" y="708"/>
                  </a:lnTo>
                  <a:lnTo>
                    <a:pt x="124835" y="536"/>
                  </a:lnTo>
                  <a:lnTo>
                    <a:pt x="123783" y="364"/>
                  </a:lnTo>
                  <a:lnTo>
                    <a:pt x="122712" y="249"/>
                  </a:lnTo>
                  <a:lnTo>
                    <a:pt x="121660" y="134"/>
                  </a:lnTo>
                  <a:lnTo>
                    <a:pt x="120590" y="58"/>
                  </a:lnTo>
                  <a:lnTo>
                    <a:pt x="119519" y="20"/>
                  </a:lnTo>
                  <a:lnTo>
                    <a:pt x="1184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-2897003" y="-220767"/>
              <a:ext cx="1433691" cy="1054875"/>
            </a:xfrm>
            <a:custGeom>
              <a:avLst/>
              <a:gdLst/>
              <a:ahLst/>
              <a:cxnLst/>
              <a:rect l="l" t="t" r="r" b="b"/>
              <a:pathLst>
                <a:path w="36908" h="27156" extrusionOk="0">
                  <a:moveTo>
                    <a:pt x="36908" y="1"/>
                  </a:moveTo>
                  <a:lnTo>
                    <a:pt x="36277" y="20"/>
                  </a:lnTo>
                  <a:lnTo>
                    <a:pt x="35665" y="58"/>
                  </a:lnTo>
                  <a:lnTo>
                    <a:pt x="34422" y="154"/>
                  </a:lnTo>
                  <a:lnTo>
                    <a:pt x="33141" y="307"/>
                  </a:lnTo>
                  <a:lnTo>
                    <a:pt x="31859" y="460"/>
                  </a:lnTo>
                  <a:lnTo>
                    <a:pt x="30578" y="651"/>
                  </a:lnTo>
                  <a:lnTo>
                    <a:pt x="29316" y="880"/>
                  </a:lnTo>
                  <a:lnTo>
                    <a:pt x="28054" y="1129"/>
                  </a:lnTo>
                  <a:lnTo>
                    <a:pt x="26792" y="1416"/>
                  </a:lnTo>
                  <a:lnTo>
                    <a:pt x="25549" y="1741"/>
                  </a:lnTo>
                  <a:lnTo>
                    <a:pt x="24306" y="2085"/>
                  </a:lnTo>
                  <a:lnTo>
                    <a:pt x="23082" y="2468"/>
                  </a:lnTo>
                  <a:lnTo>
                    <a:pt x="21858" y="2888"/>
                  </a:lnTo>
                  <a:lnTo>
                    <a:pt x="20653" y="3328"/>
                  </a:lnTo>
                  <a:lnTo>
                    <a:pt x="19468" y="3825"/>
                  </a:lnTo>
                  <a:lnTo>
                    <a:pt x="18301" y="4342"/>
                  </a:lnTo>
                  <a:lnTo>
                    <a:pt x="17135" y="4896"/>
                  </a:lnTo>
                  <a:lnTo>
                    <a:pt x="16007" y="5489"/>
                  </a:lnTo>
                  <a:lnTo>
                    <a:pt x="14878" y="6120"/>
                  </a:lnTo>
                  <a:lnTo>
                    <a:pt x="14343" y="6445"/>
                  </a:lnTo>
                  <a:lnTo>
                    <a:pt x="13788" y="6789"/>
                  </a:lnTo>
                  <a:lnTo>
                    <a:pt x="13215" y="7172"/>
                  </a:lnTo>
                  <a:lnTo>
                    <a:pt x="12641" y="7573"/>
                  </a:lnTo>
                  <a:lnTo>
                    <a:pt x="12029" y="7994"/>
                  </a:lnTo>
                  <a:lnTo>
                    <a:pt x="11417" y="8434"/>
                  </a:lnTo>
                  <a:lnTo>
                    <a:pt x="10805" y="8893"/>
                  </a:lnTo>
                  <a:lnTo>
                    <a:pt x="10193" y="9390"/>
                  </a:lnTo>
                  <a:lnTo>
                    <a:pt x="9562" y="9887"/>
                  </a:lnTo>
                  <a:lnTo>
                    <a:pt x="8931" y="10423"/>
                  </a:lnTo>
                  <a:lnTo>
                    <a:pt x="8300" y="10958"/>
                  </a:lnTo>
                  <a:lnTo>
                    <a:pt x="7688" y="11513"/>
                  </a:lnTo>
                  <a:lnTo>
                    <a:pt x="7076" y="12087"/>
                  </a:lnTo>
                  <a:lnTo>
                    <a:pt x="6483" y="12679"/>
                  </a:lnTo>
                  <a:lnTo>
                    <a:pt x="5891" y="13291"/>
                  </a:lnTo>
                  <a:lnTo>
                    <a:pt x="5317" y="13903"/>
                  </a:lnTo>
                  <a:lnTo>
                    <a:pt x="4743" y="14534"/>
                  </a:lnTo>
                  <a:lnTo>
                    <a:pt x="4208" y="15165"/>
                  </a:lnTo>
                  <a:lnTo>
                    <a:pt x="3691" y="15816"/>
                  </a:lnTo>
                  <a:lnTo>
                    <a:pt x="3194" y="16466"/>
                  </a:lnTo>
                  <a:lnTo>
                    <a:pt x="2716" y="17116"/>
                  </a:lnTo>
                  <a:lnTo>
                    <a:pt x="2276" y="17785"/>
                  </a:lnTo>
                  <a:lnTo>
                    <a:pt x="1875" y="18454"/>
                  </a:lnTo>
                  <a:lnTo>
                    <a:pt x="1492" y="19143"/>
                  </a:lnTo>
                  <a:lnTo>
                    <a:pt x="1167" y="19812"/>
                  </a:lnTo>
                  <a:lnTo>
                    <a:pt x="861" y="20501"/>
                  </a:lnTo>
                  <a:lnTo>
                    <a:pt x="593" y="21170"/>
                  </a:lnTo>
                  <a:lnTo>
                    <a:pt x="383" y="21858"/>
                  </a:lnTo>
                  <a:lnTo>
                    <a:pt x="211" y="22547"/>
                  </a:lnTo>
                  <a:lnTo>
                    <a:pt x="154" y="22872"/>
                  </a:lnTo>
                  <a:lnTo>
                    <a:pt x="96" y="23216"/>
                  </a:lnTo>
                  <a:lnTo>
                    <a:pt x="58" y="23560"/>
                  </a:lnTo>
                  <a:lnTo>
                    <a:pt x="20" y="23885"/>
                  </a:lnTo>
                  <a:lnTo>
                    <a:pt x="20" y="24230"/>
                  </a:lnTo>
                  <a:lnTo>
                    <a:pt x="1" y="24574"/>
                  </a:lnTo>
                  <a:lnTo>
                    <a:pt x="20" y="24899"/>
                  </a:lnTo>
                  <a:lnTo>
                    <a:pt x="39" y="25224"/>
                  </a:lnTo>
                  <a:lnTo>
                    <a:pt x="77" y="25549"/>
                  </a:lnTo>
                  <a:lnTo>
                    <a:pt x="135" y="25874"/>
                  </a:lnTo>
                  <a:lnTo>
                    <a:pt x="192" y="26199"/>
                  </a:lnTo>
                  <a:lnTo>
                    <a:pt x="268" y="26524"/>
                  </a:lnTo>
                  <a:lnTo>
                    <a:pt x="345" y="26830"/>
                  </a:lnTo>
                  <a:lnTo>
                    <a:pt x="460" y="27155"/>
                  </a:lnTo>
                  <a:lnTo>
                    <a:pt x="1339" y="26142"/>
                  </a:lnTo>
                  <a:lnTo>
                    <a:pt x="2257" y="25128"/>
                  </a:lnTo>
                  <a:lnTo>
                    <a:pt x="2219" y="24574"/>
                  </a:lnTo>
                  <a:lnTo>
                    <a:pt x="2219" y="24230"/>
                  </a:lnTo>
                  <a:lnTo>
                    <a:pt x="2238" y="23885"/>
                  </a:lnTo>
                  <a:lnTo>
                    <a:pt x="2276" y="23560"/>
                  </a:lnTo>
                  <a:lnTo>
                    <a:pt x="2315" y="23216"/>
                  </a:lnTo>
                  <a:lnTo>
                    <a:pt x="2372" y="22872"/>
                  </a:lnTo>
                  <a:lnTo>
                    <a:pt x="2429" y="22547"/>
                  </a:lnTo>
                  <a:lnTo>
                    <a:pt x="2601" y="21858"/>
                  </a:lnTo>
                  <a:lnTo>
                    <a:pt x="2812" y="21170"/>
                  </a:lnTo>
                  <a:lnTo>
                    <a:pt x="3079" y="20501"/>
                  </a:lnTo>
                  <a:lnTo>
                    <a:pt x="3385" y="19812"/>
                  </a:lnTo>
                  <a:lnTo>
                    <a:pt x="3711" y="19143"/>
                  </a:lnTo>
                  <a:lnTo>
                    <a:pt x="4093" y="18454"/>
                  </a:lnTo>
                  <a:lnTo>
                    <a:pt x="4495" y="17785"/>
                  </a:lnTo>
                  <a:lnTo>
                    <a:pt x="4934" y="17116"/>
                  </a:lnTo>
                  <a:lnTo>
                    <a:pt x="5412" y="16466"/>
                  </a:lnTo>
                  <a:lnTo>
                    <a:pt x="5910" y="15816"/>
                  </a:lnTo>
                  <a:lnTo>
                    <a:pt x="6426" y="15165"/>
                  </a:lnTo>
                  <a:lnTo>
                    <a:pt x="6961" y="14534"/>
                  </a:lnTo>
                  <a:lnTo>
                    <a:pt x="7516" y="13903"/>
                  </a:lnTo>
                  <a:lnTo>
                    <a:pt x="8109" y="13291"/>
                  </a:lnTo>
                  <a:lnTo>
                    <a:pt x="8682" y="12679"/>
                  </a:lnTo>
                  <a:lnTo>
                    <a:pt x="9294" y="12087"/>
                  </a:lnTo>
                  <a:lnTo>
                    <a:pt x="9906" y="11513"/>
                  </a:lnTo>
                  <a:lnTo>
                    <a:pt x="10518" y="10958"/>
                  </a:lnTo>
                  <a:lnTo>
                    <a:pt x="11149" y="10423"/>
                  </a:lnTo>
                  <a:lnTo>
                    <a:pt x="11780" y="9887"/>
                  </a:lnTo>
                  <a:lnTo>
                    <a:pt x="12392" y="9390"/>
                  </a:lnTo>
                  <a:lnTo>
                    <a:pt x="13023" y="8893"/>
                  </a:lnTo>
                  <a:lnTo>
                    <a:pt x="13635" y="8434"/>
                  </a:lnTo>
                  <a:lnTo>
                    <a:pt x="14247" y="7994"/>
                  </a:lnTo>
                  <a:lnTo>
                    <a:pt x="14859" y="7573"/>
                  </a:lnTo>
                  <a:lnTo>
                    <a:pt x="15433" y="7172"/>
                  </a:lnTo>
                  <a:lnTo>
                    <a:pt x="16007" y="6789"/>
                  </a:lnTo>
                  <a:lnTo>
                    <a:pt x="16561" y="6445"/>
                  </a:lnTo>
                  <a:lnTo>
                    <a:pt x="17097" y="6120"/>
                  </a:lnTo>
                  <a:lnTo>
                    <a:pt x="18225" y="5489"/>
                  </a:lnTo>
                  <a:lnTo>
                    <a:pt x="19353" y="4896"/>
                  </a:lnTo>
                  <a:lnTo>
                    <a:pt x="20520" y="4342"/>
                  </a:lnTo>
                  <a:lnTo>
                    <a:pt x="21686" y="3825"/>
                  </a:lnTo>
                  <a:lnTo>
                    <a:pt x="22872" y="3328"/>
                  </a:lnTo>
                  <a:lnTo>
                    <a:pt x="24076" y="2888"/>
                  </a:lnTo>
                  <a:lnTo>
                    <a:pt x="25300" y="2468"/>
                  </a:lnTo>
                  <a:lnTo>
                    <a:pt x="26524" y="2085"/>
                  </a:lnTo>
                  <a:lnTo>
                    <a:pt x="27767" y="1741"/>
                  </a:lnTo>
                  <a:lnTo>
                    <a:pt x="29010" y="1416"/>
                  </a:lnTo>
                  <a:lnTo>
                    <a:pt x="30272" y="1129"/>
                  </a:lnTo>
                  <a:lnTo>
                    <a:pt x="31534" y="880"/>
                  </a:lnTo>
                  <a:lnTo>
                    <a:pt x="32797" y="651"/>
                  </a:lnTo>
                  <a:lnTo>
                    <a:pt x="34078" y="460"/>
                  </a:lnTo>
                  <a:lnTo>
                    <a:pt x="35359" y="307"/>
                  </a:lnTo>
                  <a:lnTo>
                    <a:pt x="36640" y="154"/>
                  </a:lnTo>
                  <a:lnTo>
                    <a:pt x="36908" y="135"/>
                  </a:lnTo>
                  <a:lnTo>
                    <a:pt x="36908" y="1"/>
                  </a:lnTo>
                  <a:close/>
                </a:path>
              </a:pathLst>
            </a:custGeom>
            <a:solidFill>
              <a:srgbClr val="0000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-3601894" y="755289"/>
              <a:ext cx="1320769" cy="1597112"/>
            </a:xfrm>
            <a:custGeom>
              <a:avLst/>
              <a:gdLst/>
              <a:ahLst/>
              <a:cxnLst/>
              <a:rect l="l" t="t" r="r" b="b"/>
              <a:pathLst>
                <a:path w="34001" h="41115" extrusionOk="0">
                  <a:moveTo>
                    <a:pt x="20404" y="0"/>
                  </a:moveTo>
                  <a:lnTo>
                    <a:pt x="19486" y="1014"/>
                  </a:lnTo>
                  <a:lnTo>
                    <a:pt x="18607" y="2027"/>
                  </a:lnTo>
                  <a:lnTo>
                    <a:pt x="18721" y="2372"/>
                  </a:lnTo>
                  <a:lnTo>
                    <a:pt x="18855" y="2716"/>
                  </a:lnTo>
                  <a:lnTo>
                    <a:pt x="19008" y="3060"/>
                  </a:lnTo>
                  <a:lnTo>
                    <a:pt x="19161" y="3404"/>
                  </a:lnTo>
                  <a:lnTo>
                    <a:pt x="19352" y="3729"/>
                  </a:lnTo>
                  <a:lnTo>
                    <a:pt x="19544" y="4054"/>
                  </a:lnTo>
                  <a:lnTo>
                    <a:pt x="19735" y="4360"/>
                  </a:lnTo>
                  <a:lnTo>
                    <a:pt x="19945" y="4666"/>
                  </a:lnTo>
                  <a:lnTo>
                    <a:pt x="20175" y="4972"/>
                  </a:lnTo>
                  <a:lnTo>
                    <a:pt x="20423" y="5240"/>
                  </a:lnTo>
                  <a:lnTo>
                    <a:pt x="20672" y="5527"/>
                  </a:lnTo>
                  <a:lnTo>
                    <a:pt x="20921" y="5795"/>
                  </a:lnTo>
                  <a:lnTo>
                    <a:pt x="21188" y="6043"/>
                  </a:lnTo>
                  <a:lnTo>
                    <a:pt x="21475" y="6273"/>
                  </a:lnTo>
                  <a:lnTo>
                    <a:pt x="21762" y="6502"/>
                  </a:lnTo>
                  <a:lnTo>
                    <a:pt x="22068" y="6713"/>
                  </a:lnTo>
                  <a:lnTo>
                    <a:pt x="22316" y="6885"/>
                  </a:lnTo>
                  <a:lnTo>
                    <a:pt x="22565" y="7019"/>
                  </a:lnTo>
                  <a:lnTo>
                    <a:pt x="22833" y="7152"/>
                  </a:lnTo>
                  <a:lnTo>
                    <a:pt x="23101" y="7267"/>
                  </a:lnTo>
                  <a:lnTo>
                    <a:pt x="23368" y="7363"/>
                  </a:lnTo>
                  <a:lnTo>
                    <a:pt x="23655" y="7458"/>
                  </a:lnTo>
                  <a:lnTo>
                    <a:pt x="24229" y="7611"/>
                  </a:lnTo>
                  <a:lnTo>
                    <a:pt x="24822" y="7745"/>
                  </a:lnTo>
                  <a:lnTo>
                    <a:pt x="25395" y="7841"/>
                  </a:lnTo>
                  <a:lnTo>
                    <a:pt x="26600" y="8032"/>
                  </a:lnTo>
                  <a:lnTo>
                    <a:pt x="27174" y="8147"/>
                  </a:lnTo>
                  <a:lnTo>
                    <a:pt x="27747" y="8262"/>
                  </a:lnTo>
                  <a:lnTo>
                    <a:pt x="28321" y="8415"/>
                  </a:lnTo>
                  <a:lnTo>
                    <a:pt x="28589" y="8510"/>
                  </a:lnTo>
                  <a:lnTo>
                    <a:pt x="28857" y="8606"/>
                  </a:lnTo>
                  <a:lnTo>
                    <a:pt x="29105" y="8721"/>
                  </a:lnTo>
                  <a:lnTo>
                    <a:pt x="29373" y="8854"/>
                  </a:lnTo>
                  <a:lnTo>
                    <a:pt x="29602" y="8988"/>
                  </a:lnTo>
                  <a:lnTo>
                    <a:pt x="29851" y="9141"/>
                  </a:lnTo>
                  <a:lnTo>
                    <a:pt x="30080" y="9313"/>
                  </a:lnTo>
                  <a:lnTo>
                    <a:pt x="30291" y="9505"/>
                  </a:lnTo>
                  <a:lnTo>
                    <a:pt x="30501" y="9715"/>
                  </a:lnTo>
                  <a:lnTo>
                    <a:pt x="30711" y="9944"/>
                  </a:lnTo>
                  <a:lnTo>
                    <a:pt x="30903" y="10193"/>
                  </a:lnTo>
                  <a:lnTo>
                    <a:pt x="31075" y="10442"/>
                  </a:lnTo>
                  <a:lnTo>
                    <a:pt x="31228" y="10690"/>
                  </a:lnTo>
                  <a:lnTo>
                    <a:pt x="31343" y="10920"/>
                  </a:lnTo>
                  <a:lnTo>
                    <a:pt x="31457" y="11168"/>
                  </a:lnTo>
                  <a:lnTo>
                    <a:pt x="31553" y="11398"/>
                  </a:lnTo>
                  <a:lnTo>
                    <a:pt x="31648" y="11646"/>
                  </a:lnTo>
                  <a:lnTo>
                    <a:pt x="31706" y="11876"/>
                  </a:lnTo>
                  <a:lnTo>
                    <a:pt x="31744" y="12105"/>
                  </a:lnTo>
                  <a:lnTo>
                    <a:pt x="31763" y="12335"/>
                  </a:lnTo>
                  <a:lnTo>
                    <a:pt x="31782" y="12564"/>
                  </a:lnTo>
                  <a:lnTo>
                    <a:pt x="31782" y="12794"/>
                  </a:lnTo>
                  <a:lnTo>
                    <a:pt x="31763" y="13023"/>
                  </a:lnTo>
                  <a:lnTo>
                    <a:pt x="31725" y="13253"/>
                  </a:lnTo>
                  <a:lnTo>
                    <a:pt x="31687" y="13463"/>
                  </a:lnTo>
                  <a:lnTo>
                    <a:pt x="31629" y="13692"/>
                  </a:lnTo>
                  <a:lnTo>
                    <a:pt x="31553" y="13903"/>
                  </a:lnTo>
                  <a:lnTo>
                    <a:pt x="31476" y="14132"/>
                  </a:lnTo>
                  <a:lnTo>
                    <a:pt x="31266" y="14553"/>
                  </a:lnTo>
                  <a:lnTo>
                    <a:pt x="31017" y="14974"/>
                  </a:lnTo>
                  <a:lnTo>
                    <a:pt x="30731" y="15375"/>
                  </a:lnTo>
                  <a:lnTo>
                    <a:pt x="30386" y="15777"/>
                  </a:lnTo>
                  <a:lnTo>
                    <a:pt x="30042" y="16178"/>
                  </a:lnTo>
                  <a:lnTo>
                    <a:pt x="29641" y="16561"/>
                  </a:lnTo>
                  <a:lnTo>
                    <a:pt x="29239" y="16924"/>
                  </a:lnTo>
                  <a:lnTo>
                    <a:pt x="28799" y="17288"/>
                  </a:lnTo>
                  <a:lnTo>
                    <a:pt x="28340" y="17651"/>
                  </a:lnTo>
                  <a:lnTo>
                    <a:pt x="27862" y="17995"/>
                  </a:lnTo>
                  <a:lnTo>
                    <a:pt x="27384" y="18339"/>
                  </a:lnTo>
                  <a:lnTo>
                    <a:pt x="26409" y="18990"/>
                  </a:lnTo>
                  <a:lnTo>
                    <a:pt x="25434" y="19602"/>
                  </a:lnTo>
                  <a:lnTo>
                    <a:pt x="23636" y="20692"/>
                  </a:lnTo>
                  <a:lnTo>
                    <a:pt x="22852" y="21189"/>
                  </a:lnTo>
                  <a:lnTo>
                    <a:pt x="22183" y="21629"/>
                  </a:lnTo>
                  <a:lnTo>
                    <a:pt x="19811" y="23311"/>
                  </a:lnTo>
                  <a:lnTo>
                    <a:pt x="17459" y="25013"/>
                  </a:lnTo>
                  <a:lnTo>
                    <a:pt x="15107" y="26734"/>
                  </a:lnTo>
                  <a:lnTo>
                    <a:pt x="13941" y="27614"/>
                  </a:lnTo>
                  <a:lnTo>
                    <a:pt x="12774" y="28494"/>
                  </a:lnTo>
                  <a:lnTo>
                    <a:pt x="11627" y="29392"/>
                  </a:lnTo>
                  <a:lnTo>
                    <a:pt x="10499" y="30310"/>
                  </a:lnTo>
                  <a:lnTo>
                    <a:pt x="9370" y="31247"/>
                  </a:lnTo>
                  <a:lnTo>
                    <a:pt x="8280" y="32184"/>
                  </a:lnTo>
                  <a:lnTo>
                    <a:pt x="7190" y="33160"/>
                  </a:lnTo>
                  <a:lnTo>
                    <a:pt x="6119" y="34154"/>
                  </a:lnTo>
                  <a:lnTo>
                    <a:pt x="5087" y="35168"/>
                  </a:lnTo>
                  <a:lnTo>
                    <a:pt x="4054" y="36219"/>
                  </a:lnTo>
                  <a:lnTo>
                    <a:pt x="3519" y="36793"/>
                  </a:lnTo>
                  <a:lnTo>
                    <a:pt x="3002" y="37386"/>
                  </a:lnTo>
                  <a:lnTo>
                    <a:pt x="2486" y="37960"/>
                  </a:lnTo>
                  <a:lnTo>
                    <a:pt x="1970" y="38572"/>
                  </a:lnTo>
                  <a:lnTo>
                    <a:pt x="1472" y="39164"/>
                  </a:lnTo>
                  <a:lnTo>
                    <a:pt x="975" y="39795"/>
                  </a:lnTo>
                  <a:lnTo>
                    <a:pt x="478" y="40407"/>
                  </a:lnTo>
                  <a:lnTo>
                    <a:pt x="0" y="41038"/>
                  </a:lnTo>
                  <a:lnTo>
                    <a:pt x="1090" y="41058"/>
                  </a:lnTo>
                  <a:lnTo>
                    <a:pt x="2180" y="41115"/>
                  </a:lnTo>
                  <a:lnTo>
                    <a:pt x="2658" y="40465"/>
                  </a:lnTo>
                  <a:lnTo>
                    <a:pt x="3155" y="39834"/>
                  </a:lnTo>
                  <a:lnTo>
                    <a:pt x="3652" y="39222"/>
                  </a:lnTo>
                  <a:lnTo>
                    <a:pt x="4150" y="38591"/>
                  </a:lnTo>
                  <a:lnTo>
                    <a:pt x="4666" y="37998"/>
                  </a:lnTo>
                  <a:lnTo>
                    <a:pt x="5201" y="37386"/>
                  </a:lnTo>
                  <a:lnTo>
                    <a:pt x="5737" y="36812"/>
                  </a:lnTo>
                  <a:lnTo>
                    <a:pt x="6272" y="36219"/>
                  </a:lnTo>
                  <a:lnTo>
                    <a:pt x="7305" y="35168"/>
                  </a:lnTo>
                  <a:lnTo>
                    <a:pt x="8338" y="34154"/>
                  </a:lnTo>
                  <a:lnTo>
                    <a:pt x="9408" y="33160"/>
                  </a:lnTo>
                  <a:lnTo>
                    <a:pt x="10499" y="32184"/>
                  </a:lnTo>
                  <a:lnTo>
                    <a:pt x="11589" y="31247"/>
                  </a:lnTo>
                  <a:lnTo>
                    <a:pt x="12717" y="30310"/>
                  </a:lnTo>
                  <a:lnTo>
                    <a:pt x="13845" y="29392"/>
                  </a:lnTo>
                  <a:lnTo>
                    <a:pt x="14992" y="28494"/>
                  </a:lnTo>
                  <a:lnTo>
                    <a:pt x="16159" y="27614"/>
                  </a:lnTo>
                  <a:lnTo>
                    <a:pt x="17325" y="26734"/>
                  </a:lnTo>
                  <a:lnTo>
                    <a:pt x="19678" y="25013"/>
                  </a:lnTo>
                  <a:lnTo>
                    <a:pt x="22030" y="23311"/>
                  </a:lnTo>
                  <a:lnTo>
                    <a:pt x="24401" y="21629"/>
                  </a:lnTo>
                  <a:lnTo>
                    <a:pt x="25070" y="21189"/>
                  </a:lnTo>
                  <a:lnTo>
                    <a:pt x="25854" y="20692"/>
                  </a:lnTo>
                  <a:lnTo>
                    <a:pt x="27652" y="19602"/>
                  </a:lnTo>
                  <a:lnTo>
                    <a:pt x="28627" y="18990"/>
                  </a:lnTo>
                  <a:lnTo>
                    <a:pt x="29602" y="18339"/>
                  </a:lnTo>
                  <a:lnTo>
                    <a:pt x="30080" y="17995"/>
                  </a:lnTo>
                  <a:lnTo>
                    <a:pt x="30558" y="17651"/>
                  </a:lnTo>
                  <a:lnTo>
                    <a:pt x="31017" y="17288"/>
                  </a:lnTo>
                  <a:lnTo>
                    <a:pt x="31438" y="16924"/>
                  </a:lnTo>
                  <a:lnTo>
                    <a:pt x="31859" y="16561"/>
                  </a:lnTo>
                  <a:lnTo>
                    <a:pt x="32260" y="16178"/>
                  </a:lnTo>
                  <a:lnTo>
                    <a:pt x="32605" y="15777"/>
                  </a:lnTo>
                  <a:lnTo>
                    <a:pt x="32930" y="15375"/>
                  </a:lnTo>
                  <a:lnTo>
                    <a:pt x="33236" y="14974"/>
                  </a:lnTo>
                  <a:lnTo>
                    <a:pt x="33484" y="14553"/>
                  </a:lnTo>
                  <a:lnTo>
                    <a:pt x="33676" y="14132"/>
                  </a:lnTo>
                  <a:lnTo>
                    <a:pt x="33771" y="13903"/>
                  </a:lnTo>
                  <a:lnTo>
                    <a:pt x="33848" y="13692"/>
                  </a:lnTo>
                  <a:lnTo>
                    <a:pt x="33905" y="13463"/>
                  </a:lnTo>
                  <a:lnTo>
                    <a:pt x="33943" y="13253"/>
                  </a:lnTo>
                  <a:lnTo>
                    <a:pt x="33981" y="13023"/>
                  </a:lnTo>
                  <a:lnTo>
                    <a:pt x="34001" y="12794"/>
                  </a:lnTo>
                  <a:lnTo>
                    <a:pt x="34001" y="12564"/>
                  </a:lnTo>
                  <a:lnTo>
                    <a:pt x="33981" y="12335"/>
                  </a:lnTo>
                  <a:lnTo>
                    <a:pt x="33962" y="12105"/>
                  </a:lnTo>
                  <a:lnTo>
                    <a:pt x="33924" y="11876"/>
                  </a:lnTo>
                  <a:lnTo>
                    <a:pt x="33848" y="11646"/>
                  </a:lnTo>
                  <a:lnTo>
                    <a:pt x="33771" y="11398"/>
                  </a:lnTo>
                  <a:lnTo>
                    <a:pt x="33676" y="11168"/>
                  </a:lnTo>
                  <a:lnTo>
                    <a:pt x="33561" y="10920"/>
                  </a:lnTo>
                  <a:lnTo>
                    <a:pt x="33427" y="10690"/>
                  </a:lnTo>
                  <a:lnTo>
                    <a:pt x="33293" y="10442"/>
                  </a:lnTo>
                  <a:lnTo>
                    <a:pt x="33121" y="10193"/>
                  </a:lnTo>
                  <a:lnTo>
                    <a:pt x="32930" y="9944"/>
                  </a:lnTo>
                  <a:lnTo>
                    <a:pt x="32719" y="9715"/>
                  </a:lnTo>
                  <a:lnTo>
                    <a:pt x="32509" y="9505"/>
                  </a:lnTo>
                  <a:lnTo>
                    <a:pt x="32299" y="9313"/>
                  </a:lnTo>
                  <a:lnTo>
                    <a:pt x="32069" y="9141"/>
                  </a:lnTo>
                  <a:lnTo>
                    <a:pt x="31821" y="8988"/>
                  </a:lnTo>
                  <a:lnTo>
                    <a:pt x="31591" y="8854"/>
                  </a:lnTo>
                  <a:lnTo>
                    <a:pt x="31323" y="8721"/>
                  </a:lnTo>
                  <a:lnTo>
                    <a:pt x="31075" y="8606"/>
                  </a:lnTo>
                  <a:lnTo>
                    <a:pt x="30807" y="8510"/>
                  </a:lnTo>
                  <a:lnTo>
                    <a:pt x="30520" y="8415"/>
                  </a:lnTo>
                  <a:lnTo>
                    <a:pt x="29966" y="8262"/>
                  </a:lnTo>
                  <a:lnTo>
                    <a:pt x="29392" y="8147"/>
                  </a:lnTo>
                  <a:lnTo>
                    <a:pt x="28799" y="8032"/>
                  </a:lnTo>
                  <a:lnTo>
                    <a:pt x="27614" y="7841"/>
                  </a:lnTo>
                  <a:lnTo>
                    <a:pt x="27021" y="7745"/>
                  </a:lnTo>
                  <a:lnTo>
                    <a:pt x="26447" y="7611"/>
                  </a:lnTo>
                  <a:lnTo>
                    <a:pt x="25873" y="7458"/>
                  </a:lnTo>
                  <a:lnTo>
                    <a:pt x="25587" y="7363"/>
                  </a:lnTo>
                  <a:lnTo>
                    <a:pt x="25319" y="7267"/>
                  </a:lnTo>
                  <a:lnTo>
                    <a:pt x="25051" y="7152"/>
                  </a:lnTo>
                  <a:lnTo>
                    <a:pt x="24783" y="7019"/>
                  </a:lnTo>
                  <a:lnTo>
                    <a:pt x="24535" y="6885"/>
                  </a:lnTo>
                  <a:lnTo>
                    <a:pt x="24286" y="6713"/>
                  </a:lnTo>
                  <a:lnTo>
                    <a:pt x="23885" y="6426"/>
                  </a:lnTo>
                  <a:lnTo>
                    <a:pt x="23502" y="6120"/>
                  </a:lnTo>
                  <a:lnTo>
                    <a:pt x="23120" y="5776"/>
                  </a:lnTo>
                  <a:lnTo>
                    <a:pt x="22775" y="5412"/>
                  </a:lnTo>
                  <a:lnTo>
                    <a:pt x="22450" y="5030"/>
                  </a:lnTo>
                  <a:lnTo>
                    <a:pt x="22144" y="4647"/>
                  </a:lnTo>
                  <a:lnTo>
                    <a:pt x="21858" y="4227"/>
                  </a:lnTo>
                  <a:lnTo>
                    <a:pt x="21609" y="3787"/>
                  </a:lnTo>
                  <a:lnTo>
                    <a:pt x="21360" y="3347"/>
                  </a:lnTo>
                  <a:lnTo>
                    <a:pt x="21150" y="2888"/>
                  </a:lnTo>
                  <a:lnTo>
                    <a:pt x="20959" y="2429"/>
                  </a:lnTo>
                  <a:lnTo>
                    <a:pt x="20787" y="1951"/>
                  </a:lnTo>
                  <a:lnTo>
                    <a:pt x="20653" y="1473"/>
                  </a:lnTo>
                  <a:lnTo>
                    <a:pt x="20538" y="995"/>
                  </a:lnTo>
                  <a:lnTo>
                    <a:pt x="20462" y="498"/>
                  </a:lnTo>
                  <a:lnTo>
                    <a:pt x="20404" y="0"/>
                  </a:lnTo>
                  <a:close/>
                </a:path>
              </a:pathLst>
            </a:custGeom>
            <a:solidFill>
              <a:srgbClr val="0000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-3824739" y="-220767"/>
              <a:ext cx="2447662" cy="4464495"/>
            </a:xfrm>
            <a:custGeom>
              <a:avLst/>
              <a:gdLst/>
              <a:ahLst/>
              <a:cxnLst/>
              <a:rect l="l" t="t" r="r" b="b"/>
              <a:pathLst>
                <a:path w="63011" h="114931" extrusionOk="0">
                  <a:moveTo>
                    <a:pt x="63010" y="1"/>
                  </a:moveTo>
                  <a:lnTo>
                    <a:pt x="62379" y="20"/>
                  </a:lnTo>
                  <a:lnTo>
                    <a:pt x="61767" y="58"/>
                  </a:lnTo>
                  <a:lnTo>
                    <a:pt x="60524" y="154"/>
                  </a:lnTo>
                  <a:lnTo>
                    <a:pt x="59243" y="307"/>
                  </a:lnTo>
                  <a:lnTo>
                    <a:pt x="57962" y="460"/>
                  </a:lnTo>
                  <a:lnTo>
                    <a:pt x="56681" y="651"/>
                  </a:lnTo>
                  <a:lnTo>
                    <a:pt x="55418" y="880"/>
                  </a:lnTo>
                  <a:lnTo>
                    <a:pt x="54156" y="1129"/>
                  </a:lnTo>
                  <a:lnTo>
                    <a:pt x="52894" y="1416"/>
                  </a:lnTo>
                  <a:lnTo>
                    <a:pt x="51651" y="1741"/>
                  </a:lnTo>
                  <a:lnTo>
                    <a:pt x="50408" y="2085"/>
                  </a:lnTo>
                  <a:lnTo>
                    <a:pt x="49184" y="2468"/>
                  </a:lnTo>
                  <a:lnTo>
                    <a:pt x="47960" y="2888"/>
                  </a:lnTo>
                  <a:lnTo>
                    <a:pt x="46756" y="3328"/>
                  </a:lnTo>
                  <a:lnTo>
                    <a:pt x="45570" y="3825"/>
                  </a:lnTo>
                  <a:lnTo>
                    <a:pt x="44404" y="4342"/>
                  </a:lnTo>
                  <a:lnTo>
                    <a:pt x="43237" y="4896"/>
                  </a:lnTo>
                  <a:lnTo>
                    <a:pt x="42109" y="5489"/>
                  </a:lnTo>
                  <a:lnTo>
                    <a:pt x="40981" y="6120"/>
                  </a:lnTo>
                  <a:lnTo>
                    <a:pt x="40445" y="6445"/>
                  </a:lnTo>
                  <a:lnTo>
                    <a:pt x="39891" y="6789"/>
                  </a:lnTo>
                  <a:lnTo>
                    <a:pt x="39317" y="7172"/>
                  </a:lnTo>
                  <a:lnTo>
                    <a:pt x="38743" y="7573"/>
                  </a:lnTo>
                  <a:lnTo>
                    <a:pt x="38131" y="7994"/>
                  </a:lnTo>
                  <a:lnTo>
                    <a:pt x="37519" y="8434"/>
                  </a:lnTo>
                  <a:lnTo>
                    <a:pt x="36907" y="8893"/>
                  </a:lnTo>
                  <a:lnTo>
                    <a:pt x="36276" y="9390"/>
                  </a:lnTo>
                  <a:lnTo>
                    <a:pt x="35664" y="9887"/>
                  </a:lnTo>
                  <a:lnTo>
                    <a:pt x="35033" y="10423"/>
                  </a:lnTo>
                  <a:lnTo>
                    <a:pt x="34402" y="10958"/>
                  </a:lnTo>
                  <a:lnTo>
                    <a:pt x="33790" y="11513"/>
                  </a:lnTo>
                  <a:lnTo>
                    <a:pt x="33178" y="12087"/>
                  </a:lnTo>
                  <a:lnTo>
                    <a:pt x="32566" y="12679"/>
                  </a:lnTo>
                  <a:lnTo>
                    <a:pt x="31993" y="13291"/>
                  </a:lnTo>
                  <a:lnTo>
                    <a:pt x="31400" y="13903"/>
                  </a:lnTo>
                  <a:lnTo>
                    <a:pt x="30845" y="14534"/>
                  </a:lnTo>
                  <a:lnTo>
                    <a:pt x="30310" y="15165"/>
                  </a:lnTo>
                  <a:lnTo>
                    <a:pt x="29794" y="15816"/>
                  </a:lnTo>
                  <a:lnTo>
                    <a:pt x="29296" y="16466"/>
                  </a:lnTo>
                  <a:lnTo>
                    <a:pt x="28818" y="17116"/>
                  </a:lnTo>
                  <a:lnTo>
                    <a:pt x="28379" y="17785"/>
                  </a:lnTo>
                  <a:lnTo>
                    <a:pt x="27977" y="18454"/>
                  </a:lnTo>
                  <a:lnTo>
                    <a:pt x="27595" y="19143"/>
                  </a:lnTo>
                  <a:lnTo>
                    <a:pt x="27269" y="19812"/>
                  </a:lnTo>
                  <a:lnTo>
                    <a:pt x="26963" y="20501"/>
                  </a:lnTo>
                  <a:lnTo>
                    <a:pt x="26696" y="21170"/>
                  </a:lnTo>
                  <a:lnTo>
                    <a:pt x="26485" y="21858"/>
                  </a:lnTo>
                  <a:lnTo>
                    <a:pt x="26313" y="22547"/>
                  </a:lnTo>
                  <a:lnTo>
                    <a:pt x="26256" y="22872"/>
                  </a:lnTo>
                  <a:lnTo>
                    <a:pt x="26199" y="23216"/>
                  </a:lnTo>
                  <a:lnTo>
                    <a:pt x="26160" y="23560"/>
                  </a:lnTo>
                  <a:lnTo>
                    <a:pt x="26122" y="23885"/>
                  </a:lnTo>
                  <a:lnTo>
                    <a:pt x="26103" y="24230"/>
                  </a:lnTo>
                  <a:lnTo>
                    <a:pt x="26103" y="24574"/>
                  </a:lnTo>
                  <a:lnTo>
                    <a:pt x="26141" y="25109"/>
                  </a:lnTo>
                  <a:lnTo>
                    <a:pt x="26199" y="25626"/>
                  </a:lnTo>
                  <a:lnTo>
                    <a:pt x="26294" y="26161"/>
                  </a:lnTo>
                  <a:lnTo>
                    <a:pt x="26409" y="26677"/>
                  </a:lnTo>
                  <a:lnTo>
                    <a:pt x="26562" y="27194"/>
                  </a:lnTo>
                  <a:lnTo>
                    <a:pt x="26753" y="27691"/>
                  </a:lnTo>
                  <a:lnTo>
                    <a:pt x="26963" y="28188"/>
                  </a:lnTo>
                  <a:lnTo>
                    <a:pt x="27193" y="28666"/>
                  </a:lnTo>
                  <a:lnTo>
                    <a:pt x="27461" y="29144"/>
                  </a:lnTo>
                  <a:lnTo>
                    <a:pt x="27767" y="29584"/>
                  </a:lnTo>
                  <a:lnTo>
                    <a:pt x="28073" y="30024"/>
                  </a:lnTo>
                  <a:lnTo>
                    <a:pt x="28417" y="30445"/>
                  </a:lnTo>
                  <a:lnTo>
                    <a:pt x="28780" y="30827"/>
                  </a:lnTo>
                  <a:lnTo>
                    <a:pt x="29182" y="31190"/>
                  </a:lnTo>
                  <a:lnTo>
                    <a:pt x="29583" y="31535"/>
                  </a:lnTo>
                  <a:lnTo>
                    <a:pt x="30023" y="31841"/>
                  </a:lnTo>
                  <a:lnTo>
                    <a:pt x="30272" y="32013"/>
                  </a:lnTo>
                  <a:lnTo>
                    <a:pt x="30520" y="32147"/>
                  </a:lnTo>
                  <a:lnTo>
                    <a:pt x="30788" y="32280"/>
                  </a:lnTo>
                  <a:lnTo>
                    <a:pt x="31056" y="32395"/>
                  </a:lnTo>
                  <a:lnTo>
                    <a:pt x="31324" y="32491"/>
                  </a:lnTo>
                  <a:lnTo>
                    <a:pt x="31610" y="32586"/>
                  </a:lnTo>
                  <a:lnTo>
                    <a:pt x="32184" y="32739"/>
                  </a:lnTo>
                  <a:lnTo>
                    <a:pt x="32758" y="32873"/>
                  </a:lnTo>
                  <a:lnTo>
                    <a:pt x="33351" y="32969"/>
                  </a:lnTo>
                  <a:lnTo>
                    <a:pt x="34536" y="33160"/>
                  </a:lnTo>
                  <a:lnTo>
                    <a:pt x="35129" y="33275"/>
                  </a:lnTo>
                  <a:lnTo>
                    <a:pt x="35703" y="33390"/>
                  </a:lnTo>
                  <a:lnTo>
                    <a:pt x="36257" y="33543"/>
                  </a:lnTo>
                  <a:lnTo>
                    <a:pt x="36544" y="33638"/>
                  </a:lnTo>
                  <a:lnTo>
                    <a:pt x="36812" y="33734"/>
                  </a:lnTo>
                  <a:lnTo>
                    <a:pt x="37060" y="33849"/>
                  </a:lnTo>
                  <a:lnTo>
                    <a:pt x="37328" y="33982"/>
                  </a:lnTo>
                  <a:lnTo>
                    <a:pt x="37558" y="34116"/>
                  </a:lnTo>
                  <a:lnTo>
                    <a:pt x="37806" y="34269"/>
                  </a:lnTo>
                  <a:lnTo>
                    <a:pt x="38036" y="34441"/>
                  </a:lnTo>
                  <a:lnTo>
                    <a:pt x="38246" y="34633"/>
                  </a:lnTo>
                  <a:lnTo>
                    <a:pt x="38456" y="34843"/>
                  </a:lnTo>
                  <a:lnTo>
                    <a:pt x="38667" y="35072"/>
                  </a:lnTo>
                  <a:lnTo>
                    <a:pt x="38858" y="35321"/>
                  </a:lnTo>
                  <a:lnTo>
                    <a:pt x="39030" y="35570"/>
                  </a:lnTo>
                  <a:lnTo>
                    <a:pt x="39164" y="35818"/>
                  </a:lnTo>
                  <a:lnTo>
                    <a:pt x="39298" y="36048"/>
                  </a:lnTo>
                  <a:lnTo>
                    <a:pt x="39413" y="36296"/>
                  </a:lnTo>
                  <a:lnTo>
                    <a:pt x="39508" y="36526"/>
                  </a:lnTo>
                  <a:lnTo>
                    <a:pt x="39585" y="36774"/>
                  </a:lnTo>
                  <a:lnTo>
                    <a:pt x="39661" y="37004"/>
                  </a:lnTo>
                  <a:lnTo>
                    <a:pt x="39699" y="37233"/>
                  </a:lnTo>
                  <a:lnTo>
                    <a:pt x="39718" y="37463"/>
                  </a:lnTo>
                  <a:lnTo>
                    <a:pt x="39738" y="37692"/>
                  </a:lnTo>
                  <a:lnTo>
                    <a:pt x="39738" y="37922"/>
                  </a:lnTo>
                  <a:lnTo>
                    <a:pt x="39718" y="38151"/>
                  </a:lnTo>
                  <a:lnTo>
                    <a:pt x="39680" y="38381"/>
                  </a:lnTo>
                  <a:lnTo>
                    <a:pt x="39642" y="38591"/>
                  </a:lnTo>
                  <a:lnTo>
                    <a:pt x="39585" y="38820"/>
                  </a:lnTo>
                  <a:lnTo>
                    <a:pt x="39508" y="39031"/>
                  </a:lnTo>
                  <a:lnTo>
                    <a:pt x="39413" y="39260"/>
                  </a:lnTo>
                  <a:lnTo>
                    <a:pt x="39221" y="39681"/>
                  </a:lnTo>
                  <a:lnTo>
                    <a:pt x="38973" y="40102"/>
                  </a:lnTo>
                  <a:lnTo>
                    <a:pt x="38667" y="40503"/>
                  </a:lnTo>
                  <a:lnTo>
                    <a:pt x="38342" y="40905"/>
                  </a:lnTo>
                  <a:lnTo>
                    <a:pt x="37997" y="41306"/>
                  </a:lnTo>
                  <a:lnTo>
                    <a:pt x="37596" y="41689"/>
                  </a:lnTo>
                  <a:lnTo>
                    <a:pt x="37175" y="42052"/>
                  </a:lnTo>
                  <a:lnTo>
                    <a:pt x="36754" y="42416"/>
                  </a:lnTo>
                  <a:lnTo>
                    <a:pt x="36295" y="42779"/>
                  </a:lnTo>
                  <a:lnTo>
                    <a:pt x="35817" y="43123"/>
                  </a:lnTo>
                  <a:lnTo>
                    <a:pt x="35339" y="43467"/>
                  </a:lnTo>
                  <a:lnTo>
                    <a:pt x="34364" y="44118"/>
                  </a:lnTo>
                  <a:lnTo>
                    <a:pt x="33389" y="44730"/>
                  </a:lnTo>
                  <a:lnTo>
                    <a:pt x="31591" y="45820"/>
                  </a:lnTo>
                  <a:lnTo>
                    <a:pt x="30807" y="46317"/>
                  </a:lnTo>
                  <a:lnTo>
                    <a:pt x="30138" y="46757"/>
                  </a:lnTo>
                  <a:lnTo>
                    <a:pt x="27767" y="48439"/>
                  </a:lnTo>
                  <a:lnTo>
                    <a:pt x="25415" y="50141"/>
                  </a:lnTo>
                  <a:lnTo>
                    <a:pt x="23062" y="51862"/>
                  </a:lnTo>
                  <a:lnTo>
                    <a:pt x="21896" y="52742"/>
                  </a:lnTo>
                  <a:lnTo>
                    <a:pt x="20729" y="53622"/>
                  </a:lnTo>
                  <a:lnTo>
                    <a:pt x="19582" y="54520"/>
                  </a:lnTo>
                  <a:lnTo>
                    <a:pt x="18454" y="55438"/>
                  </a:lnTo>
                  <a:lnTo>
                    <a:pt x="17326" y="56375"/>
                  </a:lnTo>
                  <a:lnTo>
                    <a:pt x="16236" y="57312"/>
                  </a:lnTo>
                  <a:lnTo>
                    <a:pt x="15145" y="58288"/>
                  </a:lnTo>
                  <a:lnTo>
                    <a:pt x="14075" y="59282"/>
                  </a:lnTo>
                  <a:lnTo>
                    <a:pt x="13042" y="60296"/>
                  </a:lnTo>
                  <a:lnTo>
                    <a:pt x="12009" y="61347"/>
                  </a:lnTo>
                  <a:lnTo>
                    <a:pt x="11378" y="62036"/>
                  </a:lnTo>
                  <a:lnTo>
                    <a:pt x="10766" y="62724"/>
                  </a:lnTo>
                  <a:lnTo>
                    <a:pt x="10135" y="63432"/>
                  </a:lnTo>
                  <a:lnTo>
                    <a:pt x="9542" y="64139"/>
                  </a:lnTo>
                  <a:lnTo>
                    <a:pt x="8950" y="64866"/>
                  </a:lnTo>
                  <a:lnTo>
                    <a:pt x="8376" y="65612"/>
                  </a:lnTo>
                  <a:lnTo>
                    <a:pt x="7821" y="66358"/>
                  </a:lnTo>
                  <a:lnTo>
                    <a:pt x="7267" y="67123"/>
                  </a:lnTo>
                  <a:lnTo>
                    <a:pt x="6731" y="67887"/>
                  </a:lnTo>
                  <a:lnTo>
                    <a:pt x="6215" y="68672"/>
                  </a:lnTo>
                  <a:lnTo>
                    <a:pt x="5718" y="69475"/>
                  </a:lnTo>
                  <a:lnTo>
                    <a:pt x="5240" y="70278"/>
                  </a:lnTo>
                  <a:lnTo>
                    <a:pt x="4762" y="71081"/>
                  </a:lnTo>
                  <a:lnTo>
                    <a:pt x="4322" y="71903"/>
                  </a:lnTo>
                  <a:lnTo>
                    <a:pt x="3882" y="72726"/>
                  </a:lnTo>
                  <a:lnTo>
                    <a:pt x="3481" y="73567"/>
                  </a:lnTo>
                  <a:lnTo>
                    <a:pt x="3079" y="74408"/>
                  </a:lnTo>
                  <a:lnTo>
                    <a:pt x="2716" y="75250"/>
                  </a:lnTo>
                  <a:lnTo>
                    <a:pt x="2371" y="76110"/>
                  </a:lnTo>
                  <a:lnTo>
                    <a:pt x="2027" y="76971"/>
                  </a:lnTo>
                  <a:lnTo>
                    <a:pt x="1721" y="77851"/>
                  </a:lnTo>
                  <a:lnTo>
                    <a:pt x="1453" y="78730"/>
                  </a:lnTo>
                  <a:lnTo>
                    <a:pt x="1186" y="79610"/>
                  </a:lnTo>
                  <a:lnTo>
                    <a:pt x="956" y="80509"/>
                  </a:lnTo>
                  <a:lnTo>
                    <a:pt x="746" y="81388"/>
                  </a:lnTo>
                  <a:lnTo>
                    <a:pt x="555" y="82306"/>
                  </a:lnTo>
                  <a:lnTo>
                    <a:pt x="383" y="83205"/>
                  </a:lnTo>
                  <a:lnTo>
                    <a:pt x="249" y="84123"/>
                  </a:lnTo>
                  <a:lnTo>
                    <a:pt x="153" y="85041"/>
                  </a:lnTo>
                  <a:lnTo>
                    <a:pt x="77" y="85959"/>
                  </a:lnTo>
                  <a:lnTo>
                    <a:pt x="19" y="86877"/>
                  </a:lnTo>
                  <a:lnTo>
                    <a:pt x="0" y="87814"/>
                  </a:lnTo>
                  <a:lnTo>
                    <a:pt x="0" y="88349"/>
                  </a:lnTo>
                  <a:lnTo>
                    <a:pt x="19" y="88904"/>
                  </a:lnTo>
                  <a:lnTo>
                    <a:pt x="38" y="89458"/>
                  </a:lnTo>
                  <a:lnTo>
                    <a:pt x="77" y="89994"/>
                  </a:lnTo>
                  <a:lnTo>
                    <a:pt x="115" y="90529"/>
                  </a:lnTo>
                  <a:lnTo>
                    <a:pt x="191" y="91065"/>
                  </a:lnTo>
                  <a:lnTo>
                    <a:pt x="249" y="91581"/>
                  </a:lnTo>
                  <a:lnTo>
                    <a:pt x="344" y="92116"/>
                  </a:lnTo>
                  <a:lnTo>
                    <a:pt x="536" y="93149"/>
                  </a:lnTo>
                  <a:lnTo>
                    <a:pt x="765" y="94162"/>
                  </a:lnTo>
                  <a:lnTo>
                    <a:pt x="1052" y="95157"/>
                  </a:lnTo>
                  <a:lnTo>
                    <a:pt x="1377" y="96132"/>
                  </a:lnTo>
                  <a:lnTo>
                    <a:pt x="1740" y="97107"/>
                  </a:lnTo>
                  <a:lnTo>
                    <a:pt x="2123" y="98064"/>
                  </a:lnTo>
                  <a:lnTo>
                    <a:pt x="2563" y="98981"/>
                  </a:lnTo>
                  <a:lnTo>
                    <a:pt x="3041" y="99899"/>
                  </a:lnTo>
                  <a:lnTo>
                    <a:pt x="3538" y="100817"/>
                  </a:lnTo>
                  <a:lnTo>
                    <a:pt x="4073" y="101697"/>
                  </a:lnTo>
                  <a:lnTo>
                    <a:pt x="4647" y="102557"/>
                  </a:lnTo>
                  <a:lnTo>
                    <a:pt x="5259" y="103418"/>
                  </a:lnTo>
                  <a:lnTo>
                    <a:pt x="5890" y="104259"/>
                  </a:lnTo>
                  <a:lnTo>
                    <a:pt x="6540" y="105082"/>
                  </a:lnTo>
                  <a:lnTo>
                    <a:pt x="7229" y="105885"/>
                  </a:lnTo>
                  <a:lnTo>
                    <a:pt x="7955" y="106669"/>
                  </a:lnTo>
                  <a:lnTo>
                    <a:pt x="8682" y="107453"/>
                  </a:lnTo>
                  <a:lnTo>
                    <a:pt x="9447" y="108199"/>
                  </a:lnTo>
                  <a:lnTo>
                    <a:pt x="10250" y="108945"/>
                  </a:lnTo>
                  <a:lnTo>
                    <a:pt x="11053" y="109671"/>
                  </a:lnTo>
                  <a:lnTo>
                    <a:pt x="11895" y="110379"/>
                  </a:lnTo>
                  <a:lnTo>
                    <a:pt x="12736" y="111086"/>
                  </a:lnTo>
                  <a:lnTo>
                    <a:pt x="13616" y="111756"/>
                  </a:lnTo>
                  <a:lnTo>
                    <a:pt x="14495" y="112425"/>
                  </a:lnTo>
                  <a:lnTo>
                    <a:pt x="15394" y="113075"/>
                  </a:lnTo>
                  <a:lnTo>
                    <a:pt x="16331" y="113706"/>
                  </a:lnTo>
                  <a:lnTo>
                    <a:pt x="17249" y="114337"/>
                  </a:lnTo>
                  <a:lnTo>
                    <a:pt x="18205" y="114930"/>
                  </a:lnTo>
                  <a:lnTo>
                    <a:pt x="63010" y="114930"/>
                  </a:lnTo>
                  <a:lnTo>
                    <a:pt x="63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-3824739" y="-220767"/>
              <a:ext cx="2447662" cy="4464495"/>
            </a:xfrm>
            <a:custGeom>
              <a:avLst/>
              <a:gdLst/>
              <a:ahLst/>
              <a:cxnLst/>
              <a:rect l="l" t="t" r="r" b="b"/>
              <a:pathLst>
                <a:path w="63011" h="114931" fill="none" extrusionOk="0">
                  <a:moveTo>
                    <a:pt x="63010" y="1"/>
                  </a:moveTo>
                  <a:lnTo>
                    <a:pt x="63010" y="114930"/>
                  </a:lnTo>
                  <a:lnTo>
                    <a:pt x="18205" y="114930"/>
                  </a:lnTo>
                  <a:lnTo>
                    <a:pt x="18205" y="114930"/>
                  </a:lnTo>
                  <a:lnTo>
                    <a:pt x="17249" y="114337"/>
                  </a:lnTo>
                  <a:lnTo>
                    <a:pt x="16331" y="113706"/>
                  </a:lnTo>
                  <a:lnTo>
                    <a:pt x="15394" y="113075"/>
                  </a:lnTo>
                  <a:lnTo>
                    <a:pt x="14495" y="112425"/>
                  </a:lnTo>
                  <a:lnTo>
                    <a:pt x="13616" y="111756"/>
                  </a:lnTo>
                  <a:lnTo>
                    <a:pt x="12736" y="111086"/>
                  </a:lnTo>
                  <a:lnTo>
                    <a:pt x="11895" y="110379"/>
                  </a:lnTo>
                  <a:lnTo>
                    <a:pt x="11053" y="109671"/>
                  </a:lnTo>
                  <a:lnTo>
                    <a:pt x="10250" y="108945"/>
                  </a:lnTo>
                  <a:lnTo>
                    <a:pt x="9447" y="108199"/>
                  </a:lnTo>
                  <a:lnTo>
                    <a:pt x="8682" y="107453"/>
                  </a:lnTo>
                  <a:lnTo>
                    <a:pt x="7955" y="106669"/>
                  </a:lnTo>
                  <a:lnTo>
                    <a:pt x="7229" y="105885"/>
                  </a:lnTo>
                  <a:lnTo>
                    <a:pt x="6540" y="105082"/>
                  </a:lnTo>
                  <a:lnTo>
                    <a:pt x="5890" y="104259"/>
                  </a:lnTo>
                  <a:lnTo>
                    <a:pt x="5259" y="103418"/>
                  </a:lnTo>
                  <a:lnTo>
                    <a:pt x="4647" y="102557"/>
                  </a:lnTo>
                  <a:lnTo>
                    <a:pt x="4073" y="101697"/>
                  </a:lnTo>
                  <a:lnTo>
                    <a:pt x="3538" y="100817"/>
                  </a:lnTo>
                  <a:lnTo>
                    <a:pt x="3041" y="99899"/>
                  </a:lnTo>
                  <a:lnTo>
                    <a:pt x="2563" y="98981"/>
                  </a:lnTo>
                  <a:lnTo>
                    <a:pt x="2123" y="98064"/>
                  </a:lnTo>
                  <a:lnTo>
                    <a:pt x="1740" y="97107"/>
                  </a:lnTo>
                  <a:lnTo>
                    <a:pt x="1377" y="96132"/>
                  </a:lnTo>
                  <a:lnTo>
                    <a:pt x="1052" y="95157"/>
                  </a:lnTo>
                  <a:lnTo>
                    <a:pt x="765" y="94162"/>
                  </a:lnTo>
                  <a:lnTo>
                    <a:pt x="536" y="93149"/>
                  </a:lnTo>
                  <a:lnTo>
                    <a:pt x="344" y="92116"/>
                  </a:lnTo>
                  <a:lnTo>
                    <a:pt x="249" y="91581"/>
                  </a:lnTo>
                  <a:lnTo>
                    <a:pt x="191" y="91065"/>
                  </a:lnTo>
                  <a:lnTo>
                    <a:pt x="115" y="90529"/>
                  </a:lnTo>
                  <a:lnTo>
                    <a:pt x="77" y="89994"/>
                  </a:lnTo>
                  <a:lnTo>
                    <a:pt x="38" y="89458"/>
                  </a:lnTo>
                  <a:lnTo>
                    <a:pt x="19" y="88904"/>
                  </a:lnTo>
                  <a:lnTo>
                    <a:pt x="0" y="88349"/>
                  </a:lnTo>
                  <a:lnTo>
                    <a:pt x="0" y="87814"/>
                  </a:lnTo>
                  <a:lnTo>
                    <a:pt x="0" y="87814"/>
                  </a:lnTo>
                  <a:lnTo>
                    <a:pt x="19" y="86877"/>
                  </a:lnTo>
                  <a:lnTo>
                    <a:pt x="77" y="85959"/>
                  </a:lnTo>
                  <a:lnTo>
                    <a:pt x="153" y="85041"/>
                  </a:lnTo>
                  <a:lnTo>
                    <a:pt x="249" y="84123"/>
                  </a:lnTo>
                  <a:lnTo>
                    <a:pt x="383" y="83205"/>
                  </a:lnTo>
                  <a:lnTo>
                    <a:pt x="555" y="82306"/>
                  </a:lnTo>
                  <a:lnTo>
                    <a:pt x="746" y="81388"/>
                  </a:lnTo>
                  <a:lnTo>
                    <a:pt x="956" y="80509"/>
                  </a:lnTo>
                  <a:lnTo>
                    <a:pt x="1186" y="79610"/>
                  </a:lnTo>
                  <a:lnTo>
                    <a:pt x="1453" y="78730"/>
                  </a:lnTo>
                  <a:lnTo>
                    <a:pt x="1721" y="77851"/>
                  </a:lnTo>
                  <a:lnTo>
                    <a:pt x="2027" y="76971"/>
                  </a:lnTo>
                  <a:lnTo>
                    <a:pt x="2371" y="76110"/>
                  </a:lnTo>
                  <a:lnTo>
                    <a:pt x="2716" y="75250"/>
                  </a:lnTo>
                  <a:lnTo>
                    <a:pt x="3079" y="74408"/>
                  </a:lnTo>
                  <a:lnTo>
                    <a:pt x="3481" y="73567"/>
                  </a:lnTo>
                  <a:lnTo>
                    <a:pt x="3882" y="72726"/>
                  </a:lnTo>
                  <a:lnTo>
                    <a:pt x="4322" y="71903"/>
                  </a:lnTo>
                  <a:lnTo>
                    <a:pt x="4762" y="71081"/>
                  </a:lnTo>
                  <a:lnTo>
                    <a:pt x="5240" y="70278"/>
                  </a:lnTo>
                  <a:lnTo>
                    <a:pt x="5718" y="69475"/>
                  </a:lnTo>
                  <a:lnTo>
                    <a:pt x="6215" y="68672"/>
                  </a:lnTo>
                  <a:lnTo>
                    <a:pt x="6731" y="67887"/>
                  </a:lnTo>
                  <a:lnTo>
                    <a:pt x="7267" y="67123"/>
                  </a:lnTo>
                  <a:lnTo>
                    <a:pt x="7821" y="66358"/>
                  </a:lnTo>
                  <a:lnTo>
                    <a:pt x="8376" y="65612"/>
                  </a:lnTo>
                  <a:lnTo>
                    <a:pt x="8950" y="64866"/>
                  </a:lnTo>
                  <a:lnTo>
                    <a:pt x="9542" y="64139"/>
                  </a:lnTo>
                  <a:lnTo>
                    <a:pt x="10135" y="63432"/>
                  </a:lnTo>
                  <a:lnTo>
                    <a:pt x="10766" y="62724"/>
                  </a:lnTo>
                  <a:lnTo>
                    <a:pt x="11378" y="62036"/>
                  </a:lnTo>
                  <a:lnTo>
                    <a:pt x="12009" y="61347"/>
                  </a:lnTo>
                  <a:lnTo>
                    <a:pt x="12009" y="61347"/>
                  </a:lnTo>
                  <a:lnTo>
                    <a:pt x="13042" y="60296"/>
                  </a:lnTo>
                  <a:lnTo>
                    <a:pt x="14075" y="59282"/>
                  </a:lnTo>
                  <a:lnTo>
                    <a:pt x="15145" y="58288"/>
                  </a:lnTo>
                  <a:lnTo>
                    <a:pt x="16236" y="57312"/>
                  </a:lnTo>
                  <a:lnTo>
                    <a:pt x="17326" y="56375"/>
                  </a:lnTo>
                  <a:lnTo>
                    <a:pt x="18454" y="55438"/>
                  </a:lnTo>
                  <a:lnTo>
                    <a:pt x="19582" y="54520"/>
                  </a:lnTo>
                  <a:lnTo>
                    <a:pt x="20729" y="53622"/>
                  </a:lnTo>
                  <a:lnTo>
                    <a:pt x="21896" y="52742"/>
                  </a:lnTo>
                  <a:lnTo>
                    <a:pt x="23062" y="51862"/>
                  </a:lnTo>
                  <a:lnTo>
                    <a:pt x="25415" y="50141"/>
                  </a:lnTo>
                  <a:lnTo>
                    <a:pt x="27767" y="48439"/>
                  </a:lnTo>
                  <a:lnTo>
                    <a:pt x="30138" y="46757"/>
                  </a:lnTo>
                  <a:lnTo>
                    <a:pt x="30138" y="46757"/>
                  </a:lnTo>
                  <a:lnTo>
                    <a:pt x="30807" y="46317"/>
                  </a:lnTo>
                  <a:lnTo>
                    <a:pt x="31591" y="45820"/>
                  </a:lnTo>
                  <a:lnTo>
                    <a:pt x="33389" y="44730"/>
                  </a:lnTo>
                  <a:lnTo>
                    <a:pt x="34364" y="44118"/>
                  </a:lnTo>
                  <a:lnTo>
                    <a:pt x="35339" y="43467"/>
                  </a:lnTo>
                  <a:lnTo>
                    <a:pt x="35817" y="43123"/>
                  </a:lnTo>
                  <a:lnTo>
                    <a:pt x="36295" y="42779"/>
                  </a:lnTo>
                  <a:lnTo>
                    <a:pt x="36754" y="42416"/>
                  </a:lnTo>
                  <a:lnTo>
                    <a:pt x="37175" y="42052"/>
                  </a:lnTo>
                  <a:lnTo>
                    <a:pt x="37596" y="41689"/>
                  </a:lnTo>
                  <a:lnTo>
                    <a:pt x="37997" y="41306"/>
                  </a:lnTo>
                  <a:lnTo>
                    <a:pt x="38342" y="40905"/>
                  </a:lnTo>
                  <a:lnTo>
                    <a:pt x="38667" y="40503"/>
                  </a:lnTo>
                  <a:lnTo>
                    <a:pt x="38973" y="40102"/>
                  </a:lnTo>
                  <a:lnTo>
                    <a:pt x="39221" y="39681"/>
                  </a:lnTo>
                  <a:lnTo>
                    <a:pt x="39413" y="39260"/>
                  </a:lnTo>
                  <a:lnTo>
                    <a:pt x="39508" y="39031"/>
                  </a:lnTo>
                  <a:lnTo>
                    <a:pt x="39585" y="38820"/>
                  </a:lnTo>
                  <a:lnTo>
                    <a:pt x="39642" y="38591"/>
                  </a:lnTo>
                  <a:lnTo>
                    <a:pt x="39680" y="38381"/>
                  </a:lnTo>
                  <a:lnTo>
                    <a:pt x="39718" y="38151"/>
                  </a:lnTo>
                  <a:lnTo>
                    <a:pt x="39738" y="37922"/>
                  </a:lnTo>
                  <a:lnTo>
                    <a:pt x="39738" y="37692"/>
                  </a:lnTo>
                  <a:lnTo>
                    <a:pt x="39718" y="37463"/>
                  </a:lnTo>
                  <a:lnTo>
                    <a:pt x="39699" y="37233"/>
                  </a:lnTo>
                  <a:lnTo>
                    <a:pt x="39661" y="37004"/>
                  </a:lnTo>
                  <a:lnTo>
                    <a:pt x="39585" y="36774"/>
                  </a:lnTo>
                  <a:lnTo>
                    <a:pt x="39508" y="36526"/>
                  </a:lnTo>
                  <a:lnTo>
                    <a:pt x="39413" y="36296"/>
                  </a:lnTo>
                  <a:lnTo>
                    <a:pt x="39298" y="36048"/>
                  </a:lnTo>
                  <a:lnTo>
                    <a:pt x="39164" y="35818"/>
                  </a:lnTo>
                  <a:lnTo>
                    <a:pt x="39030" y="35570"/>
                  </a:lnTo>
                  <a:lnTo>
                    <a:pt x="38858" y="35321"/>
                  </a:lnTo>
                  <a:lnTo>
                    <a:pt x="38667" y="35072"/>
                  </a:lnTo>
                  <a:lnTo>
                    <a:pt x="38667" y="35072"/>
                  </a:lnTo>
                  <a:lnTo>
                    <a:pt x="38456" y="34843"/>
                  </a:lnTo>
                  <a:lnTo>
                    <a:pt x="38246" y="34633"/>
                  </a:lnTo>
                  <a:lnTo>
                    <a:pt x="38036" y="34441"/>
                  </a:lnTo>
                  <a:lnTo>
                    <a:pt x="37806" y="34269"/>
                  </a:lnTo>
                  <a:lnTo>
                    <a:pt x="37558" y="34116"/>
                  </a:lnTo>
                  <a:lnTo>
                    <a:pt x="37328" y="33982"/>
                  </a:lnTo>
                  <a:lnTo>
                    <a:pt x="37060" y="33849"/>
                  </a:lnTo>
                  <a:lnTo>
                    <a:pt x="36812" y="33734"/>
                  </a:lnTo>
                  <a:lnTo>
                    <a:pt x="36544" y="33638"/>
                  </a:lnTo>
                  <a:lnTo>
                    <a:pt x="36257" y="33543"/>
                  </a:lnTo>
                  <a:lnTo>
                    <a:pt x="35703" y="33390"/>
                  </a:lnTo>
                  <a:lnTo>
                    <a:pt x="35129" y="33275"/>
                  </a:lnTo>
                  <a:lnTo>
                    <a:pt x="34536" y="33160"/>
                  </a:lnTo>
                  <a:lnTo>
                    <a:pt x="33351" y="32969"/>
                  </a:lnTo>
                  <a:lnTo>
                    <a:pt x="32758" y="32873"/>
                  </a:lnTo>
                  <a:lnTo>
                    <a:pt x="32184" y="32739"/>
                  </a:lnTo>
                  <a:lnTo>
                    <a:pt x="31610" y="32586"/>
                  </a:lnTo>
                  <a:lnTo>
                    <a:pt x="31324" y="32491"/>
                  </a:lnTo>
                  <a:lnTo>
                    <a:pt x="31056" y="32395"/>
                  </a:lnTo>
                  <a:lnTo>
                    <a:pt x="30788" y="32280"/>
                  </a:lnTo>
                  <a:lnTo>
                    <a:pt x="30520" y="32147"/>
                  </a:lnTo>
                  <a:lnTo>
                    <a:pt x="30272" y="32013"/>
                  </a:lnTo>
                  <a:lnTo>
                    <a:pt x="30023" y="31841"/>
                  </a:lnTo>
                  <a:lnTo>
                    <a:pt x="30023" y="31841"/>
                  </a:lnTo>
                  <a:lnTo>
                    <a:pt x="29583" y="31535"/>
                  </a:lnTo>
                  <a:lnTo>
                    <a:pt x="29182" y="31190"/>
                  </a:lnTo>
                  <a:lnTo>
                    <a:pt x="28780" y="30827"/>
                  </a:lnTo>
                  <a:lnTo>
                    <a:pt x="28417" y="30445"/>
                  </a:lnTo>
                  <a:lnTo>
                    <a:pt x="28073" y="30024"/>
                  </a:lnTo>
                  <a:lnTo>
                    <a:pt x="27767" y="29584"/>
                  </a:lnTo>
                  <a:lnTo>
                    <a:pt x="27461" y="29144"/>
                  </a:lnTo>
                  <a:lnTo>
                    <a:pt x="27193" y="28666"/>
                  </a:lnTo>
                  <a:lnTo>
                    <a:pt x="26963" y="28188"/>
                  </a:lnTo>
                  <a:lnTo>
                    <a:pt x="26753" y="27691"/>
                  </a:lnTo>
                  <a:lnTo>
                    <a:pt x="26562" y="27194"/>
                  </a:lnTo>
                  <a:lnTo>
                    <a:pt x="26409" y="26677"/>
                  </a:lnTo>
                  <a:lnTo>
                    <a:pt x="26294" y="26161"/>
                  </a:lnTo>
                  <a:lnTo>
                    <a:pt x="26199" y="25626"/>
                  </a:lnTo>
                  <a:lnTo>
                    <a:pt x="26141" y="25109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230"/>
                  </a:lnTo>
                  <a:lnTo>
                    <a:pt x="26122" y="23885"/>
                  </a:lnTo>
                  <a:lnTo>
                    <a:pt x="26160" y="23560"/>
                  </a:lnTo>
                  <a:lnTo>
                    <a:pt x="26199" y="23216"/>
                  </a:lnTo>
                  <a:lnTo>
                    <a:pt x="26256" y="22872"/>
                  </a:lnTo>
                  <a:lnTo>
                    <a:pt x="26313" y="22547"/>
                  </a:lnTo>
                  <a:lnTo>
                    <a:pt x="26485" y="21858"/>
                  </a:lnTo>
                  <a:lnTo>
                    <a:pt x="26696" y="21170"/>
                  </a:lnTo>
                  <a:lnTo>
                    <a:pt x="26963" y="20501"/>
                  </a:lnTo>
                  <a:lnTo>
                    <a:pt x="27269" y="19812"/>
                  </a:lnTo>
                  <a:lnTo>
                    <a:pt x="27595" y="19143"/>
                  </a:lnTo>
                  <a:lnTo>
                    <a:pt x="27977" y="18454"/>
                  </a:lnTo>
                  <a:lnTo>
                    <a:pt x="28379" y="17785"/>
                  </a:lnTo>
                  <a:lnTo>
                    <a:pt x="28818" y="17116"/>
                  </a:lnTo>
                  <a:lnTo>
                    <a:pt x="29296" y="16466"/>
                  </a:lnTo>
                  <a:lnTo>
                    <a:pt x="29794" y="15816"/>
                  </a:lnTo>
                  <a:lnTo>
                    <a:pt x="30310" y="15165"/>
                  </a:lnTo>
                  <a:lnTo>
                    <a:pt x="30845" y="14534"/>
                  </a:lnTo>
                  <a:lnTo>
                    <a:pt x="31400" y="13903"/>
                  </a:lnTo>
                  <a:lnTo>
                    <a:pt x="31993" y="13291"/>
                  </a:lnTo>
                  <a:lnTo>
                    <a:pt x="32566" y="12679"/>
                  </a:lnTo>
                  <a:lnTo>
                    <a:pt x="33178" y="12087"/>
                  </a:lnTo>
                  <a:lnTo>
                    <a:pt x="33790" y="11513"/>
                  </a:lnTo>
                  <a:lnTo>
                    <a:pt x="34402" y="10958"/>
                  </a:lnTo>
                  <a:lnTo>
                    <a:pt x="35033" y="10423"/>
                  </a:lnTo>
                  <a:lnTo>
                    <a:pt x="35664" y="9887"/>
                  </a:lnTo>
                  <a:lnTo>
                    <a:pt x="36276" y="9390"/>
                  </a:lnTo>
                  <a:lnTo>
                    <a:pt x="36907" y="8893"/>
                  </a:lnTo>
                  <a:lnTo>
                    <a:pt x="37519" y="8434"/>
                  </a:lnTo>
                  <a:lnTo>
                    <a:pt x="38131" y="7994"/>
                  </a:lnTo>
                  <a:lnTo>
                    <a:pt x="38743" y="7573"/>
                  </a:lnTo>
                  <a:lnTo>
                    <a:pt x="39317" y="7172"/>
                  </a:lnTo>
                  <a:lnTo>
                    <a:pt x="39891" y="6789"/>
                  </a:lnTo>
                  <a:lnTo>
                    <a:pt x="40445" y="6445"/>
                  </a:lnTo>
                  <a:lnTo>
                    <a:pt x="40981" y="6120"/>
                  </a:lnTo>
                  <a:lnTo>
                    <a:pt x="40981" y="6120"/>
                  </a:lnTo>
                  <a:lnTo>
                    <a:pt x="42109" y="5489"/>
                  </a:lnTo>
                  <a:lnTo>
                    <a:pt x="43237" y="4896"/>
                  </a:lnTo>
                  <a:lnTo>
                    <a:pt x="44404" y="4342"/>
                  </a:lnTo>
                  <a:lnTo>
                    <a:pt x="45570" y="3825"/>
                  </a:lnTo>
                  <a:lnTo>
                    <a:pt x="46756" y="3328"/>
                  </a:lnTo>
                  <a:lnTo>
                    <a:pt x="47960" y="2888"/>
                  </a:lnTo>
                  <a:lnTo>
                    <a:pt x="49184" y="2468"/>
                  </a:lnTo>
                  <a:lnTo>
                    <a:pt x="50408" y="2085"/>
                  </a:lnTo>
                  <a:lnTo>
                    <a:pt x="51651" y="1741"/>
                  </a:lnTo>
                  <a:lnTo>
                    <a:pt x="52894" y="1416"/>
                  </a:lnTo>
                  <a:lnTo>
                    <a:pt x="54156" y="1129"/>
                  </a:lnTo>
                  <a:lnTo>
                    <a:pt x="55418" y="880"/>
                  </a:lnTo>
                  <a:lnTo>
                    <a:pt x="56681" y="651"/>
                  </a:lnTo>
                  <a:lnTo>
                    <a:pt x="57962" y="460"/>
                  </a:lnTo>
                  <a:lnTo>
                    <a:pt x="59243" y="307"/>
                  </a:lnTo>
                  <a:lnTo>
                    <a:pt x="60524" y="154"/>
                  </a:lnTo>
                  <a:lnTo>
                    <a:pt x="60524" y="154"/>
                  </a:lnTo>
                  <a:lnTo>
                    <a:pt x="61767" y="58"/>
                  </a:lnTo>
                  <a:lnTo>
                    <a:pt x="62379" y="20"/>
                  </a:lnTo>
                  <a:lnTo>
                    <a:pt x="630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-2928932" y="5806"/>
              <a:ext cx="1551819" cy="2985471"/>
            </a:xfrm>
            <a:custGeom>
              <a:avLst/>
              <a:gdLst/>
              <a:ahLst/>
              <a:cxnLst/>
              <a:rect l="l" t="t" r="r" b="b"/>
              <a:pathLst>
                <a:path w="39949" h="76856" extrusionOk="0">
                  <a:moveTo>
                    <a:pt x="39948" y="0"/>
                  </a:move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  <a:close/>
                  <a:moveTo>
                    <a:pt x="39948" y="52111"/>
                  </a:moveTo>
                  <a:lnTo>
                    <a:pt x="39355" y="52359"/>
                  </a:lnTo>
                  <a:lnTo>
                    <a:pt x="38763" y="52646"/>
                  </a:lnTo>
                  <a:lnTo>
                    <a:pt x="38189" y="52933"/>
                  </a:lnTo>
                  <a:lnTo>
                    <a:pt x="37615" y="53258"/>
                  </a:lnTo>
                  <a:lnTo>
                    <a:pt x="37061" y="53583"/>
                  </a:lnTo>
                  <a:lnTo>
                    <a:pt x="36525" y="53927"/>
                  </a:lnTo>
                  <a:lnTo>
                    <a:pt x="35990" y="54291"/>
                  </a:lnTo>
                  <a:lnTo>
                    <a:pt x="35473" y="54673"/>
                  </a:lnTo>
                  <a:lnTo>
                    <a:pt x="34957" y="55055"/>
                  </a:lnTo>
                  <a:lnTo>
                    <a:pt x="34460" y="55476"/>
                  </a:lnTo>
                  <a:lnTo>
                    <a:pt x="33963" y="55897"/>
                  </a:lnTo>
                  <a:lnTo>
                    <a:pt x="33485" y="56337"/>
                  </a:lnTo>
                  <a:lnTo>
                    <a:pt x="33007" y="56777"/>
                  </a:lnTo>
                  <a:lnTo>
                    <a:pt x="32548" y="57235"/>
                  </a:lnTo>
                  <a:lnTo>
                    <a:pt x="32108" y="57714"/>
                  </a:lnTo>
                  <a:lnTo>
                    <a:pt x="31668" y="58192"/>
                  </a:lnTo>
                  <a:lnTo>
                    <a:pt x="31228" y="58689"/>
                  </a:lnTo>
                  <a:lnTo>
                    <a:pt x="30807" y="59205"/>
                  </a:lnTo>
                  <a:lnTo>
                    <a:pt x="30406" y="59702"/>
                  </a:lnTo>
                  <a:lnTo>
                    <a:pt x="30004" y="60238"/>
                  </a:lnTo>
                  <a:lnTo>
                    <a:pt x="29603" y="60754"/>
                  </a:lnTo>
                  <a:lnTo>
                    <a:pt x="29220" y="61309"/>
                  </a:lnTo>
                  <a:lnTo>
                    <a:pt x="28474" y="62399"/>
                  </a:lnTo>
                  <a:lnTo>
                    <a:pt x="27748" y="63508"/>
                  </a:lnTo>
                  <a:lnTo>
                    <a:pt x="27078" y="64655"/>
                  </a:lnTo>
                  <a:lnTo>
                    <a:pt x="26428" y="65803"/>
                  </a:lnTo>
                  <a:lnTo>
                    <a:pt x="25797" y="66950"/>
                  </a:lnTo>
                  <a:lnTo>
                    <a:pt x="25185" y="68174"/>
                  </a:lnTo>
                  <a:lnTo>
                    <a:pt x="24592" y="69398"/>
                  </a:lnTo>
                  <a:lnTo>
                    <a:pt x="23426" y="71903"/>
                  </a:lnTo>
                  <a:lnTo>
                    <a:pt x="22833" y="73146"/>
                  </a:lnTo>
                  <a:lnTo>
                    <a:pt x="22259" y="74408"/>
                  </a:lnTo>
                  <a:lnTo>
                    <a:pt x="21648" y="75632"/>
                  </a:lnTo>
                  <a:lnTo>
                    <a:pt x="21017" y="76856"/>
                  </a:lnTo>
                  <a:lnTo>
                    <a:pt x="22718" y="75555"/>
                  </a:lnTo>
                  <a:lnTo>
                    <a:pt x="23598" y="74924"/>
                  </a:lnTo>
                  <a:lnTo>
                    <a:pt x="24478" y="74293"/>
                  </a:lnTo>
                  <a:lnTo>
                    <a:pt x="25051" y="73892"/>
                  </a:lnTo>
                  <a:lnTo>
                    <a:pt x="25644" y="73509"/>
                  </a:lnTo>
                  <a:lnTo>
                    <a:pt x="26256" y="73127"/>
                  </a:lnTo>
                  <a:lnTo>
                    <a:pt x="26868" y="72744"/>
                  </a:lnTo>
                  <a:lnTo>
                    <a:pt x="27499" y="72381"/>
                  </a:lnTo>
                  <a:lnTo>
                    <a:pt x="28130" y="72018"/>
                  </a:lnTo>
                  <a:lnTo>
                    <a:pt x="28761" y="71673"/>
                  </a:lnTo>
                  <a:lnTo>
                    <a:pt x="29411" y="71348"/>
                  </a:lnTo>
                  <a:lnTo>
                    <a:pt x="30081" y="71042"/>
                  </a:lnTo>
                  <a:lnTo>
                    <a:pt x="30750" y="70736"/>
                  </a:lnTo>
                  <a:lnTo>
                    <a:pt x="31419" y="70449"/>
                  </a:lnTo>
                  <a:lnTo>
                    <a:pt x="32089" y="70201"/>
                  </a:lnTo>
                  <a:lnTo>
                    <a:pt x="32777" y="69952"/>
                  </a:lnTo>
                  <a:lnTo>
                    <a:pt x="33485" y="69723"/>
                  </a:lnTo>
                  <a:lnTo>
                    <a:pt x="34173" y="69532"/>
                  </a:lnTo>
                  <a:lnTo>
                    <a:pt x="34881" y="69340"/>
                  </a:lnTo>
                  <a:lnTo>
                    <a:pt x="35435" y="68289"/>
                  </a:lnTo>
                  <a:lnTo>
                    <a:pt x="36009" y="67237"/>
                  </a:lnTo>
                  <a:lnTo>
                    <a:pt x="36602" y="66223"/>
                  </a:lnTo>
                  <a:lnTo>
                    <a:pt x="37214" y="65191"/>
                  </a:lnTo>
                  <a:lnTo>
                    <a:pt x="37864" y="64196"/>
                  </a:lnTo>
                  <a:lnTo>
                    <a:pt x="38514" y="63221"/>
                  </a:lnTo>
                  <a:lnTo>
                    <a:pt x="39222" y="62284"/>
                  </a:lnTo>
                  <a:lnTo>
                    <a:pt x="39948" y="61366"/>
                  </a:lnTo>
                  <a:lnTo>
                    <a:pt x="39948" y="52111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-2112599" y="2029934"/>
              <a:ext cx="735452" cy="961258"/>
            </a:xfrm>
            <a:custGeom>
              <a:avLst/>
              <a:gdLst/>
              <a:ahLst/>
              <a:cxnLst/>
              <a:rect l="l" t="t" r="r" b="b"/>
              <a:pathLst>
                <a:path w="18933" h="24746" fill="none" extrusionOk="0">
                  <a:moveTo>
                    <a:pt x="18932" y="1"/>
                  </a:moveTo>
                  <a:lnTo>
                    <a:pt x="18932" y="1"/>
                  </a:lnTo>
                  <a:lnTo>
                    <a:pt x="18339" y="249"/>
                  </a:lnTo>
                  <a:lnTo>
                    <a:pt x="17747" y="536"/>
                  </a:lnTo>
                  <a:lnTo>
                    <a:pt x="17173" y="823"/>
                  </a:lnTo>
                  <a:lnTo>
                    <a:pt x="16599" y="1148"/>
                  </a:lnTo>
                  <a:lnTo>
                    <a:pt x="16045" y="1473"/>
                  </a:lnTo>
                  <a:lnTo>
                    <a:pt x="15509" y="1817"/>
                  </a:lnTo>
                  <a:lnTo>
                    <a:pt x="14974" y="2181"/>
                  </a:lnTo>
                  <a:lnTo>
                    <a:pt x="14457" y="2563"/>
                  </a:lnTo>
                  <a:lnTo>
                    <a:pt x="13941" y="2945"/>
                  </a:lnTo>
                  <a:lnTo>
                    <a:pt x="13444" y="3366"/>
                  </a:lnTo>
                  <a:lnTo>
                    <a:pt x="12947" y="3787"/>
                  </a:lnTo>
                  <a:lnTo>
                    <a:pt x="12469" y="4227"/>
                  </a:lnTo>
                  <a:lnTo>
                    <a:pt x="11991" y="4667"/>
                  </a:lnTo>
                  <a:lnTo>
                    <a:pt x="11532" y="5125"/>
                  </a:lnTo>
                  <a:lnTo>
                    <a:pt x="11092" y="5604"/>
                  </a:lnTo>
                  <a:lnTo>
                    <a:pt x="10652" y="6082"/>
                  </a:lnTo>
                  <a:lnTo>
                    <a:pt x="10212" y="6579"/>
                  </a:lnTo>
                  <a:lnTo>
                    <a:pt x="9791" y="7095"/>
                  </a:lnTo>
                  <a:lnTo>
                    <a:pt x="9390" y="7592"/>
                  </a:lnTo>
                  <a:lnTo>
                    <a:pt x="8988" y="8128"/>
                  </a:lnTo>
                  <a:lnTo>
                    <a:pt x="8587" y="8644"/>
                  </a:lnTo>
                  <a:lnTo>
                    <a:pt x="8204" y="9199"/>
                  </a:lnTo>
                  <a:lnTo>
                    <a:pt x="7458" y="10289"/>
                  </a:lnTo>
                  <a:lnTo>
                    <a:pt x="6732" y="11398"/>
                  </a:lnTo>
                  <a:lnTo>
                    <a:pt x="6062" y="12545"/>
                  </a:lnTo>
                  <a:lnTo>
                    <a:pt x="5412" y="13693"/>
                  </a:lnTo>
                  <a:lnTo>
                    <a:pt x="4781" y="14840"/>
                  </a:lnTo>
                  <a:lnTo>
                    <a:pt x="4781" y="14840"/>
                  </a:lnTo>
                  <a:lnTo>
                    <a:pt x="4169" y="16064"/>
                  </a:lnTo>
                  <a:lnTo>
                    <a:pt x="3576" y="17288"/>
                  </a:lnTo>
                  <a:lnTo>
                    <a:pt x="2410" y="19793"/>
                  </a:lnTo>
                  <a:lnTo>
                    <a:pt x="1817" y="21036"/>
                  </a:lnTo>
                  <a:lnTo>
                    <a:pt x="1243" y="22298"/>
                  </a:lnTo>
                  <a:lnTo>
                    <a:pt x="632" y="23522"/>
                  </a:lnTo>
                  <a:lnTo>
                    <a:pt x="1" y="24746"/>
                  </a:lnTo>
                  <a:lnTo>
                    <a:pt x="1" y="24746"/>
                  </a:lnTo>
                  <a:lnTo>
                    <a:pt x="1702" y="23445"/>
                  </a:lnTo>
                  <a:lnTo>
                    <a:pt x="2582" y="22814"/>
                  </a:lnTo>
                  <a:lnTo>
                    <a:pt x="3462" y="22183"/>
                  </a:lnTo>
                  <a:lnTo>
                    <a:pt x="3462" y="22183"/>
                  </a:lnTo>
                  <a:lnTo>
                    <a:pt x="4035" y="21782"/>
                  </a:lnTo>
                  <a:lnTo>
                    <a:pt x="4628" y="21399"/>
                  </a:lnTo>
                  <a:lnTo>
                    <a:pt x="5240" y="21017"/>
                  </a:lnTo>
                  <a:lnTo>
                    <a:pt x="5852" y="20634"/>
                  </a:lnTo>
                  <a:lnTo>
                    <a:pt x="6483" y="20271"/>
                  </a:lnTo>
                  <a:lnTo>
                    <a:pt x="7114" y="19908"/>
                  </a:lnTo>
                  <a:lnTo>
                    <a:pt x="7745" y="19563"/>
                  </a:lnTo>
                  <a:lnTo>
                    <a:pt x="8395" y="19238"/>
                  </a:lnTo>
                  <a:lnTo>
                    <a:pt x="9065" y="18932"/>
                  </a:lnTo>
                  <a:lnTo>
                    <a:pt x="9734" y="18626"/>
                  </a:lnTo>
                  <a:lnTo>
                    <a:pt x="10403" y="18339"/>
                  </a:lnTo>
                  <a:lnTo>
                    <a:pt x="11073" y="18091"/>
                  </a:lnTo>
                  <a:lnTo>
                    <a:pt x="11761" y="17842"/>
                  </a:lnTo>
                  <a:lnTo>
                    <a:pt x="12469" y="17613"/>
                  </a:lnTo>
                  <a:lnTo>
                    <a:pt x="13157" y="17422"/>
                  </a:lnTo>
                  <a:lnTo>
                    <a:pt x="13865" y="17230"/>
                  </a:lnTo>
                  <a:lnTo>
                    <a:pt x="13865" y="17230"/>
                  </a:lnTo>
                  <a:lnTo>
                    <a:pt x="14419" y="16179"/>
                  </a:lnTo>
                  <a:lnTo>
                    <a:pt x="14993" y="15127"/>
                  </a:lnTo>
                  <a:lnTo>
                    <a:pt x="15586" y="14113"/>
                  </a:lnTo>
                  <a:lnTo>
                    <a:pt x="16198" y="13081"/>
                  </a:lnTo>
                  <a:lnTo>
                    <a:pt x="16848" y="12086"/>
                  </a:lnTo>
                  <a:lnTo>
                    <a:pt x="17498" y="11111"/>
                  </a:lnTo>
                  <a:lnTo>
                    <a:pt x="18206" y="10174"/>
                  </a:lnTo>
                  <a:lnTo>
                    <a:pt x="18932" y="9256"/>
                  </a:lnTo>
                  <a:lnTo>
                    <a:pt x="189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-2928932" y="5806"/>
              <a:ext cx="1551819" cy="2882221"/>
            </a:xfrm>
            <a:custGeom>
              <a:avLst/>
              <a:gdLst/>
              <a:ahLst/>
              <a:cxnLst/>
              <a:rect l="l" t="t" r="r" b="b"/>
              <a:pathLst>
                <a:path w="39949" h="74198" fill="none" extrusionOk="0">
                  <a:moveTo>
                    <a:pt x="39948" y="0"/>
                  </a:moveTo>
                  <a:lnTo>
                    <a:pt x="39948" y="0"/>
                  </a:ln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0"/>
            <p:cNvSpPr/>
            <p:nvPr/>
          </p:nvSpPr>
          <p:spPr>
            <a:xfrm>
              <a:off x="-3656120" y="2349343"/>
              <a:ext cx="54228" cy="2991"/>
            </a:xfrm>
            <a:custGeom>
              <a:avLst/>
              <a:gdLst/>
              <a:ahLst/>
              <a:cxnLst/>
              <a:rect l="l" t="t" r="r" b="b"/>
              <a:pathLst>
                <a:path w="1396" h="77" extrusionOk="0">
                  <a:moveTo>
                    <a:pt x="1109" y="0"/>
                  </a:moveTo>
                  <a:lnTo>
                    <a:pt x="0" y="20"/>
                  </a:lnTo>
                  <a:lnTo>
                    <a:pt x="1358" y="77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rgbClr val="0336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-3656120" y="2349343"/>
              <a:ext cx="54228" cy="2991"/>
            </a:xfrm>
            <a:custGeom>
              <a:avLst/>
              <a:gdLst/>
              <a:ahLst/>
              <a:cxnLst/>
              <a:rect l="l" t="t" r="r" b="b"/>
              <a:pathLst>
                <a:path w="1396" h="77" fill="none" extrusionOk="0">
                  <a:moveTo>
                    <a:pt x="1109" y="0"/>
                  </a:moveTo>
                  <a:lnTo>
                    <a:pt x="110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358" y="77"/>
                  </a:lnTo>
                  <a:lnTo>
                    <a:pt x="1358" y="77"/>
                  </a:lnTo>
                  <a:lnTo>
                    <a:pt x="1396" y="0"/>
                  </a:lnTo>
                  <a:lnTo>
                    <a:pt x="1396" y="0"/>
                  </a:lnTo>
                  <a:lnTo>
                    <a:pt x="11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-3603409" y="2349343"/>
              <a:ext cx="86236" cy="9672"/>
            </a:xfrm>
            <a:custGeom>
              <a:avLst/>
              <a:gdLst/>
              <a:ahLst/>
              <a:cxnLst/>
              <a:rect l="l" t="t" r="r" b="b"/>
              <a:pathLst>
                <a:path w="2220" h="249" extrusionOk="0">
                  <a:moveTo>
                    <a:pt x="39" y="0"/>
                  </a:moveTo>
                  <a:lnTo>
                    <a:pt x="1" y="77"/>
                  </a:lnTo>
                  <a:lnTo>
                    <a:pt x="1053" y="134"/>
                  </a:lnTo>
                  <a:lnTo>
                    <a:pt x="2085" y="249"/>
                  </a:lnTo>
                  <a:lnTo>
                    <a:pt x="2219" y="77"/>
                  </a:lnTo>
                  <a:lnTo>
                    <a:pt x="1129" y="2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22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-3603409" y="2349343"/>
              <a:ext cx="86236" cy="9672"/>
            </a:xfrm>
            <a:custGeom>
              <a:avLst/>
              <a:gdLst/>
              <a:ahLst/>
              <a:cxnLst/>
              <a:rect l="l" t="t" r="r" b="b"/>
              <a:pathLst>
                <a:path w="2220" h="249" fill="none" extrusionOk="0">
                  <a:moveTo>
                    <a:pt x="39" y="0"/>
                  </a:moveTo>
                  <a:lnTo>
                    <a:pt x="39" y="0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1053" y="134"/>
                  </a:lnTo>
                  <a:lnTo>
                    <a:pt x="2085" y="249"/>
                  </a:lnTo>
                  <a:lnTo>
                    <a:pt x="2085" y="249"/>
                  </a:lnTo>
                  <a:lnTo>
                    <a:pt x="2219" y="77"/>
                  </a:lnTo>
                  <a:lnTo>
                    <a:pt x="2219" y="77"/>
                  </a:lnTo>
                  <a:lnTo>
                    <a:pt x="1129" y="2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0"/>
            <p:cNvSpPr/>
            <p:nvPr/>
          </p:nvSpPr>
          <p:spPr>
            <a:xfrm>
              <a:off x="-3522421" y="2352295"/>
              <a:ext cx="885472" cy="962773"/>
            </a:xfrm>
            <a:custGeom>
              <a:avLst/>
              <a:gdLst/>
              <a:ahLst/>
              <a:cxnLst/>
              <a:rect l="l" t="t" r="r" b="b"/>
              <a:pathLst>
                <a:path w="22795" h="24785" extrusionOk="0">
                  <a:moveTo>
                    <a:pt x="134" y="1"/>
                  </a:moveTo>
                  <a:lnTo>
                    <a:pt x="0" y="173"/>
                  </a:lnTo>
                  <a:lnTo>
                    <a:pt x="803" y="249"/>
                  </a:lnTo>
                  <a:lnTo>
                    <a:pt x="1587" y="364"/>
                  </a:lnTo>
                  <a:lnTo>
                    <a:pt x="2391" y="498"/>
                  </a:lnTo>
                  <a:lnTo>
                    <a:pt x="3175" y="632"/>
                  </a:lnTo>
                  <a:lnTo>
                    <a:pt x="3978" y="804"/>
                  </a:lnTo>
                  <a:lnTo>
                    <a:pt x="4762" y="995"/>
                  </a:lnTo>
                  <a:lnTo>
                    <a:pt x="5565" y="1206"/>
                  </a:lnTo>
                  <a:lnTo>
                    <a:pt x="6349" y="1454"/>
                  </a:lnTo>
                  <a:lnTo>
                    <a:pt x="7114" y="1722"/>
                  </a:lnTo>
                  <a:lnTo>
                    <a:pt x="7898" y="2009"/>
                  </a:lnTo>
                  <a:lnTo>
                    <a:pt x="8644" y="2315"/>
                  </a:lnTo>
                  <a:lnTo>
                    <a:pt x="9390" y="2659"/>
                  </a:lnTo>
                  <a:lnTo>
                    <a:pt x="10116" y="3003"/>
                  </a:lnTo>
                  <a:lnTo>
                    <a:pt x="10824" y="3386"/>
                  </a:lnTo>
                  <a:lnTo>
                    <a:pt x="11512" y="3787"/>
                  </a:lnTo>
                  <a:lnTo>
                    <a:pt x="12201" y="4208"/>
                  </a:lnTo>
                  <a:lnTo>
                    <a:pt x="12832" y="4648"/>
                  </a:lnTo>
                  <a:lnTo>
                    <a:pt x="13463" y="5107"/>
                  </a:lnTo>
                  <a:lnTo>
                    <a:pt x="14056" y="5585"/>
                  </a:lnTo>
                  <a:lnTo>
                    <a:pt x="14610" y="6082"/>
                  </a:lnTo>
                  <a:lnTo>
                    <a:pt x="15279" y="4820"/>
                  </a:lnTo>
                  <a:lnTo>
                    <a:pt x="14744" y="4437"/>
                  </a:lnTo>
                  <a:lnTo>
                    <a:pt x="14209" y="4074"/>
                  </a:lnTo>
                  <a:lnTo>
                    <a:pt x="13635" y="3730"/>
                  </a:lnTo>
                  <a:lnTo>
                    <a:pt x="13061" y="3405"/>
                  </a:lnTo>
                  <a:lnTo>
                    <a:pt x="12468" y="3080"/>
                  </a:lnTo>
                  <a:lnTo>
                    <a:pt x="11856" y="2774"/>
                  </a:lnTo>
                  <a:lnTo>
                    <a:pt x="11244" y="2487"/>
                  </a:lnTo>
                  <a:lnTo>
                    <a:pt x="10633" y="2219"/>
                  </a:lnTo>
                  <a:lnTo>
                    <a:pt x="9982" y="1951"/>
                  </a:lnTo>
                  <a:lnTo>
                    <a:pt x="9351" y="1722"/>
                  </a:lnTo>
                  <a:lnTo>
                    <a:pt x="8701" y="1492"/>
                  </a:lnTo>
                  <a:lnTo>
                    <a:pt x="8051" y="1282"/>
                  </a:lnTo>
                  <a:lnTo>
                    <a:pt x="7382" y="1110"/>
                  </a:lnTo>
                  <a:lnTo>
                    <a:pt x="6731" y="938"/>
                  </a:lnTo>
                  <a:lnTo>
                    <a:pt x="6062" y="766"/>
                  </a:lnTo>
                  <a:lnTo>
                    <a:pt x="5393" y="632"/>
                  </a:lnTo>
                  <a:lnTo>
                    <a:pt x="4743" y="517"/>
                  </a:lnTo>
                  <a:lnTo>
                    <a:pt x="4092" y="402"/>
                  </a:lnTo>
                  <a:lnTo>
                    <a:pt x="2773" y="230"/>
                  </a:lnTo>
                  <a:lnTo>
                    <a:pt x="1454" y="97"/>
                  </a:lnTo>
                  <a:lnTo>
                    <a:pt x="134" y="1"/>
                  </a:lnTo>
                  <a:close/>
                  <a:moveTo>
                    <a:pt x="20500" y="13789"/>
                  </a:moveTo>
                  <a:lnTo>
                    <a:pt x="20117" y="14534"/>
                  </a:lnTo>
                  <a:lnTo>
                    <a:pt x="19773" y="15299"/>
                  </a:lnTo>
                  <a:lnTo>
                    <a:pt x="19467" y="16045"/>
                  </a:lnTo>
                  <a:lnTo>
                    <a:pt x="19200" y="16772"/>
                  </a:lnTo>
                  <a:lnTo>
                    <a:pt x="18970" y="17498"/>
                  </a:lnTo>
                  <a:lnTo>
                    <a:pt x="18798" y="18225"/>
                  </a:lnTo>
                  <a:lnTo>
                    <a:pt x="18645" y="18933"/>
                  </a:lnTo>
                  <a:lnTo>
                    <a:pt x="18607" y="19277"/>
                  </a:lnTo>
                  <a:lnTo>
                    <a:pt x="18569" y="19621"/>
                  </a:lnTo>
                  <a:lnTo>
                    <a:pt x="18530" y="19946"/>
                  </a:lnTo>
                  <a:lnTo>
                    <a:pt x="18511" y="20290"/>
                  </a:lnTo>
                  <a:lnTo>
                    <a:pt x="18511" y="20616"/>
                  </a:lnTo>
                  <a:lnTo>
                    <a:pt x="18530" y="20941"/>
                  </a:lnTo>
                  <a:lnTo>
                    <a:pt x="18549" y="21266"/>
                  </a:lnTo>
                  <a:lnTo>
                    <a:pt x="18607" y="21591"/>
                  </a:lnTo>
                  <a:lnTo>
                    <a:pt x="18645" y="21897"/>
                  </a:lnTo>
                  <a:lnTo>
                    <a:pt x="18722" y="22203"/>
                  </a:lnTo>
                  <a:lnTo>
                    <a:pt x="18798" y="22509"/>
                  </a:lnTo>
                  <a:lnTo>
                    <a:pt x="18894" y="22815"/>
                  </a:lnTo>
                  <a:lnTo>
                    <a:pt x="19008" y="23101"/>
                  </a:lnTo>
                  <a:lnTo>
                    <a:pt x="19142" y="23388"/>
                  </a:lnTo>
                  <a:lnTo>
                    <a:pt x="19295" y="23675"/>
                  </a:lnTo>
                  <a:lnTo>
                    <a:pt x="19448" y="23943"/>
                  </a:lnTo>
                  <a:lnTo>
                    <a:pt x="19639" y="24211"/>
                  </a:lnTo>
                  <a:lnTo>
                    <a:pt x="19831" y="24478"/>
                  </a:lnTo>
                  <a:lnTo>
                    <a:pt x="20041" y="24555"/>
                  </a:lnTo>
                  <a:lnTo>
                    <a:pt x="20270" y="24612"/>
                  </a:lnTo>
                  <a:lnTo>
                    <a:pt x="20710" y="24708"/>
                  </a:lnTo>
                  <a:lnTo>
                    <a:pt x="21169" y="24765"/>
                  </a:lnTo>
                  <a:lnTo>
                    <a:pt x="21628" y="24784"/>
                  </a:lnTo>
                  <a:lnTo>
                    <a:pt x="21915" y="24784"/>
                  </a:lnTo>
                  <a:lnTo>
                    <a:pt x="22202" y="24765"/>
                  </a:lnTo>
                  <a:lnTo>
                    <a:pt x="22795" y="24689"/>
                  </a:lnTo>
                  <a:lnTo>
                    <a:pt x="22450" y="24612"/>
                  </a:lnTo>
                  <a:lnTo>
                    <a:pt x="22125" y="24517"/>
                  </a:lnTo>
                  <a:lnTo>
                    <a:pt x="21800" y="24383"/>
                  </a:lnTo>
                  <a:lnTo>
                    <a:pt x="21494" y="24211"/>
                  </a:lnTo>
                  <a:lnTo>
                    <a:pt x="21169" y="24019"/>
                  </a:lnTo>
                  <a:lnTo>
                    <a:pt x="20882" y="23809"/>
                  </a:lnTo>
                  <a:lnTo>
                    <a:pt x="20634" y="23560"/>
                  </a:lnTo>
                  <a:lnTo>
                    <a:pt x="20404" y="23312"/>
                  </a:lnTo>
                  <a:lnTo>
                    <a:pt x="20194" y="23044"/>
                  </a:lnTo>
                  <a:lnTo>
                    <a:pt x="20022" y="22738"/>
                  </a:lnTo>
                  <a:lnTo>
                    <a:pt x="19850" y="22451"/>
                  </a:lnTo>
                  <a:lnTo>
                    <a:pt x="19716" y="22126"/>
                  </a:lnTo>
                  <a:lnTo>
                    <a:pt x="19601" y="21801"/>
                  </a:lnTo>
                  <a:lnTo>
                    <a:pt x="19525" y="21476"/>
                  </a:lnTo>
                  <a:lnTo>
                    <a:pt x="19448" y="21132"/>
                  </a:lnTo>
                  <a:lnTo>
                    <a:pt x="19410" y="20807"/>
                  </a:lnTo>
                  <a:lnTo>
                    <a:pt x="19372" y="20463"/>
                  </a:lnTo>
                  <a:lnTo>
                    <a:pt x="19372" y="20118"/>
                  </a:lnTo>
                  <a:lnTo>
                    <a:pt x="19372" y="19774"/>
                  </a:lnTo>
                  <a:lnTo>
                    <a:pt x="19410" y="19449"/>
                  </a:lnTo>
                  <a:lnTo>
                    <a:pt x="19448" y="19105"/>
                  </a:lnTo>
                  <a:lnTo>
                    <a:pt x="19486" y="18780"/>
                  </a:lnTo>
                  <a:lnTo>
                    <a:pt x="19620" y="18110"/>
                  </a:lnTo>
                  <a:lnTo>
                    <a:pt x="19773" y="17460"/>
                  </a:lnTo>
                  <a:lnTo>
                    <a:pt x="19945" y="16810"/>
                  </a:lnTo>
                  <a:lnTo>
                    <a:pt x="20117" y="16141"/>
                  </a:lnTo>
                  <a:lnTo>
                    <a:pt x="20270" y="15491"/>
                  </a:lnTo>
                  <a:lnTo>
                    <a:pt x="20385" y="14840"/>
                  </a:lnTo>
                  <a:lnTo>
                    <a:pt x="20443" y="14496"/>
                  </a:lnTo>
                  <a:lnTo>
                    <a:pt x="20481" y="14171"/>
                  </a:lnTo>
                  <a:lnTo>
                    <a:pt x="20500" y="13789"/>
                  </a:lnTo>
                  <a:close/>
                </a:path>
              </a:pathLst>
            </a:custGeom>
            <a:solidFill>
              <a:srgbClr val="014E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10"/>
            <p:cNvSpPr/>
            <p:nvPr/>
          </p:nvSpPr>
          <p:spPr>
            <a:xfrm>
              <a:off x="-2803390" y="2887867"/>
              <a:ext cx="166412" cy="427178"/>
            </a:xfrm>
            <a:custGeom>
              <a:avLst/>
              <a:gdLst/>
              <a:ahLst/>
              <a:cxnLst/>
              <a:rect l="l" t="t" r="r" b="b"/>
              <a:pathLst>
                <a:path w="4284" h="10997" fill="none" extrusionOk="0">
                  <a:moveTo>
                    <a:pt x="1989" y="1"/>
                  </a:moveTo>
                  <a:lnTo>
                    <a:pt x="1989" y="1"/>
                  </a:lnTo>
                  <a:lnTo>
                    <a:pt x="1606" y="746"/>
                  </a:lnTo>
                  <a:lnTo>
                    <a:pt x="1262" y="1511"/>
                  </a:lnTo>
                  <a:lnTo>
                    <a:pt x="956" y="2257"/>
                  </a:lnTo>
                  <a:lnTo>
                    <a:pt x="689" y="2984"/>
                  </a:lnTo>
                  <a:lnTo>
                    <a:pt x="459" y="3710"/>
                  </a:lnTo>
                  <a:lnTo>
                    <a:pt x="287" y="4437"/>
                  </a:lnTo>
                  <a:lnTo>
                    <a:pt x="134" y="5145"/>
                  </a:lnTo>
                  <a:lnTo>
                    <a:pt x="96" y="5489"/>
                  </a:lnTo>
                  <a:lnTo>
                    <a:pt x="58" y="5833"/>
                  </a:lnTo>
                  <a:lnTo>
                    <a:pt x="19" y="6158"/>
                  </a:lnTo>
                  <a:lnTo>
                    <a:pt x="0" y="6502"/>
                  </a:lnTo>
                  <a:lnTo>
                    <a:pt x="0" y="6828"/>
                  </a:lnTo>
                  <a:lnTo>
                    <a:pt x="19" y="7153"/>
                  </a:lnTo>
                  <a:lnTo>
                    <a:pt x="38" y="7478"/>
                  </a:lnTo>
                  <a:lnTo>
                    <a:pt x="96" y="7803"/>
                  </a:lnTo>
                  <a:lnTo>
                    <a:pt x="134" y="8109"/>
                  </a:lnTo>
                  <a:lnTo>
                    <a:pt x="211" y="8415"/>
                  </a:lnTo>
                  <a:lnTo>
                    <a:pt x="287" y="8721"/>
                  </a:lnTo>
                  <a:lnTo>
                    <a:pt x="383" y="9027"/>
                  </a:lnTo>
                  <a:lnTo>
                    <a:pt x="497" y="9313"/>
                  </a:lnTo>
                  <a:lnTo>
                    <a:pt x="631" y="9600"/>
                  </a:lnTo>
                  <a:lnTo>
                    <a:pt x="784" y="9887"/>
                  </a:lnTo>
                  <a:lnTo>
                    <a:pt x="937" y="10155"/>
                  </a:lnTo>
                  <a:lnTo>
                    <a:pt x="1128" y="10423"/>
                  </a:lnTo>
                  <a:lnTo>
                    <a:pt x="1320" y="10690"/>
                  </a:lnTo>
                  <a:lnTo>
                    <a:pt x="1320" y="10690"/>
                  </a:lnTo>
                  <a:lnTo>
                    <a:pt x="1530" y="10767"/>
                  </a:lnTo>
                  <a:lnTo>
                    <a:pt x="1759" y="10824"/>
                  </a:lnTo>
                  <a:lnTo>
                    <a:pt x="2199" y="10920"/>
                  </a:lnTo>
                  <a:lnTo>
                    <a:pt x="2658" y="10977"/>
                  </a:lnTo>
                  <a:lnTo>
                    <a:pt x="3117" y="10996"/>
                  </a:lnTo>
                  <a:lnTo>
                    <a:pt x="3117" y="10996"/>
                  </a:lnTo>
                  <a:lnTo>
                    <a:pt x="3404" y="10996"/>
                  </a:lnTo>
                  <a:lnTo>
                    <a:pt x="3691" y="10977"/>
                  </a:lnTo>
                  <a:lnTo>
                    <a:pt x="4284" y="10901"/>
                  </a:lnTo>
                  <a:lnTo>
                    <a:pt x="4284" y="10901"/>
                  </a:lnTo>
                  <a:lnTo>
                    <a:pt x="3939" y="10824"/>
                  </a:lnTo>
                  <a:lnTo>
                    <a:pt x="3614" y="10729"/>
                  </a:lnTo>
                  <a:lnTo>
                    <a:pt x="3289" y="10595"/>
                  </a:lnTo>
                  <a:lnTo>
                    <a:pt x="2983" y="10423"/>
                  </a:lnTo>
                  <a:lnTo>
                    <a:pt x="2983" y="10423"/>
                  </a:lnTo>
                  <a:lnTo>
                    <a:pt x="2658" y="10231"/>
                  </a:lnTo>
                  <a:lnTo>
                    <a:pt x="2371" y="10021"/>
                  </a:lnTo>
                  <a:lnTo>
                    <a:pt x="2123" y="9772"/>
                  </a:lnTo>
                  <a:lnTo>
                    <a:pt x="1893" y="9524"/>
                  </a:lnTo>
                  <a:lnTo>
                    <a:pt x="1683" y="9256"/>
                  </a:lnTo>
                  <a:lnTo>
                    <a:pt x="1511" y="8950"/>
                  </a:lnTo>
                  <a:lnTo>
                    <a:pt x="1339" y="8663"/>
                  </a:lnTo>
                  <a:lnTo>
                    <a:pt x="1205" y="8338"/>
                  </a:lnTo>
                  <a:lnTo>
                    <a:pt x="1090" y="8013"/>
                  </a:lnTo>
                  <a:lnTo>
                    <a:pt x="1014" y="7688"/>
                  </a:lnTo>
                  <a:lnTo>
                    <a:pt x="937" y="7344"/>
                  </a:lnTo>
                  <a:lnTo>
                    <a:pt x="899" y="7019"/>
                  </a:lnTo>
                  <a:lnTo>
                    <a:pt x="861" y="6675"/>
                  </a:lnTo>
                  <a:lnTo>
                    <a:pt x="861" y="6330"/>
                  </a:lnTo>
                  <a:lnTo>
                    <a:pt x="861" y="5986"/>
                  </a:lnTo>
                  <a:lnTo>
                    <a:pt x="899" y="5661"/>
                  </a:lnTo>
                  <a:lnTo>
                    <a:pt x="899" y="5661"/>
                  </a:lnTo>
                  <a:lnTo>
                    <a:pt x="937" y="5317"/>
                  </a:lnTo>
                  <a:lnTo>
                    <a:pt x="975" y="4992"/>
                  </a:lnTo>
                  <a:lnTo>
                    <a:pt x="1109" y="4322"/>
                  </a:lnTo>
                  <a:lnTo>
                    <a:pt x="1262" y="3672"/>
                  </a:lnTo>
                  <a:lnTo>
                    <a:pt x="1434" y="3022"/>
                  </a:lnTo>
                  <a:lnTo>
                    <a:pt x="1606" y="2353"/>
                  </a:lnTo>
                  <a:lnTo>
                    <a:pt x="1759" y="1703"/>
                  </a:lnTo>
                  <a:lnTo>
                    <a:pt x="1874" y="1052"/>
                  </a:lnTo>
                  <a:lnTo>
                    <a:pt x="1932" y="708"/>
                  </a:lnTo>
                  <a:lnTo>
                    <a:pt x="1970" y="383"/>
                  </a:lnTo>
                  <a:lnTo>
                    <a:pt x="1970" y="383"/>
                  </a:lnTo>
                  <a:lnTo>
                    <a:pt x="19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10"/>
            <p:cNvSpPr/>
            <p:nvPr/>
          </p:nvSpPr>
          <p:spPr>
            <a:xfrm>
              <a:off x="-3522421" y="2352295"/>
              <a:ext cx="593552" cy="236294"/>
            </a:xfrm>
            <a:custGeom>
              <a:avLst/>
              <a:gdLst/>
              <a:ahLst/>
              <a:cxnLst/>
              <a:rect l="l" t="t" r="r" b="b"/>
              <a:pathLst>
                <a:path w="15280" h="6083" fill="none" extrusionOk="0">
                  <a:moveTo>
                    <a:pt x="134" y="1"/>
                  </a:moveTo>
                  <a:lnTo>
                    <a:pt x="134" y="1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803" y="249"/>
                  </a:lnTo>
                  <a:lnTo>
                    <a:pt x="1587" y="364"/>
                  </a:lnTo>
                  <a:lnTo>
                    <a:pt x="2391" y="498"/>
                  </a:lnTo>
                  <a:lnTo>
                    <a:pt x="3175" y="632"/>
                  </a:lnTo>
                  <a:lnTo>
                    <a:pt x="3175" y="632"/>
                  </a:lnTo>
                  <a:lnTo>
                    <a:pt x="3978" y="804"/>
                  </a:lnTo>
                  <a:lnTo>
                    <a:pt x="4762" y="995"/>
                  </a:lnTo>
                  <a:lnTo>
                    <a:pt x="5565" y="1206"/>
                  </a:lnTo>
                  <a:lnTo>
                    <a:pt x="6349" y="1454"/>
                  </a:lnTo>
                  <a:lnTo>
                    <a:pt x="7114" y="1722"/>
                  </a:lnTo>
                  <a:lnTo>
                    <a:pt x="7898" y="2009"/>
                  </a:lnTo>
                  <a:lnTo>
                    <a:pt x="8644" y="2315"/>
                  </a:lnTo>
                  <a:lnTo>
                    <a:pt x="9390" y="2659"/>
                  </a:lnTo>
                  <a:lnTo>
                    <a:pt x="10116" y="3003"/>
                  </a:lnTo>
                  <a:lnTo>
                    <a:pt x="10824" y="3386"/>
                  </a:lnTo>
                  <a:lnTo>
                    <a:pt x="11512" y="3787"/>
                  </a:lnTo>
                  <a:lnTo>
                    <a:pt x="12201" y="4208"/>
                  </a:lnTo>
                  <a:lnTo>
                    <a:pt x="12832" y="4648"/>
                  </a:lnTo>
                  <a:lnTo>
                    <a:pt x="13463" y="5107"/>
                  </a:lnTo>
                  <a:lnTo>
                    <a:pt x="14056" y="5585"/>
                  </a:lnTo>
                  <a:lnTo>
                    <a:pt x="14610" y="6082"/>
                  </a:lnTo>
                  <a:lnTo>
                    <a:pt x="14610" y="6082"/>
                  </a:lnTo>
                  <a:lnTo>
                    <a:pt x="15279" y="4820"/>
                  </a:lnTo>
                  <a:lnTo>
                    <a:pt x="15279" y="4820"/>
                  </a:lnTo>
                  <a:lnTo>
                    <a:pt x="14744" y="4437"/>
                  </a:lnTo>
                  <a:lnTo>
                    <a:pt x="14209" y="4074"/>
                  </a:lnTo>
                  <a:lnTo>
                    <a:pt x="13635" y="3730"/>
                  </a:lnTo>
                  <a:lnTo>
                    <a:pt x="13061" y="3405"/>
                  </a:lnTo>
                  <a:lnTo>
                    <a:pt x="12468" y="3080"/>
                  </a:lnTo>
                  <a:lnTo>
                    <a:pt x="11856" y="2774"/>
                  </a:lnTo>
                  <a:lnTo>
                    <a:pt x="11244" y="2487"/>
                  </a:lnTo>
                  <a:lnTo>
                    <a:pt x="10633" y="2219"/>
                  </a:lnTo>
                  <a:lnTo>
                    <a:pt x="9982" y="1951"/>
                  </a:lnTo>
                  <a:lnTo>
                    <a:pt x="9351" y="1722"/>
                  </a:lnTo>
                  <a:lnTo>
                    <a:pt x="8701" y="1492"/>
                  </a:lnTo>
                  <a:lnTo>
                    <a:pt x="8051" y="1282"/>
                  </a:lnTo>
                  <a:lnTo>
                    <a:pt x="7382" y="1110"/>
                  </a:lnTo>
                  <a:lnTo>
                    <a:pt x="6731" y="938"/>
                  </a:lnTo>
                  <a:lnTo>
                    <a:pt x="6062" y="766"/>
                  </a:lnTo>
                  <a:lnTo>
                    <a:pt x="5393" y="632"/>
                  </a:lnTo>
                  <a:lnTo>
                    <a:pt x="5393" y="632"/>
                  </a:lnTo>
                  <a:lnTo>
                    <a:pt x="4743" y="517"/>
                  </a:lnTo>
                  <a:lnTo>
                    <a:pt x="4092" y="402"/>
                  </a:lnTo>
                  <a:lnTo>
                    <a:pt x="2773" y="230"/>
                  </a:lnTo>
                  <a:lnTo>
                    <a:pt x="1454" y="97"/>
                  </a:lnTo>
                  <a:lnTo>
                    <a:pt x="13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0"/>
            <p:cNvSpPr/>
            <p:nvPr/>
          </p:nvSpPr>
          <p:spPr>
            <a:xfrm>
              <a:off x="-2954918" y="2539481"/>
              <a:ext cx="228797" cy="763693"/>
            </a:xfrm>
            <a:custGeom>
              <a:avLst/>
              <a:gdLst/>
              <a:ahLst/>
              <a:cxnLst/>
              <a:rect l="l" t="t" r="r" b="b"/>
              <a:pathLst>
                <a:path w="5890" h="19660" extrusionOk="0">
                  <a:moveTo>
                    <a:pt x="669" y="1"/>
                  </a:moveTo>
                  <a:lnTo>
                    <a:pt x="0" y="1263"/>
                  </a:lnTo>
                  <a:lnTo>
                    <a:pt x="440" y="1684"/>
                  </a:lnTo>
                  <a:lnTo>
                    <a:pt x="861" y="2124"/>
                  </a:lnTo>
                  <a:lnTo>
                    <a:pt x="1262" y="2583"/>
                  </a:lnTo>
                  <a:lnTo>
                    <a:pt x="1626" y="3041"/>
                  </a:lnTo>
                  <a:lnTo>
                    <a:pt x="1970" y="3520"/>
                  </a:lnTo>
                  <a:lnTo>
                    <a:pt x="2295" y="3998"/>
                  </a:lnTo>
                  <a:lnTo>
                    <a:pt x="2582" y="4495"/>
                  </a:lnTo>
                  <a:lnTo>
                    <a:pt x="2830" y="4992"/>
                  </a:lnTo>
                  <a:lnTo>
                    <a:pt x="3060" y="5508"/>
                  </a:lnTo>
                  <a:lnTo>
                    <a:pt x="3251" y="6025"/>
                  </a:lnTo>
                  <a:lnTo>
                    <a:pt x="3404" y="6560"/>
                  </a:lnTo>
                  <a:lnTo>
                    <a:pt x="3538" y="7096"/>
                  </a:lnTo>
                  <a:lnTo>
                    <a:pt x="3614" y="7650"/>
                  </a:lnTo>
                  <a:lnTo>
                    <a:pt x="3672" y="8205"/>
                  </a:lnTo>
                  <a:lnTo>
                    <a:pt x="3672" y="8778"/>
                  </a:lnTo>
                  <a:lnTo>
                    <a:pt x="3653" y="9352"/>
                  </a:lnTo>
                  <a:lnTo>
                    <a:pt x="3614" y="9677"/>
                  </a:lnTo>
                  <a:lnTo>
                    <a:pt x="3557" y="10021"/>
                  </a:lnTo>
                  <a:lnTo>
                    <a:pt x="3442" y="10672"/>
                  </a:lnTo>
                  <a:lnTo>
                    <a:pt x="3289" y="11322"/>
                  </a:lnTo>
                  <a:lnTo>
                    <a:pt x="3117" y="11991"/>
                  </a:lnTo>
                  <a:lnTo>
                    <a:pt x="2964" y="12641"/>
                  </a:lnTo>
                  <a:lnTo>
                    <a:pt x="2792" y="13291"/>
                  </a:lnTo>
                  <a:lnTo>
                    <a:pt x="2658" y="13961"/>
                  </a:lnTo>
                  <a:lnTo>
                    <a:pt x="2620" y="14286"/>
                  </a:lnTo>
                  <a:lnTo>
                    <a:pt x="2582" y="14630"/>
                  </a:lnTo>
                  <a:lnTo>
                    <a:pt x="2543" y="14955"/>
                  </a:lnTo>
                  <a:lnTo>
                    <a:pt x="2543" y="15299"/>
                  </a:lnTo>
                  <a:lnTo>
                    <a:pt x="2543" y="15644"/>
                  </a:lnTo>
                  <a:lnTo>
                    <a:pt x="2582" y="15988"/>
                  </a:lnTo>
                  <a:lnTo>
                    <a:pt x="2620" y="16332"/>
                  </a:lnTo>
                  <a:lnTo>
                    <a:pt x="2696" y="16657"/>
                  </a:lnTo>
                  <a:lnTo>
                    <a:pt x="2792" y="16982"/>
                  </a:lnTo>
                  <a:lnTo>
                    <a:pt x="2888" y="17307"/>
                  </a:lnTo>
                  <a:lnTo>
                    <a:pt x="3022" y="17632"/>
                  </a:lnTo>
                  <a:lnTo>
                    <a:pt x="3194" y="17919"/>
                  </a:lnTo>
                  <a:lnTo>
                    <a:pt x="3366" y="18206"/>
                  </a:lnTo>
                  <a:lnTo>
                    <a:pt x="3576" y="18493"/>
                  </a:lnTo>
                  <a:lnTo>
                    <a:pt x="3806" y="18741"/>
                  </a:lnTo>
                  <a:lnTo>
                    <a:pt x="4073" y="18990"/>
                  </a:lnTo>
                  <a:lnTo>
                    <a:pt x="4341" y="19200"/>
                  </a:lnTo>
                  <a:lnTo>
                    <a:pt x="4666" y="19392"/>
                  </a:lnTo>
                  <a:lnTo>
                    <a:pt x="4934" y="19545"/>
                  </a:lnTo>
                  <a:lnTo>
                    <a:pt x="5221" y="19659"/>
                  </a:lnTo>
                  <a:lnTo>
                    <a:pt x="5029" y="19392"/>
                  </a:lnTo>
                  <a:lnTo>
                    <a:pt x="4838" y="19124"/>
                  </a:lnTo>
                  <a:lnTo>
                    <a:pt x="4685" y="18856"/>
                  </a:lnTo>
                  <a:lnTo>
                    <a:pt x="4532" y="18569"/>
                  </a:lnTo>
                  <a:lnTo>
                    <a:pt x="4398" y="18282"/>
                  </a:lnTo>
                  <a:lnTo>
                    <a:pt x="4284" y="17996"/>
                  </a:lnTo>
                  <a:lnTo>
                    <a:pt x="4188" y="17690"/>
                  </a:lnTo>
                  <a:lnTo>
                    <a:pt x="4112" y="17384"/>
                  </a:lnTo>
                  <a:lnTo>
                    <a:pt x="4035" y="17078"/>
                  </a:lnTo>
                  <a:lnTo>
                    <a:pt x="3997" y="16772"/>
                  </a:lnTo>
                  <a:lnTo>
                    <a:pt x="3939" y="16447"/>
                  </a:lnTo>
                  <a:lnTo>
                    <a:pt x="3920" y="16122"/>
                  </a:lnTo>
                  <a:lnTo>
                    <a:pt x="3901" y="15797"/>
                  </a:lnTo>
                  <a:lnTo>
                    <a:pt x="3901" y="15471"/>
                  </a:lnTo>
                  <a:lnTo>
                    <a:pt x="3920" y="15127"/>
                  </a:lnTo>
                  <a:lnTo>
                    <a:pt x="3959" y="14802"/>
                  </a:lnTo>
                  <a:lnTo>
                    <a:pt x="3997" y="14458"/>
                  </a:lnTo>
                  <a:lnTo>
                    <a:pt x="4035" y="14114"/>
                  </a:lnTo>
                  <a:lnTo>
                    <a:pt x="4188" y="13406"/>
                  </a:lnTo>
                  <a:lnTo>
                    <a:pt x="4360" y="12679"/>
                  </a:lnTo>
                  <a:lnTo>
                    <a:pt x="4590" y="11953"/>
                  </a:lnTo>
                  <a:lnTo>
                    <a:pt x="4857" y="11226"/>
                  </a:lnTo>
                  <a:lnTo>
                    <a:pt x="5163" y="10480"/>
                  </a:lnTo>
                  <a:lnTo>
                    <a:pt x="5507" y="9715"/>
                  </a:lnTo>
                  <a:lnTo>
                    <a:pt x="5890" y="8970"/>
                  </a:lnTo>
                  <a:lnTo>
                    <a:pt x="5890" y="8625"/>
                  </a:lnTo>
                  <a:lnTo>
                    <a:pt x="5890" y="8300"/>
                  </a:lnTo>
                  <a:lnTo>
                    <a:pt x="5871" y="7975"/>
                  </a:lnTo>
                  <a:lnTo>
                    <a:pt x="5833" y="7650"/>
                  </a:lnTo>
                  <a:lnTo>
                    <a:pt x="5794" y="7344"/>
                  </a:lnTo>
                  <a:lnTo>
                    <a:pt x="5737" y="7019"/>
                  </a:lnTo>
                  <a:lnTo>
                    <a:pt x="5660" y="6713"/>
                  </a:lnTo>
                  <a:lnTo>
                    <a:pt x="5584" y="6407"/>
                  </a:lnTo>
                  <a:lnTo>
                    <a:pt x="5488" y="6101"/>
                  </a:lnTo>
                  <a:lnTo>
                    <a:pt x="5393" y="5795"/>
                  </a:lnTo>
                  <a:lnTo>
                    <a:pt x="5144" y="5183"/>
                  </a:lnTo>
                  <a:lnTo>
                    <a:pt x="4857" y="4610"/>
                  </a:lnTo>
                  <a:lnTo>
                    <a:pt x="4532" y="4036"/>
                  </a:lnTo>
                  <a:lnTo>
                    <a:pt x="4169" y="3481"/>
                  </a:lnTo>
                  <a:lnTo>
                    <a:pt x="3767" y="2927"/>
                  </a:lnTo>
                  <a:lnTo>
                    <a:pt x="3327" y="2391"/>
                  </a:lnTo>
                  <a:lnTo>
                    <a:pt x="2849" y="1894"/>
                  </a:lnTo>
                  <a:lnTo>
                    <a:pt x="2352" y="1397"/>
                  </a:lnTo>
                  <a:lnTo>
                    <a:pt x="1817" y="900"/>
                  </a:lnTo>
                  <a:lnTo>
                    <a:pt x="1262" y="441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rgbClr val="016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10"/>
            <p:cNvSpPr/>
            <p:nvPr/>
          </p:nvSpPr>
          <p:spPr>
            <a:xfrm>
              <a:off x="-2954918" y="2539481"/>
              <a:ext cx="228797" cy="763693"/>
            </a:xfrm>
            <a:custGeom>
              <a:avLst/>
              <a:gdLst/>
              <a:ahLst/>
              <a:cxnLst/>
              <a:rect l="l" t="t" r="r" b="b"/>
              <a:pathLst>
                <a:path w="5890" h="19660" fill="none" extrusionOk="0">
                  <a:moveTo>
                    <a:pt x="669" y="1"/>
                  </a:moveTo>
                  <a:lnTo>
                    <a:pt x="669" y="1"/>
                  </a:lnTo>
                  <a:lnTo>
                    <a:pt x="0" y="1263"/>
                  </a:lnTo>
                  <a:lnTo>
                    <a:pt x="0" y="1263"/>
                  </a:lnTo>
                  <a:lnTo>
                    <a:pt x="440" y="1684"/>
                  </a:lnTo>
                  <a:lnTo>
                    <a:pt x="861" y="2124"/>
                  </a:lnTo>
                  <a:lnTo>
                    <a:pt x="1262" y="2583"/>
                  </a:lnTo>
                  <a:lnTo>
                    <a:pt x="1626" y="3041"/>
                  </a:lnTo>
                  <a:lnTo>
                    <a:pt x="1970" y="3520"/>
                  </a:lnTo>
                  <a:lnTo>
                    <a:pt x="2295" y="3998"/>
                  </a:lnTo>
                  <a:lnTo>
                    <a:pt x="2582" y="4495"/>
                  </a:lnTo>
                  <a:lnTo>
                    <a:pt x="2830" y="4992"/>
                  </a:lnTo>
                  <a:lnTo>
                    <a:pt x="3060" y="5508"/>
                  </a:lnTo>
                  <a:lnTo>
                    <a:pt x="3251" y="6025"/>
                  </a:lnTo>
                  <a:lnTo>
                    <a:pt x="3404" y="6560"/>
                  </a:lnTo>
                  <a:lnTo>
                    <a:pt x="3538" y="7096"/>
                  </a:lnTo>
                  <a:lnTo>
                    <a:pt x="3614" y="7650"/>
                  </a:lnTo>
                  <a:lnTo>
                    <a:pt x="3672" y="8205"/>
                  </a:lnTo>
                  <a:lnTo>
                    <a:pt x="3672" y="8778"/>
                  </a:lnTo>
                  <a:lnTo>
                    <a:pt x="3653" y="9352"/>
                  </a:lnTo>
                  <a:lnTo>
                    <a:pt x="3653" y="9352"/>
                  </a:lnTo>
                  <a:lnTo>
                    <a:pt x="3614" y="9677"/>
                  </a:lnTo>
                  <a:lnTo>
                    <a:pt x="3557" y="10021"/>
                  </a:lnTo>
                  <a:lnTo>
                    <a:pt x="3442" y="10672"/>
                  </a:lnTo>
                  <a:lnTo>
                    <a:pt x="3289" y="11322"/>
                  </a:lnTo>
                  <a:lnTo>
                    <a:pt x="3117" y="11991"/>
                  </a:lnTo>
                  <a:lnTo>
                    <a:pt x="2964" y="12641"/>
                  </a:lnTo>
                  <a:lnTo>
                    <a:pt x="2792" y="13291"/>
                  </a:lnTo>
                  <a:lnTo>
                    <a:pt x="2658" y="13961"/>
                  </a:lnTo>
                  <a:lnTo>
                    <a:pt x="2620" y="14286"/>
                  </a:lnTo>
                  <a:lnTo>
                    <a:pt x="2582" y="14630"/>
                  </a:lnTo>
                  <a:lnTo>
                    <a:pt x="2582" y="14630"/>
                  </a:lnTo>
                  <a:lnTo>
                    <a:pt x="2543" y="14955"/>
                  </a:lnTo>
                  <a:lnTo>
                    <a:pt x="2543" y="15299"/>
                  </a:lnTo>
                  <a:lnTo>
                    <a:pt x="2543" y="15644"/>
                  </a:lnTo>
                  <a:lnTo>
                    <a:pt x="2582" y="15988"/>
                  </a:lnTo>
                  <a:lnTo>
                    <a:pt x="2620" y="16332"/>
                  </a:lnTo>
                  <a:lnTo>
                    <a:pt x="2696" y="16657"/>
                  </a:lnTo>
                  <a:lnTo>
                    <a:pt x="2792" y="16982"/>
                  </a:lnTo>
                  <a:lnTo>
                    <a:pt x="2888" y="17307"/>
                  </a:lnTo>
                  <a:lnTo>
                    <a:pt x="3022" y="17632"/>
                  </a:lnTo>
                  <a:lnTo>
                    <a:pt x="3194" y="17919"/>
                  </a:lnTo>
                  <a:lnTo>
                    <a:pt x="3366" y="18206"/>
                  </a:lnTo>
                  <a:lnTo>
                    <a:pt x="3576" y="18493"/>
                  </a:lnTo>
                  <a:lnTo>
                    <a:pt x="3806" y="18741"/>
                  </a:lnTo>
                  <a:lnTo>
                    <a:pt x="4073" y="18990"/>
                  </a:lnTo>
                  <a:lnTo>
                    <a:pt x="4341" y="19200"/>
                  </a:lnTo>
                  <a:lnTo>
                    <a:pt x="4666" y="19392"/>
                  </a:lnTo>
                  <a:lnTo>
                    <a:pt x="4666" y="19392"/>
                  </a:lnTo>
                  <a:lnTo>
                    <a:pt x="4934" y="19545"/>
                  </a:lnTo>
                  <a:lnTo>
                    <a:pt x="5221" y="19659"/>
                  </a:lnTo>
                  <a:lnTo>
                    <a:pt x="5221" y="19659"/>
                  </a:lnTo>
                  <a:lnTo>
                    <a:pt x="5029" y="19392"/>
                  </a:lnTo>
                  <a:lnTo>
                    <a:pt x="4838" y="19124"/>
                  </a:lnTo>
                  <a:lnTo>
                    <a:pt x="4685" y="18856"/>
                  </a:lnTo>
                  <a:lnTo>
                    <a:pt x="4532" y="18569"/>
                  </a:lnTo>
                  <a:lnTo>
                    <a:pt x="4398" y="18282"/>
                  </a:lnTo>
                  <a:lnTo>
                    <a:pt x="4284" y="17996"/>
                  </a:lnTo>
                  <a:lnTo>
                    <a:pt x="4188" y="17690"/>
                  </a:lnTo>
                  <a:lnTo>
                    <a:pt x="4112" y="17384"/>
                  </a:lnTo>
                  <a:lnTo>
                    <a:pt x="4035" y="17078"/>
                  </a:lnTo>
                  <a:lnTo>
                    <a:pt x="3997" y="16772"/>
                  </a:lnTo>
                  <a:lnTo>
                    <a:pt x="3939" y="16447"/>
                  </a:lnTo>
                  <a:lnTo>
                    <a:pt x="3920" y="16122"/>
                  </a:lnTo>
                  <a:lnTo>
                    <a:pt x="3901" y="15797"/>
                  </a:lnTo>
                  <a:lnTo>
                    <a:pt x="3901" y="15471"/>
                  </a:lnTo>
                  <a:lnTo>
                    <a:pt x="3920" y="15127"/>
                  </a:lnTo>
                  <a:lnTo>
                    <a:pt x="3959" y="14802"/>
                  </a:lnTo>
                  <a:lnTo>
                    <a:pt x="3997" y="14458"/>
                  </a:lnTo>
                  <a:lnTo>
                    <a:pt x="4035" y="14114"/>
                  </a:lnTo>
                  <a:lnTo>
                    <a:pt x="4188" y="13406"/>
                  </a:lnTo>
                  <a:lnTo>
                    <a:pt x="4360" y="12679"/>
                  </a:lnTo>
                  <a:lnTo>
                    <a:pt x="4590" y="11953"/>
                  </a:lnTo>
                  <a:lnTo>
                    <a:pt x="4857" y="11226"/>
                  </a:lnTo>
                  <a:lnTo>
                    <a:pt x="5163" y="10480"/>
                  </a:lnTo>
                  <a:lnTo>
                    <a:pt x="5507" y="9715"/>
                  </a:lnTo>
                  <a:lnTo>
                    <a:pt x="5890" y="8970"/>
                  </a:lnTo>
                  <a:lnTo>
                    <a:pt x="5890" y="8970"/>
                  </a:lnTo>
                  <a:lnTo>
                    <a:pt x="5890" y="8625"/>
                  </a:lnTo>
                  <a:lnTo>
                    <a:pt x="5890" y="8300"/>
                  </a:lnTo>
                  <a:lnTo>
                    <a:pt x="5871" y="7975"/>
                  </a:lnTo>
                  <a:lnTo>
                    <a:pt x="5833" y="7650"/>
                  </a:lnTo>
                  <a:lnTo>
                    <a:pt x="5794" y="7344"/>
                  </a:lnTo>
                  <a:lnTo>
                    <a:pt x="5737" y="7019"/>
                  </a:lnTo>
                  <a:lnTo>
                    <a:pt x="5660" y="6713"/>
                  </a:lnTo>
                  <a:lnTo>
                    <a:pt x="5584" y="6407"/>
                  </a:lnTo>
                  <a:lnTo>
                    <a:pt x="5488" y="6101"/>
                  </a:lnTo>
                  <a:lnTo>
                    <a:pt x="5393" y="5795"/>
                  </a:lnTo>
                  <a:lnTo>
                    <a:pt x="5144" y="5183"/>
                  </a:lnTo>
                  <a:lnTo>
                    <a:pt x="4857" y="4610"/>
                  </a:lnTo>
                  <a:lnTo>
                    <a:pt x="4532" y="4036"/>
                  </a:lnTo>
                  <a:lnTo>
                    <a:pt x="4169" y="3481"/>
                  </a:lnTo>
                  <a:lnTo>
                    <a:pt x="3767" y="2927"/>
                  </a:lnTo>
                  <a:lnTo>
                    <a:pt x="3327" y="2391"/>
                  </a:lnTo>
                  <a:lnTo>
                    <a:pt x="2849" y="1894"/>
                  </a:lnTo>
                  <a:lnTo>
                    <a:pt x="2352" y="1397"/>
                  </a:lnTo>
                  <a:lnTo>
                    <a:pt x="1817" y="900"/>
                  </a:lnTo>
                  <a:lnTo>
                    <a:pt x="1262" y="441"/>
                  </a:lnTo>
                  <a:lnTo>
                    <a:pt x="66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10"/>
            <p:cNvSpPr/>
            <p:nvPr/>
          </p:nvSpPr>
          <p:spPr>
            <a:xfrm>
              <a:off x="-8136573" y="2349343"/>
              <a:ext cx="6758292" cy="1902434"/>
            </a:xfrm>
            <a:custGeom>
              <a:avLst/>
              <a:gdLst/>
              <a:ahLst/>
              <a:cxnLst/>
              <a:rect l="l" t="t" r="r" b="b"/>
              <a:pathLst>
                <a:path w="173981" h="48975" extrusionOk="0">
                  <a:moveTo>
                    <a:pt x="117396" y="0"/>
                  </a:moveTo>
                  <a:lnTo>
                    <a:pt x="116325" y="39"/>
                  </a:lnTo>
                  <a:lnTo>
                    <a:pt x="115254" y="96"/>
                  </a:lnTo>
                  <a:lnTo>
                    <a:pt x="114183" y="173"/>
                  </a:lnTo>
                  <a:lnTo>
                    <a:pt x="113132" y="268"/>
                  </a:lnTo>
                  <a:lnTo>
                    <a:pt x="112061" y="402"/>
                  </a:lnTo>
                  <a:lnTo>
                    <a:pt x="110990" y="536"/>
                  </a:lnTo>
                  <a:lnTo>
                    <a:pt x="109938" y="708"/>
                  </a:lnTo>
                  <a:lnTo>
                    <a:pt x="108886" y="899"/>
                  </a:lnTo>
                  <a:lnTo>
                    <a:pt x="107835" y="1110"/>
                  </a:lnTo>
                  <a:lnTo>
                    <a:pt x="106783" y="1339"/>
                  </a:lnTo>
                  <a:lnTo>
                    <a:pt x="105731" y="1588"/>
                  </a:lnTo>
                  <a:lnTo>
                    <a:pt x="104698" y="1855"/>
                  </a:lnTo>
                  <a:lnTo>
                    <a:pt x="103666" y="2142"/>
                  </a:lnTo>
                  <a:lnTo>
                    <a:pt x="102633" y="2448"/>
                  </a:lnTo>
                  <a:lnTo>
                    <a:pt x="101620" y="2754"/>
                  </a:lnTo>
                  <a:lnTo>
                    <a:pt x="100606" y="3098"/>
                  </a:lnTo>
                  <a:lnTo>
                    <a:pt x="99593" y="3443"/>
                  </a:lnTo>
                  <a:lnTo>
                    <a:pt x="98579" y="3806"/>
                  </a:lnTo>
                  <a:lnTo>
                    <a:pt x="97585" y="4188"/>
                  </a:lnTo>
                  <a:lnTo>
                    <a:pt x="96609" y="4590"/>
                  </a:lnTo>
                  <a:lnTo>
                    <a:pt x="95634" y="4992"/>
                  </a:lnTo>
                  <a:lnTo>
                    <a:pt x="94659" y="5412"/>
                  </a:lnTo>
                  <a:lnTo>
                    <a:pt x="93703" y="5833"/>
                  </a:lnTo>
                  <a:lnTo>
                    <a:pt x="92747" y="6292"/>
                  </a:lnTo>
                  <a:lnTo>
                    <a:pt x="91809" y="6732"/>
                  </a:lnTo>
                  <a:lnTo>
                    <a:pt x="90872" y="7191"/>
                  </a:lnTo>
                  <a:lnTo>
                    <a:pt x="89037" y="8147"/>
                  </a:lnTo>
                  <a:lnTo>
                    <a:pt x="87220" y="9141"/>
                  </a:lnTo>
                  <a:lnTo>
                    <a:pt x="85422" y="10155"/>
                  </a:lnTo>
                  <a:lnTo>
                    <a:pt x="83644" y="11187"/>
                  </a:lnTo>
                  <a:lnTo>
                    <a:pt x="81866" y="12258"/>
                  </a:lnTo>
                  <a:lnTo>
                    <a:pt x="80125" y="13348"/>
                  </a:lnTo>
                  <a:lnTo>
                    <a:pt x="78385" y="14438"/>
                  </a:lnTo>
                  <a:lnTo>
                    <a:pt x="74943" y="16676"/>
                  </a:lnTo>
                  <a:lnTo>
                    <a:pt x="71501" y="18913"/>
                  </a:lnTo>
                  <a:lnTo>
                    <a:pt x="68059" y="21150"/>
                  </a:lnTo>
                  <a:lnTo>
                    <a:pt x="66338" y="22260"/>
                  </a:lnTo>
                  <a:lnTo>
                    <a:pt x="64578" y="23350"/>
                  </a:lnTo>
                  <a:lnTo>
                    <a:pt x="62762" y="24459"/>
                  </a:lnTo>
                  <a:lnTo>
                    <a:pt x="60926" y="25549"/>
                  </a:lnTo>
                  <a:lnTo>
                    <a:pt x="59071" y="26620"/>
                  </a:lnTo>
                  <a:lnTo>
                    <a:pt x="57197" y="27671"/>
                  </a:lnTo>
                  <a:lnTo>
                    <a:pt x="55323" y="28723"/>
                  </a:lnTo>
                  <a:lnTo>
                    <a:pt x="53430" y="29737"/>
                  </a:lnTo>
                  <a:lnTo>
                    <a:pt x="51517" y="30731"/>
                  </a:lnTo>
                  <a:lnTo>
                    <a:pt x="49586" y="31706"/>
                  </a:lnTo>
                  <a:lnTo>
                    <a:pt x="47635" y="32663"/>
                  </a:lnTo>
                  <a:lnTo>
                    <a:pt x="45685" y="33600"/>
                  </a:lnTo>
                  <a:lnTo>
                    <a:pt x="43734" y="34517"/>
                  </a:lnTo>
                  <a:lnTo>
                    <a:pt x="41746" y="35416"/>
                  </a:lnTo>
                  <a:lnTo>
                    <a:pt x="39757" y="36296"/>
                  </a:lnTo>
                  <a:lnTo>
                    <a:pt x="37749" y="37137"/>
                  </a:lnTo>
                  <a:lnTo>
                    <a:pt x="35741" y="37979"/>
                  </a:lnTo>
                  <a:lnTo>
                    <a:pt x="33714" y="38801"/>
                  </a:lnTo>
                  <a:lnTo>
                    <a:pt x="31687" y="39585"/>
                  </a:lnTo>
                  <a:lnTo>
                    <a:pt x="29641" y="40369"/>
                  </a:lnTo>
                  <a:lnTo>
                    <a:pt x="27576" y="41115"/>
                  </a:lnTo>
                  <a:lnTo>
                    <a:pt x="25510" y="41861"/>
                  </a:lnTo>
                  <a:lnTo>
                    <a:pt x="23426" y="42568"/>
                  </a:lnTo>
                  <a:lnTo>
                    <a:pt x="21341" y="43257"/>
                  </a:lnTo>
                  <a:lnTo>
                    <a:pt x="19238" y="43926"/>
                  </a:lnTo>
                  <a:lnTo>
                    <a:pt x="17134" y="44576"/>
                  </a:lnTo>
                  <a:lnTo>
                    <a:pt x="15031" y="45207"/>
                  </a:lnTo>
                  <a:lnTo>
                    <a:pt x="12908" y="45800"/>
                  </a:lnTo>
                  <a:lnTo>
                    <a:pt x="10766" y="46393"/>
                  </a:lnTo>
                  <a:lnTo>
                    <a:pt x="8625" y="46947"/>
                  </a:lnTo>
                  <a:lnTo>
                    <a:pt x="6483" y="47483"/>
                  </a:lnTo>
                  <a:lnTo>
                    <a:pt x="4322" y="48018"/>
                  </a:lnTo>
                  <a:lnTo>
                    <a:pt x="2161" y="48496"/>
                  </a:lnTo>
                  <a:lnTo>
                    <a:pt x="0" y="48974"/>
                  </a:lnTo>
                  <a:lnTo>
                    <a:pt x="173981" y="48974"/>
                  </a:lnTo>
                  <a:lnTo>
                    <a:pt x="173981" y="8778"/>
                  </a:lnTo>
                  <a:lnTo>
                    <a:pt x="173197" y="8931"/>
                  </a:lnTo>
                  <a:lnTo>
                    <a:pt x="172413" y="9122"/>
                  </a:lnTo>
                  <a:lnTo>
                    <a:pt x="171648" y="9332"/>
                  </a:lnTo>
                  <a:lnTo>
                    <a:pt x="170883" y="9581"/>
                  </a:lnTo>
                  <a:lnTo>
                    <a:pt x="170118" y="9849"/>
                  </a:lnTo>
                  <a:lnTo>
                    <a:pt x="169372" y="10136"/>
                  </a:lnTo>
                  <a:lnTo>
                    <a:pt x="168645" y="10442"/>
                  </a:lnTo>
                  <a:lnTo>
                    <a:pt x="167919" y="10767"/>
                  </a:lnTo>
                  <a:lnTo>
                    <a:pt x="167192" y="11130"/>
                  </a:lnTo>
                  <a:lnTo>
                    <a:pt x="166485" y="11493"/>
                  </a:lnTo>
                  <a:lnTo>
                    <a:pt x="165796" y="11876"/>
                  </a:lnTo>
                  <a:lnTo>
                    <a:pt x="165108" y="12277"/>
                  </a:lnTo>
                  <a:lnTo>
                    <a:pt x="164419" y="12679"/>
                  </a:lnTo>
                  <a:lnTo>
                    <a:pt x="163750" y="13100"/>
                  </a:lnTo>
                  <a:lnTo>
                    <a:pt x="163100" y="13520"/>
                  </a:lnTo>
                  <a:lnTo>
                    <a:pt x="162469" y="13960"/>
                  </a:lnTo>
                  <a:lnTo>
                    <a:pt x="161646" y="14553"/>
                  </a:lnTo>
                  <a:lnTo>
                    <a:pt x="160824" y="15146"/>
                  </a:lnTo>
                  <a:lnTo>
                    <a:pt x="159237" y="16351"/>
                  </a:lnTo>
                  <a:lnTo>
                    <a:pt x="156063" y="18798"/>
                  </a:lnTo>
                  <a:lnTo>
                    <a:pt x="154475" y="20003"/>
                  </a:lnTo>
                  <a:lnTo>
                    <a:pt x="153653" y="20596"/>
                  </a:lnTo>
                  <a:lnTo>
                    <a:pt x="152831" y="21170"/>
                  </a:lnTo>
                  <a:lnTo>
                    <a:pt x="152009" y="21743"/>
                  </a:lnTo>
                  <a:lnTo>
                    <a:pt x="151148" y="22279"/>
                  </a:lnTo>
                  <a:lnTo>
                    <a:pt x="150287" y="22814"/>
                  </a:lnTo>
                  <a:lnTo>
                    <a:pt x="149408" y="23311"/>
                  </a:lnTo>
                  <a:lnTo>
                    <a:pt x="148968" y="23541"/>
                  </a:lnTo>
                  <a:lnTo>
                    <a:pt x="148528" y="23770"/>
                  </a:lnTo>
                  <a:lnTo>
                    <a:pt x="148088" y="23981"/>
                  </a:lnTo>
                  <a:lnTo>
                    <a:pt x="147610" y="24172"/>
                  </a:lnTo>
                  <a:lnTo>
                    <a:pt x="147151" y="24344"/>
                  </a:lnTo>
                  <a:lnTo>
                    <a:pt x="146654" y="24497"/>
                  </a:lnTo>
                  <a:lnTo>
                    <a:pt x="146176" y="24631"/>
                  </a:lnTo>
                  <a:lnTo>
                    <a:pt x="145698" y="24726"/>
                  </a:lnTo>
                  <a:lnTo>
                    <a:pt x="145201" y="24803"/>
                  </a:lnTo>
                  <a:lnTo>
                    <a:pt x="144723" y="24860"/>
                  </a:lnTo>
                  <a:lnTo>
                    <a:pt x="144245" y="24860"/>
                  </a:lnTo>
                  <a:lnTo>
                    <a:pt x="143767" y="24841"/>
                  </a:lnTo>
                  <a:lnTo>
                    <a:pt x="143308" y="24765"/>
                  </a:lnTo>
                  <a:lnTo>
                    <a:pt x="143078" y="24726"/>
                  </a:lnTo>
                  <a:lnTo>
                    <a:pt x="142849" y="24650"/>
                  </a:lnTo>
                  <a:lnTo>
                    <a:pt x="142619" y="24593"/>
                  </a:lnTo>
                  <a:lnTo>
                    <a:pt x="142409" y="24497"/>
                  </a:lnTo>
                  <a:lnTo>
                    <a:pt x="142198" y="24401"/>
                  </a:lnTo>
                  <a:lnTo>
                    <a:pt x="141988" y="24287"/>
                  </a:lnTo>
                  <a:lnTo>
                    <a:pt x="141663" y="24095"/>
                  </a:lnTo>
                  <a:lnTo>
                    <a:pt x="141395" y="23885"/>
                  </a:lnTo>
                  <a:lnTo>
                    <a:pt x="141128" y="23636"/>
                  </a:lnTo>
                  <a:lnTo>
                    <a:pt x="140898" y="23388"/>
                  </a:lnTo>
                  <a:lnTo>
                    <a:pt x="140688" y="23101"/>
                  </a:lnTo>
                  <a:lnTo>
                    <a:pt x="140516" y="22814"/>
                  </a:lnTo>
                  <a:lnTo>
                    <a:pt x="140344" y="22527"/>
                  </a:lnTo>
                  <a:lnTo>
                    <a:pt x="140210" y="22202"/>
                  </a:lnTo>
                  <a:lnTo>
                    <a:pt x="140114" y="21877"/>
                  </a:lnTo>
                  <a:lnTo>
                    <a:pt x="140018" y="21552"/>
                  </a:lnTo>
                  <a:lnTo>
                    <a:pt x="139942" y="21227"/>
                  </a:lnTo>
                  <a:lnTo>
                    <a:pt x="139904" y="20883"/>
                  </a:lnTo>
                  <a:lnTo>
                    <a:pt x="139865" y="20539"/>
                  </a:lnTo>
                  <a:lnTo>
                    <a:pt x="139865" y="20194"/>
                  </a:lnTo>
                  <a:lnTo>
                    <a:pt x="139865" y="19850"/>
                  </a:lnTo>
                  <a:lnTo>
                    <a:pt x="139904" y="19525"/>
                  </a:lnTo>
                  <a:lnTo>
                    <a:pt x="139942" y="19181"/>
                  </a:lnTo>
                  <a:lnTo>
                    <a:pt x="139980" y="18856"/>
                  </a:lnTo>
                  <a:lnTo>
                    <a:pt x="140114" y="18186"/>
                  </a:lnTo>
                  <a:lnTo>
                    <a:pt x="140286" y="17536"/>
                  </a:lnTo>
                  <a:lnTo>
                    <a:pt x="140439" y="16886"/>
                  </a:lnTo>
                  <a:lnTo>
                    <a:pt x="140611" y="16217"/>
                  </a:lnTo>
                  <a:lnTo>
                    <a:pt x="140764" y="15567"/>
                  </a:lnTo>
                  <a:lnTo>
                    <a:pt x="140879" y="14916"/>
                  </a:lnTo>
                  <a:lnTo>
                    <a:pt x="140936" y="14572"/>
                  </a:lnTo>
                  <a:lnTo>
                    <a:pt x="140975" y="14247"/>
                  </a:lnTo>
                  <a:lnTo>
                    <a:pt x="140994" y="13922"/>
                  </a:lnTo>
                  <a:lnTo>
                    <a:pt x="140994" y="13616"/>
                  </a:lnTo>
                  <a:lnTo>
                    <a:pt x="140994" y="13291"/>
                  </a:lnTo>
                  <a:lnTo>
                    <a:pt x="140975" y="12985"/>
                  </a:lnTo>
                  <a:lnTo>
                    <a:pt x="140955" y="12679"/>
                  </a:lnTo>
                  <a:lnTo>
                    <a:pt x="140917" y="12373"/>
                  </a:lnTo>
                  <a:lnTo>
                    <a:pt x="140802" y="11780"/>
                  </a:lnTo>
                  <a:lnTo>
                    <a:pt x="140649" y="11187"/>
                  </a:lnTo>
                  <a:lnTo>
                    <a:pt x="140458" y="10595"/>
                  </a:lnTo>
                  <a:lnTo>
                    <a:pt x="140229" y="10040"/>
                  </a:lnTo>
                  <a:lnTo>
                    <a:pt x="139961" y="9485"/>
                  </a:lnTo>
                  <a:lnTo>
                    <a:pt x="139636" y="8931"/>
                  </a:lnTo>
                  <a:lnTo>
                    <a:pt x="139292" y="8395"/>
                  </a:lnTo>
                  <a:lnTo>
                    <a:pt x="138909" y="7879"/>
                  </a:lnTo>
                  <a:lnTo>
                    <a:pt x="138508" y="7382"/>
                  </a:lnTo>
                  <a:lnTo>
                    <a:pt x="138049" y="6885"/>
                  </a:lnTo>
                  <a:lnTo>
                    <a:pt x="137590" y="6407"/>
                  </a:lnTo>
                  <a:lnTo>
                    <a:pt x="137093" y="5948"/>
                  </a:lnTo>
                  <a:lnTo>
                    <a:pt x="136557" y="5489"/>
                  </a:lnTo>
                  <a:lnTo>
                    <a:pt x="136003" y="5068"/>
                  </a:lnTo>
                  <a:lnTo>
                    <a:pt x="135429" y="4647"/>
                  </a:lnTo>
                  <a:lnTo>
                    <a:pt x="134836" y="4246"/>
                  </a:lnTo>
                  <a:lnTo>
                    <a:pt x="134224" y="3863"/>
                  </a:lnTo>
                  <a:lnTo>
                    <a:pt x="133593" y="3500"/>
                  </a:lnTo>
                  <a:lnTo>
                    <a:pt x="132943" y="3137"/>
                  </a:lnTo>
                  <a:lnTo>
                    <a:pt x="132274" y="2811"/>
                  </a:lnTo>
                  <a:lnTo>
                    <a:pt x="131604" y="2506"/>
                  </a:lnTo>
                  <a:lnTo>
                    <a:pt x="130916" y="2200"/>
                  </a:lnTo>
                  <a:lnTo>
                    <a:pt x="130208" y="1932"/>
                  </a:lnTo>
                  <a:lnTo>
                    <a:pt x="129501" y="1683"/>
                  </a:lnTo>
                  <a:lnTo>
                    <a:pt x="128793" y="1435"/>
                  </a:lnTo>
                  <a:lnTo>
                    <a:pt x="128067" y="1224"/>
                  </a:lnTo>
                  <a:lnTo>
                    <a:pt x="127340" y="1033"/>
                  </a:lnTo>
                  <a:lnTo>
                    <a:pt x="126613" y="861"/>
                  </a:lnTo>
                  <a:lnTo>
                    <a:pt x="125887" y="708"/>
                  </a:lnTo>
                  <a:lnTo>
                    <a:pt x="124835" y="536"/>
                  </a:lnTo>
                  <a:lnTo>
                    <a:pt x="123783" y="364"/>
                  </a:lnTo>
                  <a:lnTo>
                    <a:pt x="122712" y="249"/>
                  </a:lnTo>
                  <a:lnTo>
                    <a:pt x="121660" y="134"/>
                  </a:lnTo>
                  <a:lnTo>
                    <a:pt x="120590" y="58"/>
                  </a:lnTo>
                  <a:lnTo>
                    <a:pt x="119519" y="20"/>
                  </a:lnTo>
                  <a:lnTo>
                    <a:pt x="1184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66675" dir="1668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0"/>
            <p:cNvSpPr/>
            <p:nvPr/>
          </p:nvSpPr>
          <p:spPr>
            <a:xfrm>
              <a:off x="-5906823" y="2394634"/>
              <a:ext cx="450952" cy="874362"/>
            </a:xfrm>
            <a:custGeom>
              <a:avLst/>
              <a:gdLst/>
              <a:ahLst/>
              <a:cxnLst/>
              <a:rect l="l" t="t" r="r" b="b"/>
              <a:pathLst>
                <a:path w="11609" h="22509" extrusionOk="0">
                  <a:moveTo>
                    <a:pt x="1110" y="1"/>
                  </a:moveTo>
                  <a:lnTo>
                    <a:pt x="555" y="20"/>
                  </a:lnTo>
                  <a:lnTo>
                    <a:pt x="1" y="39"/>
                  </a:lnTo>
                  <a:lnTo>
                    <a:pt x="804" y="116"/>
                  </a:lnTo>
                  <a:lnTo>
                    <a:pt x="1607" y="250"/>
                  </a:lnTo>
                  <a:lnTo>
                    <a:pt x="2372" y="422"/>
                  </a:lnTo>
                  <a:lnTo>
                    <a:pt x="3137" y="632"/>
                  </a:lnTo>
                  <a:lnTo>
                    <a:pt x="3882" y="881"/>
                  </a:lnTo>
                  <a:lnTo>
                    <a:pt x="4246" y="1014"/>
                  </a:lnTo>
                  <a:lnTo>
                    <a:pt x="4590" y="1167"/>
                  </a:lnTo>
                  <a:lnTo>
                    <a:pt x="4934" y="1320"/>
                  </a:lnTo>
                  <a:lnTo>
                    <a:pt x="5278" y="1493"/>
                  </a:lnTo>
                  <a:lnTo>
                    <a:pt x="5604" y="1665"/>
                  </a:lnTo>
                  <a:lnTo>
                    <a:pt x="5929" y="1856"/>
                  </a:lnTo>
                  <a:lnTo>
                    <a:pt x="6235" y="2047"/>
                  </a:lnTo>
                  <a:lnTo>
                    <a:pt x="6521" y="2257"/>
                  </a:lnTo>
                  <a:lnTo>
                    <a:pt x="6808" y="2468"/>
                  </a:lnTo>
                  <a:lnTo>
                    <a:pt x="7076" y="2697"/>
                  </a:lnTo>
                  <a:lnTo>
                    <a:pt x="7344" y="2927"/>
                  </a:lnTo>
                  <a:lnTo>
                    <a:pt x="7592" y="3175"/>
                  </a:lnTo>
                  <a:lnTo>
                    <a:pt x="7822" y="3424"/>
                  </a:lnTo>
                  <a:lnTo>
                    <a:pt x="8051" y="3673"/>
                  </a:lnTo>
                  <a:lnTo>
                    <a:pt x="8262" y="3940"/>
                  </a:lnTo>
                  <a:lnTo>
                    <a:pt x="8453" y="4227"/>
                  </a:lnTo>
                  <a:lnTo>
                    <a:pt x="8625" y="4514"/>
                  </a:lnTo>
                  <a:lnTo>
                    <a:pt x="8778" y="4801"/>
                  </a:lnTo>
                  <a:lnTo>
                    <a:pt x="8931" y="5107"/>
                  </a:lnTo>
                  <a:lnTo>
                    <a:pt x="9046" y="5413"/>
                  </a:lnTo>
                  <a:lnTo>
                    <a:pt x="9160" y="5738"/>
                  </a:lnTo>
                  <a:lnTo>
                    <a:pt x="9237" y="6063"/>
                  </a:lnTo>
                  <a:lnTo>
                    <a:pt x="9333" y="6560"/>
                  </a:lnTo>
                  <a:lnTo>
                    <a:pt x="9390" y="7038"/>
                  </a:lnTo>
                  <a:lnTo>
                    <a:pt x="9390" y="7535"/>
                  </a:lnTo>
                  <a:lnTo>
                    <a:pt x="9371" y="8013"/>
                  </a:lnTo>
                  <a:lnTo>
                    <a:pt x="9333" y="8319"/>
                  </a:lnTo>
                  <a:lnTo>
                    <a:pt x="9294" y="8606"/>
                  </a:lnTo>
                  <a:lnTo>
                    <a:pt x="9237" y="8912"/>
                  </a:lnTo>
                  <a:lnTo>
                    <a:pt x="9160" y="9218"/>
                  </a:lnTo>
                  <a:lnTo>
                    <a:pt x="8969" y="9811"/>
                  </a:lnTo>
                  <a:lnTo>
                    <a:pt x="8759" y="10404"/>
                  </a:lnTo>
                  <a:lnTo>
                    <a:pt x="8491" y="10978"/>
                  </a:lnTo>
                  <a:lnTo>
                    <a:pt x="8204" y="11570"/>
                  </a:lnTo>
                  <a:lnTo>
                    <a:pt x="7898" y="12144"/>
                  </a:lnTo>
                  <a:lnTo>
                    <a:pt x="7554" y="12718"/>
                  </a:lnTo>
                  <a:lnTo>
                    <a:pt x="7191" y="13291"/>
                  </a:lnTo>
                  <a:lnTo>
                    <a:pt x="6808" y="13865"/>
                  </a:lnTo>
                  <a:lnTo>
                    <a:pt x="6043" y="14993"/>
                  </a:lnTo>
                  <a:lnTo>
                    <a:pt x="5259" y="16102"/>
                  </a:lnTo>
                  <a:lnTo>
                    <a:pt x="4514" y="17231"/>
                  </a:lnTo>
                  <a:lnTo>
                    <a:pt x="4150" y="17824"/>
                  </a:lnTo>
                  <a:lnTo>
                    <a:pt x="3825" y="18455"/>
                  </a:lnTo>
                  <a:lnTo>
                    <a:pt x="3538" y="19105"/>
                  </a:lnTo>
                  <a:lnTo>
                    <a:pt x="3290" y="19774"/>
                  </a:lnTo>
                  <a:lnTo>
                    <a:pt x="3079" y="20443"/>
                  </a:lnTo>
                  <a:lnTo>
                    <a:pt x="2984" y="20788"/>
                  </a:lnTo>
                  <a:lnTo>
                    <a:pt x="2907" y="21132"/>
                  </a:lnTo>
                  <a:lnTo>
                    <a:pt x="2831" y="21476"/>
                  </a:lnTo>
                  <a:lnTo>
                    <a:pt x="2792" y="21820"/>
                  </a:lnTo>
                  <a:lnTo>
                    <a:pt x="2754" y="22164"/>
                  </a:lnTo>
                  <a:lnTo>
                    <a:pt x="2716" y="22509"/>
                  </a:lnTo>
                  <a:lnTo>
                    <a:pt x="3251" y="22184"/>
                  </a:lnTo>
                  <a:lnTo>
                    <a:pt x="5145" y="20998"/>
                  </a:lnTo>
                  <a:lnTo>
                    <a:pt x="5278" y="20501"/>
                  </a:lnTo>
                  <a:lnTo>
                    <a:pt x="5412" y="20004"/>
                  </a:lnTo>
                  <a:lnTo>
                    <a:pt x="5584" y="19526"/>
                  </a:lnTo>
                  <a:lnTo>
                    <a:pt x="5776" y="19028"/>
                  </a:lnTo>
                  <a:lnTo>
                    <a:pt x="5986" y="18569"/>
                  </a:lnTo>
                  <a:lnTo>
                    <a:pt x="6215" y="18110"/>
                  </a:lnTo>
                  <a:lnTo>
                    <a:pt x="6464" y="17651"/>
                  </a:lnTo>
                  <a:lnTo>
                    <a:pt x="6732" y="17231"/>
                  </a:lnTo>
                  <a:lnTo>
                    <a:pt x="7172" y="16561"/>
                  </a:lnTo>
                  <a:lnTo>
                    <a:pt x="7631" y="15892"/>
                  </a:lnTo>
                  <a:lnTo>
                    <a:pt x="8568" y="14534"/>
                  </a:lnTo>
                  <a:lnTo>
                    <a:pt x="9027" y="13865"/>
                  </a:lnTo>
                  <a:lnTo>
                    <a:pt x="9466" y="13177"/>
                  </a:lnTo>
                  <a:lnTo>
                    <a:pt x="9906" y="12488"/>
                  </a:lnTo>
                  <a:lnTo>
                    <a:pt x="10308" y="11800"/>
                  </a:lnTo>
                  <a:lnTo>
                    <a:pt x="10652" y="11111"/>
                  </a:lnTo>
                  <a:lnTo>
                    <a:pt x="10824" y="10748"/>
                  </a:lnTo>
                  <a:lnTo>
                    <a:pt x="10977" y="10404"/>
                  </a:lnTo>
                  <a:lnTo>
                    <a:pt x="11111" y="10060"/>
                  </a:lnTo>
                  <a:lnTo>
                    <a:pt x="11226" y="9696"/>
                  </a:lnTo>
                  <a:lnTo>
                    <a:pt x="11340" y="9333"/>
                  </a:lnTo>
                  <a:lnTo>
                    <a:pt x="11436" y="8989"/>
                  </a:lnTo>
                  <a:lnTo>
                    <a:pt x="11513" y="8625"/>
                  </a:lnTo>
                  <a:lnTo>
                    <a:pt x="11570" y="8262"/>
                  </a:lnTo>
                  <a:lnTo>
                    <a:pt x="11608" y="7899"/>
                  </a:lnTo>
                  <a:lnTo>
                    <a:pt x="11608" y="7535"/>
                  </a:lnTo>
                  <a:lnTo>
                    <a:pt x="11608" y="7172"/>
                  </a:lnTo>
                  <a:lnTo>
                    <a:pt x="11589" y="6809"/>
                  </a:lnTo>
                  <a:lnTo>
                    <a:pt x="11532" y="6426"/>
                  </a:lnTo>
                  <a:lnTo>
                    <a:pt x="11455" y="6063"/>
                  </a:lnTo>
                  <a:lnTo>
                    <a:pt x="11360" y="5700"/>
                  </a:lnTo>
                  <a:lnTo>
                    <a:pt x="11245" y="5355"/>
                  </a:lnTo>
                  <a:lnTo>
                    <a:pt x="11111" y="5030"/>
                  </a:lnTo>
                  <a:lnTo>
                    <a:pt x="10939" y="4705"/>
                  </a:lnTo>
                  <a:lnTo>
                    <a:pt x="10767" y="4380"/>
                  </a:lnTo>
                  <a:lnTo>
                    <a:pt x="10576" y="4074"/>
                  </a:lnTo>
                  <a:lnTo>
                    <a:pt x="10346" y="3787"/>
                  </a:lnTo>
                  <a:lnTo>
                    <a:pt x="10117" y="3500"/>
                  </a:lnTo>
                  <a:lnTo>
                    <a:pt x="9868" y="3214"/>
                  </a:lnTo>
                  <a:lnTo>
                    <a:pt x="9600" y="2965"/>
                  </a:lnTo>
                  <a:lnTo>
                    <a:pt x="9313" y="2697"/>
                  </a:lnTo>
                  <a:lnTo>
                    <a:pt x="9007" y="2468"/>
                  </a:lnTo>
                  <a:lnTo>
                    <a:pt x="8701" y="2219"/>
                  </a:lnTo>
                  <a:lnTo>
                    <a:pt x="8376" y="2009"/>
                  </a:lnTo>
                  <a:lnTo>
                    <a:pt x="8032" y="1798"/>
                  </a:lnTo>
                  <a:lnTo>
                    <a:pt x="7688" y="1588"/>
                  </a:lnTo>
                  <a:lnTo>
                    <a:pt x="7325" y="1397"/>
                  </a:lnTo>
                  <a:lnTo>
                    <a:pt x="6961" y="1225"/>
                  </a:lnTo>
                  <a:lnTo>
                    <a:pt x="6579" y="1053"/>
                  </a:lnTo>
                  <a:lnTo>
                    <a:pt x="6196" y="900"/>
                  </a:lnTo>
                  <a:lnTo>
                    <a:pt x="5795" y="766"/>
                  </a:lnTo>
                  <a:lnTo>
                    <a:pt x="5393" y="632"/>
                  </a:lnTo>
                  <a:lnTo>
                    <a:pt x="4972" y="517"/>
                  </a:lnTo>
                  <a:lnTo>
                    <a:pt x="4552" y="402"/>
                  </a:lnTo>
                  <a:lnTo>
                    <a:pt x="4131" y="307"/>
                  </a:lnTo>
                  <a:lnTo>
                    <a:pt x="3710" y="230"/>
                  </a:lnTo>
                  <a:lnTo>
                    <a:pt x="3290" y="154"/>
                  </a:lnTo>
                  <a:lnTo>
                    <a:pt x="2850" y="97"/>
                  </a:lnTo>
                  <a:lnTo>
                    <a:pt x="2410" y="58"/>
                  </a:lnTo>
                  <a:lnTo>
                    <a:pt x="1989" y="20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rgbClr val="0000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10"/>
            <p:cNvSpPr/>
            <p:nvPr/>
          </p:nvSpPr>
          <p:spPr>
            <a:xfrm>
              <a:off x="-5801363" y="3210228"/>
              <a:ext cx="261543" cy="291260"/>
            </a:xfrm>
            <a:custGeom>
              <a:avLst/>
              <a:gdLst/>
              <a:ahLst/>
              <a:cxnLst/>
              <a:rect l="l" t="t" r="r" b="b"/>
              <a:pathLst>
                <a:path w="6733" h="7498" extrusionOk="0">
                  <a:moveTo>
                    <a:pt x="2430" y="1"/>
                  </a:moveTo>
                  <a:lnTo>
                    <a:pt x="536" y="1187"/>
                  </a:lnTo>
                  <a:lnTo>
                    <a:pt x="1" y="1512"/>
                  </a:lnTo>
                  <a:lnTo>
                    <a:pt x="1" y="1837"/>
                  </a:lnTo>
                  <a:lnTo>
                    <a:pt x="1" y="2257"/>
                  </a:lnTo>
                  <a:lnTo>
                    <a:pt x="20" y="2659"/>
                  </a:lnTo>
                  <a:lnTo>
                    <a:pt x="77" y="3061"/>
                  </a:lnTo>
                  <a:lnTo>
                    <a:pt x="154" y="3443"/>
                  </a:lnTo>
                  <a:lnTo>
                    <a:pt x="250" y="3826"/>
                  </a:lnTo>
                  <a:lnTo>
                    <a:pt x="364" y="4189"/>
                  </a:lnTo>
                  <a:lnTo>
                    <a:pt x="517" y="4552"/>
                  </a:lnTo>
                  <a:lnTo>
                    <a:pt x="689" y="4896"/>
                  </a:lnTo>
                  <a:lnTo>
                    <a:pt x="881" y="5222"/>
                  </a:lnTo>
                  <a:lnTo>
                    <a:pt x="1110" y="5528"/>
                  </a:lnTo>
                  <a:lnTo>
                    <a:pt x="1359" y="5833"/>
                  </a:lnTo>
                  <a:lnTo>
                    <a:pt x="1646" y="6101"/>
                  </a:lnTo>
                  <a:lnTo>
                    <a:pt x="1971" y="6369"/>
                  </a:lnTo>
                  <a:lnTo>
                    <a:pt x="2315" y="6598"/>
                  </a:lnTo>
                  <a:lnTo>
                    <a:pt x="2697" y="6828"/>
                  </a:lnTo>
                  <a:lnTo>
                    <a:pt x="3099" y="7019"/>
                  </a:lnTo>
                  <a:lnTo>
                    <a:pt x="3405" y="7134"/>
                  </a:lnTo>
                  <a:lnTo>
                    <a:pt x="3711" y="7229"/>
                  </a:lnTo>
                  <a:lnTo>
                    <a:pt x="4017" y="7306"/>
                  </a:lnTo>
                  <a:lnTo>
                    <a:pt x="4342" y="7382"/>
                  </a:lnTo>
                  <a:lnTo>
                    <a:pt x="4648" y="7440"/>
                  </a:lnTo>
                  <a:lnTo>
                    <a:pt x="4954" y="7459"/>
                  </a:lnTo>
                  <a:lnTo>
                    <a:pt x="5279" y="7478"/>
                  </a:lnTo>
                  <a:lnTo>
                    <a:pt x="5604" y="7497"/>
                  </a:lnTo>
                  <a:lnTo>
                    <a:pt x="6159" y="7478"/>
                  </a:lnTo>
                  <a:lnTo>
                    <a:pt x="6732" y="7421"/>
                  </a:lnTo>
                  <a:lnTo>
                    <a:pt x="6388" y="7344"/>
                  </a:lnTo>
                  <a:lnTo>
                    <a:pt x="6025" y="7249"/>
                  </a:lnTo>
                  <a:lnTo>
                    <a:pt x="5680" y="7153"/>
                  </a:lnTo>
                  <a:lnTo>
                    <a:pt x="5317" y="7019"/>
                  </a:lnTo>
                  <a:lnTo>
                    <a:pt x="5049" y="6885"/>
                  </a:lnTo>
                  <a:lnTo>
                    <a:pt x="4801" y="6771"/>
                  </a:lnTo>
                  <a:lnTo>
                    <a:pt x="4571" y="6618"/>
                  </a:lnTo>
                  <a:lnTo>
                    <a:pt x="4342" y="6484"/>
                  </a:lnTo>
                  <a:lnTo>
                    <a:pt x="4132" y="6331"/>
                  </a:lnTo>
                  <a:lnTo>
                    <a:pt x="3921" y="6159"/>
                  </a:lnTo>
                  <a:lnTo>
                    <a:pt x="3730" y="5986"/>
                  </a:lnTo>
                  <a:lnTo>
                    <a:pt x="3558" y="5795"/>
                  </a:lnTo>
                  <a:lnTo>
                    <a:pt x="3386" y="5623"/>
                  </a:lnTo>
                  <a:lnTo>
                    <a:pt x="3233" y="5413"/>
                  </a:lnTo>
                  <a:lnTo>
                    <a:pt x="3099" y="5222"/>
                  </a:lnTo>
                  <a:lnTo>
                    <a:pt x="2965" y="5011"/>
                  </a:lnTo>
                  <a:lnTo>
                    <a:pt x="2850" y="4801"/>
                  </a:lnTo>
                  <a:lnTo>
                    <a:pt x="2736" y="4571"/>
                  </a:lnTo>
                  <a:lnTo>
                    <a:pt x="2640" y="4361"/>
                  </a:lnTo>
                  <a:lnTo>
                    <a:pt x="2544" y="4132"/>
                  </a:lnTo>
                  <a:lnTo>
                    <a:pt x="2410" y="3653"/>
                  </a:lnTo>
                  <a:lnTo>
                    <a:pt x="2315" y="3156"/>
                  </a:lnTo>
                  <a:lnTo>
                    <a:pt x="2238" y="2659"/>
                  </a:lnTo>
                  <a:lnTo>
                    <a:pt x="2219" y="2124"/>
                  </a:lnTo>
                  <a:lnTo>
                    <a:pt x="2219" y="1607"/>
                  </a:lnTo>
                  <a:lnTo>
                    <a:pt x="2257" y="1072"/>
                  </a:lnTo>
                  <a:lnTo>
                    <a:pt x="2334" y="536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rgbClr val="015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0"/>
            <p:cNvSpPr/>
            <p:nvPr/>
          </p:nvSpPr>
          <p:spPr>
            <a:xfrm>
              <a:off x="-5801363" y="3210228"/>
              <a:ext cx="261543" cy="291260"/>
            </a:xfrm>
            <a:custGeom>
              <a:avLst/>
              <a:gdLst/>
              <a:ahLst/>
              <a:cxnLst/>
              <a:rect l="l" t="t" r="r" b="b"/>
              <a:pathLst>
                <a:path w="6733" h="7498" fill="none" extrusionOk="0">
                  <a:moveTo>
                    <a:pt x="2430" y="1"/>
                  </a:moveTo>
                  <a:lnTo>
                    <a:pt x="2430" y="1"/>
                  </a:lnTo>
                  <a:lnTo>
                    <a:pt x="536" y="1187"/>
                  </a:lnTo>
                  <a:lnTo>
                    <a:pt x="536" y="1187"/>
                  </a:lnTo>
                  <a:lnTo>
                    <a:pt x="1" y="1512"/>
                  </a:lnTo>
                  <a:lnTo>
                    <a:pt x="1" y="1512"/>
                  </a:lnTo>
                  <a:lnTo>
                    <a:pt x="1" y="1837"/>
                  </a:lnTo>
                  <a:lnTo>
                    <a:pt x="1" y="1837"/>
                  </a:lnTo>
                  <a:lnTo>
                    <a:pt x="1" y="2257"/>
                  </a:lnTo>
                  <a:lnTo>
                    <a:pt x="20" y="2659"/>
                  </a:lnTo>
                  <a:lnTo>
                    <a:pt x="77" y="3061"/>
                  </a:lnTo>
                  <a:lnTo>
                    <a:pt x="154" y="3443"/>
                  </a:lnTo>
                  <a:lnTo>
                    <a:pt x="250" y="3826"/>
                  </a:lnTo>
                  <a:lnTo>
                    <a:pt x="364" y="4189"/>
                  </a:lnTo>
                  <a:lnTo>
                    <a:pt x="517" y="4552"/>
                  </a:lnTo>
                  <a:lnTo>
                    <a:pt x="689" y="4896"/>
                  </a:lnTo>
                  <a:lnTo>
                    <a:pt x="881" y="5222"/>
                  </a:lnTo>
                  <a:lnTo>
                    <a:pt x="1110" y="5528"/>
                  </a:lnTo>
                  <a:lnTo>
                    <a:pt x="1359" y="5833"/>
                  </a:lnTo>
                  <a:lnTo>
                    <a:pt x="1646" y="6101"/>
                  </a:lnTo>
                  <a:lnTo>
                    <a:pt x="1971" y="6369"/>
                  </a:lnTo>
                  <a:lnTo>
                    <a:pt x="2315" y="6598"/>
                  </a:lnTo>
                  <a:lnTo>
                    <a:pt x="2697" y="6828"/>
                  </a:lnTo>
                  <a:lnTo>
                    <a:pt x="3099" y="7019"/>
                  </a:lnTo>
                  <a:lnTo>
                    <a:pt x="3099" y="7019"/>
                  </a:lnTo>
                  <a:lnTo>
                    <a:pt x="3405" y="7134"/>
                  </a:lnTo>
                  <a:lnTo>
                    <a:pt x="3711" y="7229"/>
                  </a:lnTo>
                  <a:lnTo>
                    <a:pt x="4017" y="7306"/>
                  </a:lnTo>
                  <a:lnTo>
                    <a:pt x="4342" y="7382"/>
                  </a:lnTo>
                  <a:lnTo>
                    <a:pt x="4648" y="7440"/>
                  </a:lnTo>
                  <a:lnTo>
                    <a:pt x="4954" y="7459"/>
                  </a:lnTo>
                  <a:lnTo>
                    <a:pt x="5279" y="7478"/>
                  </a:lnTo>
                  <a:lnTo>
                    <a:pt x="5604" y="7497"/>
                  </a:lnTo>
                  <a:lnTo>
                    <a:pt x="5604" y="7497"/>
                  </a:lnTo>
                  <a:lnTo>
                    <a:pt x="6159" y="7478"/>
                  </a:lnTo>
                  <a:lnTo>
                    <a:pt x="6732" y="7421"/>
                  </a:lnTo>
                  <a:lnTo>
                    <a:pt x="6732" y="7421"/>
                  </a:lnTo>
                  <a:lnTo>
                    <a:pt x="6388" y="7344"/>
                  </a:lnTo>
                  <a:lnTo>
                    <a:pt x="6025" y="7249"/>
                  </a:lnTo>
                  <a:lnTo>
                    <a:pt x="5680" y="7153"/>
                  </a:lnTo>
                  <a:lnTo>
                    <a:pt x="5317" y="7019"/>
                  </a:lnTo>
                  <a:lnTo>
                    <a:pt x="5317" y="7019"/>
                  </a:lnTo>
                  <a:lnTo>
                    <a:pt x="5049" y="6885"/>
                  </a:lnTo>
                  <a:lnTo>
                    <a:pt x="4801" y="6771"/>
                  </a:lnTo>
                  <a:lnTo>
                    <a:pt x="4571" y="6618"/>
                  </a:lnTo>
                  <a:lnTo>
                    <a:pt x="4342" y="6484"/>
                  </a:lnTo>
                  <a:lnTo>
                    <a:pt x="4132" y="6331"/>
                  </a:lnTo>
                  <a:lnTo>
                    <a:pt x="3921" y="6159"/>
                  </a:lnTo>
                  <a:lnTo>
                    <a:pt x="3730" y="5986"/>
                  </a:lnTo>
                  <a:lnTo>
                    <a:pt x="3558" y="5795"/>
                  </a:lnTo>
                  <a:lnTo>
                    <a:pt x="3386" y="5623"/>
                  </a:lnTo>
                  <a:lnTo>
                    <a:pt x="3233" y="5413"/>
                  </a:lnTo>
                  <a:lnTo>
                    <a:pt x="3099" y="5222"/>
                  </a:lnTo>
                  <a:lnTo>
                    <a:pt x="2965" y="5011"/>
                  </a:lnTo>
                  <a:lnTo>
                    <a:pt x="2850" y="4801"/>
                  </a:lnTo>
                  <a:lnTo>
                    <a:pt x="2736" y="4571"/>
                  </a:lnTo>
                  <a:lnTo>
                    <a:pt x="2640" y="4361"/>
                  </a:lnTo>
                  <a:lnTo>
                    <a:pt x="2544" y="4132"/>
                  </a:lnTo>
                  <a:lnTo>
                    <a:pt x="2410" y="3653"/>
                  </a:lnTo>
                  <a:lnTo>
                    <a:pt x="2315" y="3156"/>
                  </a:lnTo>
                  <a:lnTo>
                    <a:pt x="2238" y="2659"/>
                  </a:lnTo>
                  <a:lnTo>
                    <a:pt x="2219" y="2124"/>
                  </a:lnTo>
                  <a:lnTo>
                    <a:pt x="2219" y="1607"/>
                  </a:lnTo>
                  <a:lnTo>
                    <a:pt x="2257" y="1072"/>
                  </a:lnTo>
                  <a:lnTo>
                    <a:pt x="2334" y="536"/>
                  </a:lnTo>
                  <a:lnTo>
                    <a:pt x="2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-7170094" y="4436519"/>
              <a:ext cx="253347" cy="777"/>
            </a:xfrm>
            <a:custGeom>
              <a:avLst/>
              <a:gdLst/>
              <a:ahLst/>
              <a:cxnLst/>
              <a:rect l="l" t="t" r="r" b="b"/>
              <a:pathLst>
                <a:path w="6522" h="20" extrusionOk="0">
                  <a:moveTo>
                    <a:pt x="1" y="0"/>
                  </a:moveTo>
                  <a:lnTo>
                    <a:pt x="1" y="19"/>
                  </a:lnTo>
                  <a:lnTo>
                    <a:pt x="6503" y="19"/>
                  </a:lnTo>
                  <a:lnTo>
                    <a:pt x="6522" y="0"/>
                  </a:lnTo>
                  <a:close/>
                </a:path>
              </a:pathLst>
            </a:custGeom>
            <a:solidFill>
              <a:srgbClr val="0336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-7170094" y="4436519"/>
              <a:ext cx="253347" cy="777"/>
            </a:xfrm>
            <a:custGeom>
              <a:avLst/>
              <a:gdLst/>
              <a:ahLst/>
              <a:cxnLst/>
              <a:rect l="l" t="t" r="r" b="b"/>
              <a:pathLst>
                <a:path w="6522" h="20" fill="none" extrusionOk="0">
                  <a:moveTo>
                    <a:pt x="6522" y="0"/>
                  </a:moveTo>
                  <a:lnTo>
                    <a:pt x="1" y="0"/>
                  </a:lnTo>
                  <a:lnTo>
                    <a:pt x="1" y="19"/>
                  </a:lnTo>
                  <a:lnTo>
                    <a:pt x="6503" y="19"/>
                  </a:lnTo>
                  <a:lnTo>
                    <a:pt x="6503" y="19"/>
                  </a:lnTo>
                  <a:lnTo>
                    <a:pt x="65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-8286759" y="3147108"/>
              <a:ext cx="4404285" cy="1104635"/>
            </a:xfrm>
            <a:custGeom>
              <a:avLst/>
              <a:gdLst/>
              <a:ahLst/>
              <a:cxnLst/>
              <a:rect l="l" t="t" r="r" b="b"/>
              <a:pathLst>
                <a:path w="113381" h="28437" extrusionOk="0">
                  <a:moveTo>
                    <a:pt x="103112" y="1"/>
                  </a:moveTo>
                  <a:lnTo>
                    <a:pt x="102538" y="20"/>
                  </a:lnTo>
                  <a:lnTo>
                    <a:pt x="101983" y="39"/>
                  </a:lnTo>
                  <a:lnTo>
                    <a:pt x="102844" y="115"/>
                  </a:lnTo>
                  <a:lnTo>
                    <a:pt x="103265" y="154"/>
                  </a:lnTo>
                  <a:lnTo>
                    <a:pt x="103685" y="230"/>
                  </a:lnTo>
                  <a:lnTo>
                    <a:pt x="104240" y="326"/>
                  </a:lnTo>
                  <a:lnTo>
                    <a:pt x="104794" y="459"/>
                  </a:lnTo>
                  <a:lnTo>
                    <a:pt x="105330" y="612"/>
                  </a:lnTo>
                  <a:lnTo>
                    <a:pt x="105846" y="785"/>
                  </a:lnTo>
                  <a:lnTo>
                    <a:pt x="106362" y="995"/>
                  </a:lnTo>
                  <a:lnTo>
                    <a:pt x="106879" y="1205"/>
                  </a:lnTo>
                  <a:lnTo>
                    <a:pt x="107357" y="1454"/>
                  </a:lnTo>
                  <a:lnTo>
                    <a:pt x="107835" y="1722"/>
                  </a:lnTo>
                  <a:lnTo>
                    <a:pt x="108275" y="2008"/>
                  </a:lnTo>
                  <a:lnTo>
                    <a:pt x="108695" y="2334"/>
                  </a:lnTo>
                  <a:lnTo>
                    <a:pt x="109097" y="2659"/>
                  </a:lnTo>
                  <a:lnTo>
                    <a:pt x="109460" y="3022"/>
                  </a:lnTo>
                  <a:lnTo>
                    <a:pt x="109805" y="3385"/>
                  </a:lnTo>
                  <a:lnTo>
                    <a:pt x="110111" y="3787"/>
                  </a:lnTo>
                  <a:lnTo>
                    <a:pt x="110378" y="4208"/>
                  </a:lnTo>
                  <a:lnTo>
                    <a:pt x="110608" y="4628"/>
                  </a:lnTo>
                  <a:lnTo>
                    <a:pt x="110799" y="5068"/>
                  </a:lnTo>
                  <a:lnTo>
                    <a:pt x="110933" y="5489"/>
                  </a:lnTo>
                  <a:lnTo>
                    <a:pt x="111048" y="5910"/>
                  </a:lnTo>
                  <a:lnTo>
                    <a:pt x="111124" y="6330"/>
                  </a:lnTo>
                  <a:lnTo>
                    <a:pt x="111162" y="6770"/>
                  </a:lnTo>
                  <a:lnTo>
                    <a:pt x="111162" y="7191"/>
                  </a:lnTo>
                  <a:lnTo>
                    <a:pt x="111143" y="7611"/>
                  </a:lnTo>
                  <a:lnTo>
                    <a:pt x="111086" y="8051"/>
                  </a:lnTo>
                  <a:lnTo>
                    <a:pt x="111009" y="8472"/>
                  </a:lnTo>
                  <a:lnTo>
                    <a:pt x="110895" y="8893"/>
                  </a:lnTo>
                  <a:lnTo>
                    <a:pt x="110761" y="9313"/>
                  </a:lnTo>
                  <a:lnTo>
                    <a:pt x="110608" y="9734"/>
                  </a:lnTo>
                  <a:lnTo>
                    <a:pt x="110416" y="10155"/>
                  </a:lnTo>
                  <a:lnTo>
                    <a:pt x="110206" y="10556"/>
                  </a:lnTo>
                  <a:lnTo>
                    <a:pt x="109977" y="10977"/>
                  </a:lnTo>
                  <a:lnTo>
                    <a:pt x="109747" y="11379"/>
                  </a:lnTo>
                  <a:lnTo>
                    <a:pt x="109479" y="11799"/>
                  </a:lnTo>
                  <a:lnTo>
                    <a:pt x="109193" y="12201"/>
                  </a:lnTo>
                  <a:lnTo>
                    <a:pt x="108906" y="12603"/>
                  </a:lnTo>
                  <a:lnTo>
                    <a:pt x="108600" y="13004"/>
                  </a:lnTo>
                  <a:lnTo>
                    <a:pt x="107950" y="13788"/>
                  </a:lnTo>
                  <a:lnTo>
                    <a:pt x="107280" y="14572"/>
                  </a:lnTo>
                  <a:lnTo>
                    <a:pt x="106573" y="15337"/>
                  </a:lnTo>
                  <a:lnTo>
                    <a:pt x="105846" y="16064"/>
                  </a:lnTo>
                  <a:lnTo>
                    <a:pt x="105119" y="16791"/>
                  </a:lnTo>
                  <a:lnTo>
                    <a:pt x="104393" y="17498"/>
                  </a:lnTo>
                  <a:lnTo>
                    <a:pt x="103112" y="18779"/>
                  </a:lnTo>
                  <a:lnTo>
                    <a:pt x="101869" y="20080"/>
                  </a:lnTo>
                  <a:lnTo>
                    <a:pt x="100664" y="21418"/>
                  </a:lnTo>
                  <a:lnTo>
                    <a:pt x="99478" y="22776"/>
                  </a:lnTo>
                  <a:lnTo>
                    <a:pt x="98350" y="24153"/>
                  </a:lnTo>
                  <a:lnTo>
                    <a:pt x="97260" y="25549"/>
                  </a:lnTo>
                  <a:lnTo>
                    <a:pt x="96208" y="26983"/>
                  </a:lnTo>
                  <a:lnTo>
                    <a:pt x="95195" y="28417"/>
                  </a:lnTo>
                  <a:lnTo>
                    <a:pt x="20" y="28417"/>
                  </a:lnTo>
                  <a:lnTo>
                    <a:pt x="1" y="28436"/>
                  </a:lnTo>
                  <a:lnTo>
                    <a:pt x="97413" y="28436"/>
                  </a:lnTo>
                  <a:lnTo>
                    <a:pt x="98426" y="26983"/>
                  </a:lnTo>
                  <a:lnTo>
                    <a:pt x="99478" y="25549"/>
                  </a:lnTo>
                  <a:lnTo>
                    <a:pt x="100568" y="24153"/>
                  </a:lnTo>
                  <a:lnTo>
                    <a:pt x="101696" y="22776"/>
                  </a:lnTo>
                  <a:lnTo>
                    <a:pt x="102863" y="21418"/>
                  </a:lnTo>
                  <a:lnTo>
                    <a:pt x="104087" y="20080"/>
                  </a:lnTo>
                  <a:lnTo>
                    <a:pt x="105330" y="18779"/>
                  </a:lnTo>
                  <a:lnTo>
                    <a:pt x="106611" y="17498"/>
                  </a:lnTo>
                  <a:lnTo>
                    <a:pt x="107338" y="16791"/>
                  </a:lnTo>
                  <a:lnTo>
                    <a:pt x="108064" y="16064"/>
                  </a:lnTo>
                  <a:lnTo>
                    <a:pt x="108772" y="15337"/>
                  </a:lnTo>
                  <a:lnTo>
                    <a:pt x="109499" y="14572"/>
                  </a:lnTo>
                  <a:lnTo>
                    <a:pt x="110168" y="13788"/>
                  </a:lnTo>
                  <a:lnTo>
                    <a:pt x="110818" y="13004"/>
                  </a:lnTo>
                  <a:lnTo>
                    <a:pt x="111124" y="12603"/>
                  </a:lnTo>
                  <a:lnTo>
                    <a:pt x="111411" y="12201"/>
                  </a:lnTo>
                  <a:lnTo>
                    <a:pt x="111698" y="11799"/>
                  </a:lnTo>
                  <a:lnTo>
                    <a:pt x="111965" y="11379"/>
                  </a:lnTo>
                  <a:lnTo>
                    <a:pt x="112195" y="10977"/>
                  </a:lnTo>
                  <a:lnTo>
                    <a:pt x="112424" y="10556"/>
                  </a:lnTo>
                  <a:lnTo>
                    <a:pt x="112635" y="10155"/>
                  </a:lnTo>
                  <a:lnTo>
                    <a:pt x="112807" y="9734"/>
                  </a:lnTo>
                  <a:lnTo>
                    <a:pt x="112979" y="9313"/>
                  </a:lnTo>
                  <a:lnTo>
                    <a:pt x="113113" y="8893"/>
                  </a:lnTo>
                  <a:lnTo>
                    <a:pt x="113228" y="8472"/>
                  </a:lnTo>
                  <a:lnTo>
                    <a:pt x="113304" y="8051"/>
                  </a:lnTo>
                  <a:lnTo>
                    <a:pt x="113361" y="7611"/>
                  </a:lnTo>
                  <a:lnTo>
                    <a:pt x="113381" y="7191"/>
                  </a:lnTo>
                  <a:lnTo>
                    <a:pt x="113381" y="6770"/>
                  </a:lnTo>
                  <a:lnTo>
                    <a:pt x="113342" y="6349"/>
                  </a:lnTo>
                  <a:lnTo>
                    <a:pt x="113266" y="5910"/>
                  </a:lnTo>
                  <a:lnTo>
                    <a:pt x="113151" y="5489"/>
                  </a:lnTo>
                  <a:lnTo>
                    <a:pt x="113017" y="5068"/>
                  </a:lnTo>
                  <a:lnTo>
                    <a:pt x="112826" y="4628"/>
                  </a:lnTo>
                  <a:lnTo>
                    <a:pt x="112596" y="4208"/>
                  </a:lnTo>
                  <a:lnTo>
                    <a:pt x="112329" y="3787"/>
                  </a:lnTo>
                  <a:lnTo>
                    <a:pt x="112023" y="3385"/>
                  </a:lnTo>
                  <a:lnTo>
                    <a:pt x="111679" y="3022"/>
                  </a:lnTo>
                  <a:lnTo>
                    <a:pt x="111315" y="2659"/>
                  </a:lnTo>
                  <a:lnTo>
                    <a:pt x="110914" y="2334"/>
                  </a:lnTo>
                  <a:lnTo>
                    <a:pt x="110493" y="2008"/>
                  </a:lnTo>
                  <a:lnTo>
                    <a:pt x="110053" y="1722"/>
                  </a:lnTo>
                  <a:lnTo>
                    <a:pt x="109575" y="1454"/>
                  </a:lnTo>
                  <a:lnTo>
                    <a:pt x="109097" y="1205"/>
                  </a:lnTo>
                  <a:lnTo>
                    <a:pt x="108581" y="995"/>
                  </a:lnTo>
                  <a:lnTo>
                    <a:pt x="108064" y="785"/>
                  </a:lnTo>
                  <a:lnTo>
                    <a:pt x="107548" y="612"/>
                  </a:lnTo>
                  <a:lnTo>
                    <a:pt x="106993" y="459"/>
                  </a:lnTo>
                  <a:lnTo>
                    <a:pt x="106458" y="326"/>
                  </a:lnTo>
                  <a:lnTo>
                    <a:pt x="105903" y="230"/>
                  </a:lnTo>
                  <a:lnTo>
                    <a:pt x="105215" y="134"/>
                  </a:lnTo>
                  <a:lnTo>
                    <a:pt x="104507" y="58"/>
                  </a:lnTo>
                  <a:lnTo>
                    <a:pt x="103819" y="20"/>
                  </a:lnTo>
                  <a:lnTo>
                    <a:pt x="103112" y="1"/>
                  </a:lnTo>
                  <a:close/>
                </a:path>
              </a:pathLst>
            </a:custGeom>
            <a:solidFill>
              <a:srgbClr val="0000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8625473" y="2394634"/>
              <a:ext cx="4656855" cy="1856403"/>
            </a:xfrm>
            <a:custGeom>
              <a:avLst/>
              <a:gdLst/>
              <a:ahLst/>
              <a:cxnLst/>
              <a:rect l="l" t="t" r="r" b="b"/>
              <a:pathLst>
                <a:path w="119883" h="47790" extrusionOk="0">
                  <a:moveTo>
                    <a:pt x="68556" y="1"/>
                  </a:moveTo>
                  <a:lnTo>
                    <a:pt x="68059" y="20"/>
                  </a:lnTo>
                  <a:lnTo>
                    <a:pt x="67543" y="58"/>
                  </a:lnTo>
                  <a:lnTo>
                    <a:pt x="67046" y="116"/>
                  </a:lnTo>
                  <a:lnTo>
                    <a:pt x="66548" y="192"/>
                  </a:lnTo>
                  <a:lnTo>
                    <a:pt x="66070" y="288"/>
                  </a:lnTo>
                  <a:lnTo>
                    <a:pt x="65592" y="383"/>
                  </a:lnTo>
                  <a:lnTo>
                    <a:pt x="65114" y="498"/>
                  </a:lnTo>
                  <a:lnTo>
                    <a:pt x="64636" y="632"/>
                  </a:lnTo>
                  <a:lnTo>
                    <a:pt x="64177" y="766"/>
                  </a:lnTo>
                  <a:lnTo>
                    <a:pt x="63699" y="919"/>
                  </a:lnTo>
                  <a:lnTo>
                    <a:pt x="62800" y="1263"/>
                  </a:lnTo>
                  <a:lnTo>
                    <a:pt x="61902" y="1626"/>
                  </a:lnTo>
                  <a:lnTo>
                    <a:pt x="61041" y="2028"/>
                  </a:lnTo>
                  <a:lnTo>
                    <a:pt x="60180" y="2468"/>
                  </a:lnTo>
                  <a:lnTo>
                    <a:pt x="59339" y="2927"/>
                  </a:lnTo>
                  <a:lnTo>
                    <a:pt x="58517" y="3424"/>
                  </a:lnTo>
                  <a:lnTo>
                    <a:pt x="57714" y="3940"/>
                  </a:lnTo>
                  <a:lnTo>
                    <a:pt x="56910" y="4457"/>
                  </a:lnTo>
                  <a:lnTo>
                    <a:pt x="56107" y="5011"/>
                  </a:lnTo>
                  <a:lnTo>
                    <a:pt x="55342" y="5566"/>
                  </a:lnTo>
                  <a:lnTo>
                    <a:pt x="54577" y="6120"/>
                  </a:lnTo>
                  <a:lnTo>
                    <a:pt x="53048" y="7268"/>
                  </a:lnTo>
                  <a:lnTo>
                    <a:pt x="5106" y="43487"/>
                  </a:lnTo>
                  <a:lnTo>
                    <a:pt x="1" y="47789"/>
                  </a:lnTo>
                  <a:lnTo>
                    <a:pt x="103915" y="47789"/>
                  </a:lnTo>
                  <a:lnTo>
                    <a:pt x="104928" y="46355"/>
                  </a:lnTo>
                  <a:lnTo>
                    <a:pt x="105980" y="44921"/>
                  </a:lnTo>
                  <a:lnTo>
                    <a:pt x="107070" y="43525"/>
                  </a:lnTo>
                  <a:lnTo>
                    <a:pt x="108198" y="42148"/>
                  </a:lnTo>
                  <a:lnTo>
                    <a:pt x="109384" y="40790"/>
                  </a:lnTo>
                  <a:lnTo>
                    <a:pt x="110589" y="39452"/>
                  </a:lnTo>
                  <a:lnTo>
                    <a:pt x="111832" y="38151"/>
                  </a:lnTo>
                  <a:lnTo>
                    <a:pt x="113113" y="36870"/>
                  </a:lnTo>
                  <a:lnTo>
                    <a:pt x="113839" y="36163"/>
                  </a:lnTo>
                  <a:lnTo>
                    <a:pt x="114566" y="35436"/>
                  </a:lnTo>
                  <a:lnTo>
                    <a:pt x="115293" y="34709"/>
                  </a:lnTo>
                  <a:lnTo>
                    <a:pt x="116000" y="33944"/>
                  </a:lnTo>
                  <a:lnTo>
                    <a:pt x="116670" y="33160"/>
                  </a:lnTo>
                  <a:lnTo>
                    <a:pt x="117320" y="32376"/>
                  </a:lnTo>
                  <a:lnTo>
                    <a:pt x="117626" y="31975"/>
                  </a:lnTo>
                  <a:lnTo>
                    <a:pt x="117913" y="31573"/>
                  </a:lnTo>
                  <a:lnTo>
                    <a:pt x="118199" y="31171"/>
                  </a:lnTo>
                  <a:lnTo>
                    <a:pt x="118467" y="30751"/>
                  </a:lnTo>
                  <a:lnTo>
                    <a:pt x="118697" y="30349"/>
                  </a:lnTo>
                  <a:lnTo>
                    <a:pt x="118926" y="29928"/>
                  </a:lnTo>
                  <a:lnTo>
                    <a:pt x="119136" y="29527"/>
                  </a:lnTo>
                  <a:lnTo>
                    <a:pt x="119328" y="29106"/>
                  </a:lnTo>
                  <a:lnTo>
                    <a:pt x="119481" y="28685"/>
                  </a:lnTo>
                  <a:lnTo>
                    <a:pt x="119615" y="28265"/>
                  </a:lnTo>
                  <a:lnTo>
                    <a:pt x="119729" y="27844"/>
                  </a:lnTo>
                  <a:lnTo>
                    <a:pt x="119806" y="27423"/>
                  </a:lnTo>
                  <a:lnTo>
                    <a:pt x="119863" y="26983"/>
                  </a:lnTo>
                  <a:lnTo>
                    <a:pt x="119882" y="26563"/>
                  </a:lnTo>
                  <a:lnTo>
                    <a:pt x="119882" y="26142"/>
                  </a:lnTo>
                  <a:lnTo>
                    <a:pt x="119844" y="25702"/>
                  </a:lnTo>
                  <a:lnTo>
                    <a:pt x="119768" y="25282"/>
                  </a:lnTo>
                  <a:lnTo>
                    <a:pt x="119653" y="24861"/>
                  </a:lnTo>
                  <a:lnTo>
                    <a:pt x="119519" y="24440"/>
                  </a:lnTo>
                  <a:lnTo>
                    <a:pt x="119328" y="24000"/>
                  </a:lnTo>
                  <a:lnTo>
                    <a:pt x="119098" y="23580"/>
                  </a:lnTo>
                  <a:lnTo>
                    <a:pt x="118831" y="23159"/>
                  </a:lnTo>
                  <a:lnTo>
                    <a:pt x="118525" y="22757"/>
                  </a:lnTo>
                  <a:lnTo>
                    <a:pt x="118180" y="22394"/>
                  </a:lnTo>
                  <a:lnTo>
                    <a:pt x="117817" y="22031"/>
                  </a:lnTo>
                  <a:lnTo>
                    <a:pt x="117415" y="21706"/>
                  </a:lnTo>
                  <a:lnTo>
                    <a:pt x="116995" y="21380"/>
                  </a:lnTo>
                  <a:lnTo>
                    <a:pt x="116555" y="21094"/>
                  </a:lnTo>
                  <a:lnTo>
                    <a:pt x="116077" y="20826"/>
                  </a:lnTo>
                  <a:lnTo>
                    <a:pt x="115599" y="20577"/>
                  </a:lnTo>
                  <a:lnTo>
                    <a:pt x="115082" y="20367"/>
                  </a:lnTo>
                  <a:lnTo>
                    <a:pt x="114566" y="20157"/>
                  </a:lnTo>
                  <a:lnTo>
                    <a:pt x="114050" y="19984"/>
                  </a:lnTo>
                  <a:lnTo>
                    <a:pt x="113514" y="19831"/>
                  </a:lnTo>
                  <a:lnTo>
                    <a:pt x="112960" y="19698"/>
                  </a:lnTo>
                  <a:lnTo>
                    <a:pt x="112405" y="19602"/>
                  </a:lnTo>
                  <a:lnTo>
                    <a:pt x="111851" y="19526"/>
                  </a:lnTo>
                  <a:lnTo>
                    <a:pt x="111296" y="19449"/>
                  </a:lnTo>
                  <a:lnTo>
                    <a:pt x="110742" y="19411"/>
                  </a:lnTo>
                  <a:lnTo>
                    <a:pt x="110187" y="19392"/>
                  </a:lnTo>
                  <a:lnTo>
                    <a:pt x="109632" y="19373"/>
                  </a:lnTo>
                  <a:lnTo>
                    <a:pt x="109078" y="19392"/>
                  </a:lnTo>
                  <a:lnTo>
                    <a:pt x="108504" y="19411"/>
                  </a:lnTo>
                  <a:lnTo>
                    <a:pt x="107950" y="19449"/>
                  </a:lnTo>
                  <a:lnTo>
                    <a:pt x="107395" y="19487"/>
                  </a:lnTo>
                  <a:lnTo>
                    <a:pt x="106840" y="19545"/>
                  </a:lnTo>
                  <a:lnTo>
                    <a:pt x="105712" y="19698"/>
                  </a:lnTo>
                  <a:lnTo>
                    <a:pt x="104603" y="19889"/>
                  </a:lnTo>
                  <a:lnTo>
                    <a:pt x="103513" y="20099"/>
                  </a:lnTo>
                  <a:lnTo>
                    <a:pt x="102366" y="20329"/>
                  </a:lnTo>
                  <a:lnTo>
                    <a:pt x="101218" y="20577"/>
                  </a:lnTo>
                  <a:lnTo>
                    <a:pt x="100071" y="20864"/>
                  </a:lnTo>
                  <a:lnTo>
                    <a:pt x="98943" y="21151"/>
                  </a:lnTo>
                  <a:lnTo>
                    <a:pt x="97814" y="21457"/>
                  </a:lnTo>
                  <a:lnTo>
                    <a:pt x="96686" y="21782"/>
                  </a:lnTo>
                  <a:lnTo>
                    <a:pt x="95577" y="22126"/>
                  </a:lnTo>
                  <a:lnTo>
                    <a:pt x="94487" y="22490"/>
                  </a:lnTo>
                  <a:lnTo>
                    <a:pt x="93378" y="22872"/>
                  </a:lnTo>
                  <a:lnTo>
                    <a:pt x="92288" y="23274"/>
                  </a:lnTo>
                  <a:lnTo>
                    <a:pt x="91217" y="23694"/>
                  </a:lnTo>
                  <a:lnTo>
                    <a:pt x="90146" y="24115"/>
                  </a:lnTo>
                  <a:lnTo>
                    <a:pt x="89075" y="24574"/>
                  </a:lnTo>
                  <a:lnTo>
                    <a:pt x="88023" y="25033"/>
                  </a:lnTo>
                  <a:lnTo>
                    <a:pt x="86991" y="25511"/>
                  </a:lnTo>
                  <a:lnTo>
                    <a:pt x="85958" y="26008"/>
                  </a:lnTo>
                  <a:lnTo>
                    <a:pt x="84753" y="26582"/>
                  </a:lnTo>
                  <a:lnTo>
                    <a:pt x="84122" y="26888"/>
                  </a:lnTo>
                  <a:lnTo>
                    <a:pt x="83510" y="27156"/>
                  </a:lnTo>
                  <a:lnTo>
                    <a:pt x="82860" y="27423"/>
                  </a:lnTo>
                  <a:lnTo>
                    <a:pt x="82229" y="27672"/>
                  </a:lnTo>
                  <a:lnTo>
                    <a:pt x="81579" y="27901"/>
                  </a:lnTo>
                  <a:lnTo>
                    <a:pt x="80929" y="28093"/>
                  </a:lnTo>
                  <a:lnTo>
                    <a:pt x="80279" y="28265"/>
                  </a:lnTo>
                  <a:lnTo>
                    <a:pt x="79628" y="28379"/>
                  </a:lnTo>
                  <a:lnTo>
                    <a:pt x="79303" y="28437"/>
                  </a:lnTo>
                  <a:lnTo>
                    <a:pt x="78978" y="28456"/>
                  </a:lnTo>
                  <a:lnTo>
                    <a:pt x="78653" y="28475"/>
                  </a:lnTo>
                  <a:lnTo>
                    <a:pt x="78328" y="28494"/>
                  </a:lnTo>
                  <a:lnTo>
                    <a:pt x="78003" y="28475"/>
                  </a:lnTo>
                  <a:lnTo>
                    <a:pt x="77678" y="28456"/>
                  </a:lnTo>
                  <a:lnTo>
                    <a:pt x="77372" y="28437"/>
                  </a:lnTo>
                  <a:lnTo>
                    <a:pt x="77047" y="28379"/>
                  </a:lnTo>
                  <a:lnTo>
                    <a:pt x="76741" y="28303"/>
                  </a:lnTo>
                  <a:lnTo>
                    <a:pt x="76416" y="28226"/>
                  </a:lnTo>
                  <a:lnTo>
                    <a:pt x="76110" y="28131"/>
                  </a:lnTo>
                  <a:lnTo>
                    <a:pt x="75804" y="28016"/>
                  </a:lnTo>
                  <a:lnTo>
                    <a:pt x="75402" y="27825"/>
                  </a:lnTo>
                  <a:lnTo>
                    <a:pt x="75020" y="27595"/>
                  </a:lnTo>
                  <a:lnTo>
                    <a:pt x="74676" y="27366"/>
                  </a:lnTo>
                  <a:lnTo>
                    <a:pt x="74351" y="27098"/>
                  </a:lnTo>
                  <a:lnTo>
                    <a:pt x="74064" y="26830"/>
                  </a:lnTo>
                  <a:lnTo>
                    <a:pt x="73815" y="26525"/>
                  </a:lnTo>
                  <a:lnTo>
                    <a:pt x="73586" y="26219"/>
                  </a:lnTo>
                  <a:lnTo>
                    <a:pt x="73394" y="25893"/>
                  </a:lnTo>
                  <a:lnTo>
                    <a:pt x="73222" y="25549"/>
                  </a:lnTo>
                  <a:lnTo>
                    <a:pt x="73069" y="25186"/>
                  </a:lnTo>
                  <a:lnTo>
                    <a:pt x="72955" y="24823"/>
                  </a:lnTo>
                  <a:lnTo>
                    <a:pt x="72859" y="24440"/>
                  </a:lnTo>
                  <a:lnTo>
                    <a:pt x="72782" y="24058"/>
                  </a:lnTo>
                  <a:lnTo>
                    <a:pt x="72725" y="23656"/>
                  </a:lnTo>
                  <a:lnTo>
                    <a:pt x="72706" y="23254"/>
                  </a:lnTo>
                  <a:lnTo>
                    <a:pt x="72706" y="22834"/>
                  </a:lnTo>
                  <a:lnTo>
                    <a:pt x="72706" y="22470"/>
                  </a:lnTo>
                  <a:lnTo>
                    <a:pt x="72744" y="22126"/>
                  </a:lnTo>
                  <a:lnTo>
                    <a:pt x="72782" y="21763"/>
                  </a:lnTo>
                  <a:lnTo>
                    <a:pt x="72840" y="21380"/>
                  </a:lnTo>
                  <a:lnTo>
                    <a:pt x="72916" y="21017"/>
                  </a:lnTo>
                  <a:lnTo>
                    <a:pt x="73012" y="20654"/>
                  </a:lnTo>
                  <a:lnTo>
                    <a:pt x="73108" y="20290"/>
                  </a:lnTo>
                  <a:lnTo>
                    <a:pt x="73222" y="19927"/>
                  </a:lnTo>
                  <a:lnTo>
                    <a:pt x="73337" y="19583"/>
                  </a:lnTo>
                  <a:lnTo>
                    <a:pt x="73471" y="19220"/>
                  </a:lnTo>
                  <a:lnTo>
                    <a:pt x="73624" y="18875"/>
                  </a:lnTo>
                  <a:lnTo>
                    <a:pt x="73777" y="18531"/>
                  </a:lnTo>
                  <a:lnTo>
                    <a:pt x="73949" y="18187"/>
                  </a:lnTo>
                  <a:lnTo>
                    <a:pt x="74121" y="17862"/>
                  </a:lnTo>
                  <a:lnTo>
                    <a:pt x="74312" y="17537"/>
                  </a:lnTo>
                  <a:lnTo>
                    <a:pt x="74504" y="17231"/>
                  </a:lnTo>
                  <a:lnTo>
                    <a:pt x="75249" y="16102"/>
                  </a:lnTo>
                  <a:lnTo>
                    <a:pt x="76033" y="14993"/>
                  </a:lnTo>
                  <a:lnTo>
                    <a:pt x="76798" y="13865"/>
                  </a:lnTo>
                  <a:lnTo>
                    <a:pt x="77181" y="13291"/>
                  </a:lnTo>
                  <a:lnTo>
                    <a:pt x="77544" y="12718"/>
                  </a:lnTo>
                  <a:lnTo>
                    <a:pt x="77888" y="12144"/>
                  </a:lnTo>
                  <a:lnTo>
                    <a:pt x="78194" y="11570"/>
                  </a:lnTo>
                  <a:lnTo>
                    <a:pt x="78481" y="10978"/>
                  </a:lnTo>
                  <a:lnTo>
                    <a:pt x="78749" y="10404"/>
                  </a:lnTo>
                  <a:lnTo>
                    <a:pt x="78959" y="9811"/>
                  </a:lnTo>
                  <a:lnTo>
                    <a:pt x="79150" y="9218"/>
                  </a:lnTo>
                  <a:lnTo>
                    <a:pt x="79227" y="8912"/>
                  </a:lnTo>
                  <a:lnTo>
                    <a:pt x="79284" y="8606"/>
                  </a:lnTo>
                  <a:lnTo>
                    <a:pt x="79323" y="8319"/>
                  </a:lnTo>
                  <a:lnTo>
                    <a:pt x="79361" y="8013"/>
                  </a:lnTo>
                  <a:lnTo>
                    <a:pt x="79380" y="7535"/>
                  </a:lnTo>
                  <a:lnTo>
                    <a:pt x="79380" y="7038"/>
                  </a:lnTo>
                  <a:lnTo>
                    <a:pt x="79323" y="6560"/>
                  </a:lnTo>
                  <a:lnTo>
                    <a:pt x="79227" y="6063"/>
                  </a:lnTo>
                  <a:lnTo>
                    <a:pt x="79112" y="5642"/>
                  </a:lnTo>
                  <a:lnTo>
                    <a:pt x="78978" y="5241"/>
                  </a:lnTo>
                  <a:lnTo>
                    <a:pt x="78806" y="4858"/>
                  </a:lnTo>
                  <a:lnTo>
                    <a:pt x="78596" y="4495"/>
                  </a:lnTo>
                  <a:lnTo>
                    <a:pt x="78366" y="4131"/>
                  </a:lnTo>
                  <a:lnTo>
                    <a:pt x="78118" y="3787"/>
                  </a:lnTo>
                  <a:lnTo>
                    <a:pt x="77850" y="3443"/>
                  </a:lnTo>
                  <a:lnTo>
                    <a:pt x="77544" y="3137"/>
                  </a:lnTo>
                  <a:lnTo>
                    <a:pt x="77219" y="2831"/>
                  </a:lnTo>
                  <a:lnTo>
                    <a:pt x="76875" y="2525"/>
                  </a:lnTo>
                  <a:lnTo>
                    <a:pt x="76511" y="2257"/>
                  </a:lnTo>
                  <a:lnTo>
                    <a:pt x="76148" y="1990"/>
                  </a:lnTo>
                  <a:lnTo>
                    <a:pt x="75747" y="1760"/>
                  </a:lnTo>
                  <a:lnTo>
                    <a:pt x="75326" y="1531"/>
                  </a:lnTo>
                  <a:lnTo>
                    <a:pt x="74905" y="1301"/>
                  </a:lnTo>
                  <a:lnTo>
                    <a:pt x="74465" y="1110"/>
                  </a:lnTo>
                  <a:lnTo>
                    <a:pt x="74006" y="919"/>
                  </a:lnTo>
                  <a:lnTo>
                    <a:pt x="73547" y="766"/>
                  </a:lnTo>
                  <a:lnTo>
                    <a:pt x="73069" y="613"/>
                  </a:lnTo>
                  <a:lnTo>
                    <a:pt x="72591" y="479"/>
                  </a:lnTo>
                  <a:lnTo>
                    <a:pt x="72094" y="345"/>
                  </a:lnTo>
                  <a:lnTo>
                    <a:pt x="71597" y="250"/>
                  </a:lnTo>
                  <a:lnTo>
                    <a:pt x="71100" y="173"/>
                  </a:lnTo>
                  <a:lnTo>
                    <a:pt x="70602" y="97"/>
                  </a:lnTo>
                  <a:lnTo>
                    <a:pt x="70086" y="58"/>
                  </a:lnTo>
                  <a:lnTo>
                    <a:pt x="69570" y="20"/>
                  </a:lnTo>
                  <a:lnTo>
                    <a:pt x="690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-8625473" y="2394634"/>
              <a:ext cx="4656855" cy="1856403"/>
            </a:xfrm>
            <a:custGeom>
              <a:avLst/>
              <a:gdLst/>
              <a:ahLst/>
              <a:cxnLst/>
              <a:rect l="l" t="t" r="r" b="b"/>
              <a:pathLst>
                <a:path w="119883" h="47790" fill="none" extrusionOk="0">
                  <a:moveTo>
                    <a:pt x="113113" y="36870"/>
                  </a:moveTo>
                  <a:lnTo>
                    <a:pt x="113113" y="36870"/>
                  </a:lnTo>
                  <a:lnTo>
                    <a:pt x="111832" y="38151"/>
                  </a:lnTo>
                  <a:lnTo>
                    <a:pt x="110589" y="39452"/>
                  </a:lnTo>
                  <a:lnTo>
                    <a:pt x="109384" y="40790"/>
                  </a:lnTo>
                  <a:lnTo>
                    <a:pt x="108198" y="42148"/>
                  </a:lnTo>
                  <a:lnTo>
                    <a:pt x="107070" y="43525"/>
                  </a:lnTo>
                  <a:lnTo>
                    <a:pt x="105980" y="44921"/>
                  </a:lnTo>
                  <a:lnTo>
                    <a:pt x="104928" y="46355"/>
                  </a:lnTo>
                  <a:lnTo>
                    <a:pt x="103915" y="47789"/>
                  </a:lnTo>
                  <a:lnTo>
                    <a:pt x="1" y="47789"/>
                  </a:lnTo>
                  <a:lnTo>
                    <a:pt x="5106" y="43487"/>
                  </a:lnTo>
                  <a:lnTo>
                    <a:pt x="5106" y="43487"/>
                  </a:lnTo>
                  <a:lnTo>
                    <a:pt x="53048" y="7268"/>
                  </a:lnTo>
                  <a:lnTo>
                    <a:pt x="53048" y="7268"/>
                  </a:lnTo>
                  <a:lnTo>
                    <a:pt x="54577" y="6120"/>
                  </a:lnTo>
                  <a:lnTo>
                    <a:pt x="55342" y="5566"/>
                  </a:lnTo>
                  <a:lnTo>
                    <a:pt x="56107" y="5011"/>
                  </a:lnTo>
                  <a:lnTo>
                    <a:pt x="56910" y="4457"/>
                  </a:lnTo>
                  <a:lnTo>
                    <a:pt x="57714" y="3940"/>
                  </a:lnTo>
                  <a:lnTo>
                    <a:pt x="58517" y="3424"/>
                  </a:lnTo>
                  <a:lnTo>
                    <a:pt x="59339" y="2927"/>
                  </a:lnTo>
                  <a:lnTo>
                    <a:pt x="60180" y="2468"/>
                  </a:lnTo>
                  <a:lnTo>
                    <a:pt x="61041" y="2028"/>
                  </a:lnTo>
                  <a:lnTo>
                    <a:pt x="61902" y="1626"/>
                  </a:lnTo>
                  <a:lnTo>
                    <a:pt x="62800" y="1263"/>
                  </a:lnTo>
                  <a:lnTo>
                    <a:pt x="63699" y="919"/>
                  </a:lnTo>
                  <a:lnTo>
                    <a:pt x="64177" y="766"/>
                  </a:lnTo>
                  <a:lnTo>
                    <a:pt x="64636" y="632"/>
                  </a:lnTo>
                  <a:lnTo>
                    <a:pt x="65114" y="498"/>
                  </a:lnTo>
                  <a:lnTo>
                    <a:pt x="65592" y="383"/>
                  </a:lnTo>
                  <a:lnTo>
                    <a:pt x="66070" y="288"/>
                  </a:lnTo>
                  <a:lnTo>
                    <a:pt x="66548" y="192"/>
                  </a:lnTo>
                  <a:lnTo>
                    <a:pt x="66548" y="192"/>
                  </a:lnTo>
                  <a:lnTo>
                    <a:pt x="67046" y="116"/>
                  </a:lnTo>
                  <a:lnTo>
                    <a:pt x="67543" y="58"/>
                  </a:lnTo>
                  <a:lnTo>
                    <a:pt x="68059" y="20"/>
                  </a:lnTo>
                  <a:lnTo>
                    <a:pt x="68556" y="1"/>
                  </a:lnTo>
                  <a:lnTo>
                    <a:pt x="69073" y="1"/>
                  </a:lnTo>
                  <a:lnTo>
                    <a:pt x="69570" y="20"/>
                  </a:lnTo>
                  <a:lnTo>
                    <a:pt x="70086" y="58"/>
                  </a:lnTo>
                  <a:lnTo>
                    <a:pt x="70602" y="97"/>
                  </a:lnTo>
                  <a:lnTo>
                    <a:pt x="71100" y="173"/>
                  </a:lnTo>
                  <a:lnTo>
                    <a:pt x="71597" y="250"/>
                  </a:lnTo>
                  <a:lnTo>
                    <a:pt x="72094" y="345"/>
                  </a:lnTo>
                  <a:lnTo>
                    <a:pt x="72591" y="479"/>
                  </a:lnTo>
                  <a:lnTo>
                    <a:pt x="73069" y="613"/>
                  </a:lnTo>
                  <a:lnTo>
                    <a:pt x="73547" y="766"/>
                  </a:lnTo>
                  <a:lnTo>
                    <a:pt x="74006" y="919"/>
                  </a:lnTo>
                  <a:lnTo>
                    <a:pt x="74465" y="1110"/>
                  </a:lnTo>
                  <a:lnTo>
                    <a:pt x="74905" y="1301"/>
                  </a:lnTo>
                  <a:lnTo>
                    <a:pt x="75326" y="1531"/>
                  </a:lnTo>
                  <a:lnTo>
                    <a:pt x="75747" y="1760"/>
                  </a:lnTo>
                  <a:lnTo>
                    <a:pt x="76148" y="1990"/>
                  </a:lnTo>
                  <a:lnTo>
                    <a:pt x="76511" y="2257"/>
                  </a:lnTo>
                  <a:lnTo>
                    <a:pt x="76875" y="2525"/>
                  </a:lnTo>
                  <a:lnTo>
                    <a:pt x="77219" y="2831"/>
                  </a:lnTo>
                  <a:lnTo>
                    <a:pt x="77544" y="3137"/>
                  </a:lnTo>
                  <a:lnTo>
                    <a:pt x="77850" y="3443"/>
                  </a:lnTo>
                  <a:lnTo>
                    <a:pt x="78118" y="3787"/>
                  </a:lnTo>
                  <a:lnTo>
                    <a:pt x="78366" y="4131"/>
                  </a:lnTo>
                  <a:lnTo>
                    <a:pt x="78596" y="4495"/>
                  </a:lnTo>
                  <a:lnTo>
                    <a:pt x="78806" y="4858"/>
                  </a:lnTo>
                  <a:lnTo>
                    <a:pt x="78978" y="5241"/>
                  </a:lnTo>
                  <a:lnTo>
                    <a:pt x="79112" y="5642"/>
                  </a:lnTo>
                  <a:lnTo>
                    <a:pt x="79227" y="6063"/>
                  </a:lnTo>
                  <a:lnTo>
                    <a:pt x="79227" y="6063"/>
                  </a:lnTo>
                  <a:lnTo>
                    <a:pt x="79323" y="6560"/>
                  </a:lnTo>
                  <a:lnTo>
                    <a:pt x="79380" y="7038"/>
                  </a:lnTo>
                  <a:lnTo>
                    <a:pt x="79380" y="7535"/>
                  </a:lnTo>
                  <a:lnTo>
                    <a:pt x="79361" y="8013"/>
                  </a:lnTo>
                  <a:lnTo>
                    <a:pt x="79361" y="8013"/>
                  </a:lnTo>
                  <a:lnTo>
                    <a:pt x="79323" y="8319"/>
                  </a:lnTo>
                  <a:lnTo>
                    <a:pt x="79284" y="8606"/>
                  </a:lnTo>
                  <a:lnTo>
                    <a:pt x="79227" y="8912"/>
                  </a:lnTo>
                  <a:lnTo>
                    <a:pt x="79150" y="9218"/>
                  </a:lnTo>
                  <a:lnTo>
                    <a:pt x="78959" y="9811"/>
                  </a:lnTo>
                  <a:lnTo>
                    <a:pt x="78749" y="10404"/>
                  </a:lnTo>
                  <a:lnTo>
                    <a:pt x="78481" y="10978"/>
                  </a:lnTo>
                  <a:lnTo>
                    <a:pt x="78194" y="11570"/>
                  </a:lnTo>
                  <a:lnTo>
                    <a:pt x="77888" y="12144"/>
                  </a:lnTo>
                  <a:lnTo>
                    <a:pt x="77544" y="12718"/>
                  </a:lnTo>
                  <a:lnTo>
                    <a:pt x="77181" y="13291"/>
                  </a:lnTo>
                  <a:lnTo>
                    <a:pt x="76798" y="13865"/>
                  </a:lnTo>
                  <a:lnTo>
                    <a:pt x="76033" y="14993"/>
                  </a:lnTo>
                  <a:lnTo>
                    <a:pt x="75249" y="16102"/>
                  </a:lnTo>
                  <a:lnTo>
                    <a:pt x="74504" y="17231"/>
                  </a:lnTo>
                  <a:lnTo>
                    <a:pt x="74504" y="17231"/>
                  </a:lnTo>
                  <a:lnTo>
                    <a:pt x="74312" y="17537"/>
                  </a:lnTo>
                  <a:lnTo>
                    <a:pt x="74121" y="17862"/>
                  </a:lnTo>
                  <a:lnTo>
                    <a:pt x="73949" y="18187"/>
                  </a:lnTo>
                  <a:lnTo>
                    <a:pt x="73777" y="18531"/>
                  </a:lnTo>
                  <a:lnTo>
                    <a:pt x="73624" y="18875"/>
                  </a:lnTo>
                  <a:lnTo>
                    <a:pt x="73471" y="19220"/>
                  </a:lnTo>
                  <a:lnTo>
                    <a:pt x="73337" y="19583"/>
                  </a:lnTo>
                  <a:lnTo>
                    <a:pt x="73222" y="19927"/>
                  </a:lnTo>
                  <a:lnTo>
                    <a:pt x="73108" y="20290"/>
                  </a:lnTo>
                  <a:lnTo>
                    <a:pt x="73012" y="20654"/>
                  </a:lnTo>
                  <a:lnTo>
                    <a:pt x="72916" y="21017"/>
                  </a:lnTo>
                  <a:lnTo>
                    <a:pt x="72840" y="21380"/>
                  </a:lnTo>
                  <a:lnTo>
                    <a:pt x="72782" y="21763"/>
                  </a:lnTo>
                  <a:lnTo>
                    <a:pt x="72744" y="22126"/>
                  </a:lnTo>
                  <a:lnTo>
                    <a:pt x="72706" y="22470"/>
                  </a:lnTo>
                  <a:lnTo>
                    <a:pt x="72706" y="22834"/>
                  </a:lnTo>
                  <a:lnTo>
                    <a:pt x="72706" y="22834"/>
                  </a:lnTo>
                  <a:lnTo>
                    <a:pt x="72706" y="23254"/>
                  </a:lnTo>
                  <a:lnTo>
                    <a:pt x="72725" y="23656"/>
                  </a:lnTo>
                  <a:lnTo>
                    <a:pt x="72782" y="24058"/>
                  </a:lnTo>
                  <a:lnTo>
                    <a:pt x="72859" y="24440"/>
                  </a:lnTo>
                  <a:lnTo>
                    <a:pt x="72955" y="24823"/>
                  </a:lnTo>
                  <a:lnTo>
                    <a:pt x="73069" y="25186"/>
                  </a:lnTo>
                  <a:lnTo>
                    <a:pt x="73222" y="25549"/>
                  </a:lnTo>
                  <a:lnTo>
                    <a:pt x="73394" y="25893"/>
                  </a:lnTo>
                  <a:lnTo>
                    <a:pt x="73586" y="26219"/>
                  </a:lnTo>
                  <a:lnTo>
                    <a:pt x="73815" y="26525"/>
                  </a:lnTo>
                  <a:lnTo>
                    <a:pt x="74064" y="26830"/>
                  </a:lnTo>
                  <a:lnTo>
                    <a:pt x="74351" y="27098"/>
                  </a:lnTo>
                  <a:lnTo>
                    <a:pt x="74676" y="27366"/>
                  </a:lnTo>
                  <a:lnTo>
                    <a:pt x="75020" y="27595"/>
                  </a:lnTo>
                  <a:lnTo>
                    <a:pt x="75402" y="27825"/>
                  </a:lnTo>
                  <a:lnTo>
                    <a:pt x="75804" y="28016"/>
                  </a:lnTo>
                  <a:lnTo>
                    <a:pt x="75804" y="28016"/>
                  </a:lnTo>
                  <a:lnTo>
                    <a:pt x="76110" y="28131"/>
                  </a:lnTo>
                  <a:lnTo>
                    <a:pt x="76416" y="28226"/>
                  </a:lnTo>
                  <a:lnTo>
                    <a:pt x="76741" y="28303"/>
                  </a:lnTo>
                  <a:lnTo>
                    <a:pt x="77047" y="28379"/>
                  </a:lnTo>
                  <a:lnTo>
                    <a:pt x="77372" y="28437"/>
                  </a:lnTo>
                  <a:lnTo>
                    <a:pt x="77678" y="28456"/>
                  </a:lnTo>
                  <a:lnTo>
                    <a:pt x="78003" y="28475"/>
                  </a:lnTo>
                  <a:lnTo>
                    <a:pt x="78328" y="28494"/>
                  </a:lnTo>
                  <a:lnTo>
                    <a:pt x="78653" y="28475"/>
                  </a:lnTo>
                  <a:lnTo>
                    <a:pt x="78978" y="28456"/>
                  </a:lnTo>
                  <a:lnTo>
                    <a:pt x="79303" y="28437"/>
                  </a:lnTo>
                  <a:lnTo>
                    <a:pt x="79628" y="28379"/>
                  </a:lnTo>
                  <a:lnTo>
                    <a:pt x="80279" y="28265"/>
                  </a:lnTo>
                  <a:lnTo>
                    <a:pt x="80929" y="28093"/>
                  </a:lnTo>
                  <a:lnTo>
                    <a:pt x="81579" y="27901"/>
                  </a:lnTo>
                  <a:lnTo>
                    <a:pt x="82229" y="27672"/>
                  </a:lnTo>
                  <a:lnTo>
                    <a:pt x="82860" y="27423"/>
                  </a:lnTo>
                  <a:lnTo>
                    <a:pt x="83510" y="27156"/>
                  </a:lnTo>
                  <a:lnTo>
                    <a:pt x="84122" y="26888"/>
                  </a:lnTo>
                  <a:lnTo>
                    <a:pt x="84753" y="26582"/>
                  </a:lnTo>
                  <a:lnTo>
                    <a:pt x="85958" y="26008"/>
                  </a:lnTo>
                  <a:lnTo>
                    <a:pt x="85958" y="26008"/>
                  </a:lnTo>
                  <a:lnTo>
                    <a:pt x="86991" y="25511"/>
                  </a:lnTo>
                  <a:lnTo>
                    <a:pt x="88023" y="25033"/>
                  </a:lnTo>
                  <a:lnTo>
                    <a:pt x="89075" y="24574"/>
                  </a:lnTo>
                  <a:lnTo>
                    <a:pt x="90146" y="24115"/>
                  </a:lnTo>
                  <a:lnTo>
                    <a:pt x="91217" y="23694"/>
                  </a:lnTo>
                  <a:lnTo>
                    <a:pt x="92288" y="23274"/>
                  </a:lnTo>
                  <a:lnTo>
                    <a:pt x="93378" y="22872"/>
                  </a:lnTo>
                  <a:lnTo>
                    <a:pt x="94487" y="22490"/>
                  </a:lnTo>
                  <a:lnTo>
                    <a:pt x="95577" y="22126"/>
                  </a:lnTo>
                  <a:lnTo>
                    <a:pt x="96686" y="21782"/>
                  </a:lnTo>
                  <a:lnTo>
                    <a:pt x="97814" y="21457"/>
                  </a:lnTo>
                  <a:lnTo>
                    <a:pt x="98943" y="21151"/>
                  </a:lnTo>
                  <a:lnTo>
                    <a:pt x="100071" y="20864"/>
                  </a:lnTo>
                  <a:lnTo>
                    <a:pt x="101218" y="20577"/>
                  </a:lnTo>
                  <a:lnTo>
                    <a:pt x="102366" y="20329"/>
                  </a:lnTo>
                  <a:lnTo>
                    <a:pt x="103513" y="20099"/>
                  </a:lnTo>
                  <a:lnTo>
                    <a:pt x="103513" y="20099"/>
                  </a:lnTo>
                  <a:lnTo>
                    <a:pt x="104603" y="19889"/>
                  </a:lnTo>
                  <a:lnTo>
                    <a:pt x="105712" y="19698"/>
                  </a:lnTo>
                  <a:lnTo>
                    <a:pt x="106840" y="19545"/>
                  </a:lnTo>
                  <a:lnTo>
                    <a:pt x="107395" y="19487"/>
                  </a:lnTo>
                  <a:lnTo>
                    <a:pt x="107950" y="19449"/>
                  </a:lnTo>
                  <a:lnTo>
                    <a:pt x="108504" y="19411"/>
                  </a:lnTo>
                  <a:lnTo>
                    <a:pt x="109078" y="19392"/>
                  </a:lnTo>
                  <a:lnTo>
                    <a:pt x="109632" y="19373"/>
                  </a:lnTo>
                  <a:lnTo>
                    <a:pt x="110187" y="19392"/>
                  </a:lnTo>
                  <a:lnTo>
                    <a:pt x="110742" y="19411"/>
                  </a:lnTo>
                  <a:lnTo>
                    <a:pt x="111296" y="19449"/>
                  </a:lnTo>
                  <a:lnTo>
                    <a:pt x="111851" y="19526"/>
                  </a:lnTo>
                  <a:lnTo>
                    <a:pt x="112405" y="19602"/>
                  </a:lnTo>
                  <a:lnTo>
                    <a:pt x="112405" y="19602"/>
                  </a:lnTo>
                  <a:lnTo>
                    <a:pt x="112960" y="19698"/>
                  </a:lnTo>
                  <a:lnTo>
                    <a:pt x="113514" y="19831"/>
                  </a:lnTo>
                  <a:lnTo>
                    <a:pt x="114050" y="19984"/>
                  </a:lnTo>
                  <a:lnTo>
                    <a:pt x="114566" y="20157"/>
                  </a:lnTo>
                  <a:lnTo>
                    <a:pt x="115082" y="20367"/>
                  </a:lnTo>
                  <a:lnTo>
                    <a:pt x="115599" y="20577"/>
                  </a:lnTo>
                  <a:lnTo>
                    <a:pt x="116077" y="20826"/>
                  </a:lnTo>
                  <a:lnTo>
                    <a:pt x="116555" y="21094"/>
                  </a:lnTo>
                  <a:lnTo>
                    <a:pt x="116995" y="21380"/>
                  </a:lnTo>
                  <a:lnTo>
                    <a:pt x="117415" y="21706"/>
                  </a:lnTo>
                  <a:lnTo>
                    <a:pt x="117817" y="22031"/>
                  </a:lnTo>
                  <a:lnTo>
                    <a:pt x="118180" y="22394"/>
                  </a:lnTo>
                  <a:lnTo>
                    <a:pt x="118525" y="22757"/>
                  </a:lnTo>
                  <a:lnTo>
                    <a:pt x="118831" y="23159"/>
                  </a:lnTo>
                  <a:lnTo>
                    <a:pt x="119098" y="23580"/>
                  </a:lnTo>
                  <a:lnTo>
                    <a:pt x="119328" y="24000"/>
                  </a:lnTo>
                  <a:lnTo>
                    <a:pt x="119328" y="24000"/>
                  </a:lnTo>
                  <a:lnTo>
                    <a:pt x="119519" y="24440"/>
                  </a:lnTo>
                  <a:lnTo>
                    <a:pt x="119653" y="24861"/>
                  </a:lnTo>
                  <a:lnTo>
                    <a:pt x="119768" y="25282"/>
                  </a:lnTo>
                  <a:lnTo>
                    <a:pt x="119844" y="25702"/>
                  </a:lnTo>
                  <a:lnTo>
                    <a:pt x="119882" y="26142"/>
                  </a:lnTo>
                  <a:lnTo>
                    <a:pt x="119882" y="26563"/>
                  </a:lnTo>
                  <a:lnTo>
                    <a:pt x="119863" y="26983"/>
                  </a:lnTo>
                  <a:lnTo>
                    <a:pt x="119806" y="27423"/>
                  </a:lnTo>
                  <a:lnTo>
                    <a:pt x="119729" y="27844"/>
                  </a:lnTo>
                  <a:lnTo>
                    <a:pt x="119615" y="28265"/>
                  </a:lnTo>
                  <a:lnTo>
                    <a:pt x="119481" y="28685"/>
                  </a:lnTo>
                  <a:lnTo>
                    <a:pt x="119328" y="29106"/>
                  </a:lnTo>
                  <a:lnTo>
                    <a:pt x="119136" y="29527"/>
                  </a:lnTo>
                  <a:lnTo>
                    <a:pt x="118926" y="29928"/>
                  </a:lnTo>
                  <a:lnTo>
                    <a:pt x="118697" y="30349"/>
                  </a:lnTo>
                  <a:lnTo>
                    <a:pt x="118467" y="30751"/>
                  </a:lnTo>
                  <a:lnTo>
                    <a:pt x="118199" y="31171"/>
                  </a:lnTo>
                  <a:lnTo>
                    <a:pt x="117913" y="31573"/>
                  </a:lnTo>
                  <a:lnTo>
                    <a:pt x="117626" y="31975"/>
                  </a:lnTo>
                  <a:lnTo>
                    <a:pt x="117320" y="32376"/>
                  </a:lnTo>
                  <a:lnTo>
                    <a:pt x="116670" y="33160"/>
                  </a:lnTo>
                  <a:lnTo>
                    <a:pt x="116000" y="33944"/>
                  </a:lnTo>
                  <a:lnTo>
                    <a:pt x="115293" y="34709"/>
                  </a:lnTo>
                  <a:lnTo>
                    <a:pt x="114566" y="35436"/>
                  </a:lnTo>
                  <a:lnTo>
                    <a:pt x="113839" y="36163"/>
                  </a:lnTo>
                  <a:lnTo>
                    <a:pt x="113113" y="368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-7864104" y="2703672"/>
              <a:ext cx="3240256" cy="1547352"/>
            </a:xfrm>
            <a:custGeom>
              <a:avLst/>
              <a:gdLst/>
              <a:ahLst/>
              <a:cxnLst/>
              <a:rect l="l" t="t" r="r" b="b"/>
              <a:pathLst>
                <a:path w="83415" h="39834" extrusionOk="0">
                  <a:moveTo>
                    <a:pt x="58880" y="0"/>
                  </a:moveTo>
                  <a:lnTo>
                    <a:pt x="58287" y="19"/>
                  </a:lnTo>
                  <a:lnTo>
                    <a:pt x="57694" y="77"/>
                  </a:lnTo>
                  <a:lnTo>
                    <a:pt x="57102" y="172"/>
                  </a:lnTo>
                  <a:lnTo>
                    <a:pt x="56509" y="306"/>
                  </a:lnTo>
                  <a:lnTo>
                    <a:pt x="55916" y="440"/>
                  </a:lnTo>
                  <a:lnTo>
                    <a:pt x="55342" y="612"/>
                  </a:lnTo>
                  <a:lnTo>
                    <a:pt x="54195" y="975"/>
                  </a:lnTo>
                  <a:lnTo>
                    <a:pt x="52971" y="1377"/>
                  </a:lnTo>
                  <a:lnTo>
                    <a:pt x="51747" y="1817"/>
                  </a:lnTo>
                  <a:lnTo>
                    <a:pt x="50543" y="2276"/>
                  </a:lnTo>
                  <a:lnTo>
                    <a:pt x="49338" y="2754"/>
                  </a:lnTo>
                  <a:lnTo>
                    <a:pt x="48152" y="3251"/>
                  </a:lnTo>
                  <a:lnTo>
                    <a:pt x="46967" y="3748"/>
                  </a:lnTo>
                  <a:lnTo>
                    <a:pt x="45781" y="4284"/>
                  </a:lnTo>
                  <a:lnTo>
                    <a:pt x="44614" y="4819"/>
                  </a:lnTo>
                  <a:lnTo>
                    <a:pt x="43448" y="5374"/>
                  </a:lnTo>
                  <a:lnTo>
                    <a:pt x="42281" y="5966"/>
                  </a:lnTo>
                  <a:lnTo>
                    <a:pt x="41134" y="6559"/>
                  </a:lnTo>
                  <a:lnTo>
                    <a:pt x="40006" y="7152"/>
                  </a:lnTo>
                  <a:lnTo>
                    <a:pt x="38858" y="7783"/>
                  </a:lnTo>
                  <a:lnTo>
                    <a:pt x="37749" y="8414"/>
                  </a:lnTo>
                  <a:lnTo>
                    <a:pt x="36621" y="9064"/>
                  </a:lnTo>
                  <a:lnTo>
                    <a:pt x="35512" y="9734"/>
                  </a:lnTo>
                  <a:lnTo>
                    <a:pt x="34498" y="10365"/>
                  </a:lnTo>
                  <a:lnTo>
                    <a:pt x="33485" y="10996"/>
                  </a:lnTo>
                  <a:lnTo>
                    <a:pt x="32471" y="11646"/>
                  </a:lnTo>
                  <a:lnTo>
                    <a:pt x="31477" y="12315"/>
                  </a:lnTo>
                  <a:lnTo>
                    <a:pt x="30483" y="12985"/>
                  </a:lnTo>
                  <a:lnTo>
                    <a:pt x="29507" y="13654"/>
                  </a:lnTo>
                  <a:lnTo>
                    <a:pt x="27557" y="15050"/>
                  </a:lnTo>
                  <a:lnTo>
                    <a:pt x="25625" y="16465"/>
                  </a:lnTo>
                  <a:lnTo>
                    <a:pt x="23713" y="17918"/>
                  </a:lnTo>
                  <a:lnTo>
                    <a:pt x="21839" y="19410"/>
                  </a:lnTo>
                  <a:lnTo>
                    <a:pt x="19984" y="20921"/>
                  </a:lnTo>
                  <a:lnTo>
                    <a:pt x="18148" y="22470"/>
                  </a:lnTo>
                  <a:lnTo>
                    <a:pt x="16351" y="24038"/>
                  </a:lnTo>
                  <a:lnTo>
                    <a:pt x="14553" y="25625"/>
                  </a:lnTo>
                  <a:lnTo>
                    <a:pt x="12775" y="27231"/>
                  </a:lnTo>
                  <a:lnTo>
                    <a:pt x="11015" y="28857"/>
                  </a:lnTo>
                  <a:lnTo>
                    <a:pt x="9275" y="30501"/>
                  </a:lnTo>
                  <a:lnTo>
                    <a:pt x="7554" y="32165"/>
                  </a:lnTo>
                  <a:lnTo>
                    <a:pt x="5833" y="33829"/>
                  </a:lnTo>
                  <a:lnTo>
                    <a:pt x="5106" y="34555"/>
                  </a:lnTo>
                  <a:lnTo>
                    <a:pt x="3806" y="35856"/>
                  </a:lnTo>
                  <a:lnTo>
                    <a:pt x="2047" y="37672"/>
                  </a:lnTo>
                  <a:lnTo>
                    <a:pt x="1052" y="38705"/>
                  </a:lnTo>
                  <a:lnTo>
                    <a:pt x="1" y="39833"/>
                  </a:lnTo>
                  <a:lnTo>
                    <a:pt x="5910" y="39833"/>
                  </a:lnTo>
                  <a:lnTo>
                    <a:pt x="6923" y="38609"/>
                  </a:lnTo>
                  <a:lnTo>
                    <a:pt x="7956" y="37405"/>
                  </a:lnTo>
                  <a:lnTo>
                    <a:pt x="9007" y="36200"/>
                  </a:lnTo>
                  <a:lnTo>
                    <a:pt x="10059" y="35014"/>
                  </a:lnTo>
                  <a:lnTo>
                    <a:pt x="11149" y="33848"/>
                  </a:lnTo>
                  <a:lnTo>
                    <a:pt x="12239" y="32700"/>
                  </a:lnTo>
                  <a:lnTo>
                    <a:pt x="13348" y="31553"/>
                  </a:lnTo>
                  <a:lnTo>
                    <a:pt x="14477" y="30444"/>
                  </a:lnTo>
                  <a:lnTo>
                    <a:pt x="15222" y="29717"/>
                  </a:lnTo>
                  <a:lnTo>
                    <a:pt x="15949" y="29029"/>
                  </a:lnTo>
                  <a:lnTo>
                    <a:pt x="16695" y="28360"/>
                  </a:lnTo>
                  <a:lnTo>
                    <a:pt x="17460" y="27690"/>
                  </a:lnTo>
                  <a:lnTo>
                    <a:pt x="18206" y="27021"/>
                  </a:lnTo>
                  <a:lnTo>
                    <a:pt x="18971" y="26390"/>
                  </a:lnTo>
                  <a:lnTo>
                    <a:pt x="19755" y="25759"/>
                  </a:lnTo>
                  <a:lnTo>
                    <a:pt x="20519" y="25128"/>
                  </a:lnTo>
                  <a:lnTo>
                    <a:pt x="22088" y="23923"/>
                  </a:lnTo>
                  <a:lnTo>
                    <a:pt x="23675" y="22737"/>
                  </a:lnTo>
                  <a:lnTo>
                    <a:pt x="25281" y="21571"/>
                  </a:lnTo>
                  <a:lnTo>
                    <a:pt x="26887" y="20443"/>
                  </a:lnTo>
                  <a:lnTo>
                    <a:pt x="28494" y="19314"/>
                  </a:lnTo>
                  <a:lnTo>
                    <a:pt x="30119" y="18205"/>
                  </a:lnTo>
                  <a:lnTo>
                    <a:pt x="33370" y="15968"/>
                  </a:lnTo>
                  <a:lnTo>
                    <a:pt x="34996" y="14820"/>
                  </a:lnTo>
                  <a:lnTo>
                    <a:pt x="36621" y="13673"/>
                  </a:lnTo>
                  <a:lnTo>
                    <a:pt x="38246" y="12507"/>
                  </a:lnTo>
                  <a:lnTo>
                    <a:pt x="39853" y="11302"/>
                  </a:lnTo>
                  <a:lnTo>
                    <a:pt x="40599" y="10728"/>
                  </a:lnTo>
                  <a:lnTo>
                    <a:pt x="41000" y="10441"/>
                  </a:lnTo>
                  <a:lnTo>
                    <a:pt x="41383" y="10193"/>
                  </a:lnTo>
                  <a:lnTo>
                    <a:pt x="41803" y="9944"/>
                  </a:lnTo>
                  <a:lnTo>
                    <a:pt x="42224" y="9734"/>
                  </a:lnTo>
                  <a:lnTo>
                    <a:pt x="42434" y="9657"/>
                  </a:lnTo>
                  <a:lnTo>
                    <a:pt x="42664" y="9581"/>
                  </a:lnTo>
                  <a:lnTo>
                    <a:pt x="42874" y="9504"/>
                  </a:lnTo>
                  <a:lnTo>
                    <a:pt x="43104" y="9466"/>
                  </a:lnTo>
                  <a:lnTo>
                    <a:pt x="43371" y="9428"/>
                  </a:lnTo>
                  <a:lnTo>
                    <a:pt x="43620" y="9409"/>
                  </a:lnTo>
                  <a:lnTo>
                    <a:pt x="43830" y="9428"/>
                  </a:lnTo>
                  <a:lnTo>
                    <a:pt x="44041" y="9447"/>
                  </a:lnTo>
                  <a:lnTo>
                    <a:pt x="44251" y="9485"/>
                  </a:lnTo>
                  <a:lnTo>
                    <a:pt x="44442" y="9523"/>
                  </a:lnTo>
                  <a:lnTo>
                    <a:pt x="44653" y="9600"/>
                  </a:lnTo>
                  <a:lnTo>
                    <a:pt x="44844" y="9676"/>
                  </a:lnTo>
                  <a:lnTo>
                    <a:pt x="45016" y="9772"/>
                  </a:lnTo>
                  <a:lnTo>
                    <a:pt x="45188" y="9868"/>
                  </a:lnTo>
                  <a:lnTo>
                    <a:pt x="45360" y="9982"/>
                  </a:lnTo>
                  <a:lnTo>
                    <a:pt x="45513" y="10116"/>
                  </a:lnTo>
                  <a:lnTo>
                    <a:pt x="45647" y="10250"/>
                  </a:lnTo>
                  <a:lnTo>
                    <a:pt x="45762" y="10403"/>
                  </a:lnTo>
                  <a:lnTo>
                    <a:pt x="45877" y="10575"/>
                  </a:lnTo>
                  <a:lnTo>
                    <a:pt x="45953" y="10747"/>
                  </a:lnTo>
                  <a:lnTo>
                    <a:pt x="46029" y="10938"/>
                  </a:lnTo>
                  <a:lnTo>
                    <a:pt x="46068" y="11130"/>
                  </a:lnTo>
                  <a:lnTo>
                    <a:pt x="46087" y="11359"/>
                  </a:lnTo>
                  <a:lnTo>
                    <a:pt x="46087" y="11589"/>
                  </a:lnTo>
                  <a:lnTo>
                    <a:pt x="46049" y="11799"/>
                  </a:lnTo>
                  <a:lnTo>
                    <a:pt x="45991" y="12028"/>
                  </a:lnTo>
                  <a:lnTo>
                    <a:pt x="45915" y="12239"/>
                  </a:lnTo>
                  <a:lnTo>
                    <a:pt x="45800" y="12430"/>
                  </a:lnTo>
                  <a:lnTo>
                    <a:pt x="45685" y="12640"/>
                  </a:lnTo>
                  <a:lnTo>
                    <a:pt x="45551" y="12832"/>
                  </a:lnTo>
                  <a:lnTo>
                    <a:pt x="45398" y="13004"/>
                  </a:lnTo>
                  <a:lnTo>
                    <a:pt x="45226" y="13195"/>
                  </a:lnTo>
                  <a:lnTo>
                    <a:pt x="44882" y="13539"/>
                  </a:lnTo>
                  <a:lnTo>
                    <a:pt x="44500" y="13864"/>
                  </a:lnTo>
                  <a:lnTo>
                    <a:pt x="44117" y="14151"/>
                  </a:lnTo>
                  <a:lnTo>
                    <a:pt x="43085" y="14916"/>
                  </a:lnTo>
                  <a:lnTo>
                    <a:pt x="41899" y="15757"/>
                  </a:lnTo>
                  <a:lnTo>
                    <a:pt x="40618" y="16694"/>
                  </a:lnTo>
                  <a:lnTo>
                    <a:pt x="39260" y="17689"/>
                  </a:lnTo>
                  <a:lnTo>
                    <a:pt x="37864" y="18760"/>
                  </a:lnTo>
                  <a:lnTo>
                    <a:pt x="37176" y="19314"/>
                  </a:lnTo>
                  <a:lnTo>
                    <a:pt x="36468" y="19888"/>
                  </a:lnTo>
                  <a:lnTo>
                    <a:pt x="35780" y="20481"/>
                  </a:lnTo>
                  <a:lnTo>
                    <a:pt x="35110" y="21093"/>
                  </a:lnTo>
                  <a:lnTo>
                    <a:pt x="34460" y="21705"/>
                  </a:lnTo>
                  <a:lnTo>
                    <a:pt x="33810" y="22336"/>
                  </a:lnTo>
                  <a:lnTo>
                    <a:pt x="33198" y="22986"/>
                  </a:lnTo>
                  <a:lnTo>
                    <a:pt x="32624" y="23636"/>
                  </a:lnTo>
                  <a:lnTo>
                    <a:pt x="32070" y="24305"/>
                  </a:lnTo>
                  <a:lnTo>
                    <a:pt x="31573" y="24975"/>
                  </a:lnTo>
                  <a:lnTo>
                    <a:pt x="31094" y="25663"/>
                  </a:lnTo>
                  <a:lnTo>
                    <a:pt x="30884" y="26007"/>
                  </a:lnTo>
                  <a:lnTo>
                    <a:pt x="30674" y="26371"/>
                  </a:lnTo>
                  <a:lnTo>
                    <a:pt x="30483" y="26715"/>
                  </a:lnTo>
                  <a:lnTo>
                    <a:pt x="30310" y="27059"/>
                  </a:lnTo>
                  <a:lnTo>
                    <a:pt x="30138" y="27422"/>
                  </a:lnTo>
                  <a:lnTo>
                    <a:pt x="30004" y="27786"/>
                  </a:lnTo>
                  <a:lnTo>
                    <a:pt x="29851" y="28149"/>
                  </a:lnTo>
                  <a:lnTo>
                    <a:pt x="29737" y="28512"/>
                  </a:lnTo>
                  <a:lnTo>
                    <a:pt x="29641" y="28876"/>
                  </a:lnTo>
                  <a:lnTo>
                    <a:pt x="29546" y="29239"/>
                  </a:lnTo>
                  <a:lnTo>
                    <a:pt x="29488" y="29603"/>
                  </a:lnTo>
                  <a:lnTo>
                    <a:pt x="29431" y="29966"/>
                  </a:lnTo>
                  <a:lnTo>
                    <a:pt x="29393" y="30329"/>
                  </a:lnTo>
                  <a:lnTo>
                    <a:pt x="29373" y="30712"/>
                  </a:lnTo>
                  <a:lnTo>
                    <a:pt x="29393" y="31075"/>
                  </a:lnTo>
                  <a:lnTo>
                    <a:pt x="29412" y="31457"/>
                  </a:lnTo>
                  <a:lnTo>
                    <a:pt x="29450" y="31821"/>
                  </a:lnTo>
                  <a:lnTo>
                    <a:pt x="29507" y="32203"/>
                  </a:lnTo>
                  <a:lnTo>
                    <a:pt x="29603" y="32586"/>
                  </a:lnTo>
                  <a:lnTo>
                    <a:pt x="29718" y="32949"/>
                  </a:lnTo>
                  <a:lnTo>
                    <a:pt x="29832" y="33331"/>
                  </a:lnTo>
                  <a:lnTo>
                    <a:pt x="29985" y="33714"/>
                  </a:lnTo>
                  <a:lnTo>
                    <a:pt x="30215" y="34173"/>
                  </a:lnTo>
                  <a:lnTo>
                    <a:pt x="30483" y="34613"/>
                  </a:lnTo>
                  <a:lnTo>
                    <a:pt x="30769" y="35014"/>
                  </a:lnTo>
                  <a:lnTo>
                    <a:pt x="31075" y="35397"/>
                  </a:lnTo>
                  <a:lnTo>
                    <a:pt x="31420" y="35779"/>
                  </a:lnTo>
                  <a:lnTo>
                    <a:pt x="31802" y="36104"/>
                  </a:lnTo>
                  <a:lnTo>
                    <a:pt x="32204" y="36429"/>
                  </a:lnTo>
                  <a:lnTo>
                    <a:pt x="32605" y="36716"/>
                  </a:lnTo>
                  <a:lnTo>
                    <a:pt x="33045" y="37003"/>
                  </a:lnTo>
                  <a:lnTo>
                    <a:pt x="33504" y="37233"/>
                  </a:lnTo>
                  <a:lnTo>
                    <a:pt x="33963" y="37462"/>
                  </a:lnTo>
                  <a:lnTo>
                    <a:pt x="34441" y="37653"/>
                  </a:lnTo>
                  <a:lnTo>
                    <a:pt x="34938" y="37825"/>
                  </a:lnTo>
                  <a:lnTo>
                    <a:pt x="35435" y="37959"/>
                  </a:lnTo>
                  <a:lnTo>
                    <a:pt x="35933" y="38093"/>
                  </a:lnTo>
                  <a:lnTo>
                    <a:pt x="36430" y="38170"/>
                  </a:lnTo>
                  <a:lnTo>
                    <a:pt x="36927" y="38246"/>
                  </a:lnTo>
                  <a:lnTo>
                    <a:pt x="37405" y="38284"/>
                  </a:lnTo>
                  <a:lnTo>
                    <a:pt x="37902" y="38303"/>
                  </a:lnTo>
                  <a:lnTo>
                    <a:pt x="38380" y="38323"/>
                  </a:lnTo>
                  <a:lnTo>
                    <a:pt x="39164" y="38303"/>
                  </a:lnTo>
                  <a:lnTo>
                    <a:pt x="39929" y="38246"/>
                  </a:lnTo>
                  <a:lnTo>
                    <a:pt x="40694" y="38150"/>
                  </a:lnTo>
                  <a:lnTo>
                    <a:pt x="41478" y="38036"/>
                  </a:lnTo>
                  <a:lnTo>
                    <a:pt x="42243" y="37883"/>
                  </a:lnTo>
                  <a:lnTo>
                    <a:pt x="43008" y="37730"/>
                  </a:lnTo>
                  <a:lnTo>
                    <a:pt x="43754" y="37539"/>
                  </a:lnTo>
                  <a:lnTo>
                    <a:pt x="44519" y="37347"/>
                  </a:lnTo>
                  <a:lnTo>
                    <a:pt x="45896" y="36965"/>
                  </a:lnTo>
                  <a:lnTo>
                    <a:pt x="47253" y="36563"/>
                  </a:lnTo>
                  <a:lnTo>
                    <a:pt x="48611" y="36123"/>
                  </a:lnTo>
                  <a:lnTo>
                    <a:pt x="49969" y="35665"/>
                  </a:lnTo>
                  <a:lnTo>
                    <a:pt x="51307" y="35186"/>
                  </a:lnTo>
                  <a:lnTo>
                    <a:pt x="52646" y="34670"/>
                  </a:lnTo>
                  <a:lnTo>
                    <a:pt x="53966" y="34135"/>
                  </a:lnTo>
                  <a:lnTo>
                    <a:pt x="55266" y="33561"/>
                  </a:lnTo>
                  <a:lnTo>
                    <a:pt x="56566" y="32987"/>
                  </a:lnTo>
                  <a:lnTo>
                    <a:pt x="57867" y="32356"/>
                  </a:lnTo>
                  <a:lnTo>
                    <a:pt x="59129" y="31725"/>
                  </a:lnTo>
                  <a:lnTo>
                    <a:pt x="60391" y="31056"/>
                  </a:lnTo>
                  <a:lnTo>
                    <a:pt x="61653" y="30367"/>
                  </a:lnTo>
                  <a:lnTo>
                    <a:pt x="62877" y="29641"/>
                  </a:lnTo>
                  <a:lnTo>
                    <a:pt x="64101" y="28914"/>
                  </a:lnTo>
                  <a:lnTo>
                    <a:pt x="65305" y="28149"/>
                  </a:lnTo>
                  <a:lnTo>
                    <a:pt x="65650" y="27939"/>
                  </a:lnTo>
                  <a:lnTo>
                    <a:pt x="65994" y="27728"/>
                  </a:lnTo>
                  <a:lnTo>
                    <a:pt x="66357" y="27537"/>
                  </a:lnTo>
                  <a:lnTo>
                    <a:pt x="66740" y="27365"/>
                  </a:lnTo>
                  <a:lnTo>
                    <a:pt x="67122" y="27212"/>
                  </a:lnTo>
                  <a:lnTo>
                    <a:pt x="67485" y="27097"/>
                  </a:lnTo>
                  <a:lnTo>
                    <a:pt x="67868" y="27021"/>
                  </a:lnTo>
                  <a:lnTo>
                    <a:pt x="68059" y="27002"/>
                  </a:lnTo>
                  <a:lnTo>
                    <a:pt x="68403" y="27002"/>
                  </a:lnTo>
                  <a:lnTo>
                    <a:pt x="68575" y="27021"/>
                  </a:lnTo>
                  <a:lnTo>
                    <a:pt x="68748" y="27059"/>
                  </a:lnTo>
                  <a:lnTo>
                    <a:pt x="68901" y="27097"/>
                  </a:lnTo>
                  <a:lnTo>
                    <a:pt x="69054" y="27155"/>
                  </a:lnTo>
                  <a:lnTo>
                    <a:pt x="69206" y="27231"/>
                  </a:lnTo>
                  <a:lnTo>
                    <a:pt x="69359" y="27327"/>
                  </a:lnTo>
                  <a:lnTo>
                    <a:pt x="69493" y="27442"/>
                  </a:lnTo>
                  <a:lnTo>
                    <a:pt x="69627" y="27556"/>
                  </a:lnTo>
                  <a:lnTo>
                    <a:pt x="69723" y="27671"/>
                  </a:lnTo>
                  <a:lnTo>
                    <a:pt x="69818" y="27805"/>
                  </a:lnTo>
                  <a:lnTo>
                    <a:pt x="69914" y="27939"/>
                  </a:lnTo>
                  <a:lnTo>
                    <a:pt x="69971" y="28073"/>
                  </a:lnTo>
                  <a:lnTo>
                    <a:pt x="70029" y="28226"/>
                  </a:lnTo>
                  <a:lnTo>
                    <a:pt x="70067" y="28360"/>
                  </a:lnTo>
                  <a:lnTo>
                    <a:pt x="70105" y="28512"/>
                  </a:lnTo>
                  <a:lnTo>
                    <a:pt x="70124" y="28665"/>
                  </a:lnTo>
                  <a:lnTo>
                    <a:pt x="70124" y="28818"/>
                  </a:lnTo>
                  <a:lnTo>
                    <a:pt x="70124" y="29144"/>
                  </a:lnTo>
                  <a:lnTo>
                    <a:pt x="70067" y="29469"/>
                  </a:lnTo>
                  <a:lnTo>
                    <a:pt x="69971" y="29813"/>
                  </a:lnTo>
                  <a:lnTo>
                    <a:pt x="69857" y="30138"/>
                  </a:lnTo>
                  <a:lnTo>
                    <a:pt x="69704" y="30482"/>
                  </a:lnTo>
                  <a:lnTo>
                    <a:pt x="69532" y="30807"/>
                  </a:lnTo>
                  <a:lnTo>
                    <a:pt x="69340" y="31132"/>
                  </a:lnTo>
                  <a:lnTo>
                    <a:pt x="69130" y="31438"/>
                  </a:lnTo>
                  <a:lnTo>
                    <a:pt x="68901" y="31744"/>
                  </a:lnTo>
                  <a:lnTo>
                    <a:pt x="68671" y="32031"/>
                  </a:lnTo>
                  <a:lnTo>
                    <a:pt x="68442" y="32299"/>
                  </a:lnTo>
                  <a:lnTo>
                    <a:pt x="61634" y="39833"/>
                  </a:lnTo>
                  <a:lnTo>
                    <a:pt x="70545" y="39833"/>
                  </a:lnTo>
                  <a:lnTo>
                    <a:pt x="81828" y="26811"/>
                  </a:lnTo>
                  <a:lnTo>
                    <a:pt x="82267" y="26294"/>
                  </a:lnTo>
                  <a:lnTo>
                    <a:pt x="82497" y="26027"/>
                  </a:lnTo>
                  <a:lnTo>
                    <a:pt x="82688" y="25740"/>
                  </a:lnTo>
                  <a:lnTo>
                    <a:pt x="82879" y="25453"/>
                  </a:lnTo>
                  <a:lnTo>
                    <a:pt x="83032" y="25166"/>
                  </a:lnTo>
                  <a:lnTo>
                    <a:pt x="83185" y="24860"/>
                  </a:lnTo>
                  <a:lnTo>
                    <a:pt x="83300" y="24535"/>
                  </a:lnTo>
                  <a:lnTo>
                    <a:pt x="83357" y="24325"/>
                  </a:lnTo>
                  <a:lnTo>
                    <a:pt x="83396" y="24114"/>
                  </a:lnTo>
                  <a:lnTo>
                    <a:pt x="83415" y="23904"/>
                  </a:lnTo>
                  <a:lnTo>
                    <a:pt x="83415" y="23693"/>
                  </a:lnTo>
                  <a:lnTo>
                    <a:pt x="83415" y="23464"/>
                  </a:lnTo>
                  <a:lnTo>
                    <a:pt x="83396" y="23254"/>
                  </a:lnTo>
                  <a:lnTo>
                    <a:pt x="83357" y="23043"/>
                  </a:lnTo>
                  <a:lnTo>
                    <a:pt x="83300" y="22852"/>
                  </a:lnTo>
                  <a:lnTo>
                    <a:pt x="83243" y="22642"/>
                  </a:lnTo>
                  <a:lnTo>
                    <a:pt x="83166" y="22431"/>
                  </a:lnTo>
                  <a:lnTo>
                    <a:pt x="83090" y="22240"/>
                  </a:lnTo>
                  <a:lnTo>
                    <a:pt x="82994" y="22049"/>
                  </a:lnTo>
                  <a:lnTo>
                    <a:pt x="82765" y="21666"/>
                  </a:lnTo>
                  <a:lnTo>
                    <a:pt x="82497" y="21322"/>
                  </a:lnTo>
                  <a:lnTo>
                    <a:pt x="82210" y="20978"/>
                  </a:lnTo>
                  <a:lnTo>
                    <a:pt x="81866" y="20672"/>
                  </a:lnTo>
                  <a:lnTo>
                    <a:pt x="81503" y="20385"/>
                  </a:lnTo>
                  <a:lnTo>
                    <a:pt x="81120" y="20137"/>
                  </a:lnTo>
                  <a:lnTo>
                    <a:pt x="80719" y="19926"/>
                  </a:lnTo>
                  <a:lnTo>
                    <a:pt x="80298" y="19735"/>
                  </a:lnTo>
                  <a:lnTo>
                    <a:pt x="79877" y="19601"/>
                  </a:lnTo>
                  <a:lnTo>
                    <a:pt x="79437" y="19506"/>
                  </a:lnTo>
                  <a:lnTo>
                    <a:pt x="79131" y="19448"/>
                  </a:lnTo>
                  <a:lnTo>
                    <a:pt x="78844" y="19429"/>
                  </a:lnTo>
                  <a:lnTo>
                    <a:pt x="78538" y="19410"/>
                  </a:lnTo>
                  <a:lnTo>
                    <a:pt x="78252" y="19391"/>
                  </a:lnTo>
                  <a:lnTo>
                    <a:pt x="77869" y="19410"/>
                  </a:lnTo>
                  <a:lnTo>
                    <a:pt x="77506" y="19429"/>
                  </a:lnTo>
                  <a:lnTo>
                    <a:pt x="77143" y="19467"/>
                  </a:lnTo>
                  <a:lnTo>
                    <a:pt x="76779" y="19525"/>
                  </a:lnTo>
                  <a:lnTo>
                    <a:pt x="76416" y="19601"/>
                  </a:lnTo>
                  <a:lnTo>
                    <a:pt x="76053" y="19678"/>
                  </a:lnTo>
                  <a:lnTo>
                    <a:pt x="75326" y="19869"/>
                  </a:lnTo>
                  <a:lnTo>
                    <a:pt x="74599" y="20098"/>
                  </a:lnTo>
                  <a:lnTo>
                    <a:pt x="73892" y="20366"/>
                  </a:lnTo>
                  <a:lnTo>
                    <a:pt x="73203" y="20634"/>
                  </a:lnTo>
                  <a:lnTo>
                    <a:pt x="72496" y="20921"/>
                  </a:lnTo>
                  <a:lnTo>
                    <a:pt x="48286" y="30846"/>
                  </a:lnTo>
                  <a:lnTo>
                    <a:pt x="47617" y="31113"/>
                  </a:lnTo>
                  <a:lnTo>
                    <a:pt x="46947" y="31381"/>
                  </a:lnTo>
                  <a:lnTo>
                    <a:pt x="46259" y="31630"/>
                  </a:lnTo>
                  <a:lnTo>
                    <a:pt x="45571" y="31859"/>
                  </a:lnTo>
                  <a:lnTo>
                    <a:pt x="44882" y="32050"/>
                  </a:lnTo>
                  <a:lnTo>
                    <a:pt x="44538" y="32127"/>
                  </a:lnTo>
                  <a:lnTo>
                    <a:pt x="44194" y="32184"/>
                  </a:lnTo>
                  <a:lnTo>
                    <a:pt x="43830" y="32241"/>
                  </a:lnTo>
                  <a:lnTo>
                    <a:pt x="43486" y="32280"/>
                  </a:lnTo>
                  <a:lnTo>
                    <a:pt x="43123" y="32318"/>
                  </a:lnTo>
                  <a:lnTo>
                    <a:pt x="42626" y="32318"/>
                  </a:lnTo>
                  <a:lnTo>
                    <a:pt x="42262" y="32299"/>
                  </a:lnTo>
                  <a:lnTo>
                    <a:pt x="41880" y="32261"/>
                  </a:lnTo>
                  <a:lnTo>
                    <a:pt x="41516" y="32184"/>
                  </a:lnTo>
                  <a:lnTo>
                    <a:pt x="41153" y="32108"/>
                  </a:lnTo>
                  <a:lnTo>
                    <a:pt x="40790" y="31993"/>
                  </a:lnTo>
                  <a:lnTo>
                    <a:pt x="40446" y="31859"/>
                  </a:lnTo>
                  <a:lnTo>
                    <a:pt x="40121" y="31706"/>
                  </a:lnTo>
                  <a:lnTo>
                    <a:pt x="39795" y="31515"/>
                  </a:lnTo>
                  <a:lnTo>
                    <a:pt x="39470" y="31324"/>
                  </a:lnTo>
                  <a:lnTo>
                    <a:pt x="39183" y="31113"/>
                  </a:lnTo>
                  <a:lnTo>
                    <a:pt x="38916" y="30865"/>
                  </a:lnTo>
                  <a:lnTo>
                    <a:pt x="38667" y="30597"/>
                  </a:lnTo>
                  <a:lnTo>
                    <a:pt x="38457" y="30329"/>
                  </a:lnTo>
                  <a:lnTo>
                    <a:pt x="38246" y="30023"/>
                  </a:lnTo>
                  <a:lnTo>
                    <a:pt x="38093" y="29698"/>
                  </a:lnTo>
                  <a:lnTo>
                    <a:pt x="37960" y="29373"/>
                  </a:lnTo>
                  <a:lnTo>
                    <a:pt x="37864" y="29086"/>
                  </a:lnTo>
                  <a:lnTo>
                    <a:pt x="37807" y="28818"/>
                  </a:lnTo>
                  <a:lnTo>
                    <a:pt x="37768" y="28532"/>
                  </a:lnTo>
                  <a:lnTo>
                    <a:pt x="37749" y="28264"/>
                  </a:lnTo>
                  <a:lnTo>
                    <a:pt x="37749" y="27996"/>
                  </a:lnTo>
                  <a:lnTo>
                    <a:pt x="37788" y="27728"/>
                  </a:lnTo>
                  <a:lnTo>
                    <a:pt x="37826" y="27461"/>
                  </a:lnTo>
                  <a:lnTo>
                    <a:pt x="37883" y="27193"/>
                  </a:lnTo>
                  <a:lnTo>
                    <a:pt x="37960" y="26944"/>
                  </a:lnTo>
                  <a:lnTo>
                    <a:pt x="38055" y="26677"/>
                  </a:lnTo>
                  <a:lnTo>
                    <a:pt x="38151" y="26428"/>
                  </a:lnTo>
                  <a:lnTo>
                    <a:pt x="38266" y="26179"/>
                  </a:lnTo>
                  <a:lnTo>
                    <a:pt x="38399" y="25931"/>
                  </a:lnTo>
                  <a:lnTo>
                    <a:pt x="38552" y="25682"/>
                  </a:lnTo>
                  <a:lnTo>
                    <a:pt x="38725" y="25434"/>
                  </a:lnTo>
                  <a:lnTo>
                    <a:pt x="38897" y="25204"/>
                  </a:lnTo>
                  <a:lnTo>
                    <a:pt x="39260" y="24726"/>
                  </a:lnTo>
                  <a:lnTo>
                    <a:pt x="39681" y="24286"/>
                  </a:lnTo>
                  <a:lnTo>
                    <a:pt x="40101" y="23846"/>
                  </a:lnTo>
                  <a:lnTo>
                    <a:pt x="40579" y="23426"/>
                  </a:lnTo>
                  <a:lnTo>
                    <a:pt x="41058" y="23024"/>
                  </a:lnTo>
                  <a:lnTo>
                    <a:pt x="41536" y="22642"/>
                  </a:lnTo>
                  <a:lnTo>
                    <a:pt x="42033" y="22298"/>
                  </a:lnTo>
                  <a:lnTo>
                    <a:pt x="42530" y="21953"/>
                  </a:lnTo>
                  <a:lnTo>
                    <a:pt x="53105" y="14878"/>
                  </a:lnTo>
                  <a:lnTo>
                    <a:pt x="53105" y="14514"/>
                  </a:lnTo>
                  <a:lnTo>
                    <a:pt x="53143" y="14170"/>
                  </a:lnTo>
                  <a:lnTo>
                    <a:pt x="53181" y="13807"/>
                  </a:lnTo>
                  <a:lnTo>
                    <a:pt x="53239" y="13424"/>
                  </a:lnTo>
                  <a:lnTo>
                    <a:pt x="53315" y="13061"/>
                  </a:lnTo>
                  <a:lnTo>
                    <a:pt x="53411" y="12698"/>
                  </a:lnTo>
                  <a:lnTo>
                    <a:pt x="53507" y="12334"/>
                  </a:lnTo>
                  <a:lnTo>
                    <a:pt x="53621" y="11971"/>
                  </a:lnTo>
                  <a:lnTo>
                    <a:pt x="53736" y="11627"/>
                  </a:lnTo>
                  <a:lnTo>
                    <a:pt x="53870" y="11264"/>
                  </a:lnTo>
                  <a:lnTo>
                    <a:pt x="54023" y="10919"/>
                  </a:lnTo>
                  <a:lnTo>
                    <a:pt x="54176" y="10575"/>
                  </a:lnTo>
                  <a:lnTo>
                    <a:pt x="54348" y="10231"/>
                  </a:lnTo>
                  <a:lnTo>
                    <a:pt x="54520" y="9906"/>
                  </a:lnTo>
                  <a:lnTo>
                    <a:pt x="54711" y="9581"/>
                  </a:lnTo>
                  <a:lnTo>
                    <a:pt x="54903" y="9275"/>
                  </a:lnTo>
                  <a:lnTo>
                    <a:pt x="55648" y="8146"/>
                  </a:lnTo>
                  <a:lnTo>
                    <a:pt x="56432" y="7037"/>
                  </a:lnTo>
                  <a:lnTo>
                    <a:pt x="57197" y="5909"/>
                  </a:lnTo>
                  <a:lnTo>
                    <a:pt x="57580" y="5335"/>
                  </a:lnTo>
                  <a:lnTo>
                    <a:pt x="57943" y="4762"/>
                  </a:lnTo>
                  <a:lnTo>
                    <a:pt x="58287" y="4188"/>
                  </a:lnTo>
                  <a:lnTo>
                    <a:pt x="58593" y="3614"/>
                  </a:lnTo>
                  <a:lnTo>
                    <a:pt x="58880" y="3022"/>
                  </a:lnTo>
                  <a:lnTo>
                    <a:pt x="59148" y="2448"/>
                  </a:lnTo>
                  <a:lnTo>
                    <a:pt x="59358" y="1855"/>
                  </a:lnTo>
                  <a:lnTo>
                    <a:pt x="59549" y="1262"/>
                  </a:lnTo>
                  <a:lnTo>
                    <a:pt x="59626" y="956"/>
                  </a:lnTo>
                  <a:lnTo>
                    <a:pt x="59683" y="650"/>
                  </a:lnTo>
                  <a:lnTo>
                    <a:pt x="59722" y="363"/>
                  </a:lnTo>
                  <a:lnTo>
                    <a:pt x="59760" y="57"/>
                  </a:lnTo>
                  <a:lnTo>
                    <a:pt x="59741" y="57"/>
                  </a:lnTo>
                  <a:lnTo>
                    <a:pt x="59301" y="19"/>
                  </a:lnTo>
                  <a:lnTo>
                    <a:pt x="58880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-7864104" y="2703672"/>
              <a:ext cx="3240256" cy="1547352"/>
            </a:xfrm>
            <a:custGeom>
              <a:avLst/>
              <a:gdLst/>
              <a:ahLst/>
              <a:cxnLst/>
              <a:rect l="l" t="t" r="r" b="b"/>
              <a:pathLst>
                <a:path w="83415" h="39834" fill="none" extrusionOk="0">
                  <a:moveTo>
                    <a:pt x="58880" y="0"/>
                  </a:moveTo>
                  <a:lnTo>
                    <a:pt x="58880" y="0"/>
                  </a:lnTo>
                  <a:lnTo>
                    <a:pt x="58287" y="19"/>
                  </a:lnTo>
                  <a:lnTo>
                    <a:pt x="57694" y="77"/>
                  </a:lnTo>
                  <a:lnTo>
                    <a:pt x="57102" y="172"/>
                  </a:lnTo>
                  <a:lnTo>
                    <a:pt x="56509" y="306"/>
                  </a:lnTo>
                  <a:lnTo>
                    <a:pt x="55916" y="440"/>
                  </a:lnTo>
                  <a:lnTo>
                    <a:pt x="55342" y="612"/>
                  </a:lnTo>
                  <a:lnTo>
                    <a:pt x="54195" y="975"/>
                  </a:lnTo>
                  <a:lnTo>
                    <a:pt x="54195" y="975"/>
                  </a:lnTo>
                  <a:lnTo>
                    <a:pt x="52971" y="1377"/>
                  </a:lnTo>
                  <a:lnTo>
                    <a:pt x="51747" y="1817"/>
                  </a:lnTo>
                  <a:lnTo>
                    <a:pt x="50543" y="2276"/>
                  </a:lnTo>
                  <a:lnTo>
                    <a:pt x="49338" y="2754"/>
                  </a:lnTo>
                  <a:lnTo>
                    <a:pt x="48152" y="3251"/>
                  </a:lnTo>
                  <a:lnTo>
                    <a:pt x="46967" y="3748"/>
                  </a:lnTo>
                  <a:lnTo>
                    <a:pt x="45781" y="4284"/>
                  </a:lnTo>
                  <a:lnTo>
                    <a:pt x="44614" y="4819"/>
                  </a:lnTo>
                  <a:lnTo>
                    <a:pt x="43448" y="5374"/>
                  </a:lnTo>
                  <a:lnTo>
                    <a:pt x="42281" y="5966"/>
                  </a:lnTo>
                  <a:lnTo>
                    <a:pt x="41134" y="6559"/>
                  </a:lnTo>
                  <a:lnTo>
                    <a:pt x="40006" y="7152"/>
                  </a:lnTo>
                  <a:lnTo>
                    <a:pt x="38858" y="7783"/>
                  </a:lnTo>
                  <a:lnTo>
                    <a:pt x="37749" y="8414"/>
                  </a:lnTo>
                  <a:lnTo>
                    <a:pt x="36621" y="9064"/>
                  </a:lnTo>
                  <a:lnTo>
                    <a:pt x="35512" y="9734"/>
                  </a:lnTo>
                  <a:lnTo>
                    <a:pt x="35512" y="9734"/>
                  </a:lnTo>
                  <a:lnTo>
                    <a:pt x="34498" y="10365"/>
                  </a:lnTo>
                  <a:lnTo>
                    <a:pt x="33485" y="10996"/>
                  </a:lnTo>
                  <a:lnTo>
                    <a:pt x="32471" y="11646"/>
                  </a:lnTo>
                  <a:lnTo>
                    <a:pt x="31477" y="12315"/>
                  </a:lnTo>
                  <a:lnTo>
                    <a:pt x="30483" y="12985"/>
                  </a:lnTo>
                  <a:lnTo>
                    <a:pt x="29507" y="13654"/>
                  </a:lnTo>
                  <a:lnTo>
                    <a:pt x="27557" y="15050"/>
                  </a:lnTo>
                  <a:lnTo>
                    <a:pt x="25625" y="16465"/>
                  </a:lnTo>
                  <a:lnTo>
                    <a:pt x="23713" y="17918"/>
                  </a:lnTo>
                  <a:lnTo>
                    <a:pt x="21839" y="19410"/>
                  </a:lnTo>
                  <a:lnTo>
                    <a:pt x="19984" y="20921"/>
                  </a:lnTo>
                  <a:lnTo>
                    <a:pt x="18148" y="22470"/>
                  </a:lnTo>
                  <a:lnTo>
                    <a:pt x="16351" y="24038"/>
                  </a:lnTo>
                  <a:lnTo>
                    <a:pt x="14553" y="25625"/>
                  </a:lnTo>
                  <a:lnTo>
                    <a:pt x="12775" y="27231"/>
                  </a:lnTo>
                  <a:lnTo>
                    <a:pt x="11015" y="28857"/>
                  </a:lnTo>
                  <a:lnTo>
                    <a:pt x="9275" y="30501"/>
                  </a:lnTo>
                  <a:lnTo>
                    <a:pt x="7554" y="32165"/>
                  </a:lnTo>
                  <a:lnTo>
                    <a:pt x="5833" y="33829"/>
                  </a:lnTo>
                  <a:lnTo>
                    <a:pt x="5833" y="33829"/>
                  </a:lnTo>
                  <a:lnTo>
                    <a:pt x="5106" y="34555"/>
                  </a:lnTo>
                  <a:lnTo>
                    <a:pt x="3806" y="35856"/>
                  </a:lnTo>
                  <a:lnTo>
                    <a:pt x="2047" y="37672"/>
                  </a:lnTo>
                  <a:lnTo>
                    <a:pt x="1052" y="38705"/>
                  </a:lnTo>
                  <a:lnTo>
                    <a:pt x="1" y="39833"/>
                  </a:lnTo>
                  <a:lnTo>
                    <a:pt x="5910" y="39833"/>
                  </a:lnTo>
                  <a:lnTo>
                    <a:pt x="5910" y="39833"/>
                  </a:lnTo>
                  <a:lnTo>
                    <a:pt x="6923" y="38609"/>
                  </a:lnTo>
                  <a:lnTo>
                    <a:pt x="7956" y="37405"/>
                  </a:lnTo>
                  <a:lnTo>
                    <a:pt x="9007" y="36200"/>
                  </a:lnTo>
                  <a:lnTo>
                    <a:pt x="10059" y="35014"/>
                  </a:lnTo>
                  <a:lnTo>
                    <a:pt x="11149" y="33848"/>
                  </a:lnTo>
                  <a:lnTo>
                    <a:pt x="12239" y="32700"/>
                  </a:lnTo>
                  <a:lnTo>
                    <a:pt x="13348" y="31553"/>
                  </a:lnTo>
                  <a:lnTo>
                    <a:pt x="14477" y="30444"/>
                  </a:lnTo>
                  <a:lnTo>
                    <a:pt x="14477" y="30444"/>
                  </a:lnTo>
                  <a:lnTo>
                    <a:pt x="15222" y="29717"/>
                  </a:lnTo>
                  <a:lnTo>
                    <a:pt x="15949" y="29029"/>
                  </a:lnTo>
                  <a:lnTo>
                    <a:pt x="16695" y="28360"/>
                  </a:lnTo>
                  <a:lnTo>
                    <a:pt x="17460" y="27690"/>
                  </a:lnTo>
                  <a:lnTo>
                    <a:pt x="18206" y="27021"/>
                  </a:lnTo>
                  <a:lnTo>
                    <a:pt x="18971" y="26390"/>
                  </a:lnTo>
                  <a:lnTo>
                    <a:pt x="19755" y="25759"/>
                  </a:lnTo>
                  <a:lnTo>
                    <a:pt x="20519" y="25128"/>
                  </a:lnTo>
                  <a:lnTo>
                    <a:pt x="22088" y="23923"/>
                  </a:lnTo>
                  <a:lnTo>
                    <a:pt x="23675" y="22737"/>
                  </a:lnTo>
                  <a:lnTo>
                    <a:pt x="25281" y="21571"/>
                  </a:lnTo>
                  <a:lnTo>
                    <a:pt x="26887" y="20443"/>
                  </a:lnTo>
                  <a:lnTo>
                    <a:pt x="28494" y="19314"/>
                  </a:lnTo>
                  <a:lnTo>
                    <a:pt x="30119" y="18205"/>
                  </a:lnTo>
                  <a:lnTo>
                    <a:pt x="33370" y="15968"/>
                  </a:lnTo>
                  <a:lnTo>
                    <a:pt x="34996" y="14820"/>
                  </a:lnTo>
                  <a:lnTo>
                    <a:pt x="36621" y="13673"/>
                  </a:lnTo>
                  <a:lnTo>
                    <a:pt x="38246" y="12507"/>
                  </a:lnTo>
                  <a:lnTo>
                    <a:pt x="39853" y="11302"/>
                  </a:lnTo>
                  <a:lnTo>
                    <a:pt x="39853" y="11302"/>
                  </a:lnTo>
                  <a:lnTo>
                    <a:pt x="40599" y="10728"/>
                  </a:lnTo>
                  <a:lnTo>
                    <a:pt x="41000" y="10441"/>
                  </a:lnTo>
                  <a:lnTo>
                    <a:pt x="41383" y="10193"/>
                  </a:lnTo>
                  <a:lnTo>
                    <a:pt x="41803" y="9944"/>
                  </a:lnTo>
                  <a:lnTo>
                    <a:pt x="42224" y="9734"/>
                  </a:lnTo>
                  <a:lnTo>
                    <a:pt x="42434" y="9657"/>
                  </a:lnTo>
                  <a:lnTo>
                    <a:pt x="42664" y="9581"/>
                  </a:lnTo>
                  <a:lnTo>
                    <a:pt x="42874" y="9504"/>
                  </a:lnTo>
                  <a:lnTo>
                    <a:pt x="43104" y="9466"/>
                  </a:lnTo>
                  <a:lnTo>
                    <a:pt x="43104" y="9466"/>
                  </a:lnTo>
                  <a:lnTo>
                    <a:pt x="43371" y="9428"/>
                  </a:lnTo>
                  <a:lnTo>
                    <a:pt x="43620" y="9409"/>
                  </a:lnTo>
                  <a:lnTo>
                    <a:pt x="43620" y="9409"/>
                  </a:lnTo>
                  <a:lnTo>
                    <a:pt x="43830" y="9428"/>
                  </a:lnTo>
                  <a:lnTo>
                    <a:pt x="44041" y="9447"/>
                  </a:lnTo>
                  <a:lnTo>
                    <a:pt x="44251" y="9485"/>
                  </a:lnTo>
                  <a:lnTo>
                    <a:pt x="44442" y="9523"/>
                  </a:lnTo>
                  <a:lnTo>
                    <a:pt x="44653" y="9600"/>
                  </a:lnTo>
                  <a:lnTo>
                    <a:pt x="44844" y="9676"/>
                  </a:lnTo>
                  <a:lnTo>
                    <a:pt x="45016" y="9772"/>
                  </a:lnTo>
                  <a:lnTo>
                    <a:pt x="45188" y="9868"/>
                  </a:lnTo>
                  <a:lnTo>
                    <a:pt x="45360" y="9982"/>
                  </a:lnTo>
                  <a:lnTo>
                    <a:pt x="45513" y="10116"/>
                  </a:lnTo>
                  <a:lnTo>
                    <a:pt x="45647" y="10250"/>
                  </a:lnTo>
                  <a:lnTo>
                    <a:pt x="45762" y="10403"/>
                  </a:lnTo>
                  <a:lnTo>
                    <a:pt x="45877" y="10575"/>
                  </a:lnTo>
                  <a:lnTo>
                    <a:pt x="45953" y="10747"/>
                  </a:lnTo>
                  <a:lnTo>
                    <a:pt x="46029" y="10938"/>
                  </a:lnTo>
                  <a:lnTo>
                    <a:pt x="46068" y="11130"/>
                  </a:lnTo>
                  <a:lnTo>
                    <a:pt x="46068" y="11130"/>
                  </a:lnTo>
                  <a:lnTo>
                    <a:pt x="46087" y="11359"/>
                  </a:lnTo>
                  <a:lnTo>
                    <a:pt x="46087" y="11589"/>
                  </a:lnTo>
                  <a:lnTo>
                    <a:pt x="46049" y="11799"/>
                  </a:lnTo>
                  <a:lnTo>
                    <a:pt x="45991" y="12028"/>
                  </a:lnTo>
                  <a:lnTo>
                    <a:pt x="45915" y="12239"/>
                  </a:lnTo>
                  <a:lnTo>
                    <a:pt x="45800" y="12430"/>
                  </a:lnTo>
                  <a:lnTo>
                    <a:pt x="45685" y="12640"/>
                  </a:lnTo>
                  <a:lnTo>
                    <a:pt x="45551" y="12832"/>
                  </a:lnTo>
                  <a:lnTo>
                    <a:pt x="45398" y="13004"/>
                  </a:lnTo>
                  <a:lnTo>
                    <a:pt x="45226" y="13195"/>
                  </a:lnTo>
                  <a:lnTo>
                    <a:pt x="44882" y="13539"/>
                  </a:lnTo>
                  <a:lnTo>
                    <a:pt x="44500" y="13864"/>
                  </a:lnTo>
                  <a:lnTo>
                    <a:pt x="44117" y="14151"/>
                  </a:lnTo>
                  <a:lnTo>
                    <a:pt x="44117" y="14151"/>
                  </a:lnTo>
                  <a:lnTo>
                    <a:pt x="43085" y="14916"/>
                  </a:lnTo>
                  <a:lnTo>
                    <a:pt x="41899" y="15757"/>
                  </a:lnTo>
                  <a:lnTo>
                    <a:pt x="40618" y="16694"/>
                  </a:lnTo>
                  <a:lnTo>
                    <a:pt x="39260" y="17689"/>
                  </a:lnTo>
                  <a:lnTo>
                    <a:pt x="37864" y="18760"/>
                  </a:lnTo>
                  <a:lnTo>
                    <a:pt x="37176" y="19314"/>
                  </a:lnTo>
                  <a:lnTo>
                    <a:pt x="36468" y="19888"/>
                  </a:lnTo>
                  <a:lnTo>
                    <a:pt x="35780" y="20481"/>
                  </a:lnTo>
                  <a:lnTo>
                    <a:pt x="35110" y="21093"/>
                  </a:lnTo>
                  <a:lnTo>
                    <a:pt x="34460" y="21705"/>
                  </a:lnTo>
                  <a:lnTo>
                    <a:pt x="33810" y="22336"/>
                  </a:lnTo>
                  <a:lnTo>
                    <a:pt x="33198" y="22986"/>
                  </a:lnTo>
                  <a:lnTo>
                    <a:pt x="32624" y="23636"/>
                  </a:lnTo>
                  <a:lnTo>
                    <a:pt x="32070" y="24305"/>
                  </a:lnTo>
                  <a:lnTo>
                    <a:pt x="31573" y="24975"/>
                  </a:lnTo>
                  <a:lnTo>
                    <a:pt x="31094" y="25663"/>
                  </a:lnTo>
                  <a:lnTo>
                    <a:pt x="30884" y="26007"/>
                  </a:lnTo>
                  <a:lnTo>
                    <a:pt x="30674" y="26371"/>
                  </a:lnTo>
                  <a:lnTo>
                    <a:pt x="30483" y="26715"/>
                  </a:lnTo>
                  <a:lnTo>
                    <a:pt x="30310" y="27059"/>
                  </a:lnTo>
                  <a:lnTo>
                    <a:pt x="30138" y="27422"/>
                  </a:lnTo>
                  <a:lnTo>
                    <a:pt x="30004" y="27786"/>
                  </a:lnTo>
                  <a:lnTo>
                    <a:pt x="29851" y="28149"/>
                  </a:lnTo>
                  <a:lnTo>
                    <a:pt x="29737" y="28512"/>
                  </a:lnTo>
                  <a:lnTo>
                    <a:pt x="29641" y="28876"/>
                  </a:lnTo>
                  <a:lnTo>
                    <a:pt x="29546" y="29239"/>
                  </a:lnTo>
                  <a:lnTo>
                    <a:pt x="29488" y="29603"/>
                  </a:lnTo>
                  <a:lnTo>
                    <a:pt x="29431" y="29966"/>
                  </a:lnTo>
                  <a:lnTo>
                    <a:pt x="29393" y="30329"/>
                  </a:lnTo>
                  <a:lnTo>
                    <a:pt x="29373" y="30712"/>
                  </a:lnTo>
                  <a:lnTo>
                    <a:pt x="29393" y="31075"/>
                  </a:lnTo>
                  <a:lnTo>
                    <a:pt x="29412" y="31457"/>
                  </a:lnTo>
                  <a:lnTo>
                    <a:pt x="29450" y="31821"/>
                  </a:lnTo>
                  <a:lnTo>
                    <a:pt x="29507" y="32203"/>
                  </a:lnTo>
                  <a:lnTo>
                    <a:pt x="29603" y="32586"/>
                  </a:lnTo>
                  <a:lnTo>
                    <a:pt x="29718" y="32949"/>
                  </a:lnTo>
                  <a:lnTo>
                    <a:pt x="29832" y="33331"/>
                  </a:lnTo>
                  <a:lnTo>
                    <a:pt x="29985" y="33714"/>
                  </a:lnTo>
                  <a:lnTo>
                    <a:pt x="29985" y="33714"/>
                  </a:lnTo>
                  <a:lnTo>
                    <a:pt x="30215" y="34173"/>
                  </a:lnTo>
                  <a:lnTo>
                    <a:pt x="30483" y="34613"/>
                  </a:lnTo>
                  <a:lnTo>
                    <a:pt x="30769" y="35014"/>
                  </a:lnTo>
                  <a:lnTo>
                    <a:pt x="31075" y="35397"/>
                  </a:lnTo>
                  <a:lnTo>
                    <a:pt x="31420" y="35779"/>
                  </a:lnTo>
                  <a:lnTo>
                    <a:pt x="31802" y="36104"/>
                  </a:lnTo>
                  <a:lnTo>
                    <a:pt x="32204" y="36429"/>
                  </a:lnTo>
                  <a:lnTo>
                    <a:pt x="32605" y="36716"/>
                  </a:lnTo>
                  <a:lnTo>
                    <a:pt x="33045" y="37003"/>
                  </a:lnTo>
                  <a:lnTo>
                    <a:pt x="33504" y="37233"/>
                  </a:lnTo>
                  <a:lnTo>
                    <a:pt x="33963" y="37462"/>
                  </a:lnTo>
                  <a:lnTo>
                    <a:pt x="34441" y="37653"/>
                  </a:lnTo>
                  <a:lnTo>
                    <a:pt x="34938" y="37825"/>
                  </a:lnTo>
                  <a:lnTo>
                    <a:pt x="35435" y="37959"/>
                  </a:lnTo>
                  <a:lnTo>
                    <a:pt x="35933" y="38093"/>
                  </a:lnTo>
                  <a:lnTo>
                    <a:pt x="36430" y="38170"/>
                  </a:lnTo>
                  <a:lnTo>
                    <a:pt x="36430" y="38170"/>
                  </a:lnTo>
                  <a:lnTo>
                    <a:pt x="36927" y="38246"/>
                  </a:lnTo>
                  <a:lnTo>
                    <a:pt x="37405" y="38284"/>
                  </a:lnTo>
                  <a:lnTo>
                    <a:pt x="37902" y="38303"/>
                  </a:lnTo>
                  <a:lnTo>
                    <a:pt x="38380" y="38323"/>
                  </a:lnTo>
                  <a:lnTo>
                    <a:pt x="38380" y="38323"/>
                  </a:lnTo>
                  <a:lnTo>
                    <a:pt x="39164" y="38303"/>
                  </a:lnTo>
                  <a:lnTo>
                    <a:pt x="39929" y="38246"/>
                  </a:lnTo>
                  <a:lnTo>
                    <a:pt x="40694" y="38150"/>
                  </a:lnTo>
                  <a:lnTo>
                    <a:pt x="41478" y="38036"/>
                  </a:lnTo>
                  <a:lnTo>
                    <a:pt x="42243" y="37883"/>
                  </a:lnTo>
                  <a:lnTo>
                    <a:pt x="43008" y="37730"/>
                  </a:lnTo>
                  <a:lnTo>
                    <a:pt x="43754" y="37539"/>
                  </a:lnTo>
                  <a:lnTo>
                    <a:pt x="44519" y="37347"/>
                  </a:lnTo>
                  <a:lnTo>
                    <a:pt x="44519" y="37347"/>
                  </a:lnTo>
                  <a:lnTo>
                    <a:pt x="45896" y="36965"/>
                  </a:lnTo>
                  <a:lnTo>
                    <a:pt x="47253" y="36563"/>
                  </a:lnTo>
                  <a:lnTo>
                    <a:pt x="48611" y="36123"/>
                  </a:lnTo>
                  <a:lnTo>
                    <a:pt x="49969" y="35665"/>
                  </a:lnTo>
                  <a:lnTo>
                    <a:pt x="51307" y="35186"/>
                  </a:lnTo>
                  <a:lnTo>
                    <a:pt x="52646" y="34670"/>
                  </a:lnTo>
                  <a:lnTo>
                    <a:pt x="53966" y="34135"/>
                  </a:lnTo>
                  <a:lnTo>
                    <a:pt x="55266" y="33561"/>
                  </a:lnTo>
                  <a:lnTo>
                    <a:pt x="56566" y="32987"/>
                  </a:lnTo>
                  <a:lnTo>
                    <a:pt x="57867" y="32356"/>
                  </a:lnTo>
                  <a:lnTo>
                    <a:pt x="59129" y="31725"/>
                  </a:lnTo>
                  <a:lnTo>
                    <a:pt x="60391" y="31056"/>
                  </a:lnTo>
                  <a:lnTo>
                    <a:pt x="61653" y="30367"/>
                  </a:lnTo>
                  <a:lnTo>
                    <a:pt x="62877" y="29641"/>
                  </a:lnTo>
                  <a:lnTo>
                    <a:pt x="64101" y="28914"/>
                  </a:lnTo>
                  <a:lnTo>
                    <a:pt x="65305" y="28149"/>
                  </a:lnTo>
                  <a:lnTo>
                    <a:pt x="65305" y="28149"/>
                  </a:lnTo>
                  <a:lnTo>
                    <a:pt x="65650" y="27939"/>
                  </a:lnTo>
                  <a:lnTo>
                    <a:pt x="65994" y="27728"/>
                  </a:lnTo>
                  <a:lnTo>
                    <a:pt x="66357" y="27537"/>
                  </a:lnTo>
                  <a:lnTo>
                    <a:pt x="66740" y="27365"/>
                  </a:lnTo>
                  <a:lnTo>
                    <a:pt x="67122" y="27212"/>
                  </a:lnTo>
                  <a:lnTo>
                    <a:pt x="67485" y="27097"/>
                  </a:lnTo>
                  <a:lnTo>
                    <a:pt x="67868" y="27021"/>
                  </a:lnTo>
                  <a:lnTo>
                    <a:pt x="68059" y="27002"/>
                  </a:lnTo>
                  <a:lnTo>
                    <a:pt x="68231" y="27002"/>
                  </a:lnTo>
                  <a:lnTo>
                    <a:pt x="68231" y="27002"/>
                  </a:lnTo>
                  <a:lnTo>
                    <a:pt x="68403" y="27002"/>
                  </a:lnTo>
                  <a:lnTo>
                    <a:pt x="68575" y="27021"/>
                  </a:lnTo>
                  <a:lnTo>
                    <a:pt x="68748" y="27059"/>
                  </a:lnTo>
                  <a:lnTo>
                    <a:pt x="68901" y="27097"/>
                  </a:lnTo>
                  <a:lnTo>
                    <a:pt x="69054" y="27155"/>
                  </a:lnTo>
                  <a:lnTo>
                    <a:pt x="69206" y="27231"/>
                  </a:lnTo>
                  <a:lnTo>
                    <a:pt x="69359" y="27327"/>
                  </a:lnTo>
                  <a:lnTo>
                    <a:pt x="69493" y="27442"/>
                  </a:lnTo>
                  <a:lnTo>
                    <a:pt x="69493" y="27442"/>
                  </a:lnTo>
                  <a:lnTo>
                    <a:pt x="69627" y="27556"/>
                  </a:lnTo>
                  <a:lnTo>
                    <a:pt x="69723" y="27671"/>
                  </a:lnTo>
                  <a:lnTo>
                    <a:pt x="69818" y="27805"/>
                  </a:lnTo>
                  <a:lnTo>
                    <a:pt x="69914" y="27939"/>
                  </a:lnTo>
                  <a:lnTo>
                    <a:pt x="69971" y="28073"/>
                  </a:lnTo>
                  <a:lnTo>
                    <a:pt x="70029" y="28226"/>
                  </a:lnTo>
                  <a:lnTo>
                    <a:pt x="70067" y="28360"/>
                  </a:lnTo>
                  <a:lnTo>
                    <a:pt x="70105" y="28512"/>
                  </a:lnTo>
                  <a:lnTo>
                    <a:pt x="70124" y="28665"/>
                  </a:lnTo>
                  <a:lnTo>
                    <a:pt x="70124" y="28818"/>
                  </a:lnTo>
                  <a:lnTo>
                    <a:pt x="70124" y="29144"/>
                  </a:lnTo>
                  <a:lnTo>
                    <a:pt x="70067" y="29469"/>
                  </a:lnTo>
                  <a:lnTo>
                    <a:pt x="69971" y="29813"/>
                  </a:lnTo>
                  <a:lnTo>
                    <a:pt x="69857" y="30138"/>
                  </a:lnTo>
                  <a:lnTo>
                    <a:pt x="69704" y="30482"/>
                  </a:lnTo>
                  <a:lnTo>
                    <a:pt x="69532" y="30807"/>
                  </a:lnTo>
                  <a:lnTo>
                    <a:pt x="69340" y="31132"/>
                  </a:lnTo>
                  <a:lnTo>
                    <a:pt x="69130" y="31438"/>
                  </a:lnTo>
                  <a:lnTo>
                    <a:pt x="68901" y="31744"/>
                  </a:lnTo>
                  <a:lnTo>
                    <a:pt x="68671" y="32031"/>
                  </a:lnTo>
                  <a:lnTo>
                    <a:pt x="68442" y="32299"/>
                  </a:lnTo>
                  <a:lnTo>
                    <a:pt x="68442" y="32299"/>
                  </a:lnTo>
                  <a:lnTo>
                    <a:pt x="61634" y="39833"/>
                  </a:lnTo>
                  <a:lnTo>
                    <a:pt x="70545" y="39833"/>
                  </a:lnTo>
                  <a:lnTo>
                    <a:pt x="70545" y="39833"/>
                  </a:lnTo>
                  <a:lnTo>
                    <a:pt x="81828" y="26811"/>
                  </a:lnTo>
                  <a:lnTo>
                    <a:pt x="81828" y="26811"/>
                  </a:lnTo>
                  <a:lnTo>
                    <a:pt x="82267" y="26294"/>
                  </a:lnTo>
                  <a:lnTo>
                    <a:pt x="82497" y="26027"/>
                  </a:lnTo>
                  <a:lnTo>
                    <a:pt x="82688" y="25740"/>
                  </a:lnTo>
                  <a:lnTo>
                    <a:pt x="82879" y="25453"/>
                  </a:lnTo>
                  <a:lnTo>
                    <a:pt x="83032" y="25166"/>
                  </a:lnTo>
                  <a:lnTo>
                    <a:pt x="83185" y="24860"/>
                  </a:lnTo>
                  <a:lnTo>
                    <a:pt x="83300" y="24535"/>
                  </a:lnTo>
                  <a:lnTo>
                    <a:pt x="83300" y="24535"/>
                  </a:lnTo>
                  <a:lnTo>
                    <a:pt x="83357" y="24325"/>
                  </a:lnTo>
                  <a:lnTo>
                    <a:pt x="83396" y="24114"/>
                  </a:lnTo>
                  <a:lnTo>
                    <a:pt x="83415" y="23904"/>
                  </a:lnTo>
                  <a:lnTo>
                    <a:pt x="83415" y="23693"/>
                  </a:lnTo>
                  <a:lnTo>
                    <a:pt x="83415" y="23464"/>
                  </a:lnTo>
                  <a:lnTo>
                    <a:pt x="83396" y="23254"/>
                  </a:lnTo>
                  <a:lnTo>
                    <a:pt x="83357" y="23043"/>
                  </a:lnTo>
                  <a:lnTo>
                    <a:pt x="83300" y="22852"/>
                  </a:lnTo>
                  <a:lnTo>
                    <a:pt x="83243" y="22642"/>
                  </a:lnTo>
                  <a:lnTo>
                    <a:pt x="83166" y="22431"/>
                  </a:lnTo>
                  <a:lnTo>
                    <a:pt x="83090" y="22240"/>
                  </a:lnTo>
                  <a:lnTo>
                    <a:pt x="82994" y="22049"/>
                  </a:lnTo>
                  <a:lnTo>
                    <a:pt x="82765" y="21666"/>
                  </a:lnTo>
                  <a:lnTo>
                    <a:pt x="82497" y="21322"/>
                  </a:lnTo>
                  <a:lnTo>
                    <a:pt x="82210" y="20978"/>
                  </a:lnTo>
                  <a:lnTo>
                    <a:pt x="81866" y="20672"/>
                  </a:lnTo>
                  <a:lnTo>
                    <a:pt x="81503" y="20385"/>
                  </a:lnTo>
                  <a:lnTo>
                    <a:pt x="81120" y="20137"/>
                  </a:lnTo>
                  <a:lnTo>
                    <a:pt x="80719" y="19926"/>
                  </a:lnTo>
                  <a:lnTo>
                    <a:pt x="80298" y="19735"/>
                  </a:lnTo>
                  <a:lnTo>
                    <a:pt x="79877" y="19601"/>
                  </a:lnTo>
                  <a:lnTo>
                    <a:pt x="79437" y="19506"/>
                  </a:lnTo>
                  <a:lnTo>
                    <a:pt x="79437" y="19506"/>
                  </a:lnTo>
                  <a:lnTo>
                    <a:pt x="79131" y="19448"/>
                  </a:lnTo>
                  <a:lnTo>
                    <a:pt x="78844" y="19429"/>
                  </a:lnTo>
                  <a:lnTo>
                    <a:pt x="78538" y="19410"/>
                  </a:lnTo>
                  <a:lnTo>
                    <a:pt x="78252" y="19391"/>
                  </a:lnTo>
                  <a:lnTo>
                    <a:pt x="78252" y="19391"/>
                  </a:lnTo>
                  <a:lnTo>
                    <a:pt x="77869" y="19410"/>
                  </a:lnTo>
                  <a:lnTo>
                    <a:pt x="77506" y="19429"/>
                  </a:lnTo>
                  <a:lnTo>
                    <a:pt x="77143" y="19467"/>
                  </a:lnTo>
                  <a:lnTo>
                    <a:pt x="76779" y="19525"/>
                  </a:lnTo>
                  <a:lnTo>
                    <a:pt x="76416" y="19601"/>
                  </a:lnTo>
                  <a:lnTo>
                    <a:pt x="76053" y="19678"/>
                  </a:lnTo>
                  <a:lnTo>
                    <a:pt x="75326" y="19869"/>
                  </a:lnTo>
                  <a:lnTo>
                    <a:pt x="74599" y="20098"/>
                  </a:lnTo>
                  <a:lnTo>
                    <a:pt x="73892" y="20366"/>
                  </a:lnTo>
                  <a:lnTo>
                    <a:pt x="73203" y="20634"/>
                  </a:lnTo>
                  <a:lnTo>
                    <a:pt x="72496" y="20921"/>
                  </a:lnTo>
                  <a:lnTo>
                    <a:pt x="72496" y="20921"/>
                  </a:lnTo>
                  <a:lnTo>
                    <a:pt x="48286" y="30846"/>
                  </a:lnTo>
                  <a:lnTo>
                    <a:pt x="48286" y="30846"/>
                  </a:lnTo>
                  <a:lnTo>
                    <a:pt x="47617" y="31113"/>
                  </a:lnTo>
                  <a:lnTo>
                    <a:pt x="46947" y="31381"/>
                  </a:lnTo>
                  <a:lnTo>
                    <a:pt x="46259" y="31630"/>
                  </a:lnTo>
                  <a:lnTo>
                    <a:pt x="45571" y="31859"/>
                  </a:lnTo>
                  <a:lnTo>
                    <a:pt x="44882" y="32050"/>
                  </a:lnTo>
                  <a:lnTo>
                    <a:pt x="44538" y="32127"/>
                  </a:lnTo>
                  <a:lnTo>
                    <a:pt x="44194" y="32184"/>
                  </a:lnTo>
                  <a:lnTo>
                    <a:pt x="43830" y="32241"/>
                  </a:lnTo>
                  <a:lnTo>
                    <a:pt x="43486" y="32280"/>
                  </a:lnTo>
                  <a:lnTo>
                    <a:pt x="43123" y="32318"/>
                  </a:lnTo>
                  <a:lnTo>
                    <a:pt x="42759" y="32318"/>
                  </a:lnTo>
                  <a:lnTo>
                    <a:pt x="42759" y="32318"/>
                  </a:lnTo>
                  <a:lnTo>
                    <a:pt x="42626" y="32318"/>
                  </a:lnTo>
                  <a:lnTo>
                    <a:pt x="42626" y="32318"/>
                  </a:lnTo>
                  <a:lnTo>
                    <a:pt x="42262" y="32299"/>
                  </a:lnTo>
                  <a:lnTo>
                    <a:pt x="41880" y="32261"/>
                  </a:lnTo>
                  <a:lnTo>
                    <a:pt x="41516" y="32184"/>
                  </a:lnTo>
                  <a:lnTo>
                    <a:pt x="41153" y="32108"/>
                  </a:lnTo>
                  <a:lnTo>
                    <a:pt x="40790" y="31993"/>
                  </a:lnTo>
                  <a:lnTo>
                    <a:pt x="40446" y="31859"/>
                  </a:lnTo>
                  <a:lnTo>
                    <a:pt x="40121" y="31706"/>
                  </a:lnTo>
                  <a:lnTo>
                    <a:pt x="39795" y="31515"/>
                  </a:lnTo>
                  <a:lnTo>
                    <a:pt x="39470" y="31324"/>
                  </a:lnTo>
                  <a:lnTo>
                    <a:pt x="39183" y="31113"/>
                  </a:lnTo>
                  <a:lnTo>
                    <a:pt x="38916" y="30865"/>
                  </a:lnTo>
                  <a:lnTo>
                    <a:pt x="38667" y="30597"/>
                  </a:lnTo>
                  <a:lnTo>
                    <a:pt x="38457" y="30329"/>
                  </a:lnTo>
                  <a:lnTo>
                    <a:pt x="38246" y="30023"/>
                  </a:lnTo>
                  <a:lnTo>
                    <a:pt x="38093" y="29698"/>
                  </a:lnTo>
                  <a:lnTo>
                    <a:pt x="37960" y="29373"/>
                  </a:lnTo>
                  <a:lnTo>
                    <a:pt x="37960" y="29373"/>
                  </a:lnTo>
                  <a:lnTo>
                    <a:pt x="37864" y="29086"/>
                  </a:lnTo>
                  <a:lnTo>
                    <a:pt x="37807" y="28818"/>
                  </a:lnTo>
                  <a:lnTo>
                    <a:pt x="37768" y="28532"/>
                  </a:lnTo>
                  <a:lnTo>
                    <a:pt x="37749" y="28264"/>
                  </a:lnTo>
                  <a:lnTo>
                    <a:pt x="37749" y="27996"/>
                  </a:lnTo>
                  <a:lnTo>
                    <a:pt x="37788" y="27728"/>
                  </a:lnTo>
                  <a:lnTo>
                    <a:pt x="37826" y="27461"/>
                  </a:lnTo>
                  <a:lnTo>
                    <a:pt x="37883" y="27193"/>
                  </a:lnTo>
                  <a:lnTo>
                    <a:pt x="37960" y="26944"/>
                  </a:lnTo>
                  <a:lnTo>
                    <a:pt x="38055" y="26677"/>
                  </a:lnTo>
                  <a:lnTo>
                    <a:pt x="38151" y="26428"/>
                  </a:lnTo>
                  <a:lnTo>
                    <a:pt x="38266" y="26179"/>
                  </a:lnTo>
                  <a:lnTo>
                    <a:pt x="38399" y="25931"/>
                  </a:lnTo>
                  <a:lnTo>
                    <a:pt x="38552" y="25682"/>
                  </a:lnTo>
                  <a:lnTo>
                    <a:pt x="38725" y="25434"/>
                  </a:lnTo>
                  <a:lnTo>
                    <a:pt x="38897" y="25204"/>
                  </a:lnTo>
                  <a:lnTo>
                    <a:pt x="39260" y="24726"/>
                  </a:lnTo>
                  <a:lnTo>
                    <a:pt x="39681" y="24286"/>
                  </a:lnTo>
                  <a:lnTo>
                    <a:pt x="40101" y="23846"/>
                  </a:lnTo>
                  <a:lnTo>
                    <a:pt x="40579" y="23426"/>
                  </a:lnTo>
                  <a:lnTo>
                    <a:pt x="41058" y="23024"/>
                  </a:lnTo>
                  <a:lnTo>
                    <a:pt x="41536" y="22642"/>
                  </a:lnTo>
                  <a:lnTo>
                    <a:pt x="42033" y="22298"/>
                  </a:lnTo>
                  <a:lnTo>
                    <a:pt x="42530" y="21953"/>
                  </a:lnTo>
                  <a:lnTo>
                    <a:pt x="42530" y="21953"/>
                  </a:lnTo>
                  <a:lnTo>
                    <a:pt x="53105" y="14878"/>
                  </a:lnTo>
                  <a:lnTo>
                    <a:pt x="53105" y="14878"/>
                  </a:lnTo>
                  <a:lnTo>
                    <a:pt x="53105" y="14514"/>
                  </a:lnTo>
                  <a:lnTo>
                    <a:pt x="53143" y="14170"/>
                  </a:lnTo>
                  <a:lnTo>
                    <a:pt x="53181" y="13807"/>
                  </a:lnTo>
                  <a:lnTo>
                    <a:pt x="53239" y="13424"/>
                  </a:lnTo>
                  <a:lnTo>
                    <a:pt x="53315" y="13061"/>
                  </a:lnTo>
                  <a:lnTo>
                    <a:pt x="53411" y="12698"/>
                  </a:lnTo>
                  <a:lnTo>
                    <a:pt x="53507" y="12334"/>
                  </a:lnTo>
                  <a:lnTo>
                    <a:pt x="53621" y="11971"/>
                  </a:lnTo>
                  <a:lnTo>
                    <a:pt x="53736" y="11627"/>
                  </a:lnTo>
                  <a:lnTo>
                    <a:pt x="53870" y="11264"/>
                  </a:lnTo>
                  <a:lnTo>
                    <a:pt x="54023" y="10919"/>
                  </a:lnTo>
                  <a:lnTo>
                    <a:pt x="54176" y="10575"/>
                  </a:lnTo>
                  <a:lnTo>
                    <a:pt x="54348" y="10231"/>
                  </a:lnTo>
                  <a:lnTo>
                    <a:pt x="54520" y="9906"/>
                  </a:lnTo>
                  <a:lnTo>
                    <a:pt x="54711" y="9581"/>
                  </a:lnTo>
                  <a:lnTo>
                    <a:pt x="54903" y="9275"/>
                  </a:lnTo>
                  <a:lnTo>
                    <a:pt x="54903" y="9275"/>
                  </a:lnTo>
                  <a:lnTo>
                    <a:pt x="55648" y="8146"/>
                  </a:lnTo>
                  <a:lnTo>
                    <a:pt x="56432" y="7037"/>
                  </a:lnTo>
                  <a:lnTo>
                    <a:pt x="57197" y="5909"/>
                  </a:lnTo>
                  <a:lnTo>
                    <a:pt x="57580" y="5335"/>
                  </a:lnTo>
                  <a:lnTo>
                    <a:pt x="57943" y="4762"/>
                  </a:lnTo>
                  <a:lnTo>
                    <a:pt x="58287" y="4188"/>
                  </a:lnTo>
                  <a:lnTo>
                    <a:pt x="58593" y="3614"/>
                  </a:lnTo>
                  <a:lnTo>
                    <a:pt x="58880" y="3022"/>
                  </a:lnTo>
                  <a:lnTo>
                    <a:pt x="59148" y="2448"/>
                  </a:lnTo>
                  <a:lnTo>
                    <a:pt x="59358" y="1855"/>
                  </a:lnTo>
                  <a:lnTo>
                    <a:pt x="59549" y="1262"/>
                  </a:lnTo>
                  <a:lnTo>
                    <a:pt x="59626" y="956"/>
                  </a:lnTo>
                  <a:lnTo>
                    <a:pt x="59683" y="650"/>
                  </a:lnTo>
                  <a:lnTo>
                    <a:pt x="59722" y="363"/>
                  </a:lnTo>
                  <a:lnTo>
                    <a:pt x="59760" y="57"/>
                  </a:lnTo>
                  <a:lnTo>
                    <a:pt x="59760" y="57"/>
                  </a:lnTo>
                  <a:lnTo>
                    <a:pt x="59741" y="57"/>
                  </a:lnTo>
                  <a:lnTo>
                    <a:pt x="59741" y="57"/>
                  </a:lnTo>
                  <a:lnTo>
                    <a:pt x="59301" y="19"/>
                  </a:lnTo>
                  <a:lnTo>
                    <a:pt x="588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5" name="Google Shape;395;p10"/>
          <p:cNvGrpSpPr/>
          <p:nvPr/>
        </p:nvGrpSpPr>
        <p:grpSpPr>
          <a:xfrm rot="9649005">
            <a:off x="7625486" y="5341937"/>
            <a:ext cx="5986447" cy="2480720"/>
            <a:chOff x="-228590" y="-381000"/>
            <a:chExt cx="4489705" cy="1860486"/>
          </a:xfrm>
        </p:grpSpPr>
        <p:sp>
          <p:nvSpPr>
            <p:cNvPr id="396" name="Google Shape;396;p10"/>
            <p:cNvSpPr/>
            <p:nvPr/>
          </p:nvSpPr>
          <p:spPr>
            <a:xfrm>
              <a:off x="-217442" y="167613"/>
              <a:ext cx="4478557" cy="1311873"/>
            </a:xfrm>
            <a:custGeom>
              <a:avLst/>
              <a:gdLst/>
              <a:ahLst/>
              <a:cxnLst/>
              <a:rect l="l" t="t" r="r" b="b"/>
              <a:pathLst>
                <a:path w="115293" h="33772" extrusionOk="0">
                  <a:moveTo>
                    <a:pt x="104450" y="0"/>
                  </a:moveTo>
                  <a:lnTo>
                    <a:pt x="104373" y="19"/>
                  </a:lnTo>
                  <a:lnTo>
                    <a:pt x="104297" y="77"/>
                  </a:lnTo>
                  <a:lnTo>
                    <a:pt x="104259" y="134"/>
                  </a:lnTo>
                  <a:lnTo>
                    <a:pt x="104239" y="230"/>
                  </a:lnTo>
                  <a:lnTo>
                    <a:pt x="104259" y="306"/>
                  </a:lnTo>
                  <a:lnTo>
                    <a:pt x="104297" y="383"/>
                  </a:lnTo>
                  <a:lnTo>
                    <a:pt x="104373" y="440"/>
                  </a:lnTo>
                  <a:lnTo>
                    <a:pt x="104756" y="440"/>
                  </a:lnTo>
                  <a:lnTo>
                    <a:pt x="105559" y="459"/>
                  </a:lnTo>
                  <a:lnTo>
                    <a:pt x="105578" y="459"/>
                  </a:lnTo>
                  <a:lnTo>
                    <a:pt x="105655" y="440"/>
                  </a:lnTo>
                  <a:lnTo>
                    <a:pt x="105731" y="383"/>
                  </a:lnTo>
                  <a:lnTo>
                    <a:pt x="105769" y="325"/>
                  </a:lnTo>
                  <a:lnTo>
                    <a:pt x="105788" y="230"/>
                  </a:lnTo>
                  <a:lnTo>
                    <a:pt x="105769" y="153"/>
                  </a:lnTo>
                  <a:lnTo>
                    <a:pt x="105731" y="77"/>
                  </a:lnTo>
                  <a:lnTo>
                    <a:pt x="105655" y="38"/>
                  </a:lnTo>
                  <a:lnTo>
                    <a:pt x="105578" y="19"/>
                  </a:lnTo>
                  <a:lnTo>
                    <a:pt x="104756" y="0"/>
                  </a:lnTo>
                  <a:close/>
                  <a:moveTo>
                    <a:pt x="102901" y="38"/>
                  </a:moveTo>
                  <a:lnTo>
                    <a:pt x="101792" y="115"/>
                  </a:lnTo>
                  <a:lnTo>
                    <a:pt x="101696" y="134"/>
                  </a:lnTo>
                  <a:lnTo>
                    <a:pt x="101639" y="172"/>
                  </a:lnTo>
                  <a:lnTo>
                    <a:pt x="101600" y="249"/>
                  </a:lnTo>
                  <a:lnTo>
                    <a:pt x="101581" y="344"/>
                  </a:lnTo>
                  <a:lnTo>
                    <a:pt x="101600" y="421"/>
                  </a:lnTo>
                  <a:lnTo>
                    <a:pt x="101658" y="497"/>
                  </a:lnTo>
                  <a:lnTo>
                    <a:pt x="101715" y="536"/>
                  </a:lnTo>
                  <a:lnTo>
                    <a:pt x="101811" y="555"/>
                  </a:lnTo>
                  <a:lnTo>
                    <a:pt x="102920" y="478"/>
                  </a:lnTo>
                  <a:lnTo>
                    <a:pt x="102996" y="459"/>
                  </a:lnTo>
                  <a:lnTo>
                    <a:pt x="103073" y="421"/>
                  </a:lnTo>
                  <a:lnTo>
                    <a:pt x="103111" y="344"/>
                  </a:lnTo>
                  <a:lnTo>
                    <a:pt x="103130" y="249"/>
                  </a:lnTo>
                  <a:lnTo>
                    <a:pt x="103111" y="172"/>
                  </a:lnTo>
                  <a:lnTo>
                    <a:pt x="103054" y="96"/>
                  </a:lnTo>
                  <a:lnTo>
                    <a:pt x="102996" y="58"/>
                  </a:lnTo>
                  <a:lnTo>
                    <a:pt x="102901" y="38"/>
                  </a:lnTo>
                  <a:close/>
                  <a:moveTo>
                    <a:pt x="107051" y="77"/>
                  </a:moveTo>
                  <a:lnTo>
                    <a:pt x="106974" y="134"/>
                  </a:lnTo>
                  <a:lnTo>
                    <a:pt x="106917" y="191"/>
                  </a:lnTo>
                  <a:lnTo>
                    <a:pt x="106898" y="287"/>
                  </a:lnTo>
                  <a:lnTo>
                    <a:pt x="106917" y="364"/>
                  </a:lnTo>
                  <a:lnTo>
                    <a:pt x="106955" y="440"/>
                  </a:lnTo>
                  <a:lnTo>
                    <a:pt x="107031" y="497"/>
                  </a:lnTo>
                  <a:lnTo>
                    <a:pt x="107108" y="517"/>
                  </a:lnTo>
                  <a:lnTo>
                    <a:pt x="108198" y="593"/>
                  </a:lnTo>
                  <a:lnTo>
                    <a:pt x="108217" y="593"/>
                  </a:lnTo>
                  <a:lnTo>
                    <a:pt x="108313" y="574"/>
                  </a:lnTo>
                  <a:lnTo>
                    <a:pt x="108370" y="536"/>
                  </a:lnTo>
                  <a:lnTo>
                    <a:pt x="108427" y="459"/>
                  </a:lnTo>
                  <a:lnTo>
                    <a:pt x="108447" y="383"/>
                  </a:lnTo>
                  <a:lnTo>
                    <a:pt x="108427" y="287"/>
                  </a:lnTo>
                  <a:lnTo>
                    <a:pt x="108389" y="230"/>
                  </a:lnTo>
                  <a:lnTo>
                    <a:pt x="108332" y="172"/>
                  </a:lnTo>
                  <a:lnTo>
                    <a:pt x="108236" y="153"/>
                  </a:lnTo>
                  <a:lnTo>
                    <a:pt x="107127" y="77"/>
                  </a:lnTo>
                  <a:close/>
                  <a:moveTo>
                    <a:pt x="100243" y="230"/>
                  </a:moveTo>
                  <a:lnTo>
                    <a:pt x="99134" y="364"/>
                  </a:lnTo>
                  <a:lnTo>
                    <a:pt x="99038" y="402"/>
                  </a:lnTo>
                  <a:lnTo>
                    <a:pt x="98981" y="459"/>
                  </a:lnTo>
                  <a:lnTo>
                    <a:pt x="98942" y="536"/>
                  </a:lnTo>
                  <a:lnTo>
                    <a:pt x="98942" y="612"/>
                  </a:lnTo>
                  <a:lnTo>
                    <a:pt x="98962" y="689"/>
                  </a:lnTo>
                  <a:lnTo>
                    <a:pt x="99000" y="746"/>
                  </a:lnTo>
                  <a:lnTo>
                    <a:pt x="99076" y="784"/>
                  </a:lnTo>
                  <a:lnTo>
                    <a:pt x="99153" y="803"/>
                  </a:lnTo>
                  <a:lnTo>
                    <a:pt x="99191" y="803"/>
                  </a:lnTo>
                  <a:lnTo>
                    <a:pt x="100281" y="689"/>
                  </a:lnTo>
                  <a:lnTo>
                    <a:pt x="100358" y="650"/>
                  </a:lnTo>
                  <a:lnTo>
                    <a:pt x="100434" y="593"/>
                  </a:lnTo>
                  <a:lnTo>
                    <a:pt x="100472" y="517"/>
                  </a:lnTo>
                  <a:lnTo>
                    <a:pt x="100472" y="440"/>
                  </a:lnTo>
                  <a:lnTo>
                    <a:pt x="100453" y="344"/>
                  </a:lnTo>
                  <a:lnTo>
                    <a:pt x="100396" y="287"/>
                  </a:lnTo>
                  <a:lnTo>
                    <a:pt x="100319" y="249"/>
                  </a:lnTo>
                  <a:lnTo>
                    <a:pt x="100243" y="230"/>
                  </a:lnTo>
                  <a:close/>
                  <a:moveTo>
                    <a:pt x="109709" y="306"/>
                  </a:moveTo>
                  <a:lnTo>
                    <a:pt x="109632" y="344"/>
                  </a:lnTo>
                  <a:lnTo>
                    <a:pt x="109575" y="402"/>
                  </a:lnTo>
                  <a:lnTo>
                    <a:pt x="109556" y="497"/>
                  </a:lnTo>
                  <a:lnTo>
                    <a:pt x="109556" y="574"/>
                  </a:lnTo>
                  <a:lnTo>
                    <a:pt x="109594" y="650"/>
                  </a:lnTo>
                  <a:lnTo>
                    <a:pt x="109651" y="708"/>
                  </a:lnTo>
                  <a:lnTo>
                    <a:pt x="109747" y="746"/>
                  </a:lnTo>
                  <a:lnTo>
                    <a:pt x="110837" y="880"/>
                  </a:lnTo>
                  <a:lnTo>
                    <a:pt x="110952" y="880"/>
                  </a:lnTo>
                  <a:lnTo>
                    <a:pt x="111009" y="823"/>
                  </a:lnTo>
                  <a:lnTo>
                    <a:pt x="111066" y="765"/>
                  </a:lnTo>
                  <a:lnTo>
                    <a:pt x="111085" y="689"/>
                  </a:lnTo>
                  <a:lnTo>
                    <a:pt x="111085" y="612"/>
                  </a:lnTo>
                  <a:lnTo>
                    <a:pt x="111047" y="536"/>
                  </a:lnTo>
                  <a:lnTo>
                    <a:pt x="110990" y="478"/>
                  </a:lnTo>
                  <a:lnTo>
                    <a:pt x="110894" y="440"/>
                  </a:lnTo>
                  <a:lnTo>
                    <a:pt x="109804" y="306"/>
                  </a:lnTo>
                  <a:close/>
                  <a:moveTo>
                    <a:pt x="97585" y="593"/>
                  </a:moveTo>
                  <a:lnTo>
                    <a:pt x="96495" y="784"/>
                  </a:lnTo>
                  <a:lnTo>
                    <a:pt x="96399" y="823"/>
                  </a:lnTo>
                  <a:lnTo>
                    <a:pt x="96342" y="880"/>
                  </a:lnTo>
                  <a:lnTo>
                    <a:pt x="96303" y="956"/>
                  </a:lnTo>
                  <a:lnTo>
                    <a:pt x="96303" y="1052"/>
                  </a:lnTo>
                  <a:lnTo>
                    <a:pt x="96342" y="1109"/>
                  </a:lnTo>
                  <a:lnTo>
                    <a:pt x="96380" y="1167"/>
                  </a:lnTo>
                  <a:lnTo>
                    <a:pt x="96456" y="1205"/>
                  </a:lnTo>
                  <a:lnTo>
                    <a:pt x="96533" y="1224"/>
                  </a:lnTo>
                  <a:lnTo>
                    <a:pt x="96571" y="1224"/>
                  </a:lnTo>
                  <a:lnTo>
                    <a:pt x="97661" y="1033"/>
                  </a:lnTo>
                  <a:lnTo>
                    <a:pt x="97738" y="995"/>
                  </a:lnTo>
                  <a:lnTo>
                    <a:pt x="97795" y="937"/>
                  </a:lnTo>
                  <a:lnTo>
                    <a:pt x="97833" y="861"/>
                  </a:lnTo>
                  <a:lnTo>
                    <a:pt x="97833" y="765"/>
                  </a:lnTo>
                  <a:lnTo>
                    <a:pt x="97814" y="689"/>
                  </a:lnTo>
                  <a:lnTo>
                    <a:pt x="97757" y="631"/>
                  </a:lnTo>
                  <a:lnTo>
                    <a:pt x="97680" y="593"/>
                  </a:lnTo>
                  <a:close/>
                  <a:moveTo>
                    <a:pt x="112348" y="689"/>
                  </a:moveTo>
                  <a:lnTo>
                    <a:pt x="112271" y="727"/>
                  </a:lnTo>
                  <a:lnTo>
                    <a:pt x="112214" y="784"/>
                  </a:lnTo>
                  <a:lnTo>
                    <a:pt x="112175" y="880"/>
                  </a:lnTo>
                  <a:lnTo>
                    <a:pt x="112175" y="956"/>
                  </a:lnTo>
                  <a:lnTo>
                    <a:pt x="112214" y="1033"/>
                  </a:lnTo>
                  <a:lnTo>
                    <a:pt x="112271" y="1090"/>
                  </a:lnTo>
                  <a:lnTo>
                    <a:pt x="112367" y="1128"/>
                  </a:lnTo>
                  <a:lnTo>
                    <a:pt x="113438" y="1339"/>
                  </a:lnTo>
                  <a:lnTo>
                    <a:pt x="113495" y="1358"/>
                  </a:lnTo>
                  <a:lnTo>
                    <a:pt x="113552" y="1339"/>
                  </a:lnTo>
                  <a:lnTo>
                    <a:pt x="113629" y="1301"/>
                  </a:lnTo>
                  <a:lnTo>
                    <a:pt x="113667" y="1243"/>
                  </a:lnTo>
                  <a:lnTo>
                    <a:pt x="113705" y="1167"/>
                  </a:lnTo>
                  <a:lnTo>
                    <a:pt x="113705" y="1090"/>
                  </a:lnTo>
                  <a:lnTo>
                    <a:pt x="113667" y="1014"/>
                  </a:lnTo>
                  <a:lnTo>
                    <a:pt x="113610" y="956"/>
                  </a:lnTo>
                  <a:lnTo>
                    <a:pt x="113533" y="918"/>
                  </a:lnTo>
                  <a:lnTo>
                    <a:pt x="112443" y="689"/>
                  </a:lnTo>
                  <a:close/>
                  <a:moveTo>
                    <a:pt x="114967" y="1262"/>
                  </a:moveTo>
                  <a:lnTo>
                    <a:pt x="114891" y="1281"/>
                  </a:lnTo>
                  <a:lnTo>
                    <a:pt x="114814" y="1339"/>
                  </a:lnTo>
                  <a:lnTo>
                    <a:pt x="114776" y="1415"/>
                  </a:lnTo>
                  <a:lnTo>
                    <a:pt x="114776" y="1511"/>
                  </a:lnTo>
                  <a:lnTo>
                    <a:pt x="114814" y="1587"/>
                  </a:lnTo>
                  <a:lnTo>
                    <a:pt x="114872" y="1664"/>
                  </a:lnTo>
                  <a:lnTo>
                    <a:pt x="114948" y="1702"/>
                  </a:lnTo>
                  <a:lnTo>
                    <a:pt x="115006" y="1702"/>
                  </a:lnTo>
                  <a:lnTo>
                    <a:pt x="115063" y="1721"/>
                  </a:lnTo>
                  <a:lnTo>
                    <a:pt x="115140" y="1702"/>
                  </a:lnTo>
                  <a:lnTo>
                    <a:pt x="115197" y="1664"/>
                  </a:lnTo>
                  <a:lnTo>
                    <a:pt x="115254" y="1626"/>
                  </a:lnTo>
                  <a:lnTo>
                    <a:pt x="115273" y="1549"/>
                  </a:lnTo>
                  <a:lnTo>
                    <a:pt x="115293" y="1473"/>
                  </a:lnTo>
                  <a:lnTo>
                    <a:pt x="115254" y="1377"/>
                  </a:lnTo>
                  <a:lnTo>
                    <a:pt x="115197" y="1320"/>
                  </a:lnTo>
                  <a:lnTo>
                    <a:pt x="115120" y="1281"/>
                  </a:lnTo>
                  <a:lnTo>
                    <a:pt x="115044" y="1262"/>
                  </a:lnTo>
                  <a:close/>
                  <a:moveTo>
                    <a:pt x="95041" y="1090"/>
                  </a:moveTo>
                  <a:lnTo>
                    <a:pt x="94965" y="1109"/>
                  </a:lnTo>
                  <a:lnTo>
                    <a:pt x="93875" y="1358"/>
                  </a:lnTo>
                  <a:lnTo>
                    <a:pt x="93798" y="1396"/>
                  </a:lnTo>
                  <a:lnTo>
                    <a:pt x="93741" y="1454"/>
                  </a:lnTo>
                  <a:lnTo>
                    <a:pt x="93703" y="1549"/>
                  </a:lnTo>
                  <a:lnTo>
                    <a:pt x="93722" y="1626"/>
                  </a:lnTo>
                  <a:lnTo>
                    <a:pt x="93741" y="1702"/>
                  </a:lnTo>
                  <a:lnTo>
                    <a:pt x="93798" y="1740"/>
                  </a:lnTo>
                  <a:lnTo>
                    <a:pt x="93856" y="1779"/>
                  </a:lnTo>
                  <a:lnTo>
                    <a:pt x="93932" y="1798"/>
                  </a:lnTo>
                  <a:lnTo>
                    <a:pt x="93990" y="1798"/>
                  </a:lnTo>
                  <a:lnTo>
                    <a:pt x="95060" y="1530"/>
                  </a:lnTo>
                  <a:lnTo>
                    <a:pt x="95137" y="1492"/>
                  </a:lnTo>
                  <a:lnTo>
                    <a:pt x="95194" y="1434"/>
                  </a:lnTo>
                  <a:lnTo>
                    <a:pt x="95233" y="1358"/>
                  </a:lnTo>
                  <a:lnTo>
                    <a:pt x="95233" y="1262"/>
                  </a:lnTo>
                  <a:lnTo>
                    <a:pt x="95194" y="1186"/>
                  </a:lnTo>
                  <a:lnTo>
                    <a:pt x="95118" y="1128"/>
                  </a:lnTo>
                  <a:lnTo>
                    <a:pt x="95041" y="1090"/>
                  </a:lnTo>
                  <a:close/>
                  <a:moveTo>
                    <a:pt x="92364" y="1760"/>
                  </a:moveTo>
                  <a:lnTo>
                    <a:pt x="91312" y="2085"/>
                  </a:lnTo>
                  <a:lnTo>
                    <a:pt x="91236" y="2123"/>
                  </a:lnTo>
                  <a:lnTo>
                    <a:pt x="91178" y="2199"/>
                  </a:lnTo>
                  <a:lnTo>
                    <a:pt x="91159" y="2276"/>
                  </a:lnTo>
                  <a:lnTo>
                    <a:pt x="91159" y="2371"/>
                  </a:lnTo>
                  <a:lnTo>
                    <a:pt x="91198" y="2429"/>
                  </a:lnTo>
                  <a:lnTo>
                    <a:pt x="91236" y="2486"/>
                  </a:lnTo>
                  <a:lnTo>
                    <a:pt x="91293" y="2505"/>
                  </a:lnTo>
                  <a:lnTo>
                    <a:pt x="91370" y="2524"/>
                  </a:lnTo>
                  <a:lnTo>
                    <a:pt x="91446" y="2505"/>
                  </a:lnTo>
                  <a:lnTo>
                    <a:pt x="92498" y="2199"/>
                  </a:lnTo>
                  <a:lnTo>
                    <a:pt x="92574" y="2142"/>
                  </a:lnTo>
                  <a:lnTo>
                    <a:pt x="92632" y="2085"/>
                  </a:lnTo>
                  <a:lnTo>
                    <a:pt x="92651" y="2008"/>
                  </a:lnTo>
                  <a:lnTo>
                    <a:pt x="92651" y="1913"/>
                  </a:lnTo>
                  <a:lnTo>
                    <a:pt x="92613" y="1836"/>
                  </a:lnTo>
                  <a:lnTo>
                    <a:pt x="92536" y="1779"/>
                  </a:lnTo>
                  <a:lnTo>
                    <a:pt x="92460" y="1760"/>
                  </a:lnTo>
                  <a:close/>
                  <a:moveTo>
                    <a:pt x="89916" y="2563"/>
                  </a:moveTo>
                  <a:lnTo>
                    <a:pt x="89821" y="2582"/>
                  </a:lnTo>
                  <a:lnTo>
                    <a:pt x="88788" y="2964"/>
                  </a:lnTo>
                  <a:lnTo>
                    <a:pt x="88712" y="3022"/>
                  </a:lnTo>
                  <a:lnTo>
                    <a:pt x="88654" y="3079"/>
                  </a:lnTo>
                  <a:lnTo>
                    <a:pt x="88635" y="3156"/>
                  </a:lnTo>
                  <a:lnTo>
                    <a:pt x="88654" y="3251"/>
                  </a:lnTo>
                  <a:lnTo>
                    <a:pt x="88693" y="3309"/>
                  </a:lnTo>
                  <a:lnTo>
                    <a:pt x="88731" y="3366"/>
                  </a:lnTo>
                  <a:lnTo>
                    <a:pt x="88788" y="3385"/>
                  </a:lnTo>
                  <a:lnTo>
                    <a:pt x="88865" y="3404"/>
                  </a:lnTo>
                  <a:lnTo>
                    <a:pt x="88941" y="3385"/>
                  </a:lnTo>
                  <a:lnTo>
                    <a:pt x="89974" y="3003"/>
                  </a:lnTo>
                  <a:lnTo>
                    <a:pt x="90050" y="2945"/>
                  </a:lnTo>
                  <a:lnTo>
                    <a:pt x="90108" y="2888"/>
                  </a:lnTo>
                  <a:lnTo>
                    <a:pt x="90127" y="2811"/>
                  </a:lnTo>
                  <a:lnTo>
                    <a:pt x="90108" y="2716"/>
                  </a:lnTo>
                  <a:lnTo>
                    <a:pt x="90069" y="2639"/>
                  </a:lnTo>
                  <a:lnTo>
                    <a:pt x="89993" y="2582"/>
                  </a:lnTo>
                  <a:lnTo>
                    <a:pt x="89916" y="2563"/>
                  </a:lnTo>
                  <a:close/>
                  <a:moveTo>
                    <a:pt x="87335" y="3538"/>
                  </a:moveTo>
                  <a:lnTo>
                    <a:pt x="86321" y="3997"/>
                  </a:lnTo>
                  <a:lnTo>
                    <a:pt x="86245" y="4054"/>
                  </a:lnTo>
                  <a:lnTo>
                    <a:pt x="86207" y="4112"/>
                  </a:lnTo>
                  <a:lnTo>
                    <a:pt x="86187" y="4207"/>
                  </a:lnTo>
                  <a:lnTo>
                    <a:pt x="86207" y="4284"/>
                  </a:lnTo>
                  <a:lnTo>
                    <a:pt x="86245" y="4341"/>
                  </a:lnTo>
                  <a:lnTo>
                    <a:pt x="86283" y="4379"/>
                  </a:lnTo>
                  <a:lnTo>
                    <a:pt x="86340" y="4418"/>
                  </a:lnTo>
                  <a:lnTo>
                    <a:pt x="86398" y="4418"/>
                  </a:lnTo>
                  <a:lnTo>
                    <a:pt x="86493" y="4399"/>
                  </a:lnTo>
                  <a:lnTo>
                    <a:pt x="87507" y="3959"/>
                  </a:lnTo>
                  <a:lnTo>
                    <a:pt x="87583" y="3901"/>
                  </a:lnTo>
                  <a:lnTo>
                    <a:pt x="87622" y="3844"/>
                  </a:lnTo>
                  <a:lnTo>
                    <a:pt x="87641" y="3748"/>
                  </a:lnTo>
                  <a:lnTo>
                    <a:pt x="87622" y="3672"/>
                  </a:lnTo>
                  <a:lnTo>
                    <a:pt x="87583" y="3595"/>
                  </a:lnTo>
                  <a:lnTo>
                    <a:pt x="87507" y="3538"/>
                  </a:lnTo>
                  <a:close/>
                  <a:moveTo>
                    <a:pt x="84983" y="4647"/>
                  </a:moveTo>
                  <a:lnTo>
                    <a:pt x="84906" y="4666"/>
                  </a:lnTo>
                  <a:lnTo>
                    <a:pt x="83912" y="5163"/>
                  </a:lnTo>
                  <a:lnTo>
                    <a:pt x="83835" y="5221"/>
                  </a:lnTo>
                  <a:lnTo>
                    <a:pt x="83797" y="5297"/>
                  </a:lnTo>
                  <a:lnTo>
                    <a:pt x="83797" y="5374"/>
                  </a:lnTo>
                  <a:lnTo>
                    <a:pt x="83816" y="5469"/>
                  </a:lnTo>
                  <a:lnTo>
                    <a:pt x="83854" y="5527"/>
                  </a:lnTo>
                  <a:lnTo>
                    <a:pt x="83912" y="5546"/>
                  </a:lnTo>
                  <a:lnTo>
                    <a:pt x="83950" y="5584"/>
                  </a:lnTo>
                  <a:lnTo>
                    <a:pt x="84065" y="5584"/>
                  </a:lnTo>
                  <a:lnTo>
                    <a:pt x="84122" y="5565"/>
                  </a:lnTo>
                  <a:lnTo>
                    <a:pt x="85097" y="5049"/>
                  </a:lnTo>
                  <a:lnTo>
                    <a:pt x="85174" y="5010"/>
                  </a:lnTo>
                  <a:lnTo>
                    <a:pt x="85212" y="4934"/>
                  </a:lnTo>
                  <a:lnTo>
                    <a:pt x="85231" y="4838"/>
                  </a:lnTo>
                  <a:lnTo>
                    <a:pt x="85193" y="4762"/>
                  </a:lnTo>
                  <a:lnTo>
                    <a:pt x="85155" y="4685"/>
                  </a:lnTo>
                  <a:lnTo>
                    <a:pt x="85078" y="4647"/>
                  </a:lnTo>
                  <a:close/>
                  <a:moveTo>
                    <a:pt x="82631" y="5890"/>
                  </a:moveTo>
                  <a:lnTo>
                    <a:pt x="82554" y="5928"/>
                  </a:lnTo>
                  <a:lnTo>
                    <a:pt x="81579" y="6483"/>
                  </a:lnTo>
                  <a:lnTo>
                    <a:pt x="81521" y="6540"/>
                  </a:lnTo>
                  <a:lnTo>
                    <a:pt x="81483" y="6617"/>
                  </a:lnTo>
                  <a:lnTo>
                    <a:pt x="81483" y="6712"/>
                  </a:lnTo>
                  <a:lnTo>
                    <a:pt x="81521" y="6789"/>
                  </a:lnTo>
                  <a:lnTo>
                    <a:pt x="81541" y="6846"/>
                  </a:lnTo>
                  <a:lnTo>
                    <a:pt x="81598" y="6865"/>
                  </a:lnTo>
                  <a:lnTo>
                    <a:pt x="81655" y="6885"/>
                  </a:lnTo>
                  <a:lnTo>
                    <a:pt x="81694" y="6904"/>
                  </a:lnTo>
                  <a:lnTo>
                    <a:pt x="81770" y="6885"/>
                  </a:lnTo>
                  <a:lnTo>
                    <a:pt x="81808" y="6865"/>
                  </a:lnTo>
                  <a:lnTo>
                    <a:pt x="82764" y="6311"/>
                  </a:lnTo>
                  <a:lnTo>
                    <a:pt x="82841" y="6253"/>
                  </a:lnTo>
                  <a:lnTo>
                    <a:pt x="82879" y="6177"/>
                  </a:lnTo>
                  <a:lnTo>
                    <a:pt x="82879" y="6081"/>
                  </a:lnTo>
                  <a:lnTo>
                    <a:pt x="82841" y="6005"/>
                  </a:lnTo>
                  <a:lnTo>
                    <a:pt x="82784" y="5928"/>
                  </a:lnTo>
                  <a:lnTo>
                    <a:pt x="82707" y="5890"/>
                  </a:lnTo>
                  <a:close/>
                  <a:moveTo>
                    <a:pt x="80355" y="7286"/>
                  </a:moveTo>
                  <a:lnTo>
                    <a:pt x="80278" y="7324"/>
                  </a:lnTo>
                  <a:lnTo>
                    <a:pt x="79341" y="7955"/>
                  </a:lnTo>
                  <a:lnTo>
                    <a:pt x="79284" y="8013"/>
                  </a:lnTo>
                  <a:lnTo>
                    <a:pt x="79265" y="8089"/>
                  </a:lnTo>
                  <a:lnTo>
                    <a:pt x="79265" y="8185"/>
                  </a:lnTo>
                  <a:lnTo>
                    <a:pt x="79284" y="8261"/>
                  </a:lnTo>
                  <a:lnTo>
                    <a:pt x="79322" y="8300"/>
                  </a:lnTo>
                  <a:lnTo>
                    <a:pt x="79380" y="8319"/>
                  </a:lnTo>
                  <a:lnTo>
                    <a:pt x="79418" y="8338"/>
                  </a:lnTo>
                  <a:lnTo>
                    <a:pt x="79475" y="8357"/>
                  </a:lnTo>
                  <a:lnTo>
                    <a:pt x="79533" y="8338"/>
                  </a:lnTo>
                  <a:lnTo>
                    <a:pt x="79609" y="8319"/>
                  </a:lnTo>
                  <a:lnTo>
                    <a:pt x="80508" y="7688"/>
                  </a:lnTo>
                  <a:lnTo>
                    <a:pt x="80584" y="7630"/>
                  </a:lnTo>
                  <a:lnTo>
                    <a:pt x="80603" y="7554"/>
                  </a:lnTo>
                  <a:lnTo>
                    <a:pt x="80603" y="7458"/>
                  </a:lnTo>
                  <a:lnTo>
                    <a:pt x="80584" y="7382"/>
                  </a:lnTo>
                  <a:lnTo>
                    <a:pt x="80508" y="7324"/>
                  </a:lnTo>
                  <a:lnTo>
                    <a:pt x="80431" y="7286"/>
                  </a:lnTo>
                  <a:close/>
                  <a:moveTo>
                    <a:pt x="78251" y="8816"/>
                  </a:moveTo>
                  <a:lnTo>
                    <a:pt x="78156" y="8835"/>
                  </a:lnTo>
                  <a:lnTo>
                    <a:pt x="78079" y="8873"/>
                  </a:lnTo>
                  <a:lnTo>
                    <a:pt x="77200" y="9543"/>
                  </a:lnTo>
                  <a:lnTo>
                    <a:pt x="77142" y="9619"/>
                  </a:lnTo>
                  <a:lnTo>
                    <a:pt x="77123" y="9696"/>
                  </a:lnTo>
                  <a:lnTo>
                    <a:pt x="77123" y="9791"/>
                  </a:lnTo>
                  <a:lnTo>
                    <a:pt x="77161" y="9868"/>
                  </a:lnTo>
                  <a:lnTo>
                    <a:pt x="77200" y="9906"/>
                  </a:lnTo>
                  <a:lnTo>
                    <a:pt x="77257" y="9925"/>
                  </a:lnTo>
                  <a:lnTo>
                    <a:pt x="77353" y="9944"/>
                  </a:lnTo>
                  <a:lnTo>
                    <a:pt x="77410" y="9925"/>
                  </a:lnTo>
                  <a:lnTo>
                    <a:pt x="77486" y="9887"/>
                  </a:lnTo>
                  <a:lnTo>
                    <a:pt x="78347" y="9218"/>
                  </a:lnTo>
                  <a:lnTo>
                    <a:pt x="78404" y="9160"/>
                  </a:lnTo>
                  <a:lnTo>
                    <a:pt x="78443" y="9065"/>
                  </a:lnTo>
                  <a:lnTo>
                    <a:pt x="78443" y="8988"/>
                  </a:lnTo>
                  <a:lnTo>
                    <a:pt x="78404" y="8912"/>
                  </a:lnTo>
                  <a:lnTo>
                    <a:pt x="78328" y="8854"/>
                  </a:lnTo>
                  <a:lnTo>
                    <a:pt x="78251" y="8816"/>
                  </a:lnTo>
                  <a:close/>
                  <a:moveTo>
                    <a:pt x="76090" y="10499"/>
                  </a:moveTo>
                  <a:lnTo>
                    <a:pt x="76014" y="10537"/>
                  </a:lnTo>
                  <a:lnTo>
                    <a:pt x="75173" y="11283"/>
                  </a:lnTo>
                  <a:lnTo>
                    <a:pt x="75115" y="11359"/>
                  </a:lnTo>
                  <a:lnTo>
                    <a:pt x="75096" y="11436"/>
                  </a:lnTo>
                  <a:lnTo>
                    <a:pt x="75115" y="11531"/>
                  </a:lnTo>
                  <a:lnTo>
                    <a:pt x="75153" y="11589"/>
                  </a:lnTo>
                  <a:lnTo>
                    <a:pt x="75230" y="11646"/>
                  </a:lnTo>
                  <a:lnTo>
                    <a:pt x="75326" y="11665"/>
                  </a:lnTo>
                  <a:lnTo>
                    <a:pt x="75402" y="11665"/>
                  </a:lnTo>
                  <a:lnTo>
                    <a:pt x="75479" y="11608"/>
                  </a:lnTo>
                  <a:lnTo>
                    <a:pt x="76301" y="10881"/>
                  </a:lnTo>
                  <a:lnTo>
                    <a:pt x="76358" y="10805"/>
                  </a:lnTo>
                  <a:lnTo>
                    <a:pt x="76377" y="10728"/>
                  </a:lnTo>
                  <a:lnTo>
                    <a:pt x="76358" y="10652"/>
                  </a:lnTo>
                  <a:lnTo>
                    <a:pt x="76320" y="10575"/>
                  </a:lnTo>
                  <a:lnTo>
                    <a:pt x="76243" y="10518"/>
                  </a:lnTo>
                  <a:lnTo>
                    <a:pt x="76167" y="10499"/>
                  </a:lnTo>
                  <a:close/>
                  <a:moveTo>
                    <a:pt x="74102" y="12296"/>
                  </a:moveTo>
                  <a:lnTo>
                    <a:pt x="74044" y="12354"/>
                  </a:lnTo>
                  <a:lnTo>
                    <a:pt x="73241" y="13138"/>
                  </a:lnTo>
                  <a:lnTo>
                    <a:pt x="73203" y="13214"/>
                  </a:lnTo>
                  <a:lnTo>
                    <a:pt x="73184" y="13291"/>
                  </a:lnTo>
                  <a:lnTo>
                    <a:pt x="73203" y="13367"/>
                  </a:lnTo>
                  <a:lnTo>
                    <a:pt x="73241" y="13444"/>
                  </a:lnTo>
                  <a:lnTo>
                    <a:pt x="73318" y="13501"/>
                  </a:lnTo>
                  <a:lnTo>
                    <a:pt x="73490" y="13501"/>
                  </a:lnTo>
                  <a:lnTo>
                    <a:pt x="73547" y="13444"/>
                  </a:lnTo>
                  <a:lnTo>
                    <a:pt x="74350" y="12679"/>
                  </a:lnTo>
                  <a:lnTo>
                    <a:pt x="74389" y="12602"/>
                  </a:lnTo>
                  <a:lnTo>
                    <a:pt x="74408" y="12507"/>
                  </a:lnTo>
                  <a:lnTo>
                    <a:pt x="74389" y="12430"/>
                  </a:lnTo>
                  <a:lnTo>
                    <a:pt x="74350" y="12354"/>
                  </a:lnTo>
                  <a:lnTo>
                    <a:pt x="74274" y="12315"/>
                  </a:lnTo>
                  <a:lnTo>
                    <a:pt x="74197" y="12296"/>
                  </a:lnTo>
                  <a:close/>
                  <a:moveTo>
                    <a:pt x="72304" y="14170"/>
                  </a:moveTo>
                  <a:lnTo>
                    <a:pt x="72228" y="14190"/>
                  </a:lnTo>
                  <a:lnTo>
                    <a:pt x="72151" y="14247"/>
                  </a:lnTo>
                  <a:lnTo>
                    <a:pt x="71367" y="15031"/>
                  </a:lnTo>
                  <a:lnTo>
                    <a:pt x="71329" y="15107"/>
                  </a:lnTo>
                  <a:lnTo>
                    <a:pt x="71310" y="15184"/>
                  </a:lnTo>
                  <a:lnTo>
                    <a:pt x="71329" y="15280"/>
                  </a:lnTo>
                  <a:lnTo>
                    <a:pt x="71386" y="15356"/>
                  </a:lnTo>
                  <a:lnTo>
                    <a:pt x="71444" y="15394"/>
                  </a:lnTo>
                  <a:lnTo>
                    <a:pt x="71539" y="15413"/>
                  </a:lnTo>
                  <a:lnTo>
                    <a:pt x="71616" y="15394"/>
                  </a:lnTo>
                  <a:lnTo>
                    <a:pt x="71692" y="15337"/>
                  </a:lnTo>
                  <a:lnTo>
                    <a:pt x="72457" y="14553"/>
                  </a:lnTo>
                  <a:lnTo>
                    <a:pt x="72514" y="14476"/>
                  </a:lnTo>
                  <a:lnTo>
                    <a:pt x="72534" y="14381"/>
                  </a:lnTo>
                  <a:lnTo>
                    <a:pt x="72514" y="14304"/>
                  </a:lnTo>
                  <a:lnTo>
                    <a:pt x="72457" y="14228"/>
                  </a:lnTo>
                  <a:lnTo>
                    <a:pt x="72381" y="14190"/>
                  </a:lnTo>
                  <a:lnTo>
                    <a:pt x="72304" y="14170"/>
                  </a:lnTo>
                  <a:close/>
                  <a:moveTo>
                    <a:pt x="70449" y="16083"/>
                  </a:moveTo>
                  <a:lnTo>
                    <a:pt x="70373" y="16102"/>
                  </a:lnTo>
                  <a:lnTo>
                    <a:pt x="70296" y="16140"/>
                  </a:lnTo>
                  <a:lnTo>
                    <a:pt x="69512" y="16943"/>
                  </a:lnTo>
                  <a:lnTo>
                    <a:pt x="69474" y="17020"/>
                  </a:lnTo>
                  <a:lnTo>
                    <a:pt x="69455" y="17096"/>
                  </a:lnTo>
                  <a:lnTo>
                    <a:pt x="69474" y="17173"/>
                  </a:lnTo>
                  <a:lnTo>
                    <a:pt x="69512" y="17249"/>
                  </a:lnTo>
                  <a:lnTo>
                    <a:pt x="69589" y="17307"/>
                  </a:lnTo>
                  <a:lnTo>
                    <a:pt x="69761" y="17307"/>
                  </a:lnTo>
                  <a:lnTo>
                    <a:pt x="69837" y="17249"/>
                  </a:lnTo>
                  <a:lnTo>
                    <a:pt x="70621" y="16465"/>
                  </a:lnTo>
                  <a:lnTo>
                    <a:pt x="70660" y="16389"/>
                  </a:lnTo>
                  <a:lnTo>
                    <a:pt x="70679" y="16293"/>
                  </a:lnTo>
                  <a:lnTo>
                    <a:pt x="70660" y="16217"/>
                  </a:lnTo>
                  <a:lnTo>
                    <a:pt x="70602" y="16140"/>
                  </a:lnTo>
                  <a:lnTo>
                    <a:pt x="70526" y="16102"/>
                  </a:lnTo>
                  <a:lnTo>
                    <a:pt x="70449" y="16083"/>
                  </a:lnTo>
                  <a:close/>
                  <a:moveTo>
                    <a:pt x="68575" y="17957"/>
                  </a:moveTo>
                  <a:lnTo>
                    <a:pt x="68499" y="17976"/>
                  </a:lnTo>
                  <a:lnTo>
                    <a:pt x="68422" y="18033"/>
                  </a:lnTo>
                  <a:lnTo>
                    <a:pt x="67619" y="18798"/>
                  </a:lnTo>
                  <a:lnTo>
                    <a:pt x="67581" y="18856"/>
                  </a:lnTo>
                  <a:lnTo>
                    <a:pt x="67562" y="18951"/>
                  </a:lnTo>
                  <a:lnTo>
                    <a:pt x="67562" y="19028"/>
                  </a:lnTo>
                  <a:lnTo>
                    <a:pt x="67619" y="19104"/>
                  </a:lnTo>
                  <a:lnTo>
                    <a:pt x="67696" y="19162"/>
                  </a:lnTo>
                  <a:lnTo>
                    <a:pt x="67772" y="19181"/>
                  </a:lnTo>
                  <a:lnTo>
                    <a:pt x="67848" y="19162"/>
                  </a:lnTo>
                  <a:lnTo>
                    <a:pt x="67925" y="19123"/>
                  </a:lnTo>
                  <a:lnTo>
                    <a:pt x="68728" y="18339"/>
                  </a:lnTo>
                  <a:lnTo>
                    <a:pt x="68786" y="18282"/>
                  </a:lnTo>
                  <a:lnTo>
                    <a:pt x="68805" y="18186"/>
                  </a:lnTo>
                  <a:lnTo>
                    <a:pt x="68786" y="18110"/>
                  </a:lnTo>
                  <a:lnTo>
                    <a:pt x="68728" y="18033"/>
                  </a:lnTo>
                  <a:lnTo>
                    <a:pt x="68671" y="17976"/>
                  </a:lnTo>
                  <a:lnTo>
                    <a:pt x="68575" y="17957"/>
                  </a:lnTo>
                  <a:close/>
                  <a:moveTo>
                    <a:pt x="26180" y="19754"/>
                  </a:moveTo>
                  <a:lnTo>
                    <a:pt x="25070" y="19793"/>
                  </a:lnTo>
                  <a:lnTo>
                    <a:pt x="24975" y="19831"/>
                  </a:lnTo>
                  <a:lnTo>
                    <a:pt x="24917" y="19869"/>
                  </a:lnTo>
                  <a:lnTo>
                    <a:pt x="24860" y="19946"/>
                  </a:lnTo>
                  <a:lnTo>
                    <a:pt x="24860" y="20041"/>
                  </a:lnTo>
                  <a:lnTo>
                    <a:pt x="24879" y="20118"/>
                  </a:lnTo>
                  <a:lnTo>
                    <a:pt x="24917" y="20175"/>
                  </a:lnTo>
                  <a:lnTo>
                    <a:pt x="24994" y="20232"/>
                  </a:lnTo>
                  <a:lnTo>
                    <a:pt x="25070" y="20252"/>
                  </a:lnTo>
                  <a:lnTo>
                    <a:pt x="25090" y="20252"/>
                  </a:lnTo>
                  <a:lnTo>
                    <a:pt x="26180" y="20213"/>
                  </a:lnTo>
                  <a:lnTo>
                    <a:pt x="26275" y="20194"/>
                  </a:lnTo>
                  <a:lnTo>
                    <a:pt x="26333" y="20137"/>
                  </a:lnTo>
                  <a:lnTo>
                    <a:pt x="26390" y="20060"/>
                  </a:lnTo>
                  <a:lnTo>
                    <a:pt x="26409" y="19984"/>
                  </a:lnTo>
                  <a:lnTo>
                    <a:pt x="26390" y="19888"/>
                  </a:lnTo>
                  <a:lnTo>
                    <a:pt x="26333" y="19831"/>
                  </a:lnTo>
                  <a:lnTo>
                    <a:pt x="26256" y="19773"/>
                  </a:lnTo>
                  <a:lnTo>
                    <a:pt x="26180" y="19754"/>
                  </a:lnTo>
                  <a:close/>
                  <a:moveTo>
                    <a:pt x="27748" y="19773"/>
                  </a:moveTo>
                  <a:lnTo>
                    <a:pt x="27652" y="19793"/>
                  </a:lnTo>
                  <a:lnTo>
                    <a:pt x="27576" y="19831"/>
                  </a:lnTo>
                  <a:lnTo>
                    <a:pt x="27537" y="19907"/>
                  </a:lnTo>
                  <a:lnTo>
                    <a:pt x="27518" y="19984"/>
                  </a:lnTo>
                  <a:lnTo>
                    <a:pt x="27518" y="20079"/>
                  </a:lnTo>
                  <a:lnTo>
                    <a:pt x="27576" y="20156"/>
                  </a:lnTo>
                  <a:lnTo>
                    <a:pt x="27633" y="20194"/>
                  </a:lnTo>
                  <a:lnTo>
                    <a:pt x="27729" y="20213"/>
                  </a:lnTo>
                  <a:lnTo>
                    <a:pt x="28819" y="20271"/>
                  </a:lnTo>
                  <a:lnTo>
                    <a:pt x="28838" y="20271"/>
                  </a:lnTo>
                  <a:lnTo>
                    <a:pt x="28914" y="20252"/>
                  </a:lnTo>
                  <a:lnTo>
                    <a:pt x="28991" y="20213"/>
                  </a:lnTo>
                  <a:lnTo>
                    <a:pt x="29029" y="20156"/>
                  </a:lnTo>
                  <a:lnTo>
                    <a:pt x="29067" y="20079"/>
                  </a:lnTo>
                  <a:lnTo>
                    <a:pt x="29048" y="19984"/>
                  </a:lnTo>
                  <a:lnTo>
                    <a:pt x="29010" y="19907"/>
                  </a:lnTo>
                  <a:lnTo>
                    <a:pt x="28933" y="19850"/>
                  </a:lnTo>
                  <a:lnTo>
                    <a:pt x="28857" y="19831"/>
                  </a:lnTo>
                  <a:lnTo>
                    <a:pt x="27748" y="19773"/>
                  </a:lnTo>
                  <a:close/>
                  <a:moveTo>
                    <a:pt x="23502" y="19926"/>
                  </a:moveTo>
                  <a:lnTo>
                    <a:pt x="22393" y="20060"/>
                  </a:lnTo>
                  <a:lnTo>
                    <a:pt x="22317" y="20079"/>
                  </a:lnTo>
                  <a:lnTo>
                    <a:pt x="22240" y="20137"/>
                  </a:lnTo>
                  <a:lnTo>
                    <a:pt x="22202" y="20213"/>
                  </a:lnTo>
                  <a:lnTo>
                    <a:pt x="22202" y="20309"/>
                  </a:lnTo>
                  <a:lnTo>
                    <a:pt x="22240" y="20385"/>
                  </a:lnTo>
                  <a:lnTo>
                    <a:pt x="22279" y="20443"/>
                  </a:lnTo>
                  <a:lnTo>
                    <a:pt x="22355" y="20481"/>
                  </a:lnTo>
                  <a:lnTo>
                    <a:pt x="22432" y="20500"/>
                  </a:lnTo>
                  <a:lnTo>
                    <a:pt x="22451" y="20481"/>
                  </a:lnTo>
                  <a:lnTo>
                    <a:pt x="23541" y="20366"/>
                  </a:lnTo>
                  <a:lnTo>
                    <a:pt x="23636" y="20328"/>
                  </a:lnTo>
                  <a:lnTo>
                    <a:pt x="23694" y="20271"/>
                  </a:lnTo>
                  <a:lnTo>
                    <a:pt x="23732" y="20213"/>
                  </a:lnTo>
                  <a:lnTo>
                    <a:pt x="23751" y="20118"/>
                  </a:lnTo>
                  <a:lnTo>
                    <a:pt x="23713" y="20041"/>
                  </a:lnTo>
                  <a:lnTo>
                    <a:pt x="23675" y="19965"/>
                  </a:lnTo>
                  <a:lnTo>
                    <a:pt x="23598" y="19926"/>
                  </a:lnTo>
                  <a:close/>
                  <a:moveTo>
                    <a:pt x="30329" y="19984"/>
                  </a:moveTo>
                  <a:lnTo>
                    <a:pt x="30253" y="20022"/>
                  </a:lnTo>
                  <a:lnTo>
                    <a:pt x="30195" y="20099"/>
                  </a:lnTo>
                  <a:lnTo>
                    <a:pt x="30157" y="20175"/>
                  </a:lnTo>
                  <a:lnTo>
                    <a:pt x="30176" y="20271"/>
                  </a:lnTo>
                  <a:lnTo>
                    <a:pt x="30215" y="20347"/>
                  </a:lnTo>
                  <a:lnTo>
                    <a:pt x="30272" y="20404"/>
                  </a:lnTo>
                  <a:lnTo>
                    <a:pt x="30348" y="20424"/>
                  </a:lnTo>
                  <a:lnTo>
                    <a:pt x="31438" y="20577"/>
                  </a:lnTo>
                  <a:lnTo>
                    <a:pt x="31553" y="20577"/>
                  </a:lnTo>
                  <a:lnTo>
                    <a:pt x="31630" y="20538"/>
                  </a:lnTo>
                  <a:lnTo>
                    <a:pt x="31668" y="20462"/>
                  </a:lnTo>
                  <a:lnTo>
                    <a:pt x="31706" y="20385"/>
                  </a:lnTo>
                  <a:lnTo>
                    <a:pt x="31687" y="20309"/>
                  </a:lnTo>
                  <a:lnTo>
                    <a:pt x="31668" y="20232"/>
                  </a:lnTo>
                  <a:lnTo>
                    <a:pt x="31591" y="20175"/>
                  </a:lnTo>
                  <a:lnTo>
                    <a:pt x="31515" y="20137"/>
                  </a:lnTo>
                  <a:lnTo>
                    <a:pt x="30406" y="19984"/>
                  </a:lnTo>
                  <a:close/>
                  <a:moveTo>
                    <a:pt x="66644" y="19773"/>
                  </a:moveTo>
                  <a:lnTo>
                    <a:pt x="66567" y="19793"/>
                  </a:lnTo>
                  <a:lnTo>
                    <a:pt x="66491" y="19831"/>
                  </a:lnTo>
                  <a:lnTo>
                    <a:pt x="65649" y="20538"/>
                  </a:lnTo>
                  <a:lnTo>
                    <a:pt x="65592" y="20615"/>
                  </a:lnTo>
                  <a:lnTo>
                    <a:pt x="65573" y="20691"/>
                  </a:lnTo>
                  <a:lnTo>
                    <a:pt x="65573" y="20787"/>
                  </a:lnTo>
                  <a:lnTo>
                    <a:pt x="65611" y="20863"/>
                  </a:lnTo>
                  <a:lnTo>
                    <a:pt x="65688" y="20921"/>
                  </a:lnTo>
                  <a:lnTo>
                    <a:pt x="65783" y="20940"/>
                  </a:lnTo>
                  <a:lnTo>
                    <a:pt x="65860" y="20921"/>
                  </a:lnTo>
                  <a:lnTo>
                    <a:pt x="65936" y="20883"/>
                  </a:lnTo>
                  <a:lnTo>
                    <a:pt x="66778" y="20156"/>
                  </a:lnTo>
                  <a:lnTo>
                    <a:pt x="66835" y="20099"/>
                  </a:lnTo>
                  <a:lnTo>
                    <a:pt x="66854" y="20022"/>
                  </a:lnTo>
                  <a:lnTo>
                    <a:pt x="66835" y="19926"/>
                  </a:lnTo>
                  <a:lnTo>
                    <a:pt x="66797" y="19850"/>
                  </a:lnTo>
                  <a:lnTo>
                    <a:pt x="66720" y="19793"/>
                  </a:lnTo>
                  <a:lnTo>
                    <a:pt x="66644" y="19773"/>
                  </a:lnTo>
                  <a:close/>
                  <a:moveTo>
                    <a:pt x="20844" y="20290"/>
                  </a:moveTo>
                  <a:lnTo>
                    <a:pt x="19754" y="20519"/>
                  </a:lnTo>
                  <a:lnTo>
                    <a:pt x="19678" y="20557"/>
                  </a:lnTo>
                  <a:lnTo>
                    <a:pt x="19620" y="20615"/>
                  </a:lnTo>
                  <a:lnTo>
                    <a:pt x="19582" y="20691"/>
                  </a:lnTo>
                  <a:lnTo>
                    <a:pt x="19582" y="20787"/>
                  </a:lnTo>
                  <a:lnTo>
                    <a:pt x="19620" y="20863"/>
                  </a:lnTo>
                  <a:lnTo>
                    <a:pt x="19678" y="20902"/>
                  </a:lnTo>
                  <a:lnTo>
                    <a:pt x="19735" y="20940"/>
                  </a:lnTo>
                  <a:lnTo>
                    <a:pt x="19812" y="20959"/>
                  </a:lnTo>
                  <a:lnTo>
                    <a:pt x="19850" y="20959"/>
                  </a:lnTo>
                  <a:lnTo>
                    <a:pt x="20940" y="20730"/>
                  </a:lnTo>
                  <a:lnTo>
                    <a:pt x="21016" y="20710"/>
                  </a:lnTo>
                  <a:lnTo>
                    <a:pt x="21074" y="20634"/>
                  </a:lnTo>
                  <a:lnTo>
                    <a:pt x="21112" y="20557"/>
                  </a:lnTo>
                  <a:lnTo>
                    <a:pt x="21112" y="20481"/>
                  </a:lnTo>
                  <a:lnTo>
                    <a:pt x="21074" y="20385"/>
                  </a:lnTo>
                  <a:lnTo>
                    <a:pt x="21016" y="20328"/>
                  </a:lnTo>
                  <a:lnTo>
                    <a:pt x="20940" y="20309"/>
                  </a:lnTo>
                  <a:lnTo>
                    <a:pt x="20844" y="20290"/>
                  </a:lnTo>
                  <a:close/>
                  <a:moveTo>
                    <a:pt x="32968" y="20424"/>
                  </a:moveTo>
                  <a:lnTo>
                    <a:pt x="32892" y="20462"/>
                  </a:lnTo>
                  <a:lnTo>
                    <a:pt x="32815" y="20519"/>
                  </a:lnTo>
                  <a:lnTo>
                    <a:pt x="32796" y="20596"/>
                  </a:lnTo>
                  <a:lnTo>
                    <a:pt x="32796" y="20691"/>
                  </a:lnTo>
                  <a:lnTo>
                    <a:pt x="32815" y="20768"/>
                  </a:lnTo>
                  <a:lnTo>
                    <a:pt x="32873" y="20825"/>
                  </a:lnTo>
                  <a:lnTo>
                    <a:pt x="32968" y="20863"/>
                  </a:lnTo>
                  <a:lnTo>
                    <a:pt x="34039" y="21093"/>
                  </a:lnTo>
                  <a:lnTo>
                    <a:pt x="34097" y="21112"/>
                  </a:lnTo>
                  <a:lnTo>
                    <a:pt x="34154" y="21093"/>
                  </a:lnTo>
                  <a:lnTo>
                    <a:pt x="34230" y="21055"/>
                  </a:lnTo>
                  <a:lnTo>
                    <a:pt x="34269" y="20997"/>
                  </a:lnTo>
                  <a:lnTo>
                    <a:pt x="34307" y="20940"/>
                  </a:lnTo>
                  <a:lnTo>
                    <a:pt x="34307" y="20844"/>
                  </a:lnTo>
                  <a:lnTo>
                    <a:pt x="34269" y="20768"/>
                  </a:lnTo>
                  <a:lnTo>
                    <a:pt x="34211" y="20710"/>
                  </a:lnTo>
                  <a:lnTo>
                    <a:pt x="34135" y="20672"/>
                  </a:lnTo>
                  <a:lnTo>
                    <a:pt x="33045" y="20424"/>
                  </a:lnTo>
                  <a:close/>
                  <a:moveTo>
                    <a:pt x="18244" y="20883"/>
                  </a:moveTo>
                  <a:lnTo>
                    <a:pt x="17173" y="21208"/>
                  </a:lnTo>
                  <a:lnTo>
                    <a:pt x="17096" y="21246"/>
                  </a:lnTo>
                  <a:lnTo>
                    <a:pt x="17039" y="21303"/>
                  </a:lnTo>
                  <a:lnTo>
                    <a:pt x="17020" y="21380"/>
                  </a:lnTo>
                  <a:lnTo>
                    <a:pt x="17020" y="21475"/>
                  </a:lnTo>
                  <a:lnTo>
                    <a:pt x="17058" y="21533"/>
                  </a:lnTo>
                  <a:lnTo>
                    <a:pt x="17096" y="21590"/>
                  </a:lnTo>
                  <a:lnTo>
                    <a:pt x="17173" y="21628"/>
                  </a:lnTo>
                  <a:lnTo>
                    <a:pt x="17307" y="21628"/>
                  </a:lnTo>
                  <a:lnTo>
                    <a:pt x="18358" y="21322"/>
                  </a:lnTo>
                  <a:lnTo>
                    <a:pt x="18435" y="21284"/>
                  </a:lnTo>
                  <a:lnTo>
                    <a:pt x="18492" y="21208"/>
                  </a:lnTo>
                  <a:lnTo>
                    <a:pt x="18511" y="21131"/>
                  </a:lnTo>
                  <a:lnTo>
                    <a:pt x="18511" y="21055"/>
                  </a:lnTo>
                  <a:lnTo>
                    <a:pt x="18473" y="20978"/>
                  </a:lnTo>
                  <a:lnTo>
                    <a:pt x="18416" y="20921"/>
                  </a:lnTo>
                  <a:lnTo>
                    <a:pt x="18339" y="20883"/>
                  </a:lnTo>
                  <a:close/>
                  <a:moveTo>
                    <a:pt x="35569" y="21055"/>
                  </a:moveTo>
                  <a:lnTo>
                    <a:pt x="35473" y="21074"/>
                  </a:lnTo>
                  <a:lnTo>
                    <a:pt x="35416" y="21131"/>
                  </a:lnTo>
                  <a:lnTo>
                    <a:pt x="35378" y="21208"/>
                  </a:lnTo>
                  <a:lnTo>
                    <a:pt x="35378" y="21303"/>
                  </a:lnTo>
                  <a:lnTo>
                    <a:pt x="35397" y="21380"/>
                  </a:lnTo>
                  <a:lnTo>
                    <a:pt x="35454" y="21437"/>
                  </a:lnTo>
                  <a:lnTo>
                    <a:pt x="35531" y="21475"/>
                  </a:lnTo>
                  <a:lnTo>
                    <a:pt x="36602" y="21781"/>
                  </a:lnTo>
                  <a:lnTo>
                    <a:pt x="36735" y="21781"/>
                  </a:lnTo>
                  <a:lnTo>
                    <a:pt x="36793" y="21743"/>
                  </a:lnTo>
                  <a:lnTo>
                    <a:pt x="36850" y="21686"/>
                  </a:lnTo>
                  <a:lnTo>
                    <a:pt x="36869" y="21628"/>
                  </a:lnTo>
                  <a:lnTo>
                    <a:pt x="36888" y="21533"/>
                  </a:lnTo>
                  <a:lnTo>
                    <a:pt x="36850" y="21456"/>
                  </a:lnTo>
                  <a:lnTo>
                    <a:pt x="36793" y="21399"/>
                  </a:lnTo>
                  <a:lnTo>
                    <a:pt x="36716" y="21361"/>
                  </a:lnTo>
                  <a:lnTo>
                    <a:pt x="35645" y="21055"/>
                  </a:lnTo>
                  <a:close/>
                  <a:moveTo>
                    <a:pt x="15681" y="21686"/>
                  </a:moveTo>
                  <a:lnTo>
                    <a:pt x="14648" y="22087"/>
                  </a:lnTo>
                  <a:lnTo>
                    <a:pt x="14572" y="22126"/>
                  </a:lnTo>
                  <a:lnTo>
                    <a:pt x="14515" y="22202"/>
                  </a:lnTo>
                  <a:lnTo>
                    <a:pt x="14495" y="22279"/>
                  </a:lnTo>
                  <a:lnTo>
                    <a:pt x="14515" y="22374"/>
                  </a:lnTo>
                  <a:lnTo>
                    <a:pt x="14553" y="22432"/>
                  </a:lnTo>
                  <a:lnTo>
                    <a:pt x="14591" y="22470"/>
                  </a:lnTo>
                  <a:lnTo>
                    <a:pt x="14668" y="22508"/>
                  </a:lnTo>
                  <a:lnTo>
                    <a:pt x="14725" y="22508"/>
                  </a:lnTo>
                  <a:lnTo>
                    <a:pt x="14801" y="22489"/>
                  </a:lnTo>
                  <a:lnTo>
                    <a:pt x="15834" y="22106"/>
                  </a:lnTo>
                  <a:lnTo>
                    <a:pt x="15911" y="22068"/>
                  </a:lnTo>
                  <a:lnTo>
                    <a:pt x="15968" y="21992"/>
                  </a:lnTo>
                  <a:lnTo>
                    <a:pt x="15987" y="21915"/>
                  </a:lnTo>
                  <a:lnTo>
                    <a:pt x="15968" y="21820"/>
                  </a:lnTo>
                  <a:lnTo>
                    <a:pt x="15930" y="21743"/>
                  </a:lnTo>
                  <a:lnTo>
                    <a:pt x="15853" y="21705"/>
                  </a:lnTo>
                  <a:lnTo>
                    <a:pt x="15777" y="21686"/>
                  </a:lnTo>
                  <a:close/>
                  <a:moveTo>
                    <a:pt x="64521" y="21456"/>
                  </a:moveTo>
                  <a:lnTo>
                    <a:pt x="64425" y="21495"/>
                  </a:lnTo>
                  <a:lnTo>
                    <a:pt x="63986" y="21820"/>
                  </a:lnTo>
                  <a:lnTo>
                    <a:pt x="63546" y="22126"/>
                  </a:lnTo>
                  <a:lnTo>
                    <a:pt x="63469" y="22183"/>
                  </a:lnTo>
                  <a:lnTo>
                    <a:pt x="63450" y="22259"/>
                  </a:lnTo>
                  <a:lnTo>
                    <a:pt x="63450" y="22355"/>
                  </a:lnTo>
                  <a:lnTo>
                    <a:pt x="63469" y="22432"/>
                  </a:lnTo>
                  <a:lnTo>
                    <a:pt x="63508" y="22470"/>
                  </a:lnTo>
                  <a:lnTo>
                    <a:pt x="63565" y="22508"/>
                  </a:lnTo>
                  <a:lnTo>
                    <a:pt x="63603" y="22527"/>
                  </a:lnTo>
                  <a:lnTo>
                    <a:pt x="63718" y="22527"/>
                  </a:lnTo>
                  <a:lnTo>
                    <a:pt x="63794" y="22489"/>
                  </a:lnTo>
                  <a:lnTo>
                    <a:pt x="64234" y="22183"/>
                  </a:lnTo>
                  <a:lnTo>
                    <a:pt x="64693" y="21858"/>
                  </a:lnTo>
                  <a:lnTo>
                    <a:pt x="64751" y="21781"/>
                  </a:lnTo>
                  <a:lnTo>
                    <a:pt x="64789" y="21705"/>
                  </a:lnTo>
                  <a:lnTo>
                    <a:pt x="64789" y="21628"/>
                  </a:lnTo>
                  <a:lnTo>
                    <a:pt x="64751" y="21533"/>
                  </a:lnTo>
                  <a:lnTo>
                    <a:pt x="64674" y="21475"/>
                  </a:lnTo>
                  <a:lnTo>
                    <a:pt x="64598" y="21456"/>
                  </a:lnTo>
                  <a:close/>
                  <a:moveTo>
                    <a:pt x="38131" y="21781"/>
                  </a:moveTo>
                  <a:lnTo>
                    <a:pt x="38036" y="21820"/>
                  </a:lnTo>
                  <a:lnTo>
                    <a:pt x="37978" y="21858"/>
                  </a:lnTo>
                  <a:lnTo>
                    <a:pt x="37940" y="21934"/>
                  </a:lnTo>
                  <a:lnTo>
                    <a:pt x="37921" y="22030"/>
                  </a:lnTo>
                  <a:lnTo>
                    <a:pt x="37959" y="22106"/>
                  </a:lnTo>
                  <a:lnTo>
                    <a:pt x="37998" y="22183"/>
                  </a:lnTo>
                  <a:lnTo>
                    <a:pt x="38074" y="22221"/>
                  </a:lnTo>
                  <a:lnTo>
                    <a:pt x="39145" y="22546"/>
                  </a:lnTo>
                  <a:lnTo>
                    <a:pt x="39202" y="22565"/>
                  </a:lnTo>
                  <a:lnTo>
                    <a:pt x="39279" y="22546"/>
                  </a:lnTo>
                  <a:lnTo>
                    <a:pt x="39336" y="22508"/>
                  </a:lnTo>
                  <a:lnTo>
                    <a:pt x="39374" y="22470"/>
                  </a:lnTo>
                  <a:lnTo>
                    <a:pt x="39413" y="22412"/>
                  </a:lnTo>
                  <a:lnTo>
                    <a:pt x="39432" y="22317"/>
                  </a:lnTo>
                  <a:lnTo>
                    <a:pt x="39394" y="22240"/>
                  </a:lnTo>
                  <a:lnTo>
                    <a:pt x="39355" y="22164"/>
                  </a:lnTo>
                  <a:lnTo>
                    <a:pt x="39279" y="22126"/>
                  </a:lnTo>
                  <a:lnTo>
                    <a:pt x="38208" y="21800"/>
                  </a:lnTo>
                  <a:lnTo>
                    <a:pt x="38131" y="21781"/>
                  </a:lnTo>
                  <a:close/>
                  <a:moveTo>
                    <a:pt x="40656" y="22585"/>
                  </a:moveTo>
                  <a:lnTo>
                    <a:pt x="40579" y="22604"/>
                  </a:lnTo>
                  <a:lnTo>
                    <a:pt x="40522" y="22661"/>
                  </a:lnTo>
                  <a:lnTo>
                    <a:pt x="40464" y="22738"/>
                  </a:lnTo>
                  <a:lnTo>
                    <a:pt x="40464" y="22833"/>
                  </a:lnTo>
                  <a:lnTo>
                    <a:pt x="40484" y="22910"/>
                  </a:lnTo>
                  <a:lnTo>
                    <a:pt x="40541" y="22967"/>
                  </a:lnTo>
                  <a:lnTo>
                    <a:pt x="40617" y="23024"/>
                  </a:lnTo>
                  <a:lnTo>
                    <a:pt x="41669" y="23349"/>
                  </a:lnTo>
                  <a:lnTo>
                    <a:pt x="41746" y="23369"/>
                  </a:lnTo>
                  <a:lnTo>
                    <a:pt x="41803" y="23349"/>
                  </a:lnTo>
                  <a:lnTo>
                    <a:pt x="41880" y="23311"/>
                  </a:lnTo>
                  <a:lnTo>
                    <a:pt x="41918" y="23273"/>
                  </a:lnTo>
                  <a:lnTo>
                    <a:pt x="41956" y="23196"/>
                  </a:lnTo>
                  <a:lnTo>
                    <a:pt x="41956" y="23120"/>
                  </a:lnTo>
                  <a:lnTo>
                    <a:pt x="41937" y="23043"/>
                  </a:lnTo>
                  <a:lnTo>
                    <a:pt x="41880" y="22967"/>
                  </a:lnTo>
                  <a:lnTo>
                    <a:pt x="41803" y="22929"/>
                  </a:lnTo>
                  <a:lnTo>
                    <a:pt x="40751" y="22604"/>
                  </a:lnTo>
                  <a:lnTo>
                    <a:pt x="40656" y="22585"/>
                  </a:lnTo>
                  <a:close/>
                  <a:moveTo>
                    <a:pt x="13291" y="22680"/>
                  </a:moveTo>
                  <a:lnTo>
                    <a:pt x="13195" y="22699"/>
                  </a:lnTo>
                  <a:lnTo>
                    <a:pt x="12201" y="23158"/>
                  </a:lnTo>
                  <a:lnTo>
                    <a:pt x="12124" y="23216"/>
                  </a:lnTo>
                  <a:lnTo>
                    <a:pt x="12086" y="23292"/>
                  </a:lnTo>
                  <a:lnTo>
                    <a:pt x="12067" y="23369"/>
                  </a:lnTo>
                  <a:lnTo>
                    <a:pt x="12086" y="23464"/>
                  </a:lnTo>
                  <a:lnTo>
                    <a:pt x="12124" y="23522"/>
                  </a:lnTo>
                  <a:lnTo>
                    <a:pt x="12182" y="23560"/>
                  </a:lnTo>
                  <a:lnTo>
                    <a:pt x="12239" y="23579"/>
                  </a:lnTo>
                  <a:lnTo>
                    <a:pt x="12335" y="23579"/>
                  </a:lnTo>
                  <a:lnTo>
                    <a:pt x="12392" y="23560"/>
                  </a:lnTo>
                  <a:lnTo>
                    <a:pt x="13386" y="23101"/>
                  </a:lnTo>
                  <a:lnTo>
                    <a:pt x="13463" y="23043"/>
                  </a:lnTo>
                  <a:lnTo>
                    <a:pt x="13501" y="22967"/>
                  </a:lnTo>
                  <a:lnTo>
                    <a:pt x="13520" y="22890"/>
                  </a:lnTo>
                  <a:lnTo>
                    <a:pt x="13501" y="22795"/>
                  </a:lnTo>
                  <a:lnTo>
                    <a:pt x="13444" y="22738"/>
                  </a:lnTo>
                  <a:lnTo>
                    <a:pt x="13367" y="22680"/>
                  </a:lnTo>
                  <a:close/>
                  <a:moveTo>
                    <a:pt x="62322" y="22910"/>
                  </a:moveTo>
                  <a:lnTo>
                    <a:pt x="62226" y="22948"/>
                  </a:lnTo>
                  <a:lnTo>
                    <a:pt x="61748" y="23196"/>
                  </a:lnTo>
                  <a:lnTo>
                    <a:pt x="61270" y="23464"/>
                  </a:lnTo>
                  <a:lnTo>
                    <a:pt x="61194" y="23502"/>
                  </a:lnTo>
                  <a:lnTo>
                    <a:pt x="61155" y="23579"/>
                  </a:lnTo>
                  <a:lnTo>
                    <a:pt x="61155" y="23675"/>
                  </a:lnTo>
                  <a:lnTo>
                    <a:pt x="61175" y="23751"/>
                  </a:lnTo>
                  <a:lnTo>
                    <a:pt x="61213" y="23808"/>
                  </a:lnTo>
                  <a:lnTo>
                    <a:pt x="61251" y="23847"/>
                  </a:lnTo>
                  <a:lnTo>
                    <a:pt x="61308" y="23866"/>
                  </a:lnTo>
                  <a:lnTo>
                    <a:pt x="61423" y="23866"/>
                  </a:lnTo>
                  <a:lnTo>
                    <a:pt x="61461" y="23847"/>
                  </a:lnTo>
                  <a:lnTo>
                    <a:pt x="61959" y="23598"/>
                  </a:lnTo>
                  <a:lnTo>
                    <a:pt x="62456" y="23330"/>
                  </a:lnTo>
                  <a:lnTo>
                    <a:pt x="62513" y="23273"/>
                  </a:lnTo>
                  <a:lnTo>
                    <a:pt x="62551" y="23196"/>
                  </a:lnTo>
                  <a:lnTo>
                    <a:pt x="62571" y="23101"/>
                  </a:lnTo>
                  <a:lnTo>
                    <a:pt x="62532" y="23024"/>
                  </a:lnTo>
                  <a:lnTo>
                    <a:pt x="62475" y="22948"/>
                  </a:lnTo>
                  <a:lnTo>
                    <a:pt x="62398" y="22910"/>
                  </a:lnTo>
                  <a:close/>
                  <a:moveTo>
                    <a:pt x="43199" y="23369"/>
                  </a:moveTo>
                  <a:lnTo>
                    <a:pt x="43123" y="23407"/>
                  </a:lnTo>
                  <a:lnTo>
                    <a:pt x="43046" y="23464"/>
                  </a:lnTo>
                  <a:lnTo>
                    <a:pt x="43008" y="23541"/>
                  </a:lnTo>
                  <a:lnTo>
                    <a:pt x="43008" y="23617"/>
                  </a:lnTo>
                  <a:lnTo>
                    <a:pt x="43027" y="23694"/>
                  </a:lnTo>
                  <a:lnTo>
                    <a:pt x="43084" y="23770"/>
                  </a:lnTo>
                  <a:lnTo>
                    <a:pt x="43161" y="23808"/>
                  </a:lnTo>
                  <a:lnTo>
                    <a:pt x="44232" y="24114"/>
                  </a:lnTo>
                  <a:lnTo>
                    <a:pt x="44289" y="24133"/>
                  </a:lnTo>
                  <a:lnTo>
                    <a:pt x="44366" y="24114"/>
                  </a:lnTo>
                  <a:lnTo>
                    <a:pt x="44423" y="24095"/>
                  </a:lnTo>
                  <a:lnTo>
                    <a:pt x="44461" y="24038"/>
                  </a:lnTo>
                  <a:lnTo>
                    <a:pt x="44499" y="23961"/>
                  </a:lnTo>
                  <a:lnTo>
                    <a:pt x="44499" y="23885"/>
                  </a:lnTo>
                  <a:lnTo>
                    <a:pt x="44480" y="23808"/>
                  </a:lnTo>
                  <a:lnTo>
                    <a:pt x="44423" y="23732"/>
                  </a:lnTo>
                  <a:lnTo>
                    <a:pt x="44346" y="23694"/>
                  </a:lnTo>
                  <a:lnTo>
                    <a:pt x="43295" y="23388"/>
                  </a:lnTo>
                  <a:lnTo>
                    <a:pt x="43199" y="23369"/>
                  </a:lnTo>
                  <a:close/>
                  <a:moveTo>
                    <a:pt x="45742" y="24095"/>
                  </a:moveTo>
                  <a:lnTo>
                    <a:pt x="45666" y="24133"/>
                  </a:lnTo>
                  <a:lnTo>
                    <a:pt x="45609" y="24191"/>
                  </a:lnTo>
                  <a:lnTo>
                    <a:pt x="45570" y="24267"/>
                  </a:lnTo>
                  <a:lnTo>
                    <a:pt x="45570" y="24344"/>
                  </a:lnTo>
                  <a:lnTo>
                    <a:pt x="45589" y="24439"/>
                  </a:lnTo>
                  <a:lnTo>
                    <a:pt x="45647" y="24497"/>
                  </a:lnTo>
                  <a:lnTo>
                    <a:pt x="45723" y="24535"/>
                  </a:lnTo>
                  <a:lnTo>
                    <a:pt x="46813" y="24803"/>
                  </a:lnTo>
                  <a:lnTo>
                    <a:pt x="46852" y="24803"/>
                  </a:lnTo>
                  <a:lnTo>
                    <a:pt x="46928" y="24784"/>
                  </a:lnTo>
                  <a:lnTo>
                    <a:pt x="47004" y="24765"/>
                  </a:lnTo>
                  <a:lnTo>
                    <a:pt x="47043" y="24707"/>
                  </a:lnTo>
                  <a:lnTo>
                    <a:pt x="47081" y="24631"/>
                  </a:lnTo>
                  <a:lnTo>
                    <a:pt x="47081" y="24554"/>
                  </a:lnTo>
                  <a:lnTo>
                    <a:pt x="47043" y="24459"/>
                  </a:lnTo>
                  <a:lnTo>
                    <a:pt x="46985" y="24401"/>
                  </a:lnTo>
                  <a:lnTo>
                    <a:pt x="46909" y="24363"/>
                  </a:lnTo>
                  <a:lnTo>
                    <a:pt x="45838" y="24095"/>
                  </a:lnTo>
                  <a:close/>
                  <a:moveTo>
                    <a:pt x="10881" y="23866"/>
                  </a:moveTo>
                  <a:lnTo>
                    <a:pt x="10805" y="23885"/>
                  </a:lnTo>
                  <a:lnTo>
                    <a:pt x="9829" y="24439"/>
                  </a:lnTo>
                  <a:lnTo>
                    <a:pt x="9772" y="24497"/>
                  </a:lnTo>
                  <a:lnTo>
                    <a:pt x="9734" y="24573"/>
                  </a:lnTo>
                  <a:lnTo>
                    <a:pt x="9734" y="24650"/>
                  </a:lnTo>
                  <a:lnTo>
                    <a:pt x="9753" y="24745"/>
                  </a:lnTo>
                  <a:lnTo>
                    <a:pt x="9791" y="24784"/>
                  </a:lnTo>
                  <a:lnTo>
                    <a:pt x="9849" y="24822"/>
                  </a:lnTo>
                  <a:lnTo>
                    <a:pt x="9887" y="24841"/>
                  </a:lnTo>
                  <a:lnTo>
                    <a:pt x="10002" y="24841"/>
                  </a:lnTo>
                  <a:lnTo>
                    <a:pt x="10059" y="24822"/>
                  </a:lnTo>
                  <a:lnTo>
                    <a:pt x="11015" y="24267"/>
                  </a:lnTo>
                  <a:lnTo>
                    <a:pt x="11092" y="24210"/>
                  </a:lnTo>
                  <a:lnTo>
                    <a:pt x="11130" y="24133"/>
                  </a:lnTo>
                  <a:lnTo>
                    <a:pt x="11130" y="24057"/>
                  </a:lnTo>
                  <a:lnTo>
                    <a:pt x="11111" y="23981"/>
                  </a:lnTo>
                  <a:lnTo>
                    <a:pt x="11053" y="23904"/>
                  </a:lnTo>
                  <a:lnTo>
                    <a:pt x="10977" y="23866"/>
                  </a:lnTo>
                  <a:close/>
                  <a:moveTo>
                    <a:pt x="59951" y="24057"/>
                  </a:moveTo>
                  <a:lnTo>
                    <a:pt x="59874" y="24076"/>
                  </a:lnTo>
                  <a:lnTo>
                    <a:pt x="59358" y="24267"/>
                  </a:lnTo>
                  <a:lnTo>
                    <a:pt x="58842" y="24439"/>
                  </a:lnTo>
                  <a:lnTo>
                    <a:pt x="58765" y="24478"/>
                  </a:lnTo>
                  <a:lnTo>
                    <a:pt x="58708" y="24554"/>
                  </a:lnTo>
                  <a:lnTo>
                    <a:pt x="58689" y="24631"/>
                  </a:lnTo>
                  <a:lnTo>
                    <a:pt x="58689" y="24726"/>
                  </a:lnTo>
                  <a:lnTo>
                    <a:pt x="58727" y="24784"/>
                  </a:lnTo>
                  <a:lnTo>
                    <a:pt x="58784" y="24822"/>
                  </a:lnTo>
                  <a:lnTo>
                    <a:pt x="58842" y="24860"/>
                  </a:lnTo>
                  <a:lnTo>
                    <a:pt x="58899" y="24879"/>
                  </a:lnTo>
                  <a:lnTo>
                    <a:pt x="58975" y="24860"/>
                  </a:lnTo>
                  <a:lnTo>
                    <a:pt x="59511" y="24688"/>
                  </a:lnTo>
                  <a:lnTo>
                    <a:pt x="60027" y="24497"/>
                  </a:lnTo>
                  <a:lnTo>
                    <a:pt x="60104" y="24439"/>
                  </a:lnTo>
                  <a:lnTo>
                    <a:pt x="60161" y="24363"/>
                  </a:lnTo>
                  <a:lnTo>
                    <a:pt x="60180" y="24286"/>
                  </a:lnTo>
                  <a:lnTo>
                    <a:pt x="60161" y="24210"/>
                  </a:lnTo>
                  <a:lnTo>
                    <a:pt x="60104" y="24133"/>
                  </a:lnTo>
                  <a:lnTo>
                    <a:pt x="60046" y="24076"/>
                  </a:lnTo>
                  <a:lnTo>
                    <a:pt x="59951" y="24057"/>
                  </a:lnTo>
                  <a:close/>
                  <a:moveTo>
                    <a:pt x="48324" y="24688"/>
                  </a:moveTo>
                  <a:lnTo>
                    <a:pt x="48247" y="24726"/>
                  </a:lnTo>
                  <a:lnTo>
                    <a:pt x="48190" y="24784"/>
                  </a:lnTo>
                  <a:lnTo>
                    <a:pt x="48152" y="24860"/>
                  </a:lnTo>
                  <a:lnTo>
                    <a:pt x="48152" y="24956"/>
                  </a:lnTo>
                  <a:lnTo>
                    <a:pt x="48190" y="25032"/>
                  </a:lnTo>
                  <a:lnTo>
                    <a:pt x="48247" y="25090"/>
                  </a:lnTo>
                  <a:lnTo>
                    <a:pt x="48343" y="25128"/>
                  </a:lnTo>
                  <a:lnTo>
                    <a:pt x="49433" y="25319"/>
                  </a:lnTo>
                  <a:lnTo>
                    <a:pt x="49471" y="25319"/>
                  </a:lnTo>
                  <a:lnTo>
                    <a:pt x="49548" y="25300"/>
                  </a:lnTo>
                  <a:lnTo>
                    <a:pt x="49605" y="25262"/>
                  </a:lnTo>
                  <a:lnTo>
                    <a:pt x="49663" y="25204"/>
                  </a:lnTo>
                  <a:lnTo>
                    <a:pt x="49682" y="25128"/>
                  </a:lnTo>
                  <a:lnTo>
                    <a:pt x="49682" y="25032"/>
                  </a:lnTo>
                  <a:lnTo>
                    <a:pt x="49643" y="24956"/>
                  </a:lnTo>
                  <a:lnTo>
                    <a:pt x="49586" y="24898"/>
                  </a:lnTo>
                  <a:lnTo>
                    <a:pt x="49510" y="24879"/>
                  </a:lnTo>
                  <a:lnTo>
                    <a:pt x="48420" y="24688"/>
                  </a:lnTo>
                  <a:close/>
                  <a:moveTo>
                    <a:pt x="57369" y="24822"/>
                  </a:moveTo>
                  <a:lnTo>
                    <a:pt x="56834" y="24937"/>
                  </a:lnTo>
                  <a:lnTo>
                    <a:pt x="56279" y="25013"/>
                  </a:lnTo>
                  <a:lnTo>
                    <a:pt x="56203" y="25051"/>
                  </a:lnTo>
                  <a:lnTo>
                    <a:pt x="56145" y="25109"/>
                  </a:lnTo>
                  <a:lnTo>
                    <a:pt x="56107" y="25185"/>
                  </a:lnTo>
                  <a:lnTo>
                    <a:pt x="56088" y="25262"/>
                  </a:lnTo>
                  <a:lnTo>
                    <a:pt x="56126" y="25338"/>
                  </a:lnTo>
                  <a:lnTo>
                    <a:pt x="56164" y="25396"/>
                  </a:lnTo>
                  <a:lnTo>
                    <a:pt x="56241" y="25453"/>
                  </a:lnTo>
                  <a:lnTo>
                    <a:pt x="56356" y="25453"/>
                  </a:lnTo>
                  <a:lnTo>
                    <a:pt x="56910" y="25357"/>
                  </a:lnTo>
                  <a:lnTo>
                    <a:pt x="57446" y="25262"/>
                  </a:lnTo>
                  <a:lnTo>
                    <a:pt x="57541" y="25223"/>
                  </a:lnTo>
                  <a:lnTo>
                    <a:pt x="57599" y="25166"/>
                  </a:lnTo>
                  <a:lnTo>
                    <a:pt x="57618" y="25090"/>
                  </a:lnTo>
                  <a:lnTo>
                    <a:pt x="57618" y="24994"/>
                  </a:lnTo>
                  <a:lnTo>
                    <a:pt x="57579" y="24918"/>
                  </a:lnTo>
                  <a:lnTo>
                    <a:pt x="57522" y="24860"/>
                  </a:lnTo>
                  <a:lnTo>
                    <a:pt x="57446" y="24822"/>
                  </a:lnTo>
                  <a:close/>
                  <a:moveTo>
                    <a:pt x="51039" y="25071"/>
                  </a:moveTo>
                  <a:lnTo>
                    <a:pt x="50944" y="25090"/>
                  </a:lnTo>
                  <a:lnTo>
                    <a:pt x="50867" y="25128"/>
                  </a:lnTo>
                  <a:lnTo>
                    <a:pt x="50810" y="25185"/>
                  </a:lnTo>
                  <a:lnTo>
                    <a:pt x="50791" y="25281"/>
                  </a:lnTo>
                  <a:lnTo>
                    <a:pt x="50791" y="25357"/>
                  </a:lnTo>
                  <a:lnTo>
                    <a:pt x="50829" y="25434"/>
                  </a:lnTo>
                  <a:lnTo>
                    <a:pt x="50906" y="25491"/>
                  </a:lnTo>
                  <a:lnTo>
                    <a:pt x="50982" y="25510"/>
                  </a:lnTo>
                  <a:lnTo>
                    <a:pt x="51556" y="25568"/>
                  </a:lnTo>
                  <a:lnTo>
                    <a:pt x="52091" y="25606"/>
                  </a:lnTo>
                  <a:lnTo>
                    <a:pt x="52110" y="25606"/>
                  </a:lnTo>
                  <a:lnTo>
                    <a:pt x="52187" y="25587"/>
                  </a:lnTo>
                  <a:lnTo>
                    <a:pt x="52263" y="25549"/>
                  </a:lnTo>
                  <a:lnTo>
                    <a:pt x="52321" y="25491"/>
                  </a:lnTo>
                  <a:lnTo>
                    <a:pt x="52340" y="25396"/>
                  </a:lnTo>
                  <a:lnTo>
                    <a:pt x="52321" y="25319"/>
                  </a:lnTo>
                  <a:lnTo>
                    <a:pt x="52282" y="25243"/>
                  </a:lnTo>
                  <a:lnTo>
                    <a:pt x="52206" y="25185"/>
                  </a:lnTo>
                  <a:lnTo>
                    <a:pt x="52129" y="25166"/>
                  </a:lnTo>
                  <a:lnTo>
                    <a:pt x="51575" y="25128"/>
                  </a:lnTo>
                  <a:lnTo>
                    <a:pt x="51039" y="25071"/>
                  </a:lnTo>
                  <a:close/>
                  <a:moveTo>
                    <a:pt x="54749" y="25166"/>
                  </a:moveTo>
                  <a:lnTo>
                    <a:pt x="54214" y="25204"/>
                  </a:lnTo>
                  <a:lnTo>
                    <a:pt x="53659" y="25204"/>
                  </a:lnTo>
                  <a:lnTo>
                    <a:pt x="53583" y="25223"/>
                  </a:lnTo>
                  <a:lnTo>
                    <a:pt x="53506" y="25281"/>
                  </a:lnTo>
                  <a:lnTo>
                    <a:pt x="53468" y="25338"/>
                  </a:lnTo>
                  <a:lnTo>
                    <a:pt x="53449" y="25434"/>
                  </a:lnTo>
                  <a:lnTo>
                    <a:pt x="53468" y="25510"/>
                  </a:lnTo>
                  <a:lnTo>
                    <a:pt x="53506" y="25587"/>
                  </a:lnTo>
                  <a:lnTo>
                    <a:pt x="53583" y="25644"/>
                  </a:lnTo>
                  <a:lnTo>
                    <a:pt x="54233" y="25644"/>
                  </a:lnTo>
                  <a:lnTo>
                    <a:pt x="54788" y="25606"/>
                  </a:lnTo>
                  <a:lnTo>
                    <a:pt x="54864" y="25587"/>
                  </a:lnTo>
                  <a:lnTo>
                    <a:pt x="54941" y="25549"/>
                  </a:lnTo>
                  <a:lnTo>
                    <a:pt x="54979" y="25472"/>
                  </a:lnTo>
                  <a:lnTo>
                    <a:pt x="54998" y="25376"/>
                  </a:lnTo>
                  <a:lnTo>
                    <a:pt x="54979" y="25300"/>
                  </a:lnTo>
                  <a:lnTo>
                    <a:pt x="54921" y="25223"/>
                  </a:lnTo>
                  <a:lnTo>
                    <a:pt x="54845" y="25185"/>
                  </a:lnTo>
                  <a:lnTo>
                    <a:pt x="54749" y="25166"/>
                  </a:lnTo>
                  <a:close/>
                  <a:moveTo>
                    <a:pt x="8587" y="25223"/>
                  </a:moveTo>
                  <a:lnTo>
                    <a:pt x="8510" y="25262"/>
                  </a:lnTo>
                  <a:lnTo>
                    <a:pt x="7592" y="25893"/>
                  </a:lnTo>
                  <a:lnTo>
                    <a:pt x="7535" y="25950"/>
                  </a:lnTo>
                  <a:lnTo>
                    <a:pt x="7496" y="26027"/>
                  </a:lnTo>
                  <a:lnTo>
                    <a:pt x="7496" y="26122"/>
                  </a:lnTo>
                  <a:lnTo>
                    <a:pt x="7535" y="26199"/>
                  </a:lnTo>
                  <a:lnTo>
                    <a:pt x="7573" y="26237"/>
                  </a:lnTo>
                  <a:lnTo>
                    <a:pt x="7611" y="26275"/>
                  </a:lnTo>
                  <a:lnTo>
                    <a:pt x="7669" y="26294"/>
                  </a:lnTo>
                  <a:lnTo>
                    <a:pt x="7726" y="26294"/>
                  </a:lnTo>
                  <a:lnTo>
                    <a:pt x="7783" y="26275"/>
                  </a:lnTo>
                  <a:lnTo>
                    <a:pt x="7841" y="26256"/>
                  </a:lnTo>
                  <a:lnTo>
                    <a:pt x="8759" y="25625"/>
                  </a:lnTo>
                  <a:lnTo>
                    <a:pt x="8816" y="25568"/>
                  </a:lnTo>
                  <a:lnTo>
                    <a:pt x="8854" y="25491"/>
                  </a:lnTo>
                  <a:lnTo>
                    <a:pt x="8854" y="25415"/>
                  </a:lnTo>
                  <a:lnTo>
                    <a:pt x="8816" y="25319"/>
                  </a:lnTo>
                  <a:lnTo>
                    <a:pt x="8759" y="25262"/>
                  </a:lnTo>
                  <a:lnTo>
                    <a:pt x="8682" y="25223"/>
                  </a:lnTo>
                  <a:close/>
                  <a:moveTo>
                    <a:pt x="6502" y="26772"/>
                  </a:moveTo>
                  <a:lnTo>
                    <a:pt x="6406" y="26792"/>
                  </a:lnTo>
                  <a:lnTo>
                    <a:pt x="6330" y="26830"/>
                  </a:lnTo>
                  <a:lnTo>
                    <a:pt x="5469" y="27518"/>
                  </a:lnTo>
                  <a:lnTo>
                    <a:pt x="5412" y="27595"/>
                  </a:lnTo>
                  <a:lnTo>
                    <a:pt x="5393" y="27671"/>
                  </a:lnTo>
                  <a:lnTo>
                    <a:pt x="5393" y="27767"/>
                  </a:lnTo>
                  <a:lnTo>
                    <a:pt x="5450" y="27843"/>
                  </a:lnTo>
                  <a:lnTo>
                    <a:pt x="5527" y="27901"/>
                  </a:lnTo>
                  <a:lnTo>
                    <a:pt x="5603" y="27920"/>
                  </a:lnTo>
                  <a:lnTo>
                    <a:pt x="5680" y="27901"/>
                  </a:lnTo>
                  <a:lnTo>
                    <a:pt x="5756" y="27862"/>
                  </a:lnTo>
                  <a:lnTo>
                    <a:pt x="6617" y="27174"/>
                  </a:lnTo>
                  <a:lnTo>
                    <a:pt x="6674" y="27098"/>
                  </a:lnTo>
                  <a:lnTo>
                    <a:pt x="6693" y="27021"/>
                  </a:lnTo>
                  <a:lnTo>
                    <a:pt x="6693" y="26945"/>
                  </a:lnTo>
                  <a:lnTo>
                    <a:pt x="6655" y="26868"/>
                  </a:lnTo>
                  <a:lnTo>
                    <a:pt x="6579" y="26811"/>
                  </a:lnTo>
                  <a:lnTo>
                    <a:pt x="6502" y="26772"/>
                  </a:lnTo>
                  <a:close/>
                  <a:moveTo>
                    <a:pt x="4456" y="28494"/>
                  </a:moveTo>
                  <a:lnTo>
                    <a:pt x="4379" y="28513"/>
                  </a:lnTo>
                  <a:lnTo>
                    <a:pt x="4303" y="28551"/>
                  </a:lnTo>
                  <a:lnTo>
                    <a:pt x="3500" y="29335"/>
                  </a:lnTo>
                  <a:lnTo>
                    <a:pt x="3442" y="29411"/>
                  </a:lnTo>
                  <a:lnTo>
                    <a:pt x="3423" y="29488"/>
                  </a:lnTo>
                  <a:lnTo>
                    <a:pt x="3442" y="29564"/>
                  </a:lnTo>
                  <a:lnTo>
                    <a:pt x="3500" y="29641"/>
                  </a:lnTo>
                  <a:lnTo>
                    <a:pt x="3557" y="29698"/>
                  </a:lnTo>
                  <a:lnTo>
                    <a:pt x="3653" y="29717"/>
                  </a:lnTo>
                  <a:lnTo>
                    <a:pt x="3729" y="29698"/>
                  </a:lnTo>
                  <a:lnTo>
                    <a:pt x="3806" y="29641"/>
                  </a:lnTo>
                  <a:lnTo>
                    <a:pt x="4590" y="28876"/>
                  </a:lnTo>
                  <a:lnTo>
                    <a:pt x="4647" y="28819"/>
                  </a:lnTo>
                  <a:lnTo>
                    <a:pt x="4666" y="28723"/>
                  </a:lnTo>
                  <a:lnTo>
                    <a:pt x="4647" y="28647"/>
                  </a:lnTo>
                  <a:lnTo>
                    <a:pt x="4609" y="28570"/>
                  </a:lnTo>
                  <a:lnTo>
                    <a:pt x="4532" y="28513"/>
                  </a:lnTo>
                  <a:lnTo>
                    <a:pt x="4456" y="28494"/>
                  </a:lnTo>
                  <a:close/>
                  <a:moveTo>
                    <a:pt x="2563" y="30387"/>
                  </a:moveTo>
                  <a:lnTo>
                    <a:pt x="2486" y="30406"/>
                  </a:lnTo>
                  <a:lnTo>
                    <a:pt x="2410" y="30463"/>
                  </a:lnTo>
                  <a:lnTo>
                    <a:pt x="1683" y="31305"/>
                  </a:lnTo>
                  <a:lnTo>
                    <a:pt x="1626" y="31381"/>
                  </a:lnTo>
                  <a:lnTo>
                    <a:pt x="1626" y="31458"/>
                  </a:lnTo>
                  <a:lnTo>
                    <a:pt x="1645" y="31534"/>
                  </a:lnTo>
                  <a:lnTo>
                    <a:pt x="1702" y="31611"/>
                  </a:lnTo>
                  <a:lnTo>
                    <a:pt x="1779" y="31649"/>
                  </a:lnTo>
                  <a:lnTo>
                    <a:pt x="1836" y="31668"/>
                  </a:lnTo>
                  <a:lnTo>
                    <a:pt x="1932" y="31649"/>
                  </a:lnTo>
                  <a:lnTo>
                    <a:pt x="2008" y="31591"/>
                  </a:lnTo>
                  <a:lnTo>
                    <a:pt x="2735" y="30750"/>
                  </a:lnTo>
                  <a:lnTo>
                    <a:pt x="2792" y="30674"/>
                  </a:lnTo>
                  <a:lnTo>
                    <a:pt x="2792" y="30597"/>
                  </a:lnTo>
                  <a:lnTo>
                    <a:pt x="2773" y="30521"/>
                  </a:lnTo>
                  <a:lnTo>
                    <a:pt x="2716" y="30444"/>
                  </a:lnTo>
                  <a:lnTo>
                    <a:pt x="2639" y="30406"/>
                  </a:lnTo>
                  <a:lnTo>
                    <a:pt x="2563" y="30387"/>
                  </a:lnTo>
                  <a:close/>
                  <a:moveTo>
                    <a:pt x="842" y="32433"/>
                  </a:moveTo>
                  <a:lnTo>
                    <a:pt x="765" y="32452"/>
                  </a:lnTo>
                  <a:lnTo>
                    <a:pt x="689" y="32509"/>
                  </a:lnTo>
                  <a:lnTo>
                    <a:pt x="39" y="33427"/>
                  </a:lnTo>
                  <a:lnTo>
                    <a:pt x="0" y="33504"/>
                  </a:lnTo>
                  <a:lnTo>
                    <a:pt x="0" y="33580"/>
                  </a:lnTo>
                  <a:lnTo>
                    <a:pt x="39" y="33657"/>
                  </a:lnTo>
                  <a:lnTo>
                    <a:pt x="96" y="33733"/>
                  </a:lnTo>
                  <a:lnTo>
                    <a:pt x="153" y="33752"/>
                  </a:lnTo>
                  <a:lnTo>
                    <a:pt x="211" y="33771"/>
                  </a:lnTo>
                  <a:lnTo>
                    <a:pt x="268" y="33771"/>
                  </a:lnTo>
                  <a:lnTo>
                    <a:pt x="325" y="33752"/>
                  </a:lnTo>
                  <a:lnTo>
                    <a:pt x="364" y="33714"/>
                  </a:lnTo>
                  <a:lnTo>
                    <a:pt x="402" y="33676"/>
                  </a:lnTo>
                  <a:lnTo>
                    <a:pt x="1052" y="32777"/>
                  </a:lnTo>
                  <a:lnTo>
                    <a:pt x="1090" y="32701"/>
                  </a:lnTo>
                  <a:lnTo>
                    <a:pt x="1090" y="32624"/>
                  </a:lnTo>
                  <a:lnTo>
                    <a:pt x="1071" y="32548"/>
                  </a:lnTo>
                  <a:lnTo>
                    <a:pt x="1014" y="32471"/>
                  </a:lnTo>
                  <a:lnTo>
                    <a:pt x="937" y="324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9034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1"/>
          <p:cNvSpPr txBox="1">
            <a:spLocks noGrp="1"/>
          </p:cNvSpPr>
          <p:nvPr>
            <p:ph type="title" hasCustomPrompt="1"/>
          </p:nvPr>
        </p:nvSpPr>
        <p:spPr>
          <a:xfrm>
            <a:off x="1331400" y="1953333"/>
            <a:ext cx="9529200" cy="24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00" name="Google Shape;400;p11"/>
          <p:cNvSpPr txBox="1">
            <a:spLocks noGrp="1"/>
          </p:cNvSpPr>
          <p:nvPr>
            <p:ph type="subTitle" idx="1"/>
          </p:nvPr>
        </p:nvSpPr>
        <p:spPr>
          <a:xfrm>
            <a:off x="1329000" y="4417067"/>
            <a:ext cx="9534000" cy="48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01" name="Google Shape;401;p11"/>
          <p:cNvGrpSpPr/>
          <p:nvPr/>
        </p:nvGrpSpPr>
        <p:grpSpPr>
          <a:xfrm>
            <a:off x="3" y="-87"/>
            <a:ext cx="12146933" cy="6858085"/>
            <a:chOff x="2" y="-65"/>
            <a:chExt cx="9110200" cy="5143564"/>
          </a:xfrm>
        </p:grpSpPr>
        <p:sp>
          <p:nvSpPr>
            <p:cNvPr id="402" name="Google Shape;402;p11"/>
            <p:cNvSpPr/>
            <p:nvPr/>
          </p:nvSpPr>
          <p:spPr>
            <a:xfrm rot="10800000" flipH="1">
              <a:off x="5751752" y="-6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11"/>
            <p:cNvSpPr/>
            <p:nvPr/>
          </p:nvSpPr>
          <p:spPr>
            <a:xfrm flipH="1">
              <a:off x="2" y="3225985"/>
              <a:ext cx="3358450" cy="1917514"/>
            </a:xfrm>
            <a:custGeom>
              <a:avLst/>
              <a:gdLst/>
              <a:ahLst/>
              <a:cxnLst/>
              <a:rect l="l" t="t" r="r" b="b"/>
              <a:pathLst>
                <a:path w="192186" h="109729" extrusionOk="0">
                  <a:moveTo>
                    <a:pt x="180846" y="0"/>
                  </a:moveTo>
                  <a:lnTo>
                    <a:pt x="180215" y="19"/>
                  </a:lnTo>
                  <a:lnTo>
                    <a:pt x="179584" y="77"/>
                  </a:lnTo>
                  <a:lnTo>
                    <a:pt x="178952" y="134"/>
                  </a:lnTo>
                  <a:lnTo>
                    <a:pt x="178321" y="230"/>
                  </a:lnTo>
                  <a:lnTo>
                    <a:pt x="177671" y="325"/>
                  </a:lnTo>
                  <a:lnTo>
                    <a:pt x="177040" y="440"/>
                  </a:lnTo>
                  <a:lnTo>
                    <a:pt x="176409" y="593"/>
                  </a:lnTo>
                  <a:lnTo>
                    <a:pt x="175759" y="746"/>
                  </a:lnTo>
                  <a:lnTo>
                    <a:pt x="175128" y="918"/>
                  </a:lnTo>
                  <a:lnTo>
                    <a:pt x="174497" y="1109"/>
                  </a:lnTo>
                  <a:lnTo>
                    <a:pt x="173885" y="1301"/>
                  </a:lnTo>
                  <a:lnTo>
                    <a:pt x="173254" y="1511"/>
                  </a:lnTo>
                  <a:lnTo>
                    <a:pt x="172642" y="1740"/>
                  </a:lnTo>
                  <a:lnTo>
                    <a:pt x="172049" y="1970"/>
                  </a:lnTo>
                  <a:lnTo>
                    <a:pt x="171456" y="2219"/>
                  </a:lnTo>
                  <a:lnTo>
                    <a:pt x="170863" y="2467"/>
                  </a:lnTo>
                  <a:lnTo>
                    <a:pt x="170290" y="2735"/>
                  </a:lnTo>
                  <a:lnTo>
                    <a:pt x="169735" y="3003"/>
                  </a:lnTo>
                  <a:lnTo>
                    <a:pt x="168932" y="3404"/>
                  </a:lnTo>
                  <a:lnTo>
                    <a:pt x="168129" y="3806"/>
                  </a:lnTo>
                  <a:lnTo>
                    <a:pt x="167345" y="4226"/>
                  </a:lnTo>
                  <a:lnTo>
                    <a:pt x="166561" y="4666"/>
                  </a:lnTo>
                  <a:lnTo>
                    <a:pt x="165777" y="5106"/>
                  </a:lnTo>
                  <a:lnTo>
                    <a:pt x="165012" y="5546"/>
                  </a:lnTo>
                  <a:lnTo>
                    <a:pt x="164266" y="6005"/>
                  </a:lnTo>
                  <a:lnTo>
                    <a:pt x="163501" y="6483"/>
                  </a:lnTo>
                  <a:lnTo>
                    <a:pt x="162755" y="6961"/>
                  </a:lnTo>
                  <a:lnTo>
                    <a:pt x="162029" y="7439"/>
                  </a:lnTo>
                  <a:lnTo>
                    <a:pt x="161302" y="7955"/>
                  </a:lnTo>
                  <a:lnTo>
                    <a:pt x="160575" y="8453"/>
                  </a:lnTo>
                  <a:lnTo>
                    <a:pt x="159868" y="8969"/>
                  </a:lnTo>
                  <a:lnTo>
                    <a:pt x="159160" y="9485"/>
                  </a:lnTo>
                  <a:lnTo>
                    <a:pt x="158472" y="10021"/>
                  </a:lnTo>
                  <a:lnTo>
                    <a:pt x="157783" y="10575"/>
                  </a:lnTo>
                  <a:lnTo>
                    <a:pt x="157114" y="11130"/>
                  </a:lnTo>
                  <a:lnTo>
                    <a:pt x="156445" y="11684"/>
                  </a:lnTo>
                  <a:lnTo>
                    <a:pt x="155775" y="12239"/>
                  </a:lnTo>
                  <a:lnTo>
                    <a:pt x="155125" y="12832"/>
                  </a:lnTo>
                  <a:lnTo>
                    <a:pt x="154494" y="13405"/>
                  </a:lnTo>
                  <a:lnTo>
                    <a:pt x="153863" y="13998"/>
                  </a:lnTo>
                  <a:lnTo>
                    <a:pt x="153251" y="14610"/>
                  </a:lnTo>
                  <a:lnTo>
                    <a:pt x="152639" y="15203"/>
                  </a:lnTo>
                  <a:lnTo>
                    <a:pt x="152027" y="15815"/>
                  </a:lnTo>
                  <a:lnTo>
                    <a:pt x="151435" y="16446"/>
                  </a:lnTo>
                  <a:lnTo>
                    <a:pt x="150861" y="17077"/>
                  </a:lnTo>
                  <a:lnTo>
                    <a:pt x="150287" y="17708"/>
                  </a:lnTo>
                  <a:lnTo>
                    <a:pt x="149733" y="18358"/>
                  </a:lnTo>
                  <a:lnTo>
                    <a:pt x="149197" y="19009"/>
                  </a:lnTo>
                  <a:lnTo>
                    <a:pt x="148662" y="19678"/>
                  </a:lnTo>
                  <a:lnTo>
                    <a:pt x="148126" y="20328"/>
                  </a:lnTo>
                  <a:lnTo>
                    <a:pt x="147228" y="21514"/>
                  </a:lnTo>
                  <a:lnTo>
                    <a:pt x="146329" y="22718"/>
                  </a:lnTo>
                  <a:lnTo>
                    <a:pt x="145411" y="23942"/>
                  </a:lnTo>
                  <a:lnTo>
                    <a:pt x="144455" y="25166"/>
                  </a:lnTo>
                  <a:lnTo>
                    <a:pt x="143499" y="26371"/>
                  </a:lnTo>
                  <a:lnTo>
                    <a:pt x="143001" y="26983"/>
                  </a:lnTo>
                  <a:lnTo>
                    <a:pt x="142504" y="27576"/>
                  </a:lnTo>
                  <a:lnTo>
                    <a:pt x="141988" y="28149"/>
                  </a:lnTo>
                  <a:lnTo>
                    <a:pt x="141472" y="28723"/>
                  </a:lnTo>
                  <a:lnTo>
                    <a:pt x="140936" y="29278"/>
                  </a:lnTo>
                  <a:lnTo>
                    <a:pt x="140382" y="29832"/>
                  </a:lnTo>
                  <a:lnTo>
                    <a:pt x="139827" y="30368"/>
                  </a:lnTo>
                  <a:lnTo>
                    <a:pt x="139253" y="30884"/>
                  </a:lnTo>
                  <a:lnTo>
                    <a:pt x="138680" y="31381"/>
                  </a:lnTo>
                  <a:lnTo>
                    <a:pt x="138068" y="31859"/>
                  </a:lnTo>
                  <a:lnTo>
                    <a:pt x="137456" y="32299"/>
                  </a:lnTo>
                  <a:lnTo>
                    <a:pt x="136825" y="32739"/>
                  </a:lnTo>
                  <a:lnTo>
                    <a:pt x="136174" y="33140"/>
                  </a:lnTo>
                  <a:lnTo>
                    <a:pt x="135505" y="33523"/>
                  </a:lnTo>
                  <a:lnTo>
                    <a:pt x="134836" y="33867"/>
                  </a:lnTo>
                  <a:lnTo>
                    <a:pt x="134128" y="34192"/>
                  </a:lnTo>
                  <a:lnTo>
                    <a:pt x="133402" y="34479"/>
                  </a:lnTo>
                  <a:lnTo>
                    <a:pt x="132656" y="34747"/>
                  </a:lnTo>
                  <a:lnTo>
                    <a:pt x="131872" y="34957"/>
                  </a:lnTo>
                  <a:lnTo>
                    <a:pt x="131088" y="35148"/>
                  </a:lnTo>
                  <a:lnTo>
                    <a:pt x="130285" y="35301"/>
                  </a:lnTo>
                  <a:lnTo>
                    <a:pt x="129443" y="35397"/>
                  </a:lnTo>
                  <a:lnTo>
                    <a:pt x="128525" y="35473"/>
                  </a:lnTo>
                  <a:lnTo>
                    <a:pt x="127627" y="35512"/>
                  </a:lnTo>
                  <a:lnTo>
                    <a:pt x="126709" y="35512"/>
                  </a:lnTo>
                  <a:lnTo>
                    <a:pt x="125810" y="35473"/>
                  </a:lnTo>
                  <a:lnTo>
                    <a:pt x="124911" y="35416"/>
                  </a:lnTo>
                  <a:lnTo>
                    <a:pt x="123993" y="35301"/>
                  </a:lnTo>
                  <a:lnTo>
                    <a:pt x="123094" y="35187"/>
                  </a:lnTo>
                  <a:lnTo>
                    <a:pt x="122196" y="35034"/>
                  </a:lnTo>
                  <a:lnTo>
                    <a:pt x="121297" y="34842"/>
                  </a:lnTo>
                  <a:lnTo>
                    <a:pt x="120417" y="34651"/>
                  </a:lnTo>
                  <a:lnTo>
                    <a:pt x="119518" y="34441"/>
                  </a:lnTo>
                  <a:lnTo>
                    <a:pt x="118639" y="34192"/>
                  </a:lnTo>
                  <a:lnTo>
                    <a:pt x="117759" y="33944"/>
                  </a:lnTo>
                  <a:lnTo>
                    <a:pt x="116899" y="33676"/>
                  </a:lnTo>
                  <a:lnTo>
                    <a:pt x="116019" y="33389"/>
                  </a:lnTo>
                  <a:lnTo>
                    <a:pt x="115158" y="33102"/>
                  </a:lnTo>
                  <a:lnTo>
                    <a:pt x="113456" y="32509"/>
                  </a:lnTo>
                  <a:lnTo>
                    <a:pt x="111754" y="31897"/>
                  </a:lnTo>
                  <a:lnTo>
                    <a:pt x="110033" y="31285"/>
                  </a:lnTo>
                  <a:lnTo>
                    <a:pt x="108331" y="30693"/>
                  </a:lnTo>
                  <a:lnTo>
                    <a:pt x="106610" y="30119"/>
                  </a:lnTo>
                  <a:lnTo>
                    <a:pt x="105750" y="29851"/>
                  </a:lnTo>
                  <a:lnTo>
                    <a:pt x="104870" y="29603"/>
                  </a:lnTo>
                  <a:lnTo>
                    <a:pt x="104010" y="29373"/>
                  </a:lnTo>
                  <a:lnTo>
                    <a:pt x="103130" y="29144"/>
                  </a:lnTo>
                  <a:lnTo>
                    <a:pt x="102231" y="28952"/>
                  </a:lnTo>
                  <a:lnTo>
                    <a:pt x="101352" y="28780"/>
                  </a:lnTo>
                  <a:lnTo>
                    <a:pt x="100587" y="28647"/>
                  </a:lnTo>
                  <a:lnTo>
                    <a:pt x="99841" y="28532"/>
                  </a:lnTo>
                  <a:lnTo>
                    <a:pt x="99095" y="28436"/>
                  </a:lnTo>
                  <a:lnTo>
                    <a:pt x="98330" y="28360"/>
                  </a:lnTo>
                  <a:lnTo>
                    <a:pt x="97584" y="28302"/>
                  </a:lnTo>
                  <a:lnTo>
                    <a:pt x="96819" y="28245"/>
                  </a:lnTo>
                  <a:lnTo>
                    <a:pt x="96055" y="28226"/>
                  </a:lnTo>
                  <a:lnTo>
                    <a:pt x="95290" y="28207"/>
                  </a:lnTo>
                  <a:lnTo>
                    <a:pt x="94544" y="28226"/>
                  </a:lnTo>
                  <a:lnTo>
                    <a:pt x="93779" y="28245"/>
                  </a:lnTo>
                  <a:lnTo>
                    <a:pt x="93014" y="28283"/>
                  </a:lnTo>
                  <a:lnTo>
                    <a:pt x="92268" y="28341"/>
                  </a:lnTo>
                  <a:lnTo>
                    <a:pt x="91503" y="28417"/>
                  </a:lnTo>
                  <a:lnTo>
                    <a:pt x="90757" y="28494"/>
                  </a:lnTo>
                  <a:lnTo>
                    <a:pt x="89993" y="28608"/>
                  </a:lnTo>
                  <a:lnTo>
                    <a:pt x="89247" y="28723"/>
                  </a:lnTo>
                  <a:lnTo>
                    <a:pt x="88501" y="28876"/>
                  </a:lnTo>
                  <a:lnTo>
                    <a:pt x="87755" y="29029"/>
                  </a:lnTo>
                  <a:lnTo>
                    <a:pt x="87029" y="29201"/>
                  </a:lnTo>
                  <a:lnTo>
                    <a:pt x="86283" y="29373"/>
                  </a:lnTo>
                  <a:lnTo>
                    <a:pt x="85556" y="29584"/>
                  </a:lnTo>
                  <a:lnTo>
                    <a:pt x="84829" y="29794"/>
                  </a:lnTo>
                  <a:lnTo>
                    <a:pt x="84122" y="30042"/>
                  </a:lnTo>
                  <a:lnTo>
                    <a:pt x="83414" y="30291"/>
                  </a:lnTo>
                  <a:lnTo>
                    <a:pt x="82707" y="30559"/>
                  </a:lnTo>
                  <a:lnTo>
                    <a:pt x="81999" y="30827"/>
                  </a:lnTo>
                  <a:lnTo>
                    <a:pt x="81311" y="31132"/>
                  </a:lnTo>
                  <a:lnTo>
                    <a:pt x="80641" y="31438"/>
                  </a:lnTo>
                  <a:lnTo>
                    <a:pt x="79972" y="31764"/>
                  </a:lnTo>
                  <a:lnTo>
                    <a:pt x="79303" y="32108"/>
                  </a:lnTo>
                  <a:lnTo>
                    <a:pt x="78653" y="32471"/>
                  </a:lnTo>
                  <a:lnTo>
                    <a:pt x="78002" y="32834"/>
                  </a:lnTo>
                  <a:lnTo>
                    <a:pt x="77486" y="33160"/>
                  </a:lnTo>
                  <a:lnTo>
                    <a:pt x="76970" y="33485"/>
                  </a:lnTo>
                  <a:lnTo>
                    <a:pt x="76454" y="33829"/>
                  </a:lnTo>
                  <a:lnTo>
                    <a:pt x="75956" y="34192"/>
                  </a:lnTo>
                  <a:lnTo>
                    <a:pt x="75478" y="34556"/>
                  </a:lnTo>
                  <a:lnTo>
                    <a:pt x="75000" y="34919"/>
                  </a:lnTo>
                  <a:lnTo>
                    <a:pt x="74541" y="35320"/>
                  </a:lnTo>
                  <a:lnTo>
                    <a:pt x="74082" y="35722"/>
                  </a:lnTo>
                  <a:lnTo>
                    <a:pt x="73662" y="36143"/>
                  </a:lnTo>
                  <a:lnTo>
                    <a:pt x="73241" y="36563"/>
                  </a:lnTo>
                  <a:lnTo>
                    <a:pt x="72839" y="37003"/>
                  </a:lnTo>
                  <a:lnTo>
                    <a:pt x="72476" y="37462"/>
                  </a:lnTo>
                  <a:lnTo>
                    <a:pt x="72113" y="37940"/>
                  </a:lnTo>
                  <a:lnTo>
                    <a:pt x="71788" y="38418"/>
                  </a:lnTo>
                  <a:lnTo>
                    <a:pt x="71462" y="38916"/>
                  </a:lnTo>
                  <a:lnTo>
                    <a:pt x="71176" y="39432"/>
                  </a:lnTo>
                  <a:lnTo>
                    <a:pt x="70927" y="39948"/>
                  </a:lnTo>
                  <a:lnTo>
                    <a:pt x="70698" y="40503"/>
                  </a:lnTo>
                  <a:lnTo>
                    <a:pt x="70506" y="41038"/>
                  </a:lnTo>
                  <a:lnTo>
                    <a:pt x="70353" y="41612"/>
                  </a:lnTo>
                  <a:lnTo>
                    <a:pt x="70219" y="42186"/>
                  </a:lnTo>
                  <a:lnTo>
                    <a:pt x="70124" y="42759"/>
                  </a:lnTo>
                  <a:lnTo>
                    <a:pt x="70066" y="43333"/>
                  </a:lnTo>
                  <a:lnTo>
                    <a:pt x="70047" y="43907"/>
                  </a:lnTo>
                  <a:lnTo>
                    <a:pt x="70066" y="44480"/>
                  </a:lnTo>
                  <a:lnTo>
                    <a:pt x="70124" y="45054"/>
                  </a:lnTo>
                  <a:lnTo>
                    <a:pt x="70219" y="45609"/>
                  </a:lnTo>
                  <a:lnTo>
                    <a:pt x="70372" y="46182"/>
                  </a:lnTo>
                  <a:lnTo>
                    <a:pt x="70545" y="46718"/>
                  </a:lnTo>
                  <a:lnTo>
                    <a:pt x="70774" y="47253"/>
                  </a:lnTo>
                  <a:lnTo>
                    <a:pt x="70889" y="47502"/>
                  </a:lnTo>
                  <a:lnTo>
                    <a:pt x="71023" y="47770"/>
                  </a:lnTo>
                  <a:lnTo>
                    <a:pt x="71176" y="48018"/>
                  </a:lnTo>
                  <a:lnTo>
                    <a:pt x="71348" y="48267"/>
                  </a:lnTo>
                  <a:lnTo>
                    <a:pt x="71596" y="48630"/>
                  </a:lnTo>
                  <a:lnTo>
                    <a:pt x="71883" y="48974"/>
                  </a:lnTo>
                  <a:lnTo>
                    <a:pt x="72189" y="49299"/>
                  </a:lnTo>
                  <a:lnTo>
                    <a:pt x="72495" y="49605"/>
                  </a:lnTo>
                  <a:lnTo>
                    <a:pt x="72839" y="49911"/>
                  </a:lnTo>
                  <a:lnTo>
                    <a:pt x="73183" y="50179"/>
                  </a:lnTo>
                  <a:lnTo>
                    <a:pt x="73528" y="50447"/>
                  </a:lnTo>
                  <a:lnTo>
                    <a:pt x="73910" y="50676"/>
                  </a:lnTo>
                  <a:lnTo>
                    <a:pt x="74293" y="50925"/>
                  </a:lnTo>
                  <a:lnTo>
                    <a:pt x="74694" y="51135"/>
                  </a:lnTo>
                  <a:lnTo>
                    <a:pt x="75096" y="51346"/>
                  </a:lnTo>
                  <a:lnTo>
                    <a:pt x="75516" y="51537"/>
                  </a:lnTo>
                  <a:lnTo>
                    <a:pt x="75956" y="51709"/>
                  </a:lnTo>
                  <a:lnTo>
                    <a:pt x="76377" y="51881"/>
                  </a:lnTo>
                  <a:lnTo>
                    <a:pt x="76836" y="52034"/>
                  </a:lnTo>
                  <a:lnTo>
                    <a:pt x="77276" y="52168"/>
                  </a:lnTo>
                  <a:lnTo>
                    <a:pt x="78213" y="52436"/>
                  </a:lnTo>
                  <a:lnTo>
                    <a:pt x="79150" y="52665"/>
                  </a:lnTo>
                  <a:lnTo>
                    <a:pt x="80125" y="52875"/>
                  </a:lnTo>
                  <a:lnTo>
                    <a:pt x="81100" y="53047"/>
                  </a:lnTo>
                  <a:lnTo>
                    <a:pt x="82076" y="53200"/>
                  </a:lnTo>
                  <a:lnTo>
                    <a:pt x="83051" y="53353"/>
                  </a:lnTo>
                  <a:lnTo>
                    <a:pt x="84982" y="53621"/>
                  </a:lnTo>
                  <a:lnTo>
                    <a:pt x="85900" y="53774"/>
                  </a:lnTo>
                  <a:lnTo>
                    <a:pt x="86818" y="53946"/>
                  </a:lnTo>
                  <a:lnTo>
                    <a:pt x="87698" y="54176"/>
                  </a:lnTo>
                  <a:lnTo>
                    <a:pt x="88577" y="54443"/>
                  </a:lnTo>
                  <a:lnTo>
                    <a:pt x="89419" y="54730"/>
                  </a:lnTo>
                  <a:lnTo>
                    <a:pt x="90241" y="55055"/>
                  </a:lnTo>
                  <a:lnTo>
                    <a:pt x="91044" y="55419"/>
                  </a:lnTo>
                  <a:lnTo>
                    <a:pt x="91828" y="55820"/>
                  </a:lnTo>
                  <a:lnTo>
                    <a:pt x="92574" y="56241"/>
                  </a:lnTo>
                  <a:lnTo>
                    <a:pt x="93301" y="56700"/>
                  </a:lnTo>
                  <a:lnTo>
                    <a:pt x="94008" y="57178"/>
                  </a:lnTo>
                  <a:lnTo>
                    <a:pt x="94678" y="57694"/>
                  </a:lnTo>
                  <a:lnTo>
                    <a:pt x="95328" y="58230"/>
                  </a:lnTo>
                  <a:lnTo>
                    <a:pt x="95959" y="58784"/>
                  </a:lnTo>
                  <a:lnTo>
                    <a:pt x="96552" y="59377"/>
                  </a:lnTo>
                  <a:lnTo>
                    <a:pt x="97106" y="59989"/>
                  </a:lnTo>
                  <a:lnTo>
                    <a:pt x="97661" y="60639"/>
                  </a:lnTo>
                  <a:lnTo>
                    <a:pt x="98158" y="61289"/>
                  </a:lnTo>
                  <a:lnTo>
                    <a:pt x="98636" y="61978"/>
                  </a:lnTo>
                  <a:lnTo>
                    <a:pt x="99076" y="62685"/>
                  </a:lnTo>
                  <a:lnTo>
                    <a:pt x="99497" y="63412"/>
                  </a:lnTo>
                  <a:lnTo>
                    <a:pt x="99879" y="64139"/>
                  </a:lnTo>
                  <a:lnTo>
                    <a:pt x="100223" y="64904"/>
                  </a:lnTo>
                  <a:lnTo>
                    <a:pt x="100529" y="65688"/>
                  </a:lnTo>
                  <a:lnTo>
                    <a:pt x="100816" y="66472"/>
                  </a:lnTo>
                  <a:lnTo>
                    <a:pt x="101046" y="67275"/>
                  </a:lnTo>
                  <a:lnTo>
                    <a:pt x="101256" y="68097"/>
                  </a:lnTo>
                  <a:lnTo>
                    <a:pt x="101428" y="68939"/>
                  </a:lnTo>
                  <a:lnTo>
                    <a:pt x="101562" y="69780"/>
                  </a:lnTo>
                  <a:lnTo>
                    <a:pt x="101658" y="70641"/>
                  </a:lnTo>
                  <a:lnTo>
                    <a:pt x="101715" y="71501"/>
                  </a:lnTo>
                  <a:lnTo>
                    <a:pt x="101734" y="72381"/>
                  </a:lnTo>
                  <a:lnTo>
                    <a:pt x="101715" y="73088"/>
                  </a:lnTo>
                  <a:lnTo>
                    <a:pt x="101677" y="73815"/>
                  </a:lnTo>
                  <a:lnTo>
                    <a:pt x="101581" y="74523"/>
                  </a:lnTo>
                  <a:lnTo>
                    <a:pt x="101466" y="75230"/>
                  </a:lnTo>
                  <a:lnTo>
                    <a:pt x="101313" y="75919"/>
                  </a:lnTo>
                  <a:lnTo>
                    <a:pt x="101122" y="76607"/>
                  </a:lnTo>
                  <a:lnTo>
                    <a:pt x="100912" y="77276"/>
                  </a:lnTo>
                  <a:lnTo>
                    <a:pt x="100663" y="77965"/>
                  </a:lnTo>
                  <a:lnTo>
                    <a:pt x="100395" y="78615"/>
                  </a:lnTo>
                  <a:lnTo>
                    <a:pt x="100089" y="79284"/>
                  </a:lnTo>
                  <a:lnTo>
                    <a:pt x="99764" y="79915"/>
                  </a:lnTo>
                  <a:lnTo>
                    <a:pt x="99401" y="80546"/>
                  </a:lnTo>
                  <a:lnTo>
                    <a:pt x="99019" y="81177"/>
                  </a:lnTo>
                  <a:lnTo>
                    <a:pt x="98617" y="81789"/>
                  </a:lnTo>
                  <a:lnTo>
                    <a:pt x="98177" y="82382"/>
                  </a:lnTo>
                  <a:lnTo>
                    <a:pt x="97718" y="82975"/>
                  </a:lnTo>
                  <a:lnTo>
                    <a:pt x="97259" y="83530"/>
                  </a:lnTo>
                  <a:lnTo>
                    <a:pt x="96762" y="84103"/>
                  </a:lnTo>
                  <a:lnTo>
                    <a:pt x="96227" y="84639"/>
                  </a:lnTo>
                  <a:lnTo>
                    <a:pt x="95691" y="85155"/>
                  </a:lnTo>
                  <a:lnTo>
                    <a:pt x="95137" y="85671"/>
                  </a:lnTo>
                  <a:lnTo>
                    <a:pt x="94563" y="86169"/>
                  </a:lnTo>
                  <a:lnTo>
                    <a:pt x="93970" y="86647"/>
                  </a:lnTo>
                  <a:lnTo>
                    <a:pt x="93358" y="87106"/>
                  </a:lnTo>
                  <a:lnTo>
                    <a:pt x="92727" y="87545"/>
                  </a:lnTo>
                  <a:lnTo>
                    <a:pt x="92096" y="87966"/>
                  </a:lnTo>
                  <a:lnTo>
                    <a:pt x="91446" y="88368"/>
                  </a:lnTo>
                  <a:lnTo>
                    <a:pt x="90777" y="88750"/>
                  </a:lnTo>
                  <a:lnTo>
                    <a:pt x="90088" y="89113"/>
                  </a:lnTo>
                  <a:lnTo>
                    <a:pt x="89400" y="89458"/>
                  </a:lnTo>
                  <a:lnTo>
                    <a:pt x="88692" y="89783"/>
                  </a:lnTo>
                  <a:lnTo>
                    <a:pt x="87985" y="90070"/>
                  </a:lnTo>
                  <a:lnTo>
                    <a:pt x="86933" y="90471"/>
                  </a:lnTo>
                  <a:lnTo>
                    <a:pt x="85862" y="90815"/>
                  </a:lnTo>
                  <a:lnTo>
                    <a:pt x="84772" y="91141"/>
                  </a:lnTo>
                  <a:lnTo>
                    <a:pt x="83644" y="91427"/>
                  </a:lnTo>
                  <a:lnTo>
                    <a:pt x="82496" y="91676"/>
                  </a:lnTo>
                  <a:lnTo>
                    <a:pt x="81330" y="91886"/>
                  </a:lnTo>
                  <a:lnTo>
                    <a:pt x="80163" y="92039"/>
                  </a:lnTo>
                  <a:lnTo>
                    <a:pt x="78959" y="92173"/>
                  </a:lnTo>
                  <a:lnTo>
                    <a:pt x="77773" y="92269"/>
                  </a:lnTo>
                  <a:lnTo>
                    <a:pt x="76549" y="92326"/>
                  </a:lnTo>
                  <a:lnTo>
                    <a:pt x="75344" y="92326"/>
                  </a:lnTo>
                  <a:lnTo>
                    <a:pt x="74140" y="92307"/>
                  </a:lnTo>
                  <a:lnTo>
                    <a:pt x="72916" y="92231"/>
                  </a:lnTo>
                  <a:lnTo>
                    <a:pt x="71711" y="92135"/>
                  </a:lnTo>
                  <a:lnTo>
                    <a:pt x="70506" y="91982"/>
                  </a:lnTo>
                  <a:lnTo>
                    <a:pt x="69302" y="91791"/>
                  </a:lnTo>
                  <a:lnTo>
                    <a:pt x="68135" y="91542"/>
                  </a:lnTo>
                  <a:lnTo>
                    <a:pt x="66969" y="91274"/>
                  </a:lnTo>
                  <a:lnTo>
                    <a:pt x="66376" y="91121"/>
                  </a:lnTo>
                  <a:lnTo>
                    <a:pt x="65802" y="90949"/>
                  </a:lnTo>
                  <a:lnTo>
                    <a:pt x="65247" y="90777"/>
                  </a:lnTo>
                  <a:lnTo>
                    <a:pt x="64674" y="90586"/>
                  </a:lnTo>
                  <a:lnTo>
                    <a:pt x="64119" y="90395"/>
                  </a:lnTo>
                  <a:lnTo>
                    <a:pt x="63565" y="90184"/>
                  </a:lnTo>
                  <a:lnTo>
                    <a:pt x="63029" y="89974"/>
                  </a:lnTo>
                  <a:lnTo>
                    <a:pt x="62494" y="89745"/>
                  </a:lnTo>
                  <a:lnTo>
                    <a:pt x="61958" y="89496"/>
                  </a:lnTo>
                  <a:lnTo>
                    <a:pt x="61423" y="89247"/>
                  </a:lnTo>
                  <a:lnTo>
                    <a:pt x="60907" y="88980"/>
                  </a:lnTo>
                  <a:lnTo>
                    <a:pt x="60409" y="88712"/>
                  </a:lnTo>
                  <a:lnTo>
                    <a:pt x="59912" y="88425"/>
                  </a:lnTo>
                  <a:lnTo>
                    <a:pt x="59415" y="88119"/>
                  </a:lnTo>
                  <a:lnTo>
                    <a:pt x="58937" y="87813"/>
                  </a:lnTo>
                  <a:lnTo>
                    <a:pt x="58459" y="87488"/>
                  </a:lnTo>
                  <a:lnTo>
                    <a:pt x="58000" y="87163"/>
                  </a:lnTo>
                  <a:lnTo>
                    <a:pt x="57541" y="86819"/>
                  </a:lnTo>
                  <a:lnTo>
                    <a:pt x="57101" y="86455"/>
                  </a:lnTo>
                  <a:lnTo>
                    <a:pt x="56661" y="86092"/>
                  </a:lnTo>
                  <a:lnTo>
                    <a:pt x="56241" y="85710"/>
                  </a:lnTo>
                  <a:lnTo>
                    <a:pt x="55839" y="85327"/>
                  </a:lnTo>
                  <a:lnTo>
                    <a:pt x="55437" y="84926"/>
                  </a:lnTo>
                  <a:lnTo>
                    <a:pt x="55036" y="84505"/>
                  </a:lnTo>
                  <a:lnTo>
                    <a:pt x="54672" y="84084"/>
                  </a:lnTo>
                  <a:lnTo>
                    <a:pt x="54309" y="83644"/>
                  </a:lnTo>
                  <a:lnTo>
                    <a:pt x="53965" y="83204"/>
                  </a:lnTo>
                  <a:lnTo>
                    <a:pt x="53621" y="82746"/>
                  </a:lnTo>
                  <a:lnTo>
                    <a:pt x="53257" y="82191"/>
                  </a:lnTo>
                  <a:lnTo>
                    <a:pt x="52913" y="81636"/>
                  </a:lnTo>
                  <a:lnTo>
                    <a:pt x="52588" y="81063"/>
                  </a:lnTo>
                  <a:lnTo>
                    <a:pt x="52282" y="80489"/>
                  </a:lnTo>
                  <a:lnTo>
                    <a:pt x="52014" y="79915"/>
                  </a:lnTo>
                  <a:lnTo>
                    <a:pt x="51747" y="79322"/>
                  </a:lnTo>
                  <a:lnTo>
                    <a:pt x="51498" y="78730"/>
                  </a:lnTo>
                  <a:lnTo>
                    <a:pt x="51269" y="78137"/>
                  </a:lnTo>
                  <a:lnTo>
                    <a:pt x="51058" y="77544"/>
                  </a:lnTo>
                  <a:lnTo>
                    <a:pt x="50848" y="76932"/>
                  </a:lnTo>
                  <a:lnTo>
                    <a:pt x="50465" y="75727"/>
                  </a:lnTo>
                  <a:lnTo>
                    <a:pt x="50102" y="74504"/>
                  </a:lnTo>
                  <a:lnTo>
                    <a:pt x="49739" y="73280"/>
                  </a:lnTo>
                  <a:lnTo>
                    <a:pt x="49375" y="72075"/>
                  </a:lnTo>
                  <a:lnTo>
                    <a:pt x="48993" y="70851"/>
                  </a:lnTo>
                  <a:lnTo>
                    <a:pt x="48591" y="69646"/>
                  </a:lnTo>
                  <a:lnTo>
                    <a:pt x="48362" y="69053"/>
                  </a:lnTo>
                  <a:lnTo>
                    <a:pt x="48113" y="68461"/>
                  </a:lnTo>
                  <a:lnTo>
                    <a:pt x="47865" y="67868"/>
                  </a:lnTo>
                  <a:lnTo>
                    <a:pt x="47597" y="67294"/>
                  </a:lnTo>
                  <a:lnTo>
                    <a:pt x="47310" y="66720"/>
                  </a:lnTo>
                  <a:lnTo>
                    <a:pt x="46985" y="66147"/>
                  </a:lnTo>
                  <a:lnTo>
                    <a:pt x="46660" y="65573"/>
                  </a:lnTo>
                  <a:lnTo>
                    <a:pt x="46297" y="65018"/>
                  </a:lnTo>
                  <a:lnTo>
                    <a:pt x="45914" y="64483"/>
                  </a:lnTo>
                  <a:lnTo>
                    <a:pt x="45493" y="63948"/>
                  </a:lnTo>
                  <a:lnTo>
                    <a:pt x="44958" y="63297"/>
                  </a:lnTo>
                  <a:lnTo>
                    <a:pt x="44365" y="62666"/>
                  </a:lnTo>
                  <a:lnTo>
                    <a:pt x="43753" y="62054"/>
                  </a:lnTo>
                  <a:lnTo>
                    <a:pt x="43122" y="61481"/>
                  </a:lnTo>
                  <a:lnTo>
                    <a:pt x="42453" y="60926"/>
                  </a:lnTo>
                  <a:lnTo>
                    <a:pt x="41745" y="60391"/>
                  </a:lnTo>
                  <a:lnTo>
                    <a:pt x="41019" y="59894"/>
                  </a:lnTo>
                  <a:lnTo>
                    <a:pt x="40273" y="59435"/>
                  </a:lnTo>
                  <a:lnTo>
                    <a:pt x="39489" y="59014"/>
                  </a:lnTo>
                  <a:lnTo>
                    <a:pt x="38686" y="58631"/>
                  </a:lnTo>
                  <a:lnTo>
                    <a:pt x="37863" y="58268"/>
                  </a:lnTo>
                  <a:lnTo>
                    <a:pt x="37443" y="58115"/>
                  </a:lnTo>
                  <a:lnTo>
                    <a:pt x="37022" y="57962"/>
                  </a:lnTo>
                  <a:lnTo>
                    <a:pt x="36601" y="57828"/>
                  </a:lnTo>
                  <a:lnTo>
                    <a:pt x="36161" y="57694"/>
                  </a:lnTo>
                  <a:lnTo>
                    <a:pt x="35722" y="57580"/>
                  </a:lnTo>
                  <a:lnTo>
                    <a:pt x="35282" y="57465"/>
                  </a:lnTo>
                  <a:lnTo>
                    <a:pt x="34842" y="57369"/>
                  </a:lnTo>
                  <a:lnTo>
                    <a:pt x="34402" y="57293"/>
                  </a:lnTo>
                  <a:lnTo>
                    <a:pt x="33943" y="57235"/>
                  </a:lnTo>
                  <a:lnTo>
                    <a:pt x="33484" y="57178"/>
                  </a:lnTo>
                  <a:lnTo>
                    <a:pt x="32815" y="57102"/>
                  </a:lnTo>
                  <a:lnTo>
                    <a:pt x="32184" y="57063"/>
                  </a:lnTo>
                  <a:lnTo>
                    <a:pt x="31553" y="57044"/>
                  </a:lnTo>
                  <a:lnTo>
                    <a:pt x="30960" y="57063"/>
                  </a:lnTo>
                  <a:lnTo>
                    <a:pt x="30367" y="57082"/>
                  </a:lnTo>
                  <a:lnTo>
                    <a:pt x="29813" y="57140"/>
                  </a:lnTo>
                  <a:lnTo>
                    <a:pt x="29258" y="57216"/>
                  </a:lnTo>
                  <a:lnTo>
                    <a:pt x="28742" y="57293"/>
                  </a:lnTo>
                  <a:lnTo>
                    <a:pt x="28225" y="57408"/>
                  </a:lnTo>
                  <a:lnTo>
                    <a:pt x="27728" y="57541"/>
                  </a:lnTo>
                  <a:lnTo>
                    <a:pt x="27250" y="57694"/>
                  </a:lnTo>
                  <a:lnTo>
                    <a:pt x="26791" y="57847"/>
                  </a:lnTo>
                  <a:lnTo>
                    <a:pt x="26332" y="58039"/>
                  </a:lnTo>
                  <a:lnTo>
                    <a:pt x="25912" y="58249"/>
                  </a:lnTo>
                  <a:lnTo>
                    <a:pt x="25491" y="58459"/>
                  </a:lnTo>
                  <a:lnTo>
                    <a:pt x="25089" y="58689"/>
                  </a:lnTo>
                  <a:lnTo>
                    <a:pt x="24707" y="58937"/>
                  </a:lnTo>
                  <a:lnTo>
                    <a:pt x="24344" y="59205"/>
                  </a:lnTo>
                  <a:lnTo>
                    <a:pt x="23980" y="59492"/>
                  </a:lnTo>
                  <a:lnTo>
                    <a:pt x="23636" y="59779"/>
                  </a:lnTo>
                  <a:lnTo>
                    <a:pt x="23292" y="60085"/>
                  </a:lnTo>
                  <a:lnTo>
                    <a:pt x="22986" y="60410"/>
                  </a:lnTo>
                  <a:lnTo>
                    <a:pt x="22680" y="60754"/>
                  </a:lnTo>
                  <a:lnTo>
                    <a:pt x="22374" y="61098"/>
                  </a:lnTo>
                  <a:lnTo>
                    <a:pt x="22106" y="61462"/>
                  </a:lnTo>
                  <a:lnTo>
                    <a:pt x="21838" y="61825"/>
                  </a:lnTo>
                  <a:lnTo>
                    <a:pt x="21571" y="62207"/>
                  </a:lnTo>
                  <a:lnTo>
                    <a:pt x="21322" y="62590"/>
                  </a:lnTo>
                  <a:lnTo>
                    <a:pt x="21073" y="62991"/>
                  </a:lnTo>
                  <a:lnTo>
                    <a:pt x="20863" y="63393"/>
                  </a:lnTo>
                  <a:lnTo>
                    <a:pt x="20634" y="63814"/>
                  </a:lnTo>
                  <a:lnTo>
                    <a:pt x="20423" y="64234"/>
                  </a:lnTo>
                  <a:lnTo>
                    <a:pt x="20041" y="65114"/>
                  </a:lnTo>
                  <a:lnTo>
                    <a:pt x="19678" y="66013"/>
                  </a:lnTo>
                  <a:lnTo>
                    <a:pt x="19352" y="66931"/>
                  </a:lnTo>
                  <a:lnTo>
                    <a:pt x="19046" y="67868"/>
                  </a:lnTo>
                  <a:lnTo>
                    <a:pt x="18760" y="68824"/>
                  </a:lnTo>
                  <a:lnTo>
                    <a:pt x="18511" y="69780"/>
                  </a:lnTo>
                  <a:lnTo>
                    <a:pt x="18282" y="70736"/>
                  </a:lnTo>
                  <a:lnTo>
                    <a:pt x="18052" y="71712"/>
                  </a:lnTo>
                  <a:lnTo>
                    <a:pt x="17650" y="73624"/>
                  </a:lnTo>
                  <a:lnTo>
                    <a:pt x="17287" y="75517"/>
                  </a:lnTo>
                  <a:lnTo>
                    <a:pt x="16943" y="77315"/>
                  </a:lnTo>
                  <a:lnTo>
                    <a:pt x="16752" y="78175"/>
                  </a:lnTo>
                  <a:lnTo>
                    <a:pt x="16560" y="78997"/>
                  </a:lnTo>
                  <a:lnTo>
                    <a:pt x="16312" y="80049"/>
                  </a:lnTo>
                  <a:lnTo>
                    <a:pt x="16025" y="81101"/>
                  </a:lnTo>
                  <a:lnTo>
                    <a:pt x="15738" y="82134"/>
                  </a:lnTo>
                  <a:lnTo>
                    <a:pt x="15432" y="83166"/>
                  </a:lnTo>
                  <a:lnTo>
                    <a:pt x="15107" y="84199"/>
                  </a:lnTo>
                  <a:lnTo>
                    <a:pt x="14763" y="85212"/>
                  </a:lnTo>
                  <a:lnTo>
                    <a:pt x="14400" y="86245"/>
                  </a:lnTo>
                  <a:lnTo>
                    <a:pt x="14017" y="87259"/>
                  </a:lnTo>
                  <a:lnTo>
                    <a:pt x="13616" y="88272"/>
                  </a:lnTo>
                  <a:lnTo>
                    <a:pt x="13195" y="89286"/>
                  </a:lnTo>
                  <a:lnTo>
                    <a:pt x="12774" y="90280"/>
                  </a:lnTo>
                  <a:lnTo>
                    <a:pt x="12315" y="91274"/>
                  </a:lnTo>
                  <a:lnTo>
                    <a:pt x="11856" y="92269"/>
                  </a:lnTo>
                  <a:lnTo>
                    <a:pt x="11378" y="93244"/>
                  </a:lnTo>
                  <a:lnTo>
                    <a:pt x="10862" y="94238"/>
                  </a:lnTo>
                  <a:lnTo>
                    <a:pt x="10365" y="95195"/>
                  </a:lnTo>
                  <a:lnTo>
                    <a:pt x="9829" y="96170"/>
                  </a:lnTo>
                  <a:lnTo>
                    <a:pt x="9275" y="97126"/>
                  </a:lnTo>
                  <a:lnTo>
                    <a:pt x="8720" y="98082"/>
                  </a:lnTo>
                  <a:lnTo>
                    <a:pt x="8127" y="99019"/>
                  </a:lnTo>
                  <a:lnTo>
                    <a:pt x="7534" y="99956"/>
                  </a:lnTo>
                  <a:lnTo>
                    <a:pt x="6923" y="100893"/>
                  </a:lnTo>
                  <a:lnTo>
                    <a:pt x="6311" y="101811"/>
                  </a:lnTo>
                  <a:lnTo>
                    <a:pt x="5660" y="102729"/>
                  </a:lnTo>
                  <a:lnTo>
                    <a:pt x="5010" y="103628"/>
                  </a:lnTo>
                  <a:lnTo>
                    <a:pt x="4341" y="104527"/>
                  </a:lnTo>
                  <a:lnTo>
                    <a:pt x="3652" y="105406"/>
                  </a:lnTo>
                  <a:lnTo>
                    <a:pt x="2945" y="106286"/>
                  </a:lnTo>
                  <a:lnTo>
                    <a:pt x="2237" y="107166"/>
                  </a:lnTo>
                  <a:lnTo>
                    <a:pt x="1511" y="108026"/>
                  </a:lnTo>
                  <a:lnTo>
                    <a:pt x="765" y="108887"/>
                  </a:lnTo>
                  <a:lnTo>
                    <a:pt x="0" y="109728"/>
                  </a:lnTo>
                  <a:lnTo>
                    <a:pt x="192186" y="109728"/>
                  </a:lnTo>
                  <a:lnTo>
                    <a:pt x="192186" y="9619"/>
                  </a:lnTo>
                  <a:lnTo>
                    <a:pt x="191975" y="8606"/>
                  </a:lnTo>
                  <a:lnTo>
                    <a:pt x="191841" y="8108"/>
                  </a:lnTo>
                  <a:lnTo>
                    <a:pt x="191707" y="7611"/>
                  </a:lnTo>
                  <a:lnTo>
                    <a:pt x="191555" y="7133"/>
                  </a:lnTo>
                  <a:lnTo>
                    <a:pt x="191382" y="6655"/>
                  </a:lnTo>
                  <a:lnTo>
                    <a:pt x="191210" y="6177"/>
                  </a:lnTo>
                  <a:lnTo>
                    <a:pt x="191000" y="5699"/>
                  </a:lnTo>
                  <a:lnTo>
                    <a:pt x="190790" y="5259"/>
                  </a:lnTo>
                  <a:lnTo>
                    <a:pt x="190541" y="4800"/>
                  </a:lnTo>
                  <a:lnTo>
                    <a:pt x="190292" y="4379"/>
                  </a:lnTo>
                  <a:lnTo>
                    <a:pt x="190006" y="3959"/>
                  </a:lnTo>
                  <a:lnTo>
                    <a:pt x="189680" y="3538"/>
                  </a:lnTo>
                  <a:lnTo>
                    <a:pt x="189355" y="3156"/>
                  </a:lnTo>
                  <a:lnTo>
                    <a:pt x="188992" y="2773"/>
                  </a:lnTo>
                  <a:lnTo>
                    <a:pt x="188590" y="2410"/>
                  </a:lnTo>
                  <a:lnTo>
                    <a:pt x="188131" y="2046"/>
                  </a:lnTo>
                  <a:lnTo>
                    <a:pt x="187653" y="1702"/>
                  </a:lnTo>
                  <a:lnTo>
                    <a:pt x="187175" y="1415"/>
                  </a:lnTo>
                  <a:lnTo>
                    <a:pt x="186659" y="1128"/>
                  </a:lnTo>
                  <a:lnTo>
                    <a:pt x="186124" y="899"/>
                  </a:lnTo>
                  <a:lnTo>
                    <a:pt x="185588" y="689"/>
                  </a:lnTo>
                  <a:lnTo>
                    <a:pt x="185034" y="517"/>
                  </a:lnTo>
                  <a:lnTo>
                    <a:pt x="184460" y="364"/>
                  </a:lnTo>
                  <a:lnTo>
                    <a:pt x="183886" y="230"/>
                  </a:lnTo>
                  <a:lnTo>
                    <a:pt x="183293" y="134"/>
                  </a:lnTo>
                  <a:lnTo>
                    <a:pt x="182701" y="58"/>
                  </a:lnTo>
                  <a:lnTo>
                    <a:pt x="182089" y="19"/>
                  </a:lnTo>
                  <a:lnTo>
                    <a:pt x="181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4" name="Google Shape;404;p11"/>
          <p:cNvGrpSpPr/>
          <p:nvPr/>
        </p:nvGrpSpPr>
        <p:grpSpPr>
          <a:xfrm>
            <a:off x="-352411" y="-798512"/>
            <a:ext cx="5986273" cy="3488101"/>
            <a:chOff x="-228590" y="-381000"/>
            <a:chExt cx="4489705" cy="2616076"/>
          </a:xfrm>
        </p:grpSpPr>
        <p:sp>
          <p:nvSpPr>
            <p:cNvPr id="405" name="Google Shape;405;p11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extrusionOk="0">
                  <a:moveTo>
                    <a:pt x="1" y="0"/>
                  </a:moveTo>
                  <a:lnTo>
                    <a:pt x="1" y="51957"/>
                  </a:lnTo>
                  <a:lnTo>
                    <a:pt x="173" y="51709"/>
                  </a:lnTo>
                  <a:lnTo>
                    <a:pt x="345" y="51422"/>
                  </a:lnTo>
                  <a:lnTo>
                    <a:pt x="498" y="51135"/>
                  </a:lnTo>
                  <a:lnTo>
                    <a:pt x="632" y="50810"/>
                  </a:lnTo>
                  <a:lnTo>
                    <a:pt x="900" y="50141"/>
                  </a:lnTo>
                  <a:lnTo>
                    <a:pt x="1148" y="49452"/>
                  </a:lnTo>
                  <a:lnTo>
                    <a:pt x="1588" y="48133"/>
                  </a:lnTo>
                  <a:lnTo>
                    <a:pt x="1799" y="47578"/>
                  </a:lnTo>
                  <a:lnTo>
                    <a:pt x="1894" y="47330"/>
                  </a:lnTo>
                  <a:lnTo>
                    <a:pt x="2009" y="47119"/>
                  </a:lnTo>
                  <a:lnTo>
                    <a:pt x="2334" y="46526"/>
                  </a:lnTo>
                  <a:lnTo>
                    <a:pt x="2697" y="45953"/>
                  </a:lnTo>
                  <a:lnTo>
                    <a:pt x="3099" y="45398"/>
                  </a:lnTo>
                  <a:lnTo>
                    <a:pt x="3520" y="44844"/>
                  </a:lnTo>
                  <a:lnTo>
                    <a:pt x="3959" y="44308"/>
                  </a:lnTo>
                  <a:lnTo>
                    <a:pt x="4437" y="43792"/>
                  </a:lnTo>
                  <a:lnTo>
                    <a:pt x="4916" y="43276"/>
                  </a:lnTo>
                  <a:lnTo>
                    <a:pt x="5413" y="42778"/>
                  </a:lnTo>
                  <a:lnTo>
                    <a:pt x="5929" y="42300"/>
                  </a:lnTo>
                  <a:lnTo>
                    <a:pt x="6445" y="41841"/>
                  </a:lnTo>
                  <a:lnTo>
                    <a:pt x="6981" y="41401"/>
                  </a:lnTo>
                  <a:lnTo>
                    <a:pt x="7497" y="40962"/>
                  </a:lnTo>
                  <a:lnTo>
                    <a:pt x="8549" y="40158"/>
                  </a:lnTo>
                  <a:lnTo>
                    <a:pt x="9562" y="39413"/>
                  </a:lnTo>
                  <a:lnTo>
                    <a:pt x="10098" y="39049"/>
                  </a:lnTo>
                  <a:lnTo>
                    <a:pt x="10633" y="38686"/>
                  </a:lnTo>
                  <a:lnTo>
                    <a:pt x="11188" y="38342"/>
                  </a:lnTo>
                  <a:lnTo>
                    <a:pt x="11742" y="37998"/>
                  </a:lnTo>
                  <a:lnTo>
                    <a:pt x="12316" y="37672"/>
                  </a:lnTo>
                  <a:lnTo>
                    <a:pt x="12871" y="37367"/>
                  </a:lnTo>
                  <a:lnTo>
                    <a:pt x="13444" y="37080"/>
                  </a:lnTo>
                  <a:lnTo>
                    <a:pt x="14037" y="36812"/>
                  </a:lnTo>
                  <a:lnTo>
                    <a:pt x="14611" y="36544"/>
                  </a:lnTo>
                  <a:lnTo>
                    <a:pt x="15204" y="36296"/>
                  </a:lnTo>
                  <a:lnTo>
                    <a:pt x="15797" y="36066"/>
                  </a:lnTo>
                  <a:lnTo>
                    <a:pt x="16389" y="35837"/>
                  </a:lnTo>
                  <a:lnTo>
                    <a:pt x="16982" y="35626"/>
                  </a:lnTo>
                  <a:lnTo>
                    <a:pt x="17594" y="35435"/>
                  </a:lnTo>
                  <a:lnTo>
                    <a:pt x="18206" y="35263"/>
                  </a:lnTo>
                  <a:lnTo>
                    <a:pt x="18818" y="35110"/>
                  </a:lnTo>
                  <a:lnTo>
                    <a:pt x="19430" y="34957"/>
                  </a:lnTo>
                  <a:lnTo>
                    <a:pt x="20042" y="34842"/>
                  </a:lnTo>
                  <a:lnTo>
                    <a:pt x="20654" y="34728"/>
                  </a:lnTo>
                  <a:lnTo>
                    <a:pt x="21266" y="34632"/>
                  </a:lnTo>
                  <a:lnTo>
                    <a:pt x="21897" y="34536"/>
                  </a:lnTo>
                  <a:lnTo>
                    <a:pt x="22509" y="34479"/>
                  </a:lnTo>
                  <a:lnTo>
                    <a:pt x="23140" y="34422"/>
                  </a:lnTo>
                  <a:lnTo>
                    <a:pt x="23752" y="34402"/>
                  </a:lnTo>
                  <a:lnTo>
                    <a:pt x="24383" y="34383"/>
                  </a:lnTo>
                  <a:lnTo>
                    <a:pt x="24995" y="34383"/>
                  </a:lnTo>
                  <a:lnTo>
                    <a:pt x="25626" y="34402"/>
                  </a:lnTo>
                  <a:lnTo>
                    <a:pt x="26238" y="34422"/>
                  </a:lnTo>
                  <a:lnTo>
                    <a:pt x="26869" y="34479"/>
                  </a:lnTo>
                  <a:lnTo>
                    <a:pt x="27481" y="34555"/>
                  </a:lnTo>
                  <a:lnTo>
                    <a:pt x="28112" y="34632"/>
                  </a:lnTo>
                  <a:lnTo>
                    <a:pt x="28724" y="34747"/>
                  </a:lnTo>
                  <a:lnTo>
                    <a:pt x="29737" y="34938"/>
                  </a:lnTo>
                  <a:lnTo>
                    <a:pt x="30732" y="35167"/>
                  </a:lnTo>
                  <a:lnTo>
                    <a:pt x="31745" y="35378"/>
                  </a:lnTo>
                  <a:lnTo>
                    <a:pt x="32759" y="35588"/>
                  </a:lnTo>
                  <a:lnTo>
                    <a:pt x="33275" y="35684"/>
                  </a:lnTo>
                  <a:lnTo>
                    <a:pt x="33772" y="35760"/>
                  </a:lnTo>
                  <a:lnTo>
                    <a:pt x="34269" y="35837"/>
                  </a:lnTo>
                  <a:lnTo>
                    <a:pt x="34786" y="35894"/>
                  </a:lnTo>
                  <a:lnTo>
                    <a:pt x="35283" y="35913"/>
                  </a:lnTo>
                  <a:lnTo>
                    <a:pt x="35780" y="35932"/>
                  </a:lnTo>
                  <a:lnTo>
                    <a:pt x="36277" y="35932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6871" y="25013"/>
                  </a:lnTo>
                  <a:lnTo>
                    <a:pt x="47541" y="23751"/>
                  </a:lnTo>
                  <a:lnTo>
                    <a:pt x="47885" y="23139"/>
                  </a:lnTo>
                  <a:lnTo>
                    <a:pt x="48229" y="22546"/>
                  </a:lnTo>
                  <a:lnTo>
                    <a:pt x="48688" y="21800"/>
                  </a:lnTo>
                  <a:lnTo>
                    <a:pt x="49166" y="21074"/>
                  </a:lnTo>
                  <a:lnTo>
                    <a:pt x="49682" y="20366"/>
                  </a:lnTo>
                  <a:lnTo>
                    <a:pt x="50199" y="19678"/>
                  </a:lnTo>
                  <a:lnTo>
                    <a:pt x="50734" y="19008"/>
                  </a:lnTo>
                  <a:lnTo>
                    <a:pt x="51289" y="18358"/>
                  </a:lnTo>
                  <a:lnTo>
                    <a:pt x="51843" y="17746"/>
                  </a:lnTo>
                  <a:lnTo>
                    <a:pt x="52436" y="17134"/>
                  </a:lnTo>
                  <a:lnTo>
                    <a:pt x="53029" y="16561"/>
                  </a:lnTo>
                  <a:lnTo>
                    <a:pt x="53641" y="15987"/>
                  </a:lnTo>
                  <a:lnTo>
                    <a:pt x="54272" y="15452"/>
                  </a:lnTo>
                  <a:lnTo>
                    <a:pt x="54922" y="14916"/>
                  </a:lnTo>
                  <a:lnTo>
                    <a:pt x="55572" y="14419"/>
                  </a:lnTo>
                  <a:lnTo>
                    <a:pt x="56222" y="13922"/>
                  </a:lnTo>
                  <a:lnTo>
                    <a:pt x="56892" y="13444"/>
                  </a:lnTo>
                  <a:lnTo>
                    <a:pt x="57580" y="12985"/>
                  </a:lnTo>
                  <a:lnTo>
                    <a:pt x="58269" y="12545"/>
                  </a:lnTo>
                  <a:lnTo>
                    <a:pt x="58976" y="12105"/>
                  </a:lnTo>
                  <a:lnTo>
                    <a:pt x="59684" y="11703"/>
                  </a:lnTo>
                  <a:lnTo>
                    <a:pt x="60391" y="11302"/>
                  </a:lnTo>
                  <a:lnTo>
                    <a:pt x="61118" y="10919"/>
                  </a:lnTo>
                  <a:lnTo>
                    <a:pt x="61845" y="10537"/>
                  </a:lnTo>
                  <a:lnTo>
                    <a:pt x="62590" y="10174"/>
                  </a:lnTo>
                  <a:lnTo>
                    <a:pt x="63317" y="9829"/>
                  </a:lnTo>
                  <a:lnTo>
                    <a:pt x="64063" y="9504"/>
                  </a:lnTo>
                  <a:lnTo>
                    <a:pt x="64809" y="9179"/>
                  </a:lnTo>
                  <a:lnTo>
                    <a:pt x="66319" y="8567"/>
                  </a:lnTo>
                  <a:lnTo>
                    <a:pt x="67830" y="7994"/>
                  </a:lnTo>
                  <a:lnTo>
                    <a:pt x="69322" y="7458"/>
                  </a:lnTo>
                  <a:lnTo>
                    <a:pt x="70603" y="7018"/>
                  </a:lnTo>
                  <a:lnTo>
                    <a:pt x="71865" y="6617"/>
                  </a:lnTo>
                  <a:lnTo>
                    <a:pt x="74427" y="5794"/>
                  </a:lnTo>
                  <a:lnTo>
                    <a:pt x="76990" y="4991"/>
                  </a:lnTo>
                  <a:lnTo>
                    <a:pt x="78252" y="4590"/>
                  </a:lnTo>
                  <a:lnTo>
                    <a:pt x="79533" y="4150"/>
                  </a:lnTo>
                  <a:lnTo>
                    <a:pt x="80795" y="3729"/>
                  </a:lnTo>
                  <a:lnTo>
                    <a:pt x="82058" y="3270"/>
                  </a:lnTo>
                  <a:lnTo>
                    <a:pt x="83320" y="2792"/>
                  </a:lnTo>
                  <a:lnTo>
                    <a:pt x="84563" y="2295"/>
                  </a:lnTo>
                  <a:lnTo>
                    <a:pt x="85806" y="1779"/>
                  </a:lnTo>
                  <a:lnTo>
                    <a:pt x="87029" y="1224"/>
                  </a:lnTo>
                  <a:lnTo>
                    <a:pt x="88234" y="631"/>
                  </a:lnTo>
                  <a:lnTo>
                    <a:pt x="894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95250" dir="6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40284" y="216767"/>
              <a:ext cx="3474258" cy="2018309"/>
            </a:xfrm>
            <a:custGeom>
              <a:avLst/>
              <a:gdLst/>
              <a:ahLst/>
              <a:cxnLst/>
              <a:rect l="l" t="t" r="r" b="b"/>
              <a:pathLst>
                <a:path w="89439" h="51958" fill="none" extrusionOk="0">
                  <a:moveTo>
                    <a:pt x="89439" y="0"/>
                  </a:moveTo>
                  <a:lnTo>
                    <a:pt x="89439" y="0"/>
                  </a:lnTo>
                  <a:lnTo>
                    <a:pt x="88234" y="631"/>
                  </a:lnTo>
                  <a:lnTo>
                    <a:pt x="87029" y="1224"/>
                  </a:lnTo>
                  <a:lnTo>
                    <a:pt x="85806" y="1779"/>
                  </a:lnTo>
                  <a:lnTo>
                    <a:pt x="84563" y="2295"/>
                  </a:lnTo>
                  <a:lnTo>
                    <a:pt x="83320" y="2792"/>
                  </a:lnTo>
                  <a:lnTo>
                    <a:pt x="82058" y="3270"/>
                  </a:lnTo>
                  <a:lnTo>
                    <a:pt x="80795" y="3729"/>
                  </a:lnTo>
                  <a:lnTo>
                    <a:pt x="79533" y="4150"/>
                  </a:lnTo>
                  <a:lnTo>
                    <a:pt x="78252" y="4590"/>
                  </a:lnTo>
                  <a:lnTo>
                    <a:pt x="76990" y="4991"/>
                  </a:lnTo>
                  <a:lnTo>
                    <a:pt x="74427" y="5794"/>
                  </a:lnTo>
                  <a:lnTo>
                    <a:pt x="71865" y="6617"/>
                  </a:lnTo>
                  <a:lnTo>
                    <a:pt x="70603" y="7018"/>
                  </a:lnTo>
                  <a:lnTo>
                    <a:pt x="69322" y="7458"/>
                  </a:lnTo>
                  <a:lnTo>
                    <a:pt x="69322" y="7458"/>
                  </a:lnTo>
                  <a:lnTo>
                    <a:pt x="67830" y="7994"/>
                  </a:lnTo>
                  <a:lnTo>
                    <a:pt x="66319" y="8567"/>
                  </a:lnTo>
                  <a:lnTo>
                    <a:pt x="64809" y="9179"/>
                  </a:lnTo>
                  <a:lnTo>
                    <a:pt x="64063" y="9504"/>
                  </a:lnTo>
                  <a:lnTo>
                    <a:pt x="63317" y="9829"/>
                  </a:lnTo>
                  <a:lnTo>
                    <a:pt x="62590" y="10174"/>
                  </a:lnTo>
                  <a:lnTo>
                    <a:pt x="61845" y="10537"/>
                  </a:lnTo>
                  <a:lnTo>
                    <a:pt x="61118" y="10919"/>
                  </a:lnTo>
                  <a:lnTo>
                    <a:pt x="60391" y="11302"/>
                  </a:lnTo>
                  <a:lnTo>
                    <a:pt x="59684" y="11703"/>
                  </a:lnTo>
                  <a:lnTo>
                    <a:pt x="58976" y="12105"/>
                  </a:lnTo>
                  <a:lnTo>
                    <a:pt x="58269" y="12545"/>
                  </a:lnTo>
                  <a:lnTo>
                    <a:pt x="57580" y="12985"/>
                  </a:lnTo>
                  <a:lnTo>
                    <a:pt x="56892" y="13444"/>
                  </a:lnTo>
                  <a:lnTo>
                    <a:pt x="56222" y="13922"/>
                  </a:lnTo>
                  <a:lnTo>
                    <a:pt x="55572" y="14419"/>
                  </a:lnTo>
                  <a:lnTo>
                    <a:pt x="54922" y="14916"/>
                  </a:lnTo>
                  <a:lnTo>
                    <a:pt x="54272" y="15452"/>
                  </a:lnTo>
                  <a:lnTo>
                    <a:pt x="53641" y="15987"/>
                  </a:lnTo>
                  <a:lnTo>
                    <a:pt x="53029" y="16561"/>
                  </a:lnTo>
                  <a:lnTo>
                    <a:pt x="52436" y="17134"/>
                  </a:lnTo>
                  <a:lnTo>
                    <a:pt x="51843" y="17746"/>
                  </a:lnTo>
                  <a:lnTo>
                    <a:pt x="51289" y="18358"/>
                  </a:lnTo>
                  <a:lnTo>
                    <a:pt x="50734" y="19008"/>
                  </a:lnTo>
                  <a:lnTo>
                    <a:pt x="50199" y="19678"/>
                  </a:lnTo>
                  <a:lnTo>
                    <a:pt x="49682" y="20366"/>
                  </a:lnTo>
                  <a:lnTo>
                    <a:pt x="49166" y="21074"/>
                  </a:lnTo>
                  <a:lnTo>
                    <a:pt x="48688" y="21800"/>
                  </a:lnTo>
                  <a:lnTo>
                    <a:pt x="48229" y="22546"/>
                  </a:lnTo>
                  <a:lnTo>
                    <a:pt x="48229" y="22546"/>
                  </a:lnTo>
                  <a:lnTo>
                    <a:pt x="47885" y="23139"/>
                  </a:lnTo>
                  <a:lnTo>
                    <a:pt x="47541" y="23751"/>
                  </a:lnTo>
                  <a:lnTo>
                    <a:pt x="46871" y="25013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4921" y="28799"/>
                  </a:lnTo>
                  <a:lnTo>
                    <a:pt x="44596" y="29411"/>
                  </a:lnTo>
                  <a:lnTo>
                    <a:pt x="44251" y="30004"/>
                  </a:lnTo>
                  <a:lnTo>
                    <a:pt x="43907" y="30578"/>
                  </a:lnTo>
                  <a:lnTo>
                    <a:pt x="43544" y="31132"/>
                  </a:lnTo>
                  <a:lnTo>
                    <a:pt x="43181" y="31687"/>
                  </a:lnTo>
                  <a:lnTo>
                    <a:pt x="42798" y="32203"/>
                  </a:lnTo>
                  <a:lnTo>
                    <a:pt x="42397" y="32700"/>
                  </a:lnTo>
                  <a:lnTo>
                    <a:pt x="41976" y="33179"/>
                  </a:lnTo>
                  <a:lnTo>
                    <a:pt x="41536" y="33618"/>
                  </a:lnTo>
                  <a:lnTo>
                    <a:pt x="41077" y="34020"/>
                  </a:lnTo>
                  <a:lnTo>
                    <a:pt x="40618" y="34402"/>
                  </a:lnTo>
                  <a:lnTo>
                    <a:pt x="40121" y="34747"/>
                  </a:lnTo>
                  <a:lnTo>
                    <a:pt x="39853" y="34900"/>
                  </a:lnTo>
                  <a:lnTo>
                    <a:pt x="39585" y="35053"/>
                  </a:lnTo>
                  <a:lnTo>
                    <a:pt x="39318" y="3518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8763" y="35416"/>
                  </a:lnTo>
                  <a:lnTo>
                    <a:pt x="38476" y="35531"/>
                  </a:lnTo>
                  <a:lnTo>
                    <a:pt x="38209" y="35607"/>
                  </a:lnTo>
                  <a:lnTo>
                    <a:pt x="37922" y="35684"/>
                  </a:lnTo>
                  <a:lnTo>
                    <a:pt x="37348" y="35818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6277" y="35932"/>
                  </a:lnTo>
                  <a:lnTo>
                    <a:pt x="35780" y="35932"/>
                  </a:lnTo>
                  <a:lnTo>
                    <a:pt x="35283" y="35913"/>
                  </a:lnTo>
                  <a:lnTo>
                    <a:pt x="34786" y="35894"/>
                  </a:lnTo>
                  <a:lnTo>
                    <a:pt x="34269" y="35837"/>
                  </a:lnTo>
                  <a:lnTo>
                    <a:pt x="33772" y="35760"/>
                  </a:lnTo>
                  <a:lnTo>
                    <a:pt x="33275" y="35684"/>
                  </a:lnTo>
                  <a:lnTo>
                    <a:pt x="32759" y="35588"/>
                  </a:lnTo>
                  <a:lnTo>
                    <a:pt x="31745" y="35378"/>
                  </a:lnTo>
                  <a:lnTo>
                    <a:pt x="30732" y="35167"/>
                  </a:lnTo>
                  <a:lnTo>
                    <a:pt x="29737" y="34938"/>
                  </a:lnTo>
                  <a:lnTo>
                    <a:pt x="28724" y="34747"/>
                  </a:lnTo>
                  <a:lnTo>
                    <a:pt x="28724" y="34747"/>
                  </a:lnTo>
                  <a:lnTo>
                    <a:pt x="28112" y="34632"/>
                  </a:lnTo>
                  <a:lnTo>
                    <a:pt x="27481" y="34555"/>
                  </a:lnTo>
                  <a:lnTo>
                    <a:pt x="26869" y="34479"/>
                  </a:lnTo>
                  <a:lnTo>
                    <a:pt x="26238" y="34422"/>
                  </a:lnTo>
                  <a:lnTo>
                    <a:pt x="25626" y="34402"/>
                  </a:lnTo>
                  <a:lnTo>
                    <a:pt x="24995" y="34383"/>
                  </a:lnTo>
                  <a:lnTo>
                    <a:pt x="24383" y="34383"/>
                  </a:lnTo>
                  <a:lnTo>
                    <a:pt x="23752" y="34402"/>
                  </a:lnTo>
                  <a:lnTo>
                    <a:pt x="23140" y="34422"/>
                  </a:lnTo>
                  <a:lnTo>
                    <a:pt x="22509" y="34479"/>
                  </a:lnTo>
                  <a:lnTo>
                    <a:pt x="21897" y="34536"/>
                  </a:lnTo>
                  <a:lnTo>
                    <a:pt x="21266" y="34632"/>
                  </a:lnTo>
                  <a:lnTo>
                    <a:pt x="20654" y="34728"/>
                  </a:lnTo>
                  <a:lnTo>
                    <a:pt x="20042" y="34842"/>
                  </a:lnTo>
                  <a:lnTo>
                    <a:pt x="19430" y="34957"/>
                  </a:lnTo>
                  <a:lnTo>
                    <a:pt x="18818" y="35110"/>
                  </a:lnTo>
                  <a:lnTo>
                    <a:pt x="18206" y="35263"/>
                  </a:lnTo>
                  <a:lnTo>
                    <a:pt x="17594" y="35435"/>
                  </a:lnTo>
                  <a:lnTo>
                    <a:pt x="16982" y="35626"/>
                  </a:lnTo>
                  <a:lnTo>
                    <a:pt x="16389" y="35837"/>
                  </a:lnTo>
                  <a:lnTo>
                    <a:pt x="15797" y="36066"/>
                  </a:lnTo>
                  <a:lnTo>
                    <a:pt x="15204" y="36296"/>
                  </a:lnTo>
                  <a:lnTo>
                    <a:pt x="14611" y="36544"/>
                  </a:lnTo>
                  <a:lnTo>
                    <a:pt x="14037" y="36812"/>
                  </a:lnTo>
                  <a:lnTo>
                    <a:pt x="13444" y="37080"/>
                  </a:lnTo>
                  <a:lnTo>
                    <a:pt x="12871" y="37367"/>
                  </a:lnTo>
                  <a:lnTo>
                    <a:pt x="12316" y="37672"/>
                  </a:lnTo>
                  <a:lnTo>
                    <a:pt x="11742" y="37998"/>
                  </a:lnTo>
                  <a:lnTo>
                    <a:pt x="11188" y="38342"/>
                  </a:lnTo>
                  <a:lnTo>
                    <a:pt x="10633" y="38686"/>
                  </a:lnTo>
                  <a:lnTo>
                    <a:pt x="10098" y="39049"/>
                  </a:lnTo>
                  <a:lnTo>
                    <a:pt x="9562" y="39413"/>
                  </a:lnTo>
                  <a:lnTo>
                    <a:pt x="9562" y="39413"/>
                  </a:lnTo>
                  <a:lnTo>
                    <a:pt x="8549" y="40158"/>
                  </a:lnTo>
                  <a:lnTo>
                    <a:pt x="7497" y="40962"/>
                  </a:lnTo>
                  <a:lnTo>
                    <a:pt x="6981" y="41401"/>
                  </a:lnTo>
                  <a:lnTo>
                    <a:pt x="6445" y="41841"/>
                  </a:lnTo>
                  <a:lnTo>
                    <a:pt x="5929" y="42300"/>
                  </a:lnTo>
                  <a:lnTo>
                    <a:pt x="5413" y="42778"/>
                  </a:lnTo>
                  <a:lnTo>
                    <a:pt x="4916" y="43276"/>
                  </a:lnTo>
                  <a:lnTo>
                    <a:pt x="4437" y="43792"/>
                  </a:lnTo>
                  <a:lnTo>
                    <a:pt x="3959" y="44308"/>
                  </a:lnTo>
                  <a:lnTo>
                    <a:pt x="3520" y="44844"/>
                  </a:lnTo>
                  <a:lnTo>
                    <a:pt x="3099" y="45398"/>
                  </a:lnTo>
                  <a:lnTo>
                    <a:pt x="2697" y="45953"/>
                  </a:lnTo>
                  <a:lnTo>
                    <a:pt x="2334" y="46526"/>
                  </a:lnTo>
                  <a:lnTo>
                    <a:pt x="2009" y="47119"/>
                  </a:lnTo>
                  <a:lnTo>
                    <a:pt x="2009" y="47119"/>
                  </a:lnTo>
                  <a:lnTo>
                    <a:pt x="1894" y="47330"/>
                  </a:lnTo>
                  <a:lnTo>
                    <a:pt x="1799" y="47578"/>
                  </a:lnTo>
                  <a:lnTo>
                    <a:pt x="1588" y="48133"/>
                  </a:lnTo>
                  <a:lnTo>
                    <a:pt x="1148" y="49452"/>
                  </a:lnTo>
                  <a:lnTo>
                    <a:pt x="900" y="50141"/>
                  </a:lnTo>
                  <a:lnTo>
                    <a:pt x="632" y="50810"/>
                  </a:lnTo>
                  <a:lnTo>
                    <a:pt x="498" y="51135"/>
                  </a:lnTo>
                  <a:lnTo>
                    <a:pt x="345" y="51422"/>
                  </a:lnTo>
                  <a:lnTo>
                    <a:pt x="173" y="51709"/>
                  </a:lnTo>
                  <a:lnTo>
                    <a:pt x="1" y="51957"/>
                  </a:lnTo>
                  <a:lnTo>
                    <a:pt x="1" y="0"/>
                  </a:lnTo>
                  <a:lnTo>
                    <a:pt x="894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extrusionOk="0">
                  <a:moveTo>
                    <a:pt x="43085" y="0"/>
                  </a:move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40284" y="216767"/>
              <a:ext cx="2342198" cy="1394341"/>
            </a:xfrm>
            <a:custGeom>
              <a:avLst/>
              <a:gdLst/>
              <a:ahLst/>
              <a:cxnLst/>
              <a:rect l="l" t="t" r="r" b="b"/>
              <a:pathLst>
                <a:path w="60296" h="35895" fill="none" extrusionOk="0">
                  <a:moveTo>
                    <a:pt x="60296" y="0"/>
                  </a:moveTo>
                  <a:lnTo>
                    <a:pt x="43085" y="0"/>
                  </a:lnTo>
                  <a:lnTo>
                    <a:pt x="43085" y="0"/>
                  </a:lnTo>
                  <a:lnTo>
                    <a:pt x="42702" y="344"/>
                  </a:lnTo>
                  <a:lnTo>
                    <a:pt x="42339" y="708"/>
                  </a:lnTo>
                  <a:lnTo>
                    <a:pt x="41995" y="1071"/>
                  </a:lnTo>
                  <a:lnTo>
                    <a:pt x="41651" y="1453"/>
                  </a:lnTo>
                  <a:lnTo>
                    <a:pt x="41307" y="1836"/>
                  </a:lnTo>
                  <a:lnTo>
                    <a:pt x="40981" y="2218"/>
                  </a:lnTo>
                  <a:lnTo>
                    <a:pt x="40656" y="2620"/>
                  </a:lnTo>
                  <a:lnTo>
                    <a:pt x="40350" y="3022"/>
                  </a:lnTo>
                  <a:lnTo>
                    <a:pt x="40064" y="3442"/>
                  </a:lnTo>
                  <a:lnTo>
                    <a:pt x="39758" y="3863"/>
                  </a:lnTo>
                  <a:lnTo>
                    <a:pt x="39490" y="4284"/>
                  </a:lnTo>
                  <a:lnTo>
                    <a:pt x="39222" y="4724"/>
                  </a:lnTo>
                  <a:lnTo>
                    <a:pt x="38954" y="5163"/>
                  </a:lnTo>
                  <a:lnTo>
                    <a:pt x="38725" y="5603"/>
                  </a:lnTo>
                  <a:lnTo>
                    <a:pt x="38476" y="6062"/>
                  </a:lnTo>
                  <a:lnTo>
                    <a:pt x="38266" y="6521"/>
                  </a:lnTo>
                  <a:lnTo>
                    <a:pt x="38266" y="6521"/>
                  </a:lnTo>
                  <a:lnTo>
                    <a:pt x="37998" y="7076"/>
                  </a:lnTo>
                  <a:lnTo>
                    <a:pt x="37769" y="7630"/>
                  </a:lnTo>
                  <a:lnTo>
                    <a:pt x="37558" y="8185"/>
                  </a:lnTo>
                  <a:lnTo>
                    <a:pt x="37348" y="8758"/>
                  </a:lnTo>
                  <a:lnTo>
                    <a:pt x="37176" y="9332"/>
                  </a:lnTo>
                  <a:lnTo>
                    <a:pt x="37004" y="9906"/>
                  </a:lnTo>
                  <a:lnTo>
                    <a:pt x="36851" y="10499"/>
                  </a:lnTo>
                  <a:lnTo>
                    <a:pt x="36717" y="11091"/>
                  </a:lnTo>
                  <a:lnTo>
                    <a:pt x="36602" y="11684"/>
                  </a:lnTo>
                  <a:lnTo>
                    <a:pt x="36507" y="12277"/>
                  </a:lnTo>
                  <a:lnTo>
                    <a:pt x="36411" y="12870"/>
                  </a:lnTo>
                  <a:lnTo>
                    <a:pt x="36354" y="13463"/>
                  </a:lnTo>
                  <a:lnTo>
                    <a:pt x="36296" y="14075"/>
                  </a:lnTo>
                  <a:lnTo>
                    <a:pt x="36258" y="14667"/>
                  </a:lnTo>
                  <a:lnTo>
                    <a:pt x="36239" y="15279"/>
                  </a:lnTo>
                  <a:lnTo>
                    <a:pt x="36239" y="15891"/>
                  </a:lnTo>
                  <a:lnTo>
                    <a:pt x="36258" y="16484"/>
                  </a:lnTo>
                  <a:lnTo>
                    <a:pt x="36277" y="17096"/>
                  </a:lnTo>
                  <a:lnTo>
                    <a:pt x="36335" y="17689"/>
                  </a:lnTo>
                  <a:lnTo>
                    <a:pt x="36392" y="18301"/>
                  </a:lnTo>
                  <a:lnTo>
                    <a:pt x="36468" y="18894"/>
                  </a:lnTo>
                  <a:lnTo>
                    <a:pt x="36564" y="19486"/>
                  </a:lnTo>
                  <a:lnTo>
                    <a:pt x="36679" y="20079"/>
                  </a:lnTo>
                  <a:lnTo>
                    <a:pt x="36813" y="20672"/>
                  </a:lnTo>
                  <a:lnTo>
                    <a:pt x="36946" y="21265"/>
                  </a:lnTo>
                  <a:lnTo>
                    <a:pt x="37119" y="21839"/>
                  </a:lnTo>
                  <a:lnTo>
                    <a:pt x="37291" y="22412"/>
                  </a:lnTo>
                  <a:lnTo>
                    <a:pt x="37482" y="22986"/>
                  </a:lnTo>
                  <a:lnTo>
                    <a:pt x="37692" y="23560"/>
                  </a:lnTo>
                  <a:lnTo>
                    <a:pt x="37922" y="24114"/>
                  </a:lnTo>
                  <a:lnTo>
                    <a:pt x="38170" y="24669"/>
                  </a:lnTo>
                  <a:lnTo>
                    <a:pt x="38419" y="25204"/>
                  </a:lnTo>
                  <a:lnTo>
                    <a:pt x="38419" y="25204"/>
                  </a:lnTo>
                  <a:lnTo>
                    <a:pt x="38725" y="25854"/>
                  </a:lnTo>
                  <a:lnTo>
                    <a:pt x="38878" y="26199"/>
                  </a:lnTo>
                  <a:lnTo>
                    <a:pt x="39012" y="26543"/>
                  </a:lnTo>
                  <a:lnTo>
                    <a:pt x="39127" y="26906"/>
                  </a:lnTo>
                  <a:lnTo>
                    <a:pt x="39241" y="27250"/>
                  </a:lnTo>
                  <a:lnTo>
                    <a:pt x="39318" y="27614"/>
                  </a:lnTo>
                  <a:lnTo>
                    <a:pt x="39375" y="27958"/>
                  </a:lnTo>
                  <a:lnTo>
                    <a:pt x="39413" y="28302"/>
                  </a:lnTo>
                  <a:lnTo>
                    <a:pt x="39413" y="28627"/>
                  </a:lnTo>
                  <a:lnTo>
                    <a:pt x="39375" y="28952"/>
                  </a:lnTo>
                  <a:lnTo>
                    <a:pt x="39299" y="29239"/>
                  </a:lnTo>
                  <a:lnTo>
                    <a:pt x="39241" y="29392"/>
                  </a:lnTo>
                  <a:lnTo>
                    <a:pt x="39184" y="29526"/>
                  </a:lnTo>
                  <a:lnTo>
                    <a:pt x="39107" y="29660"/>
                  </a:lnTo>
                  <a:lnTo>
                    <a:pt x="39012" y="29775"/>
                  </a:lnTo>
                  <a:lnTo>
                    <a:pt x="38916" y="29889"/>
                  </a:lnTo>
                  <a:lnTo>
                    <a:pt x="38801" y="30004"/>
                  </a:lnTo>
                  <a:lnTo>
                    <a:pt x="38687" y="30100"/>
                  </a:lnTo>
                  <a:lnTo>
                    <a:pt x="38553" y="30195"/>
                  </a:lnTo>
                  <a:lnTo>
                    <a:pt x="38553" y="30195"/>
                  </a:lnTo>
                  <a:lnTo>
                    <a:pt x="38323" y="30329"/>
                  </a:lnTo>
                  <a:lnTo>
                    <a:pt x="38075" y="30406"/>
                  </a:lnTo>
                  <a:lnTo>
                    <a:pt x="37845" y="30444"/>
                  </a:lnTo>
                  <a:lnTo>
                    <a:pt x="37597" y="30463"/>
                  </a:lnTo>
                  <a:lnTo>
                    <a:pt x="37597" y="30463"/>
                  </a:lnTo>
                  <a:lnTo>
                    <a:pt x="37310" y="30444"/>
                  </a:lnTo>
                  <a:lnTo>
                    <a:pt x="37023" y="30387"/>
                  </a:lnTo>
                  <a:lnTo>
                    <a:pt x="36736" y="30291"/>
                  </a:lnTo>
                  <a:lnTo>
                    <a:pt x="36468" y="30176"/>
                  </a:lnTo>
                  <a:lnTo>
                    <a:pt x="36201" y="30023"/>
                  </a:lnTo>
                  <a:lnTo>
                    <a:pt x="35952" y="29851"/>
                  </a:lnTo>
                  <a:lnTo>
                    <a:pt x="35723" y="29660"/>
                  </a:lnTo>
                  <a:lnTo>
                    <a:pt x="35512" y="29450"/>
                  </a:lnTo>
                  <a:lnTo>
                    <a:pt x="35512" y="29450"/>
                  </a:lnTo>
                  <a:lnTo>
                    <a:pt x="35245" y="29105"/>
                  </a:lnTo>
                  <a:lnTo>
                    <a:pt x="35015" y="28761"/>
                  </a:lnTo>
                  <a:lnTo>
                    <a:pt x="34805" y="28398"/>
                  </a:lnTo>
                  <a:lnTo>
                    <a:pt x="34633" y="28015"/>
                  </a:lnTo>
                  <a:lnTo>
                    <a:pt x="34288" y="27212"/>
                  </a:lnTo>
                  <a:lnTo>
                    <a:pt x="33944" y="26428"/>
                  </a:lnTo>
                  <a:lnTo>
                    <a:pt x="33944" y="26428"/>
                  </a:lnTo>
                  <a:lnTo>
                    <a:pt x="33772" y="26065"/>
                  </a:lnTo>
                  <a:lnTo>
                    <a:pt x="33581" y="25721"/>
                  </a:lnTo>
                  <a:lnTo>
                    <a:pt x="33390" y="25357"/>
                  </a:lnTo>
                  <a:lnTo>
                    <a:pt x="33179" y="25032"/>
                  </a:lnTo>
                  <a:lnTo>
                    <a:pt x="32950" y="24688"/>
                  </a:lnTo>
                  <a:lnTo>
                    <a:pt x="32720" y="24363"/>
                  </a:lnTo>
                  <a:lnTo>
                    <a:pt x="32472" y="24038"/>
                  </a:lnTo>
                  <a:lnTo>
                    <a:pt x="32223" y="23732"/>
                  </a:lnTo>
                  <a:lnTo>
                    <a:pt x="31955" y="23426"/>
                  </a:lnTo>
                  <a:lnTo>
                    <a:pt x="31669" y="23139"/>
                  </a:lnTo>
                  <a:lnTo>
                    <a:pt x="31401" y="22852"/>
                  </a:lnTo>
                  <a:lnTo>
                    <a:pt x="31095" y="22565"/>
                  </a:lnTo>
                  <a:lnTo>
                    <a:pt x="30789" y="22298"/>
                  </a:lnTo>
                  <a:lnTo>
                    <a:pt x="30483" y="22049"/>
                  </a:lnTo>
                  <a:lnTo>
                    <a:pt x="30177" y="21800"/>
                  </a:lnTo>
                  <a:lnTo>
                    <a:pt x="29852" y="21552"/>
                  </a:lnTo>
                  <a:lnTo>
                    <a:pt x="29508" y="21322"/>
                  </a:lnTo>
                  <a:lnTo>
                    <a:pt x="29183" y="21112"/>
                  </a:lnTo>
                  <a:lnTo>
                    <a:pt x="28819" y="20902"/>
                  </a:lnTo>
                  <a:lnTo>
                    <a:pt x="28475" y="20710"/>
                  </a:lnTo>
                  <a:lnTo>
                    <a:pt x="28112" y="20519"/>
                  </a:lnTo>
                  <a:lnTo>
                    <a:pt x="27748" y="20347"/>
                  </a:lnTo>
                  <a:lnTo>
                    <a:pt x="27385" y="20194"/>
                  </a:lnTo>
                  <a:lnTo>
                    <a:pt x="27003" y="20041"/>
                  </a:lnTo>
                  <a:lnTo>
                    <a:pt x="26639" y="19907"/>
                  </a:lnTo>
                  <a:lnTo>
                    <a:pt x="26257" y="19773"/>
                  </a:lnTo>
                  <a:lnTo>
                    <a:pt x="25855" y="19659"/>
                  </a:lnTo>
                  <a:lnTo>
                    <a:pt x="25473" y="19563"/>
                  </a:lnTo>
                  <a:lnTo>
                    <a:pt x="25071" y="19486"/>
                  </a:lnTo>
                  <a:lnTo>
                    <a:pt x="24689" y="19410"/>
                  </a:lnTo>
                  <a:lnTo>
                    <a:pt x="24287" y="19353"/>
                  </a:lnTo>
                  <a:lnTo>
                    <a:pt x="23886" y="19314"/>
                  </a:lnTo>
                  <a:lnTo>
                    <a:pt x="23886" y="19314"/>
                  </a:lnTo>
                  <a:lnTo>
                    <a:pt x="23216" y="19257"/>
                  </a:lnTo>
                  <a:lnTo>
                    <a:pt x="22547" y="19257"/>
                  </a:lnTo>
                  <a:lnTo>
                    <a:pt x="22547" y="19257"/>
                  </a:lnTo>
                  <a:lnTo>
                    <a:pt x="21820" y="19257"/>
                  </a:lnTo>
                  <a:lnTo>
                    <a:pt x="21094" y="19295"/>
                  </a:lnTo>
                  <a:lnTo>
                    <a:pt x="20367" y="19353"/>
                  </a:lnTo>
                  <a:lnTo>
                    <a:pt x="19640" y="19429"/>
                  </a:lnTo>
                  <a:lnTo>
                    <a:pt x="18187" y="19563"/>
                  </a:lnTo>
                  <a:lnTo>
                    <a:pt x="17460" y="19620"/>
                  </a:lnTo>
                  <a:lnTo>
                    <a:pt x="16714" y="19659"/>
                  </a:lnTo>
                  <a:lnTo>
                    <a:pt x="16714" y="19659"/>
                  </a:lnTo>
                  <a:lnTo>
                    <a:pt x="16064" y="19659"/>
                  </a:lnTo>
                  <a:lnTo>
                    <a:pt x="16064" y="19659"/>
                  </a:lnTo>
                  <a:lnTo>
                    <a:pt x="15242" y="19639"/>
                  </a:lnTo>
                  <a:lnTo>
                    <a:pt x="14821" y="19620"/>
                  </a:lnTo>
                  <a:lnTo>
                    <a:pt x="14420" y="19563"/>
                  </a:lnTo>
                  <a:lnTo>
                    <a:pt x="13999" y="19525"/>
                  </a:lnTo>
                  <a:lnTo>
                    <a:pt x="13597" y="19448"/>
                  </a:lnTo>
                  <a:lnTo>
                    <a:pt x="13196" y="19353"/>
                  </a:lnTo>
                  <a:lnTo>
                    <a:pt x="12813" y="19257"/>
                  </a:lnTo>
                  <a:lnTo>
                    <a:pt x="12412" y="19142"/>
                  </a:lnTo>
                  <a:lnTo>
                    <a:pt x="12029" y="19008"/>
                  </a:lnTo>
                  <a:lnTo>
                    <a:pt x="11666" y="18855"/>
                  </a:lnTo>
                  <a:lnTo>
                    <a:pt x="11303" y="18683"/>
                  </a:lnTo>
                  <a:lnTo>
                    <a:pt x="10958" y="18473"/>
                  </a:lnTo>
                  <a:lnTo>
                    <a:pt x="10614" y="18263"/>
                  </a:lnTo>
                  <a:lnTo>
                    <a:pt x="10289" y="18014"/>
                  </a:lnTo>
                  <a:lnTo>
                    <a:pt x="9983" y="17765"/>
                  </a:lnTo>
                  <a:lnTo>
                    <a:pt x="9983" y="17765"/>
                  </a:lnTo>
                  <a:lnTo>
                    <a:pt x="9830" y="17612"/>
                  </a:lnTo>
                  <a:lnTo>
                    <a:pt x="9677" y="17440"/>
                  </a:lnTo>
                  <a:lnTo>
                    <a:pt x="9390" y="17096"/>
                  </a:lnTo>
                  <a:lnTo>
                    <a:pt x="9123" y="16714"/>
                  </a:lnTo>
                  <a:lnTo>
                    <a:pt x="8912" y="16312"/>
                  </a:lnTo>
                  <a:lnTo>
                    <a:pt x="8740" y="15891"/>
                  </a:lnTo>
                  <a:lnTo>
                    <a:pt x="8587" y="15471"/>
                  </a:lnTo>
                  <a:lnTo>
                    <a:pt x="8472" y="15031"/>
                  </a:lnTo>
                  <a:lnTo>
                    <a:pt x="8415" y="14591"/>
                  </a:lnTo>
                  <a:lnTo>
                    <a:pt x="8396" y="14132"/>
                  </a:lnTo>
                  <a:lnTo>
                    <a:pt x="8415" y="13692"/>
                  </a:lnTo>
                  <a:lnTo>
                    <a:pt x="8434" y="13482"/>
                  </a:lnTo>
                  <a:lnTo>
                    <a:pt x="8472" y="13272"/>
                  </a:lnTo>
                  <a:lnTo>
                    <a:pt x="8530" y="13061"/>
                  </a:lnTo>
                  <a:lnTo>
                    <a:pt x="8587" y="12851"/>
                  </a:lnTo>
                  <a:lnTo>
                    <a:pt x="8664" y="12660"/>
                  </a:lnTo>
                  <a:lnTo>
                    <a:pt x="8740" y="12449"/>
                  </a:lnTo>
                  <a:lnTo>
                    <a:pt x="8836" y="12258"/>
                  </a:lnTo>
                  <a:lnTo>
                    <a:pt x="8951" y="12086"/>
                  </a:lnTo>
                  <a:lnTo>
                    <a:pt x="9065" y="11895"/>
                  </a:lnTo>
                  <a:lnTo>
                    <a:pt x="9199" y="11742"/>
                  </a:lnTo>
                  <a:lnTo>
                    <a:pt x="9352" y="11570"/>
                  </a:lnTo>
                  <a:lnTo>
                    <a:pt x="9505" y="11417"/>
                  </a:lnTo>
                  <a:lnTo>
                    <a:pt x="9505" y="11417"/>
                  </a:lnTo>
                  <a:lnTo>
                    <a:pt x="9811" y="11168"/>
                  </a:lnTo>
                  <a:lnTo>
                    <a:pt x="10136" y="10977"/>
                  </a:lnTo>
                  <a:lnTo>
                    <a:pt x="10480" y="10805"/>
                  </a:lnTo>
                  <a:lnTo>
                    <a:pt x="10844" y="10671"/>
                  </a:lnTo>
                  <a:lnTo>
                    <a:pt x="11207" y="10575"/>
                  </a:lnTo>
                  <a:lnTo>
                    <a:pt x="11589" y="10499"/>
                  </a:lnTo>
                  <a:lnTo>
                    <a:pt x="11972" y="10460"/>
                  </a:lnTo>
                  <a:lnTo>
                    <a:pt x="12374" y="10460"/>
                  </a:lnTo>
                  <a:lnTo>
                    <a:pt x="12374" y="10460"/>
                  </a:lnTo>
                  <a:lnTo>
                    <a:pt x="12718" y="10460"/>
                  </a:lnTo>
                  <a:lnTo>
                    <a:pt x="13062" y="10480"/>
                  </a:lnTo>
                  <a:lnTo>
                    <a:pt x="13387" y="10537"/>
                  </a:lnTo>
                  <a:lnTo>
                    <a:pt x="13731" y="10575"/>
                  </a:lnTo>
                  <a:lnTo>
                    <a:pt x="14075" y="10652"/>
                  </a:lnTo>
                  <a:lnTo>
                    <a:pt x="14401" y="10728"/>
                  </a:lnTo>
                  <a:lnTo>
                    <a:pt x="15051" y="10919"/>
                  </a:lnTo>
                  <a:lnTo>
                    <a:pt x="15051" y="10919"/>
                  </a:lnTo>
                  <a:lnTo>
                    <a:pt x="15720" y="11149"/>
                  </a:lnTo>
                  <a:lnTo>
                    <a:pt x="16408" y="11397"/>
                  </a:lnTo>
                  <a:lnTo>
                    <a:pt x="17078" y="11646"/>
                  </a:lnTo>
                  <a:lnTo>
                    <a:pt x="17747" y="11895"/>
                  </a:lnTo>
                  <a:lnTo>
                    <a:pt x="18435" y="12086"/>
                  </a:lnTo>
                  <a:lnTo>
                    <a:pt x="18780" y="12182"/>
                  </a:lnTo>
                  <a:lnTo>
                    <a:pt x="19124" y="12258"/>
                  </a:lnTo>
                  <a:lnTo>
                    <a:pt x="19468" y="12334"/>
                  </a:lnTo>
                  <a:lnTo>
                    <a:pt x="19812" y="12373"/>
                  </a:lnTo>
                  <a:lnTo>
                    <a:pt x="20157" y="12411"/>
                  </a:lnTo>
                  <a:lnTo>
                    <a:pt x="20520" y="12411"/>
                  </a:lnTo>
                  <a:lnTo>
                    <a:pt x="20520" y="12411"/>
                  </a:lnTo>
                  <a:lnTo>
                    <a:pt x="20654" y="12411"/>
                  </a:lnTo>
                  <a:lnTo>
                    <a:pt x="20654" y="12411"/>
                  </a:lnTo>
                  <a:lnTo>
                    <a:pt x="21017" y="12392"/>
                  </a:lnTo>
                  <a:lnTo>
                    <a:pt x="21380" y="12334"/>
                  </a:lnTo>
                  <a:lnTo>
                    <a:pt x="21744" y="12239"/>
                  </a:lnTo>
                  <a:lnTo>
                    <a:pt x="22088" y="12105"/>
                  </a:lnTo>
                  <a:lnTo>
                    <a:pt x="22432" y="11952"/>
                  </a:lnTo>
                  <a:lnTo>
                    <a:pt x="22757" y="11780"/>
                  </a:lnTo>
                  <a:lnTo>
                    <a:pt x="23082" y="11570"/>
                  </a:lnTo>
                  <a:lnTo>
                    <a:pt x="23369" y="11340"/>
                  </a:lnTo>
                  <a:lnTo>
                    <a:pt x="23618" y="11091"/>
                  </a:lnTo>
                  <a:lnTo>
                    <a:pt x="23847" y="10824"/>
                  </a:lnTo>
                  <a:lnTo>
                    <a:pt x="24039" y="10537"/>
                  </a:lnTo>
                  <a:lnTo>
                    <a:pt x="24191" y="10231"/>
                  </a:lnTo>
                  <a:lnTo>
                    <a:pt x="24268" y="10078"/>
                  </a:lnTo>
                  <a:lnTo>
                    <a:pt x="24325" y="9906"/>
                  </a:lnTo>
                  <a:lnTo>
                    <a:pt x="24364" y="9753"/>
                  </a:lnTo>
                  <a:lnTo>
                    <a:pt x="24383" y="9581"/>
                  </a:lnTo>
                  <a:lnTo>
                    <a:pt x="24402" y="9409"/>
                  </a:lnTo>
                  <a:lnTo>
                    <a:pt x="24402" y="9237"/>
                  </a:lnTo>
                  <a:lnTo>
                    <a:pt x="24402" y="9064"/>
                  </a:lnTo>
                  <a:lnTo>
                    <a:pt x="24383" y="8873"/>
                  </a:lnTo>
                  <a:lnTo>
                    <a:pt x="24383" y="8873"/>
                  </a:lnTo>
                  <a:lnTo>
                    <a:pt x="24325" y="8663"/>
                  </a:lnTo>
                  <a:lnTo>
                    <a:pt x="24268" y="8453"/>
                  </a:lnTo>
                  <a:lnTo>
                    <a:pt x="24191" y="8261"/>
                  </a:lnTo>
                  <a:lnTo>
                    <a:pt x="24096" y="8070"/>
                  </a:lnTo>
                  <a:lnTo>
                    <a:pt x="23981" y="7879"/>
                  </a:lnTo>
                  <a:lnTo>
                    <a:pt x="23866" y="7707"/>
                  </a:lnTo>
                  <a:lnTo>
                    <a:pt x="23733" y="7535"/>
                  </a:lnTo>
                  <a:lnTo>
                    <a:pt x="23580" y="7363"/>
                  </a:lnTo>
                  <a:lnTo>
                    <a:pt x="23274" y="7057"/>
                  </a:lnTo>
                  <a:lnTo>
                    <a:pt x="22929" y="6770"/>
                  </a:lnTo>
                  <a:lnTo>
                    <a:pt x="22566" y="6502"/>
                  </a:lnTo>
                  <a:lnTo>
                    <a:pt x="22203" y="6253"/>
                  </a:lnTo>
                  <a:lnTo>
                    <a:pt x="22203" y="6253"/>
                  </a:lnTo>
                  <a:lnTo>
                    <a:pt x="21763" y="5986"/>
                  </a:lnTo>
                  <a:lnTo>
                    <a:pt x="21304" y="5756"/>
                  </a:lnTo>
                  <a:lnTo>
                    <a:pt x="20845" y="5527"/>
                  </a:lnTo>
                  <a:lnTo>
                    <a:pt x="20386" y="5316"/>
                  </a:lnTo>
                  <a:lnTo>
                    <a:pt x="19927" y="5125"/>
                  </a:lnTo>
                  <a:lnTo>
                    <a:pt x="19449" y="4953"/>
                  </a:lnTo>
                  <a:lnTo>
                    <a:pt x="18971" y="4800"/>
                  </a:lnTo>
                  <a:lnTo>
                    <a:pt x="18493" y="4647"/>
                  </a:lnTo>
                  <a:lnTo>
                    <a:pt x="17996" y="4532"/>
                  </a:lnTo>
                  <a:lnTo>
                    <a:pt x="17518" y="4437"/>
                  </a:lnTo>
                  <a:lnTo>
                    <a:pt x="17020" y="4341"/>
                  </a:lnTo>
                  <a:lnTo>
                    <a:pt x="16523" y="4265"/>
                  </a:lnTo>
                  <a:lnTo>
                    <a:pt x="16026" y="4226"/>
                  </a:lnTo>
                  <a:lnTo>
                    <a:pt x="15529" y="4188"/>
                  </a:lnTo>
                  <a:lnTo>
                    <a:pt x="15032" y="4150"/>
                  </a:lnTo>
                  <a:lnTo>
                    <a:pt x="14515" y="4150"/>
                  </a:lnTo>
                  <a:lnTo>
                    <a:pt x="14515" y="4150"/>
                  </a:lnTo>
                  <a:lnTo>
                    <a:pt x="14037" y="4150"/>
                  </a:lnTo>
                  <a:lnTo>
                    <a:pt x="13540" y="4169"/>
                  </a:lnTo>
                  <a:lnTo>
                    <a:pt x="13043" y="4207"/>
                  </a:lnTo>
                  <a:lnTo>
                    <a:pt x="12565" y="4265"/>
                  </a:lnTo>
                  <a:lnTo>
                    <a:pt x="12068" y="4322"/>
                  </a:lnTo>
                  <a:lnTo>
                    <a:pt x="11589" y="4398"/>
                  </a:lnTo>
                  <a:lnTo>
                    <a:pt x="11092" y="4494"/>
                  </a:lnTo>
                  <a:lnTo>
                    <a:pt x="10614" y="4590"/>
                  </a:lnTo>
                  <a:lnTo>
                    <a:pt x="10117" y="4704"/>
                  </a:lnTo>
                  <a:lnTo>
                    <a:pt x="9639" y="4819"/>
                  </a:lnTo>
                  <a:lnTo>
                    <a:pt x="9142" y="4953"/>
                  </a:lnTo>
                  <a:lnTo>
                    <a:pt x="8664" y="5106"/>
                  </a:lnTo>
                  <a:lnTo>
                    <a:pt x="8186" y="5278"/>
                  </a:lnTo>
                  <a:lnTo>
                    <a:pt x="7727" y="5450"/>
                  </a:lnTo>
                  <a:lnTo>
                    <a:pt x="7249" y="5622"/>
                  </a:lnTo>
                  <a:lnTo>
                    <a:pt x="6770" y="5833"/>
                  </a:lnTo>
                  <a:lnTo>
                    <a:pt x="5853" y="6253"/>
                  </a:lnTo>
                  <a:lnTo>
                    <a:pt x="4935" y="6712"/>
                  </a:lnTo>
                  <a:lnTo>
                    <a:pt x="4055" y="7210"/>
                  </a:lnTo>
                  <a:lnTo>
                    <a:pt x="3194" y="7764"/>
                  </a:lnTo>
                  <a:lnTo>
                    <a:pt x="2353" y="8338"/>
                  </a:lnTo>
                  <a:lnTo>
                    <a:pt x="1531" y="8950"/>
                  </a:lnTo>
                  <a:lnTo>
                    <a:pt x="747" y="9600"/>
                  </a:lnTo>
                  <a:lnTo>
                    <a:pt x="1" y="10288"/>
                  </a:lnTo>
                  <a:lnTo>
                    <a:pt x="1" y="29736"/>
                  </a:lnTo>
                  <a:lnTo>
                    <a:pt x="1" y="29736"/>
                  </a:lnTo>
                  <a:lnTo>
                    <a:pt x="842" y="29316"/>
                  </a:lnTo>
                  <a:lnTo>
                    <a:pt x="1684" y="28895"/>
                  </a:lnTo>
                  <a:lnTo>
                    <a:pt x="2544" y="28513"/>
                  </a:lnTo>
                  <a:lnTo>
                    <a:pt x="3424" y="28149"/>
                  </a:lnTo>
                  <a:lnTo>
                    <a:pt x="4304" y="27824"/>
                  </a:lnTo>
                  <a:lnTo>
                    <a:pt x="5202" y="27518"/>
                  </a:lnTo>
                  <a:lnTo>
                    <a:pt x="6101" y="27250"/>
                  </a:lnTo>
                  <a:lnTo>
                    <a:pt x="7000" y="27002"/>
                  </a:lnTo>
                  <a:lnTo>
                    <a:pt x="7918" y="26772"/>
                  </a:lnTo>
                  <a:lnTo>
                    <a:pt x="8836" y="26581"/>
                  </a:lnTo>
                  <a:lnTo>
                    <a:pt x="9773" y="26428"/>
                  </a:lnTo>
                  <a:lnTo>
                    <a:pt x="10691" y="26275"/>
                  </a:lnTo>
                  <a:lnTo>
                    <a:pt x="11628" y="26180"/>
                  </a:lnTo>
                  <a:lnTo>
                    <a:pt x="12565" y="26103"/>
                  </a:lnTo>
                  <a:lnTo>
                    <a:pt x="13502" y="26065"/>
                  </a:lnTo>
                  <a:lnTo>
                    <a:pt x="14458" y="26046"/>
                  </a:lnTo>
                  <a:lnTo>
                    <a:pt x="14458" y="26046"/>
                  </a:lnTo>
                  <a:lnTo>
                    <a:pt x="15108" y="26046"/>
                  </a:lnTo>
                  <a:lnTo>
                    <a:pt x="15108" y="26046"/>
                  </a:lnTo>
                  <a:lnTo>
                    <a:pt x="15873" y="26084"/>
                  </a:lnTo>
                  <a:lnTo>
                    <a:pt x="16638" y="26122"/>
                  </a:lnTo>
                  <a:lnTo>
                    <a:pt x="17384" y="26199"/>
                  </a:lnTo>
                  <a:lnTo>
                    <a:pt x="18149" y="26275"/>
                  </a:lnTo>
                  <a:lnTo>
                    <a:pt x="18894" y="26390"/>
                  </a:lnTo>
                  <a:lnTo>
                    <a:pt x="19659" y="26505"/>
                  </a:lnTo>
                  <a:lnTo>
                    <a:pt x="20405" y="26658"/>
                  </a:lnTo>
                  <a:lnTo>
                    <a:pt x="21151" y="26830"/>
                  </a:lnTo>
                  <a:lnTo>
                    <a:pt x="21897" y="27002"/>
                  </a:lnTo>
                  <a:lnTo>
                    <a:pt x="22623" y="27212"/>
                  </a:lnTo>
                  <a:lnTo>
                    <a:pt x="23350" y="27423"/>
                  </a:lnTo>
                  <a:lnTo>
                    <a:pt x="24077" y="27671"/>
                  </a:lnTo>
                  <a:lnTo>
                    <a:pt x="24803" y="27920"/>
                  </a:lnTo>
                  <a:lnTo>
                    <a:pt x="25511" y="28187"/>
                  </a:lnTo>
                  <a:lnTo>
                    <a:pt x="26219" y="28493"/>
                  </a:lnTo>
                  <a:lnTo>
                    <a:pt x="26926" y="28799"/>
                  </a:lnTo>
                  <a:lnTo>
                    <a:pt x="27614" y="29124"/>
                  </a:lnTo>
                  <a:lnTo>
                    <a:pt x="28303" y="29469"/>
                  </a:lnTo>
                  <a:lnTo>
                    <a:pt x="28972" y="29813"/>
                  </a:lnTo>
                  <a:lnTo>
                    <a:pt x="29642" y="30195"/>
                  </a:lnTo>
                  <a:lnTo>
                    <a:pt x="30292" y="30578"/>
                  </a:lnTo>
                  <a:lnTo>
                    <a:pt x="30942" y="30999"/>
                  </a:lnTo>
                  <a:lnTo>
                    <a:pt x="31573" y="31419"/>
                  </a:lnTo>
                  <a:lnTo>
                    <a:pt x="32204" y="31859"/>
                  </a:lnTo>
                  <a:lnTo>
                    <a:pt x="32816" y="32299"/>
                  </a:lnTo>
                  <a:lnTo>
                    <a:pt x="33409" y="32777"/>
                  </a:lnTo>
                  <a:lnTo>
                    <a:pt x="34002" y="33255"/>
                  </a:lnTo>
                  <a:lnTo>
                    <a:pt x="34575" y="33752"/>
                  </a:lnTo>
                  <a:lnTo>
                    <a:pt x="35149" y="34269"/>
                  </a:lnTo>
                  <a:lnTo>
                    <a:pt x="35703" y="34785"/>
                  </a:lnTo>
                  <a:lnTo>
                    <a:pt x="36239" y="35339"/>
                  </a:lnTo>
                  <a:lnTo>
                    <a:pt x="36774" y="35894"/>
                  </a:lnTo>
                  <a:lnTo>
                    <a:pt x="36774" y="35894"/>
                  </a:lnTo>
                  <a:lnTo>
                    <a:pt x="37348" y="35818"/>
                  </a:lnTo>
                  <a:lnTo>
                    <a:pt x="37922" y="35684"/>
                  </a:lnTo>
                  <a:lnTo>
                    <a:pt x="38209" y="35607"/>
                  </a:lnTo>
                  <a:lnTo>
                    <a:pt x="38476" y="35531"/>
                  </a:lnTo>
                  <a:lnTo>
                    <a:pt x="38763" y="35416"/>
                  </a:lnTo>
                  <a:lnTo>
                    <a:pt x="39050" y="35320"/>
                  </a:lnTo>
                  <a:lnTo>
                    <a:pt x="39050" y="35320"/>
                  </a:lnTo>
                  <a:lnTo>
                    <a:pt x="39318" y="35186"/>
                  </a:lnTo>
                  <a:lnTo>
                    <a:pt x="39585" y="35053"/>
                  </a:lnTo>
                  <a:lnTo>
                    <a:pt x="39853" y="34900"/>
                  </a:lnTo>
                  <a:lnTo>
                    <a:pt x="40121" y="34747"/>
                  </a:lnTo>
                  <a:lnTo>
                    <a:pt x="40618" y="34402"/>
                  </a:lnTo>
                  <a:lnTo>
                    <a:pt x="41077" y="34020"/>
                  </a:lnTo>
                  <a:lnTo>
                    <a:pt x="41536" y="33618"/>
                  </a:lnTo>
                  <a:lnTo>
                    <a:pt x="41976" y="33179"/>
                  </a:lnTo>
                  <a:lnTo>
                    <a:pt x="42397" y="32700"/>
                  </a:lnTo>
                  <a:lnTo>
                    <a:pt x="42798" y="32203"/>
                  </a:lnTo>
                  <a:lnTo>
                    <a:pt x="43181" y="31687"/>
                  </a:lnTo>
                  <a:lnTo>
                    <a:pt x="43544" y="31132"/>
                  </a:lnTo>
                  <a:lnTo>
                    <a:pt x="43907" y="30578"/>
                  </a:lnTo>
                  <a:lnTo>
                    <a:pt x="44251" y="30004"/>
                  </a:lnTo>
                  <a:lnTo>
                    <a:pt x="44596" y="29411"/>
                  </a:lnTo>
                  <a:lnTo>
                    <a:pt x="44921" y="28799"/>
                  </a:lnTo>
                  <a:lnTo>
                    <a:pt x="45571" y="27576"/>
                  </a:lnTo>
                  <a:lnTo>
                    <a:pt x="45571" y="27576"/>
                  </a:lnTo>
                  <a:lnTo>
                    <a:pt x="45208" y="27059"/>
                  </a:lnTo>
                  <a:lnTo>
                    <a:pt x="44844" y="26562"/>
                  </a:lnTo>
                  <a:lnTo>
                    <a:pt x="44519" y="26027"/>
                  </a:lnTo>
                  <a:lnTo>
                    <a:pt x="44194" y="25491"/>
                  </a:lnTo>
                  <a:lnTo>
                    <a:pt x="44194" y="25491"/>
                  </a:lnTo>
                  <a:lnTo>
                    <a:pt x="43907" y="24917"/>
                  </a:lnTo>
                  <a:lnTo>
                    <a:pt x="43659" y="24344"/>
                  </a:lnTo>
                  <a:lnTo>
                    <a:pt x="43429" y="23751"/>
                  </a:lnTo>
                  <a:lnTo>
                    <a:pt x="43238" y="23158"/>
                  </a:lnTo>
                  <a:lnTo>
                    <a:pt x="43085" y="22546"/>
                  </a:lnTo>
                  <a:lnTo>
                    <a:pt x="42951" y="21934"/>
                  </a:lnTo>
                  <a:lnTo>
                    <a:pt x="42855" y="21322"/>
                  </a:lnTo>
                  <a:lnTo>
                    <a:pt x="42779" y="20691"/>
                  </a:lnTo>
                  <a:lnTo>
                    <a:pt x="42741" y="20060"/>
                  </a:lnTo>
                  <a:lnTo>
                    <a:pt x="42741" y="19429"/>
                  </a:lnTo>
                  <a:lnTo>
                    <a:pt x="42760" y="18817"/>
                  </a:lnTo>
                  <a:lnTo>
                    <a:pt x="42798" y="18186"/>
                  </a:lnTo>
                  <a:lnTo>
                    <a:pt x="42875" y="17555"/>
                  </a:lnTo>
                  <a:lnTo>
                    <a:pt x="42989" y="16924"/>
                  </a:lnTo>
                  <a:lnTo>
                    <a:pt x="43104" y="16312"/>
                  </a:lnTo>
                  <a:lnTo>
                    <a:pt x="43276" y="15700"/>
                  </a:lnTo>
                  <a:lnTo>
                    <a:pt x="43448" y="15088"/>
                  </a:lnTo>
                  <a:lnTo>
                    <a:pt x="43659" y="14495"/>
                  </a:lnTo>
                  <a:lnTo>
                    <a:pt x="43907" y="13903"/>
                  </a:lnTo>
                  <a:lnTo>
                    <a:pt x="44156" y="13329"/>
                  </a:lnTo>
                  <a:lnTo>
                    <a:pt x="44443" y="12774"/>
                  </a:lnTo>
                  <a:lnTo>
                    <a:pt x="44768" y="12220"/>
                  </a:lnTo>
                  <a:lnTo>
                    <a:pt x="45093" y="11684"/>
                  </a:lnTo>
                  <a:lnTo>
                    <a:pt x="45456" y="11187"/>
                  </a:lnTo>
                  <a:lnTo>
                    <a:pt x="45839" y="10690"/>
                  </a:lnTo>
                  <a:lnTo>
                    <a:pt x="46259" y="10212"/>
                  </a:lnTo>
                  <a:lnTo>
                    <a:pt x="46680" y="9753"/>
                  </a:lnTo>
                  <a:lnTo>
                    <a:pt x="47139" y="9313"/>
                  </a:lnTo>
                  <a:lnTo>
                    <a:pt x="47617" y="8911"/>
                  </a:lnTo>
                  <a:lnTo>
                    <a:pt x="48114" y="8510"/>
                  </a:lnTo>
                  <a:lnTo>
                    <a:pt x="48631" y="8166"/>
                  </a:lnTo>
                  <a:lnTo>
                    <a:pt x="49166" y="7821"/>
                  </a:lnTo>
                  <a:lnTo>
                    <a:pt x="49166" y="7821"/>
                  </a:lnTo>
                  <a:lnTo>
                    <a:pt x="49663" y="7554"/>
                  </a:lnTo>
                  <a:lnTo>
                    <a:pt x="50160" y="7305"/>
                  </a:lnTo>
                  <a:lnTo>
                    <a:pt x="50677" y="7057"/>
                  </a:lnTo>
                  <a:lnTo>
                    <a:pt x="51193" y="6846"/>
                  </a:lnTo>
                  <a:lnTo>
                    <a:pt x="52245" y="6406"/>
                  </a:lnTo>
                  <a:lnTo>
                    <a:pt x="53297" y="6005"/>
                  </a:lnTo>
                  <a:lnTo>
                    <a:pt x="54348" y="5584"/>
                  </a:lnTo>
                  <a:lnTo>
                    <a:pt x="54865" y="5374"/>
                  </a:lnTo>
                  <a:lnTo>
                    <a:pt x="55381" y="5125"/>
                  </a:lnTo>
                  <a:lnTo>
                    <a:pt x="55897" y="4896"/>
                  </a:lnTo>
                  <a:lnTo>
                    <a:pt x="56395" y="4628"/>
                  </a:lnTo>
                  <a:lnTo>
                    <a:pt x="56873" y="4341"/>
                  </a:lnTo>
                  <a:lnTo>
                    <a:pt x="57351" y="4035"/>
                  </a:lnTo>
                  <a:lnTo>
                    <a:pt x="57351" y="4035"/>
                  </a:lnTo>
                  <a:lnTo>
                    <a:pt x="57599" y="3844"/>
                  </a:lnTo>
                  <a:lnTo>
                    <a:pt x="57848" y="3653"/>
                  </a:lnTo>
                  <a:lnTo>
                    <a:pt x="58096" y="3442"/>
                  </a:lnTo>
                  <a:lnTo>
                    <a:pt x="58326" y="3232"/>
                  </a:lnTo>
                  <a:lnTo>
                    <a:pt x="58555" y="3002"/>
                  </a:lnTo>
                  <a:lnTo>
                    <a:pt x="58766" y="2754"/>
                  </a:lnTo>
                  <a:lnTo>
                    <a:pt x="58976" y="2505"/>
                  </a:lnTo>
                  <a:lnTo>
                    <a:pt x="59167" y="2257"/>
                  </a:lnTo>
                  <a:lnTo>
                    <a:pt x="59359" y="1989"/>
                  </a:lnTo>
                  <a:lnTo>
                    <a:pt x="59531" y="1721"/>
                  </a:lnTo>
                  <a:lnTo>
                    <a:pt x="59703" y="1453"/>
                  </a:lnTo>
                  <a:lnTo>
                    <a:pt x="59837" y="1167"/>
                  </a:lnTo>
                  <a:lnTo>
                    <a:pt x="59971" y="880"/>
                  </a:lnTo>
                  <a:lnTo>
                    <a:pt x="60104" y="593"/>
                  </a:lnTo>
                  <a:lnTo>
                    <a:pt x="60200" y="287"/>
                  </a:lnTo>
                  <a:lnTo>
                    <a:pt x="602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-217442" y="167613"/>
              <a:ext cx="4478557" cy="1311873"/>
            </a:xfrm>
            <a:custGeom>
              <a:avLst/>
              <a:gdLst/>
              <a:ahLst/>
              <a:cxnLst/>
              <a:rect l="l" t="t" r="r" b="b"/>
              <a:pathLst>
                <a:path w="115293" h="33772" extrusionOk="0">
                  <a:moveTo>
                    <a:pt x="104450" y="0"/>
                  </a:moveTo>
                  <a:lnTo>
                    <a:pt x="104373" y="19"/>
                  </a:lnTo>
                  <a:lnTo>
                    <a:pt x="104297" y="77"/>
                  </a:lnTo>
                  <a:lnTo>
                    <a:pt x="104259" y="134"/>
                  </a:lnTo>
                  <a:lnTo>
                    <a:pt x="104239" y="230"/>
                  </a:lnTo>
                  <a:lnTo>
                    <a:pt x="104259" y="306"/>
                  </a:lnTo>
                  <a:lnTo>
                    <a:pt x="104297" y="383"/>
                  </a:lnTo>
                  <a:lnTo>
                    <a:pt x="104373" y="440"/>
                  </a:lnTo>
                  <a:lnTo>
                    <a:pt x="104756" y="440"/>
                  </a:lnTo>
                  <a:lnTo>
                    <a:pt x="105559" y="459"/>
                  </a:lnTo>
                  <a:lnTo>
                    <a:pt x="105578" y="459"/>
                  </a:lnTo>
                  <a:lnTo>
                    <a:pt x="105655" y="440"/>
                  </a:lnTo>
                  <a:lnTo>
                    <a:pt x="105731" y="383"/>
                  </a:lnTo>
                  <a:lnTo>
                    <a:pt x="105769" y="325"/>
                  </a:lnTo>
                  <a:lnTo>
                    <a:pt x="105788" y="230"/>
                  </a:lnTo>
                  <a:lnTo>
                    <a:pt x="105769" y="153"/>
                  </a:lnTo>
                  <a:lnTo>
                    <a:pt x="105731" y="77"/>
                  </a:lnTo>
                  <a:lnTo>
                    <a:pt x="105655" y="38"/>
                  </a:lnTo>
                  <a:lnTo>
                    <a:pt x="105578" y="19"/>
                  </a:lnTo>
                  <a:lnTo>
                    <a:pt x="104756" y="0"/>
                  </a:lnTo>
                  <a:close/>
                  <a:moveTo>
                    <a:pt x="102901" y="38"/>
                  </a:moveTo>
                  <a:lnTo>
                    <a:pt x="101792" y="115"/>
                  </a:lnTo>
                  <a:lnTo>
                    <a:pt x="101696" y="134"/>
                  </a:lnTo>
                  <a:lnTo>
                    <a:pt x="101639" y="172"/>
                  </a:lnTo>
                  <a:lnTo>
                    <a:pt x="101600" y="249"/>
                  </a:lnTo>
                  <a:lnTo>
                    <a:pt x="101581" y="344"/>
                  </a:lnTo>
                  <a:lnTo>
                    <a:pt x="101600" y="421"/>
                  </a:lnTo>
                  <a:lnTo>
                    <a:pt x="101658" y="497"/>
                  </a:lnTo>
                  <a:lnTo>
                    <a:pt x="101715" y="536"/>
                  </a:lnTo>
                  <a:lnTo>
                    <a:pt x="101811" y="555"/>
                  </a:lnTo>
                  <a:lnTo>
                    <a:pt x="102920" y="478"/>
                  </a:lnTo>
                  <a:lnTo>
                    <a:pt x="102996" y="459"/>
                  </a:lnTo>
                  <a:lnTo>
                    <a:pt x="103073" y="421"/>
                  </a:lnTo>
                  <a:lnTo>
                    <a:pt x="103111" y="344"/>
                  </a:lnTo>
                  <a:lnTo>
                    <a:pt x="103130" y="249"/>
                  </a:lnTo>
                  <a:lnTo>
                    <a:pt x="103111" y="172"/>
                  </a:lnTo>
                  <a:lnTo>
                    <a:pt x="103054" y="96"/>
                  </a:lnTo>
                  <a:lnTo>
                    <a:pt x="102996" y="58"/>
                  </a:lnTo>
                  <a:lnTo>
                    <a:pt x="102901" y="38"/>
                  </a:lnTo>
                  <a:close/>
                  <a:moveTo>
                    <a:pt x="107051" y="77"/>
                  </a:moveTo>
                  <a:lnTo>
                    <a:pt x="106974" y="134"/>
                  </a:lnTo>
                  <a:lnTo>
                    <a:pt x="106917" y="191"/>
                  </a:lnTo>
                  <a:lnTo>
                    <a:pt x="106898" y="287"/>
                  </a:lnTo>
                  <a:lnTo>
                    <a:pt x="106917" y="364"/>
                  </a:lnTo>
                  <a:lnTo>
                    <a:pt x="106955" y="440"/>
                  </a:lnTo>
                  <a:lnTo>
                    <a:pt x="107031" y="497"/>
                  </a:lnTo>
                  <a:lnTo>
                    <a:pt x="107108" y="517"/>
                  </a:lnTo>
                  <a:lnTo>
                    <a:pt x="108198" y="593"/>
                  </a:lnTo>
                  <a:lnTo>
                    <a:pt x="108217" y="593"/>
                  </a:lnTo>
                  <a:lnTo>
                    <a:pt x="108313" y="574"/>
                  </a:lnTo>
                  <a:lnTo>
                    <a:pt x="108370" y="536"/>
                  </a:lnTo>
                  <a:lnTo>
                    <a:pt x="108427" y="459"/>
                  </a:lnTo>
                  <a:lnTo>
                    <a:pt x="108447" y="383"/>
                  </a:lnTo>
                  <a:lnTo>
                    <a:pt x="108427" y="287"/>
                  </a:lnTo>
                  <a:lnTo>
                    <a:pt x="108389" y="230"/>
                  </a:lnTo>
                  <a:lnTo>
                    <a:pt x="108332" y="172"/>
                  </a:lnTo>
                  <a:lnTo>
                    <a:pt x="108236" y="153"/>
                  </a:lnTo>
                  <a:lnTo>
                    <a:pt x="107127" y="77"/>
                  </a:lnTo>
                  <a:close/>
                  <a:moveTo>
                    <a:pt x="100243" y="230"/>
                  </a:moveTo>
                  <a:lnTo>
                    <a:pt x="99134" y="364"/>
                  </a:lnTo>
                  <a:lnTo>
                    <a:pt x="99038" y="402"/>
                  </a:lnTo>
                  <a:lnTo>
                    <a:pt x="98981" y="459"/>
                  </a:lnTo>
                  <a:lnTo>
                    <a:pt x="98942" y="536"/>
                  </a:lnTo>
                  <a:lnTo>
                    <a:pt x="98942" y="612"/>
                  </a:lnTo>
                  <a:lnTo>
                    <a:pt x="98962" y="689"/>
                  </a:lnTo>
                  <a:lnTo>
                    <a:pt x="99000" y="746"/>
                  </a:lnTo>
                  <a:lnTo>
                    <a:pt x="99076" y="784"/>
                  </a:lnTo>
                  <a:lnTo>
                    <a:pt x="99153" y="803"/>
                  </a:lnTo>
                  <a:lnTo>
                    <a:pt x="99191" y="803"/>
                  </a:lnTo>
                  <a:lnTo>
                    <a:pt x="100281" y="689"/>
                  </a:lnTo>
                  <a:lnTo>
                    <a:pt x="100358" y="650"/>
                  </a:lnTo>
                  <a:lnTo>
                    <a:pt x="100434" y="593"/>
                  </a:lnTo>
                  <a:lnTo>
                    <a:pt x="100472" y="517"/>
                  </a:lnTo>
                  <a:lnTo>
                    <a:pt x="100472" y="440"/>
                  </a:lnTo>
                  <a:lnTo>
                    <a:pt x="100453" y="344"/>
                  </a:lnTo>
                  <a:lnTo>
                    <a:pt x="100396" y="287"/>
                  </a:lnTo>
                  <a:lnTo>
                    <a:pt x="100319" y="249"/>
                  </a:lnTo>
                  <a:lnTo>
                    <a:pt x="100243" y="230"/>
                  </a:lnTo>
                  <a:close/>
                  <a:moveTo>
                    <a:pt x="109709" y="306"/>
                  </a:moveTo>
                  <a:lnTo>
                    <a:pt x="109632" y="344"/>
                  </a:lnTo>
                  <a:lnTo>
                    <a:pt x="109575" y="402"/>
                  </a:lnTo>
                  <a:lnTo>
                    <a:pt x="109556" y="497"/>
                  </a:lnTo>
                  <a:lnTo>
                    <a:pt x="109556" y="574"/>
                  </a:lnTo>
                  <a:lnTo>
                    <a:pt x="109594" y="650"/>
                  </a:lnTo>
                  <a:lnTo>
                    <a:pt x="109651" y="708"/>
                  </a:lnTo>
                  <a:lnTo>
                    <a:pt x="109747" y="746"/>
                  </a:lnTo>
                  <a:lnTo>
                    <a:pt x="110837" y="880"/>
                  </a:lnTo>
                  <a:lnTo>
                    <a:pt x="110952" y="880"/>
                  </a:lnTo>
                  <a:lnTo>
                    <a:pt x="111009" y="823"/>
                  </a:lnTo>
                  <a:lnTo>
                    <a:pt x="111066" y="765"/>
                  </a:lnTo>
                  <a:lnTo>
                    <a:pt x="111085" y="689"/>
                  </a:lnTo>
                  <a:lnTo>
                    <a:pt x="111085" y="612"/>
                  </a:lnTo>
                  <a:lnTo>
                    <a:pt x="111047" y="536"/>
                  </a:lnTo>
                  <a:lnTo>
                    <a:pt x="110990" y="478"/>
                  </a:lnTo>
                  <a:lnTo>
                    <a:pt x="110894" y="440"/>
                  </a:lnTo>
                  <a:lnTo>
                    <a:pt x="109804" y="306"/>
                  </a:lnTo>
                  <a:close/>
                  <a:moveTo>
                    <a:pt x="97585" y="593"/>
                  </a:moveTo>
                  <a:lnTo>
                    <a:pt x="96495" y="784"/>
                  </a:lnTo>
                  <a:lnTo>
                    <a:pt x="96399" y="823"/>
                  </a:lnTo>
                  <a:lnTo>
                    <a:pt x="96342" y="880"/>
                  </a:lnTo>
                  <a:lnTo>
                    <a:pt x="96303" y="956"/>
                  </a:lnTo>
                  <a:lnTo>
                    <a:pt x="96303" y="1052"/>
                  </a:lnTo>
                  <a:lnTo>
                    <a:pt x="96342" y="1109"/>
                  </a:lnTo>
                  <a:lnTo>
                    <a:pt x="96380" y="1167"/>
                  </a:lnTo>
                  <a:lnTo>
                    <a:pt x="96456" y="1205"/>
                  </a:lnTo>
                  <a:lnTo>
                    <a:pt x="96533" y="1224"/>
                  </a:lnTo>
                  <a:lnTo>
                    <a:pt x="96571" y="1224"/>
                  </a:lnTo>
                  <a:lnTo>
                    <a:pt x="97661" y="1033"/>
                  </a:lnTo>
                  <a:lnTo>
                    <a:pt x="97738" y="995"/>
                  </a:lnTo>
                  <a:lnTo>
                    <a:pt x="97795" y="937"/>
                  </a:lnTo>
                  <a:lnTo>
                    <a:pt x="97833" y="861"/>
                  </a:lnTo>
                  <a:lnTo>
                    <a:pt x="97833" y="765"/>
                  </a:lnTo>
                  <a:lnTo>
                    <a:pt x="97814" y="689"/>
                  </a:lnTo>
                  <a:lnTo>
                    <a:pt x="97757" y="631"/>
                  </a:lnTo>
                  <a:lnTo>
                    <a:pt x="97680" y="593"/>
                  </a:lnTo>
                  <a:close/>
                  <a:moveTo>
                    <a:pt x="112348" y="689"/>
                  </a:moveTo>
                  <a:lnTo>
                    <a:pt x="112271" y="727"/>
                  </a:lnTo>
                  <a:lnTo>
                    <a:pt x="112214" y="784"/>
                  </a:lnTo>
                  <a:lnTo>
                    <a:pt x="112175" y="880"/>
                  </a:lnTo>
                  <a:lnTo>
                    <a:pt x="112175" y="956"/>
                  </a:lnTo>
                  <a:lnTo>
                    <a:pt x="112214" y="1033"/>
                  </a:lnTo>
                  <a:lnTo>
                    <a:pt x="112271" y="1090"/>
                  </a:lnTo>
                  <a:lnTo>
                    <a:pt x="112367" y="1128"/>
                  </a:lnTo>
                  <a:lnTo>
                    <a:pt x="113438" y="1339"/>
                  </a:lnTo>
                  <a:lnTo>
                    <a:pt x="113495" y="1358"/>
                  </a:lnTo>
                  <a:lnTo>
                    <a:pt x="113552" y="1339"/>
                  </a:lnTo>
                  <a:lnTo>
                    <a:pt x="113629" y="1301"/>
                  </a:lnTo>
                  <a:lnTo>
                    <a:pt x="113667" y="1243"/>
                  </a:lnTo>
                  <a:lnTo>
                    <a:pt x="113705" y="1167"/>
                  </a:lnTo>
                  <a:lnTo>
                    <a:pt x="113705" y="1090"/>
                  </a:lnTo>
                  <a:lnTo>
                    <a:pt x="113667" y="1014"/>
                  </a:lnTo>
                  <a:lnTo>
                    <a:pt x="113610" y="956"/>
                  </a:lnTo>
                  <a:lnTo>
                    <a:pt x="113533" y="918"/>
                  </a:lnTo>
                  <a:lnTo>
                    <a:pt x="112443" y="689"/>
                  </a:lnTo>
                  <a:close/>
                  <a:moveTo>
                    <a:pt x="114967" y="1262"/>
                  </a:moveTo>
                  <a:lnTo>
                    <a:pt x="114891" y="1281"/>
                  </a:lnTo>
                  <a:lnTo>
                    <a:pt x="114814" y="1339"/>
                  </a:lnTo>
                  <a:lnTo>
                    <a:pt x="114776" y="1415"/>
                  </a:lnTo>
                  <a:lnTo>
                    <a:pt x="114776" y="1511"/>
                  </a:lnTo>
                  <a:lnTo>
                    <a:pt x="114814" y="1587"/>
                  </a:lnTo>
                  <a:lnTo>
                    <a:pt x="114872" y="1664"/>
                  </a:lnTo>
                  <a:lnTo>
                    <a:pt x="114948" y="1702"/>
                  </a:lnTo>
                  <a:lnTo>
                    <a:pt x="115006" y="1702"/>
                  </a:lnTo>
                  <a:lnTo>
                    <a:pt x="115063" y="1721"/>
                  </a:lnTo>
                  <a:lnTo>
                    <a:pt x="115140" y="1702"/>
                  </a:lnTo>
                  <a:lnTo>
                    <a:pt x="115197" y="1664"/>
                  </a:lnTo>
                  <a:lnTo>
                    <a:pt x="115254" y="1626"/>
                  </a:lnTo>
                  <a:lnTo>
                    <a:pt x="115273" y="1549"/>
                  </a:lnTo>
                  <a:lnTo>
                    <a:pt x="115293" y="1473"/>
                  </a:lnTo>
                  <a:lnTo>
                    <a:pt x="115254" y="1377"/>
                  </a:lnTo>
                  <a:lnTo>
                    <a:pt x="115197" y="1320"/>
                  </a:lnTo>
                  <a:lnTo>
                    <a:pt x="115120" y="1281"/>
                  </a:lnTo>
                  <a:lnTo>
                    <a:pt x="115044" y="1262"/>
                  </a:lnTo>
                  <a:close/>
                  <a:moveTo>
                    <a:pt x="95041" y="1090"/>
                  </a:moveTo>
                  <a:lnTo>
                    <a:pt x="94965" y="1109"/>
                  </a:lnTo>
                  <a:lnTo>
                    <a:pt x="93875" y="1358"/>
                  </a:lnTo>
                  <a:lnTo>
                    <a:pt x="93798" y="1396"/>
                  </a:lnTo>
                  <a:lnTo>
                    <a:pt x="93741" y="1454"/>
                  </a:lnTo>
                  <a:lnTo>
                    <a:pt x="93703" y="1549"/>
                  </a:lnTo>
                  <a:lnTo>
                    <a:pt x="93722" y="1626"/>
                  </a:lnTo>
                  <a:lnTo>
                    <a:pt x="93741" y="1702"/>
                  </a:lnTo>
                  <a:lnTo>
                    <a:pt x="93798" y="1740"/>
                  </a:lnTo>
                  <a:lnTo>
                    <a:pt x="93856" y="1779"/>
                  </a:lnTo>
                  <a:lnTo>
                    <a:pt x="93932" y="1798"/>
                  </a:lnTo>
                  <a:lnTo>
                    <a:pt x="93990" y="1798"/>
                  </a:lnTo>
                  <a:lnTo>
                    <a:pt x="95060" y="1530"/>
                  </a:lnTo>
                  <a:lnTo>
                    <a:pt x="95137" y="1492"/>
                  </a:lnTo>
                  <a:lnTo>
                    <a:pt x="95194" y="1434"/>
                  </a:lnTo>
                  <a:lnTo>
                    <a:pt x="95233" y="1358"/>
                  </a:lnTo>
                  <a:lnTo>
                    <a:pt x="95233" y="1262"/>
                  </a:lnTo>
                  <a:lnTo>
                    <a:pt x="95194" y="1186"/>
                  </a:lnTo>
                  <a:lnTo>
                    <a:pt x="95118" y="1128"/>
                  </a:lnTo>
                  <a:lnTo>
                    <a:pt x="95041" y="1090"/>
                  </a:lnTo>
                  <a:close/>
                  <a:moveTo>
                    <a:pt x="92364" y="1760"/>
                  </a:moveTo>
                  <a:lnTo>
                    <a:pt x="91312" y="2085"/>
                  </a:lnTo>
                  <a:lnTo>
                    <a:pt x="91236" y="2123"/>
                  </a:lnTo>
                  <a:lnTo>
                    <a:pt x="91178" y="2199"/>
                  </a:lnTo>
                  <a:lnTo>
                    <a:pt x="91159" y="2276"/>
                  </a:lnTo>
                  <a:lnTo>
                    <a:pt x="91159" y="2371"/>
                  </a:lnTo>
                  <a:lnTo>
                    <a:pt x="91198" y="2429"/>
                  </a:lnTo>
                  <a:lnTo>
                    <a:pt x="91236" y="2486"/>
                  </a:lnTo>
                  <a:lnTo>
                    <a:pt x="91293" y="2505"/>
                  </a:lnTo>
                  <a:lnTo>
                    <a:pt x="91370" y="2524"/>
                  </a:lnTo>
                  <a:lnTo>
                    <a:pt x="91446" y="2505"/>
                  </a:lnTo>
                  <a:lnTo>
                    <a:pt x="92498" y="2199"/>
                  </a:lnTo>
                  <a:lnTo>
                    <a:pt x="92574" y="2142"/>
                  </a:lnTo>
                  <a:lnTo>
                    <a:pt x="92632" y="2085"/>
                  </a:lnTo>
                  <a:lnTo>
                    <a:pt x="92651" y="2008"/>
                  </a:lnTo>
                  <a:lnTo>
                    <a:pt x="92651" y="1913"/>
                  </a:lnTo>
                  <a:lnTo>
                    <a:pt x="92613" y="1836"/>
                  </a:lnTo>
                  <a:lnTo>
                    <a:pt x="92536" y="1779"/>
                  </a:lnTo>
                  <a:lnTo>
                    <a:pt x="92460" y="1760"/>
                  </a:lnTo>
                  <a:close/>
                  <a:moveTo>
                    <a:pt x="89916" y="2563"/>
                  </a:moveTo>
                  <a:lnTo>
                    <a:pt x="89821" y="2582"/>
                  </a:lnTo>
                  <a:lnTo>
                    <a:pt x="88788" y="2964"/>
                  </a:lnTo>
                  <a:lnTo>
                    <a:pt x="88712" y="3022"/>
                  </a:lnTo>
                  <a:lnTo>
                    <a:pt x="88654" y="3079"/>
                  </a:lnTo>
                  <a:lnTo>
                    <a:pt x="88635" y="3156"/>
                  </a:lnTo>
                  <a:lnTo>
                    <a:pt x="88654" y="3251"/>
                  </a:lnTo>
                  <a:lnTo>
                    <a:pt x="88693" y="3309"/>
                  </a:lnTo>
                  <a:lnTo>
                    <a:pt x="88731" y="3366"/>
                  </a:lnTo>
                  <a:lnTo>
                    <a:pt x="88788" y="3385"/>
                  </a:lnTo>
                  <a:lnTo>
                    <a:pt x="88865" y="3404"/>
                  </a:lnTo>
                  <a:lnTo>
                    <a:pt x="88941" y="3385"/>
                  </a:lnTo>
                  <a:lnTo>
                    <a:pt x="89974" y="3003"/>
                  </a:lnTo>
                  <a:lnTo>
                    <a:pt x="90050" y="2945"/>
                  </a:lnTo>
                  <a:lnTo>
                    <a:pt x="90108" y="2888"/>
                  </a:lnTo>
                  <a:lnTo>
                    <a:pt x="90127" y="2811"/>
                  </a:lnTo>
                  <a:lnTo>
                    <a:pt x="90108" y="2716"/>
                  </a:lnTo>
                  <a:lnTo>
                    <a:pt x="90069" y="2639"/>
                  </a:lnTo>
                  <a:lnTo>
                    <a:pt x="89993" y="2582"/>
                  </a:lnTo>
                  <a:lnTo>
                    <a:pt x="89916" y="2563"/>
                  </a:lnTo>
                  <a:close/>
                  <a:moveTo>
                    <a:pt x="87335" y="3538"/>
                  </a:moveTo>
                  <a:lnTo>
                    <a:pt x="86321" y="3997"/>
                  </a:lnTo>
                  <a:lnTo>
                    <a:pt x="86245" y="4054"/>
                  </a:lnTo>
                  <a:lnTo>
                    <a:pt x="86207" y="4112"/>
                  </a:lnTo>
                  <a:lnTo>
                    <a:pt x="86187" y="4207"/>
                  </a:lnTo>
                  <a:lnTo>
                    <a:pt x="86207" y="4284"/>
                  </a:lnTo>
                  <a:lnTo>
                    <a:pt x="86245" y="4341"/>
                  </a:lnTo>
                  <a:lnTo>
                    <a:pt x="86283" y="4379"/>
                  </a:lnTo>
                  <a:lnTo>
                    <a:pt x="86340" y="4418"/>
                  </a:lnTo>
                  <a:lnTo>
                    <a:pt x="86398" y="4418"/>
                  </a:lnTo>
                  <a:lnTo>
                    <a:pt x="86493" y="4399"/>
                  </a:lnTo>
                  <a:lnTo>
                    <a:pt x="87507" y="3959"/>
                  </a:lnTo>
                  <a:lnTo>
                    <a:pt x="87583" y="3901"/>
                  </a:lnTo>
                  <a:lnTo>
                    <a:pt x="87622" y="3844"/>
                  </a:lnTo>
                  <a:lnTo>
                    <a:pt x="87641" y="3748"/>
                  </a:lnTo>
                  <a:lnTo>
                    <a:pt x="87622" y="3672"/>
                  </a:lnTo>
                  <a:lnTo>
                    <a:pt x="87583" y="3595"/>
                  </a:lnTo>
                  <a:lnTo>
                    <a:pt x="87507" y="3538"/>
                  </a:lnTo>
                  <a:close/>
                  <a:moveTo>
                    <a:pt x="84983" y="4647"/>
                  </a:moveTo>
                  <a:lnTo>
                    <a:pt x="84906" y="4666"/>
                  </a:lnTo>
                  <a:lnTo>
                    <a:pt x="83912" y="5163"/>
                  </a:lnTo>
                  <a:lnTo>
                    <a:pt x="83835" y="5221"/>
                  </a:lnTo>
                  <a:lnTo>
                    <a:pt x="83797" y="5297"/>
                  </a:lnTo>
                  <a:lnTo>
                    <a:pt x="83797" y="5374"/>
                  </a:lnTo>
                  <a:lnTo>
                    <a:pt x="83816" y="5469"/>
                  </a:lnTo>
                  <a:lnTo>
                    <a:pt x="83854" y="5527"/>
                  </a:lnTo>
                  <a:lnTo>
                    <a:pt x="83912" y="5546"/>
                  </a:lnTo>
                  <a:lnTo>
                    <a:pt x="83950" y="5584"/>
                  </a:lnTo>
                  <a:lnTo>
                    <a:pt x="84065" y="5584"/>
                  </a:lnTo>
                  <a:lnTo>
                    <a:pt x="84122" y="5565"/>
                  </a:lnTo>
                  <a:lnTo>
                    <a:pt x="85097" y="5049"/>
                  </a:lnTo>
                  <a:lnTo>
                    <a:pt x="85174" y="5010"/>
                  </a:lnTo>
                  <a:lnTo>
                    <a:pt x="85212" y="4934"/>
                  </a:lnTo>
                  <a:lnTo>
                    <a:pt x="85231" y="4838"/>
                  </a:lnTo>
                  <a:lnTo>
                    <a:pt x="85193" y="4762"/>
                  </a:lnTo>
                  <a:lnTo>
                    <a:pt x="85155" y="4685"/>
                  </a:lnTo>
                  <a:lnTo>
                    <a:pt x="85078" y="4647"/>
                  </a:lnTo>
                  <a:close/>
                  <a:moveTo>
                    <a:pt x="82631" y="5890"/>
                  </a:moveTo>
                  <a:lnTo>
                    <a:pt x="82554" y="5928"/>
                  </a:lnTo>
                  <a:lnTo>
                    <a:pt x="81579" y="6483"/>
                  </a:lnTo>
                  <a:lnTo>
                    <a:pt x="81521" y="6540"/>
                  </a:lnTo>
                  <a:lnTo>
                    <a:pt x="81483" y="6617"/>
                  </a:lnTo>
                  <a:lnTo>
                    <a:pt x="81483" y="6712"/>
                  </a:lnTo>
                  <a:lnTo>
                    <a:pt x="81521" y="6789"/>
                  </a:lnTo>
                  <a:lnTo>
                    <a:pt x="81541" y="6846"/>
                  </a:lnTo>
                  <a:lnTo>
                    <a:pt x="81598" y="6865"/>
                  </a:lnTo>
                  <a:lnTo>
                    <a:pt x="81655" y="6885"/>
                  </a:lnTo>
                  <a:lnTo>
                    <a:pt x="81694" y="6904"/>
                  </a:lnTo>
                  <a:lnTo>
                    <a:pt x="81770" y="6885"/>
                  </a:lnTo>
                  <a:lnTo>
                    <a:pt x="81808" y="6865"/>
                  </a:lnTo>
                  <a:lnTo>
                    <a:pt x="82764" y="6311"/>
                  </a:lnTo>
                  <a:lnTo>
                    <a:pt x="82841" y="6253"/>
                  </a:lnTo>
                  <a:lnTo>
                    <a:pt x="82879" y="6177"/>
                  </a:lnTo>
                  <a:lnTo>
                    <a:pt x="82879" y="6081"/>
                  </a:lnTo>
                  <a:lnTo>
                    <a:pt x="82841" y="6005"/>
                  </a:lnTo>
                  <a:lnTo>
                    <a:pt x="82784" y="5928"/>
                  </a:lnTo>
                  <a:lnTo>
                    <a:pt x="82707" y="5890"/>
                  </a:lnTo>
                  <a:close/>
                  <a:moveTo>
                    <a:pt x="80355" y="7286"/>
                  </a:moveTo>
                  <a:lnTo>
                    <a:pt x="80278" y="7324"/>
                  </a:lnTo>
                  <a:lnTo>
                    <a:pt x="79341" y="7955"/>
                  </a:lnTo>
                  <a:lnTo>
                    <a:pt x="79284" y="8013"/>
                  </a:lnTo>
                  <a:lnTo>
                    <a:pt x="79265" y="8089"/>
                  </a:lnTo>
                  <a:lnTo>
                    <a:pt x="79265" y="8185"/>
                  </a:lnTo>
                  <a:lnTo>
                    <a:pt x="79284" y="8261"/>
                  </a:lnTo>
                  <a:lnTo>
                    <a:pt x="79322" y="8300"/>
                  </a:lnTo>
                  <a:lnTo>
                    <a:pt x="79380" y="8319"/>
                  </a:lnTo>
                  <a:lnTo>
                    <a:pt x="79418" y="8338"/>
                  </a:lnTo>
                  <a:lnTo>
                    <a:pt x="79475" y="8357"/>
                  </a:lnTo>
                  <a:lnTo>
                    <a:pt x="79533" y="8338"/>
                  </a:lnTo>
                  <a:lnTo>
                    <a:pt x="79609" y="8319"/>
                  </a:lnTo>
                  <a:lnTo>
                    <a:pt x="80508" y="7688"/>
                  </a:lnTo>
                  <a:lnTo>
                    <a:pt x="80584" y="7630"/>
                  </a:lnTo>
                  <a:lnTo>
                    <a:pt x="80603" y="7554"/>
                  </a:lnTo>
                  <a:lnTo>
                    <a:pt x="80603" y="7458"/>
                  </a:lnTo>
                  <a:lnTo>
                    <a:pt x="80584" y="7382"/>
                  </a:lnTo>
                  <a:lnTo>
                    <a:pt x="80508" y="7324"/>
                  </a:lnTo>
                  <a:lnTo>
                    <a:pt x="80431" y="7286"/>
                  </a:lnTo>
                  <a:close/>
                  <a:moveTo>
                    <a:pt x="78251" y="8816"/>
                  </a:moveTo>
                  <a:lnTo>
                    <a:pt x="78156" y="8835"/>
                  </a:lnTo>
                  <a:lnTo>
                    <a:pt x="78079" y="8873"/>
                  </a:lnTo>
                  <a:lnTo>
                    <a:pt x="77200" y="9543"/>
                  </a:lnTo>
                  <a:lnTo>
                    <a:pt x="77142" y="9619"/>
                  </a:lnTo>
                  <a:lnTo>
                    <a:pt x="77123" y="9696"/>
                  </a:lnTo>
                  <a:lnTo>
                    <a:pt x="77123" y="9791"/>
                  </a:lnTo>
                  <a:lnTo>
                    <a:pt x="77161" y="9868"/>
                  </a:lnTo>
                  <a:lnTo>
                    <a:pt x="77200" y="9906"/>
                  </a:lnTo>
                  <a:lnTo>
                    <a:pt x="77257" y="9925"/>
                  </a:lnTo>
                  <a:lnTo>
                    <a:pt x="77353" y="9944"/>
                  </a:lnTo>
                  <a:lnTo>
                    <a:pt x="77410" y="9925"/>
                  </a:lnTo>
                  <a:lnTo>
                    <a:pt x="77486" y="9887"/>
                  </a:lnTo>
                  <a:lnTo>
                    <a:pt x="78347" y="9218"/>
                  </a:lnTo>
                  <a:lnTo>
                    <a:pt x="78404" y="9160"/>
                  </a:lnTo>
                  <a:lnTo>
                    <a:pt x="78443" y="9065"/>
                  </a:lnTo>
                  <a:lnTo>
                    <a:pt x="78443" y="8988"/>
                  </a:lnTo>
                  <a:lnTo>
                    <a:pt x="78404" y="8912"/>
                  </a:lnTo>
                  <a:lnTo>
                    <a:pt x="78328" y="8854"/>
                  </a:lnTo>
                  <a:lnTo>
                    <a:pt x="78251" y="8816"/>
                  </a:lnTo>
                  <a:close/>
                  <a:moveTo>
                    <a:pt x="76090" y="10499"/>
                  </a:moveTo>
                  <a:lnTo>
                    <a:pt x="76014" y="10537"/>
                  </a:lnTo>
                  <a:lnTo>
                    <a:pt x="75173" y="11283"/>
                  </a:lnTo>
                  <a:lnTo>
                    <a:pt x="75115" y="11359"/>
                  </a:lnTo>
                  <a:lnTo>
                    <a:pt x="75096" y="11436"/>
                  </a:lnTo>
                  <a:lnTo>
                    <a:pt x="75115" y="11531"/>
                  </a:lnTo>
                  <a:lnTo>
                    <a:pt x="75153" y="11589"/>
                  </a:lnTo>
                  <a:lnTo>
                    <a:pt x="75230" y="11646"/>
                  </a:lnTo>
                  <a:lnTo>
                    <a:pt x="75326" y="11665"/>
                  </a:lnTo>
                  <a:lnTo>
                    <a:pt x="75402" y="11665"/>
                  </a:lnTo>
                  <a:lnTo>
                    <a:pt x="75479" y="11608"/>
                  </a:lnTo>
                  <a:lnTo>
                    <a:pt x="76301" y="10881"/>
                  </a:lnTo>
                  <a:lnTo>
                    <a:pt x="76358" y="10805"/>
                  </a:lnTo>
                  <a:lnTo>
                    <a:pt x="76377" y="10728"/>
                  </a:lnTo>
                  <a:lnTo>
                    <a:pt x="76358" y="10652"/>
                  </a:lnTo>
                  <a:lnTo>
                    <a:pt x="76320" y="10575"/>
                  </a:lnTo>
                  <a:lnTo>
                    <a:pt x="76243" y="10518"/>
                  </a:lnTo>
                  <a:lnTo>
                    <a:pt x="76167" y="10499"/>
                  </a:lnTo>
                  <a:close/>
                  <a:moveTo>
                    <a:pt x="74102" y="12296"/>
                  </a:moveTo>
                  <a:lnTo>
                    <a:pt x="74044" y="12354"/>
                  </a:lnTo>
                  <a:lnTo>
                    <a:pt x="73241" y="13138"/>
                  </a:lnTo>
                  <a:lnTo>
                    <a:pt x="73203" y="13214"/>
                  </a:lnTo>
                  <a:lnTo>
                    <a:pt x="73184" y="13291"/>
                  </a:lnTo>
                  <a:lnTo>
                    <a:pt x="73203" y="13367"/>
                  </a:lnTo>
                  <a:lnTo>
                    <a:pt x="73241" y="13444"/>
                  </a:lnTo>
                  <a:lnTo>
                    <a:pt x="73318" y="13501"/>
                  </a:lnTo>
                  <a:lnTo>
                    <a:pt x="73490" y="13501"/>
                  </a:lnTo>
                  <a:lnTo>
                    <a:pt x="73547" y="13444"/>
                  </a:lnTo>
                  <a:lnTo>
                    <a:pt x="74350" y="12679"/>
                  </a:lnTo>
                  <a:lnTo>
                    <a:pt x="74389" y="12602"/>
                  </a:lnTo>
                  <a:lnTo>
                    <a:pt x="74408" y="12507"/>
                  </a:lnTo>
                  <a:lnTo>
                    <a:pt x="74389" y="12430"/>
                  </a:lnTo>
                  <a:lnTo>
                    <a:pt x="74350" y="12354"/>
                  </a:lnTo>
                  <a:lnTo>
                    <a:pt x="74274" y="12315"/>
                  </a:lnTo>
                  <a:lnTo>
                    <a:pt x="74197" y="12296"/>
                  </a:lnTo>
                  <a:close/>
                  <a:moveTo>
                    <a:pt x="72304" y="14170"/>
                  </a:moveTo>
                  <a:lnTo>
                    <a:pt x="72228" y="14190"/>
                  </a:lnTo>
                  <a:lnTo>
                    <a:pt x="72151" y="14247"/>
                  </a:lnTo>
                  <a:lnTo>
                    <a:pt x="71367" y="15031"/>
                  </a:lnTo>
                  <a:lnTo>
                    <a:pt x="71329" y="15107"/>
                  </a:lnTo>
                  <a:lnTo>
                    <a:pt x="71310" y="15184"/>
                  </a:lnTo>
                  <a:lnTo>
                    <a:pt x="71329" y="15280"/>
                  </a:lnTo>
                  <a:lnTo>
                    <a:pt x="71386" y="15356"/>
                  </a:lnTo>
                  <a:lnTo>
                    <a:pt x="71444" y="15394"/>
                  </a:lnTo>
                  <a:lnTo>
                    <a:pt x="71539" y="15413"/>
                  </a:lnTo>
                  <a:lnTo>
                    <a:pt x="71616" y="15394"/>
                  </a:lnTo>
                  <a:lnTo>
                    <a:pt x="71692" y="15337"/>
                  </a:lnTo>
                  <a:lnTo>
                    <a:pt x="72457" y="14553"/>
                  </a:lnTo>
                  <a:lnTo>
                    <a:pt x="72514" y="14476"/>
                  </a:lnTo>
                  <a:lnTo>
                    <a:pt x="72534" y="14381"/>
                  </a:lnTo>
                  <a:lnTo>
                    <a:pt x="72514" y="14304"/>
                  </a:lnTo>
                  <a:lnTo>
                    <a:pt x="72457" y="14228"/>
                  </a:lnTo>
                  <a:lnTo>
                    <a:pt x="72381" y="14190"/>
                  </a:lnTo>
                  <a:lnTo>
                    <a:pt x="72304" y="14170"/>
                  </a:lnTo>
                  <a:close/>
                  <a:moveTo>
                    <a:pt x="70449" y="16083"/>
                  </a:moveTo>
                  <a:lnTo>
                    <a:pt x="70373" y="16102"/>
                  </a:lnTo>
                  <a:lnTo>
                    <a:pt x="70296" y="16140"/>
                  </a:lnTo>
                  <a:lnTo>
                    <a:pt x="69512" y="16943"/>
                  </a:lnTo>
                  <a:lnTo>
                    <a:pt x="69474" y="17020"/>
                  </a:lnTo>
                  <a:lnTo>
                    <a:pt x="69455" y="17096"/>
                  </a:lnTo>
                  <a:lnTo>
                    <a:pt x="69474" y="17173"/>
                  </a:lnTo>
                  <a:lnTo>
                    <a:pt x="69512" y="17249"/>
                  </a:lnTo>
                  <a:lnTo>
                    <a:pt x="69589" y="17307"/>
                  </a:lnTo>
                  <a:lnTo>
                    <a:pt x="69761" y="17307"/>
                  </a:lnTo>
                  <a:lnTo>
                    <a:pt x="69837" y="17249"/>
                  </a:lnTo>
                  <a:lnTo>
                    <a:pt x="70621" y="16465"/>
                  </a:lnTo>
                  <a:lnTo>
                    <a:pt x="70660" y="16389"/>
                  </a:lnTo>
                  <a:lnTo>
                    <a:pt x="70679" y="16293"/>
                  </a:lnTo>
                  <a:lnTo>
                    <a:pt x="70660" y="16217"/>
                  </a:lnTo>
                  <a:lnTo>
                    <a:pt x="70602" y="16140"/>
                  </a:lnTo>
                  <a:lnTo>
                    <a:pt x="70526" y="16102"/>
                  </a:lnTo>
                  <a:lnTo>
                    <a:pt x="70449" y="16083"/>
                  </a:lnTo>
                  <a:close/>
                  <a:moveTo>
                    <a:pt x="68575" y="17957"/>
                  </a:moveTo>
                  <a:lnTo>
                    <a:pt x="68499" y="17976"/>
                  </a:lnTo>
                  <a:lnTo>
                    <a:pt x="68422" y="18033"/>
                  </a:lnTo>
                  <a:lnTo>
                    <a:pt x="67619" y="18798"/>
                  </a:lnTo>
                  <a:lnTo>
                    <a:pt x="67581" y="18856"/>
                  </a:lnTo>
                  <a:lnTo>
                    <a:pt x="67562" y="18951"/>
                  </a:lnTo>
                  <a:lnTo>
                    <a:pt x="67562" y="19028"/>
                  </a:lnTo>
                  <a:lnTo>
                    <a:pt x="67619" y="19104"/>
                  </a:lnTo>
                  <a:lnTo>
                    <a:pt x="67696" y="19162"/>
                  </a:lnTo>
                  <a:lnTo>
                    <a:pt x="67772" y="19181"/>
                  </a:lnTo>
                  <a:lnTo>
                    <a:pt x="67848" y="19162"/>
                  </a:lnTo>
                  <a:lnTo>
                    <a:pt x="67925" y="19123"/>
                  </a:lnTo>
                  <a:lnTo>
                    <a:pt x="68728" y="18339"/>
                  </a:lnTo>
                  <a:lnTo>
                    <a:pt x="68786" y="18282"/>
                  </a:lnTo>
                  <a:lnTo>
                    <a:pt x="68805" y="18186"/>
                  </a:lnTo>
                  <a:lnTo>
                    <a:pt x="68786" y="18110"/>
                  </a:lnTo>
                  <a:lnTo>
                    <a:pt x="68728" y="18033"/>
                  </a:lnTo>
                  <a:lnTo>
                    <a:pt x="68671" y="17976"/>
                  </a:lnTo>
                  <a:lnTo>
                    <a:pt x="68575" y="17957"/>
                  </a:lnTo>
                  <a:close/>
                  <a:moveTo>
                    <a:pt x="26180" y="19754"/>
                  </a:moveTo>
                  <a:lnTo>
                    <a:pt x="25070" y="19793"/>
                  </a:lnTo>
                  <a:lnTo>
                    <a:pt x="24975" y="19831"/>
                  </a:lnTo>
                  <a:lnTo>
                    <a:pt x="24917" y="19869"/>
                  </a:lnTo>
                  <a:lnTo>
                    <a:pt x="24860" y="19946"/>
                  </a:lnTo>
                  <a:lnTo>
                    <a:pt x="24860" y="20041"/>
                  </a:lnTo>
                  <a:lnTo>
                    <a:pt x="24879" y="20118"/>
                  </a:lnTo>
                  <a:lnTo>
                    <a:pt x="24917" y="20175"/>
                  </a:lnTo>
                  <a:lnTo>
                    <a:pt x="24994" y="20232"/>
                  </a:lnTo>
                  <a:lnTo>
                    <a:pt x="25070" y="20252"/>
                  </a:lnTo>
                  <a:lnTo>
                    <a:pt x="25090" y="20252"/>
                  </a:lnTo>
                  <a:lnTo>
                    <a:pt x="26180" y="20213"/>
                  </a:lnTo>
                  <a:lnTo>
                    <a:pt x="26275" y="20194"/>
                  </a:lnTo>
                  <a:lnTo>
                    <a:pt x="26333" y="20137"/>
                  </a:lnTo>
                  <a:lnTo>
                    <a:pt x="26390" y="20060"/>
                  </a:lnTo>
                  <a:lnTo>
                    <a:pt x="26409" y="19984"/>
                  </a:lnTo>
                  <a:lnTo>
                    <a:pt x="26390" y="19888"/>
                  </a:lnTo>
                  <a:lnTo>
                    <a:pt x="26333" y="19831"/>
                  </a:lnTo>
                  <a:lnTo>
                    <a:pt x="26256" y="19773"/>
                  </a:lnTo>
                  <a:lnTo>
                    <a:pt x="26180" y="19754"/>
                  </a:lnTo>
                  <a:close/>
                  <a:moveTo>
                    <a:pt x="27748" y="19773"/>
                  </a:moveTo>
                  <a:lnTo>
                    <a:pt x="27652" y="19793"/>
                  </a:lnTo>
                  <a:lnTo>
                    <a:pt x="27576" y="19831"/>
                  </a:lnTo>
                  <a:lnTo>
                    <a:pt x="27537" y="19907"/>
                  </a:lnTo>
                  <a:lnTo>
                    <a:pt x="27518" y="19984"/>
                  </a:lnTo>
                  <a:lnTo>
                    <a:pt x="27518" y="20079"/>
                  </a:lnTo>
                  <a:lnTo>
                    <a:pt x="27576" y="20156"/>
                  </a:lnTo>
                  <a:lnTo>
                    <a:pt x="27633" y="20194"/>
                  </a:lnTo>
                  <a:lnTo>
                    <a:pt x="27729" y="20213"/>
                  </a:lnTo>
                  <a:lnTo>
                    <a:pt x="28819" y="20271"/>
                  </a:lnTo>
                  <a:lnTo>
                    <a:pt x="28838" y="20271"/>
                  </a:lnTo>
                  <a:lnTo>
                    <a:pt x="28914" y="20252"/>
                  </a:lnTo>
                  <a:lnTo>
                    <a:pt x="28991" y="20213"/>
                  </a:lnTo>
                  <a:lnTo>
                    <a:pt x="29029" y="20156"/>
                  </a:lnTo>
                  <a:lnTo>
                    <a:pt x="29067" y="20079"/>
                  </a:lnTo>
                  <a:lnTo>
                    <a:pt x="29048" y="19984"/>
                  </a:lnTo>
                  <a:lnTo>
                    <a:pt x="29010" y="19907"/>
                  </a:lnTo>
                  <a:lnTo>
                    <a:pt x="28933" y="19850"/>
                  </a:lnTo>
                  <a:lnTo>
                    <a:pt x="28857" y="19831"/>
                  </a:lnTo>
                  <a:lnTo>
                    <a:pt x="27748" y="19773"/>
                  </a:lnTo>
                  <a:close/>
                  <a:moveTo>
                    <a:pt x="23502" y="19926"/>
                  </a:moveTo>
                  <a:lnTo>
                    <a:pt x="22393" y="20060"/>
                  </a:lnTo>
                  <a:lnTo>
                    <a:pt x="22317" y="20079"/>
                  </a:lnTo>
                  <a:lnTo>
                    <a:pt x="22240" y="20137"/>
                  </a:lnTo>
                  <a:lnTo>
                    <a:pt x="22202" y="20213"/>
                  </a:lnTo>
                  <a:lnTo>
                    <a:pt x="22202" y="20309"/>
                  </a:lnTo>
                  <a:lnTo>
                    <a:pt x="22240" y="20385"/>
                  </a:lnTo>
                  <a:lnTo>
                    <a:pt x="22279" y="20443"/>
                  </a:lnTo>
                  <a:lnTo>
                    <a:pt x="22355" y="20481"/>
                  </a:lnTo>
                  <a:lnTo>
                    <a:pt x="22432" y="20500"/>
                  </a:lnTo>
                  <a:lnTo>
                    <a:pt x="22451" y="20481"/>
                  </a:lnTo>
                  <a:lnTo>
                    <a:pt x="23541" y="20366"/>
                  </a:lnTo>
                  <a:lnTo>
                    <a:pt x="23636" y="20328"/>
                  </a:lnTo>
                  <a:lnTo>
                    <a:pt x="23694" y="20271"/>
                  </a:lnTo>
                  <a:lnTo>
                    <a:pt x="23732" y="20213"/>
                  </a:lnTo>
                  <a:lnTo>
                    <a:pt x="23751" y="20118"/>
                  </a:lnTo>
                  <a:lnTo>
                    <a:pt x="23713" y="20041"/>
                  </a:lnTo>
                  <a:lnTo>
                    <a:pt x="23675" y="19965"/>
                  </a:lnTo>
                  <a:lnTo>
                    <a:pt x="23598" y="19926"/>
                  </a:lnTo>
                  <a:close/>
                  <a:moveTo>
                    <a:pt x="30329" y="19984"/>
                  </a:moveTo>
                  <a:lnTo>
                    <a:pt x="30253" y="20022"/>
                  </a:lnTo>
                  <a:lnTo>
                    <a:pt x="30195" y="20099"/>
                  </a:lnTo>
                  <a:lnTo>
                    <a:pt x="30157" y="20175"/>
                  </a:lnTo>
                  <a:lnTo>
                    <a:pt x="30176" y="20271"/>
                  </a:lnTo>
                  <a:lnTo>
                    <a:pt x="30215" y="20347"/>
                  </a:lnTo>
                  <a:lnTo>
                    <a:pt x="30272" y="20404"/>
                  </a:lnTo>
                  <a:lnTo>
                    <a:pt x="30348" y="20424"/>
                  </a:lnTo>
                  <a:lnTo>
                    <a:pt x="31438" y="20577"/>
                  </a:lnTo>
                  <a:lnTo>
                    <a:pt x="31553" y="20577"/>
                  </a:lnTo>
                  <a:lnTo>
                    <a:pt x="31630" y="20538"/>
                  </a:lnTo>
                  <a:lnTo>
                    <a:pt x="31668" y="20462"/>
                  </a:lnTo>
                  <a:lnTo>
                    <a:pt x="31706" y="20385"/>
                  </a:lnTo>
                  <a:lnTo>
                    <a:pt x="31687" y="20309"/>
                  </a:lnTo>
                  <a:lnTo>
                    <a:pt x="31668" y="20232"/>
                  </a:lnTo>
                  <a:lnTo>
                    <a:pt x="31591" y="20175"/>
                  </a:lnTo>
                  <a:lnTo>
                    <a:pt x="31515" y="20137"/>
                  </a:lnTo>
                  <a:lnTo>
                    <a:pt x="30406" y="19984"/>
                  </a:lnTo>
                  <a:close/>
                  <a:moveTo>
                    <a:pt x="66644" y="19773"/>
                  </a:moveTo>
                  <a:lnTo>
                    <a:pt x="66567" y="19793"/>
                  </a:lnTo>
                  <a:lnTo>
                    <a:pt x="66491" y="19831"/>
                  </a:lnTo>
                  <a:lnTo>
                    <a:pt x="65649" y="20538"/>
                  </a:lnTo>
                  <a:lnTo>
                    <a:pt x="65592" y="20615"/>
                  </a:lnTo>
                  <a:lnTo>
                    <a:pt x="65573" y="20691"/>
                  </a:lnTo>
                  <a:lnTo>
                    <a:pt x="65573" y="20787"/>
                  </a:lnTo>
                  <a:lnTo>
                    <a:pt x="65611" y="20863"/>
                  </a:lnTo>
                  <a:lnTo>
                    <a:pt x="65688" y="20921"/>
                  </a:lnTo>
                  <a:lnTo>
                    <a:pt x="65783" y="20940"/>
                  </a:lnTo>
                  <a:lnTo>
                    <a:pt x="65860" y="20921"/>
                  </a:lnTo>
                  <a:lnTo>
                    <a:pt x="65936" y="20883"/>
                  </a:lnTo>
                  <a:lnTo>
                    <a:pt x="66778" y="20156"/>
                  </a:lnTo>
                  <a:lnTo>
                    <a:pt x="66835" y="20099"/>
                  </a:lnTo>
                  <a:lnTo>
                    <a:pt x="66854" y="20022"/>
                  </a:lnTo>
                  <a:lnTo>
                    <a:pt x="66835" y="19926"/>
                  </a:lnTo>
                  <a:lnTo>
                    <a:pt x="66797" y="19850"/>
                  </a:lnTo>
                  <a:lnTo>
                    <a:pt x="66720" y="19793"/>
                  </a:lnTo>
                  <a:lnTo>
                    <a:pt x="66644" y="19773"/>
                  </a:lnTo>
                  <a:close/>
                  <a:moveTo>
                    <a:pt x="20844" y="20290"/>
                  </a:moveTo>
                  <a:lnTo>
                    <a:pt x="19754" y="20519"/>
                  </a:lnTo>
                  <a:lnTo>
                    <a:pt x="19678" y="20557"/>
                  </a:lnTo>
                  <a:lnTo>
                    <a:pt x="19620" y="20615"/>
                  </a:lnTo>
                  <a:lnTo>
                    <a:pt x="19582" y="20691"/>
                  </a:lnTo>
                  <a:lnTo>
                    <a:pt x="19582" y="20787"/>
                  </a:lnTo>
                  <a:lnTo>
                    <a:pt x="19620" y="20863"/>
                  </a:lnTo>
                  <a:lnTo>
                    <a:pt x="19678" y="20902"/>
                  </a:lnTo>
                  <a:lnTo>
                    <a:pt x="19735" y="20940"/>
                  </a:lnTo>
                  <a:lnTo>
                    <a:pt x="19812" y="20959"/>
                  </a:lnTo>
                  <a:lnTo>
                    <a:pt x="19850" y="20959"/>
                  </a:lnTo>
                  <a:lnTo>
                    <a:pt x="20940" y="20730"/>
                  </a:lnTo>
                  <a:lnTo>
                    <a:pt x="21016" y="20710"/>
                  </a:lnTo>
                  <a:lnTo>
                    <a:pt x="21074" y="20634"/>
                  </a:lnTo>
                  <a:lnTo>
                    <a:pt x="21112" y="20557"/>
                  </a:lnTo>
                  <a:lnTo>
                    <a:pt x="21112" y="20481"/>
                  </a:lnTo>
                  <a:lnTo>
                    <a:pt x="21074" y="20385"/>
                  </a:lnTo>
                  <a:lnTo>
                    <a:pt x="21016" y="20328"/>
                  </a:lnTo>
                  <a:lnTo>
                    <a:pt x="20940" y="20309"/>
                  </a:lnTo>
                  <a:lnTo>
                    <a:pt x="20844" y="20290"/>
                  </a:lnTo>
                  <a:close/>
                  <a:moveTo>
                    <a:pt x="32968" y="20424"/>
                  </a:moveTo>
                  <a:lnTo>
                    <a:pt x="32892" y="20462"/>
                  </a:lnTo>
                  <a:lnTo>
                    <a:pt x="32815" y="20519"/>
                  </a:lnTo>
                  <a:lnTo>
                    <a:pt x="32796" y="20596"/>
                  </a:lnTo>
                  <a:lnTo>
                    <a:pt x="32796" y="20691"/>
                  </a:lnTo>
                  <a:lnTo>
                    <a:pt x="32815" y="20768"/>
                  </a:lnTo>
                  <a:lnTo>
                    <a:pt x="32873" y="20825"/>
                  </a:lnTo>
                  <a:lnTo>
                    <a:pt x="32968" y="20863"/>
                  </a:lnTo>
                  <a:lnTo>
                    <a:pt x="34039" y="21093"/>
                  </a:lnTo>
                  <a:lnTo>
                    <a:pt x="34097" y="21112"/>
                  </a:lnTo>
                  <a:lnTo>
                    <a:pt x="34154" y="21093"/>
                  </a:lnTo>
                  <a:lnTo>
                    <a:pt x="34230" y="21055"/>
                  </a:lnTo>
                  <a:lnTo>
                    <a:pt x="34269" y="20997"/>
                  </a:lnTo>
                  <a:lnTo>
                    <a:pt x="34307" y="20940"/>
                  </a:lnTo>
                  <a:lnTo>
                    <a:pt x="34307" y="20844"/>
                  </a:lnTo>
                  <a:lnTo>
                    <a:pt x="34269" y="20768"/>
                  </a:lnTo>
                  <a:lnTo>
                    <a:pt x="34211" y="20710"/>
                  </a:lnTo>
                  <a:lnTo>
                    <a:pt x="34135" y="20672"/>
                  </a:lnTo>
                  <a:lnTo>
                    <a:pt x="33045" y="20424"/>
                  </a:lnTo>
                  <a:close/>
                  <a:moveTo>
                    <a:pt x="18244" y="20883"/>
                  </a:moveTo>
                  <a:lnTo>
                    <a:pt x="17173" y="21208"/>
                  </a:lnTo>
                  <a:lnTo>
                    <a:pt x="17096" y="21246"/>
                  </a:lnTo>
                  <a:lnTo>
                    <a:pt x="17039" y="21303"/>
                  </a:lnTo>
                  <a:lnTo>
                    <a:pt x="17020" y="21380"/>
                  </a:lnTo>
                  <a:lnTo>
                    <a:pt x="17020" y="21475"/>
                  </a:lnTo>
                  <a:lnTo>
                    <a:pt x="17058" y="21533"/>
                  </a:lnTo>
                  <a:lnTo>
                    <a:pt x="17096" y="21590"/>
                  </a:lnTo>
                  <a:lnTo>
                    <a:pt x="17173" y="21628"/>
                  </a:lnTo>
                  <a:lnTo>
                    <a:pt x="17307" y="21628"/>
                  </a:lnTo>
                  <a:lnTo>
                    <a:pt x="18358" y="21322"/>
                  </a:lnTo>
                  <a:lnTo>
                    <a:pt x="18435" y="21284"/>
                  </a:lnTo>
                  <a:lnTo>
                    <a:pt x="18492" y="21208"/>
                  </a:lnTo>
                  <a:lnTo>
                    <a:pt x="18511" y="21131"/>
                  </a:lnTo>
                  <a:lnTo>
                    <a:pt x="18511" y="21055"/>
                  </a:lnTo>
                  <a:lnTo>
                    <a:pt x="18473" y="20978"/>
                  </a:lnTo>
                  <a:lnTo>
                    <a:pt x="18416" y="20921"/>
                  </a:lnTo>
                  <a:lnTo>
                    <a:pt x="18339" y="20883"/>
                  </a:lnTo>
                  <a:close/>
                  <a:moveTo>
                    <a:pt x="35569" y="21055"/>
                  </a:moveTo>
                  <a:lnTo>
                    <a:pt x="35473" y="21074"/>
                  </a:lnTo>
                  <a:lnTo>
                    <a:pt x="35416" y="21131"/>
                  </a:lnTo>
                  <a:lnTo>
                    <a:pt x="35378" y="21208"/>
                  </a:lnTo>
                  <a:lnTo>
                    <a:pt x="35378" y="21303"/>
                  </a:lnTo>
                  <a:lnTo>
                    <a:pt x="35397" y="21380"/>
                  </a:lnTo>
                  <a:lnTo>
                    <a:pt x="35454" y="21437"/>
                  </a:lnTo>
                  <a:lnTo>
                    <a:pt x="35531" y="21475"/>
                  </a:lnTo>
                  <a:lnTo>
                    <a:pt x="36602" y="21781"/>
                  </a:lnTo>
                  <a:lnTo>
                    <a:pt x="36735" y="21781"/>
                  </a:lnTo>
                  <a:lnTo>
                    <a:pt x="36793" y="21743"/>
                  </a:lnTo>
                  <a:lnTo>
                    <a:pt x="36850" y="21686"/>
                  </a:lnTo>
                  <a:lnTo>
                    <a:pt x="36869" y="21628"/>
                  </a:lnTo>
                  <a:lnTo>
                    <a:pt x="36888" y="21533"/>
                  </a:lnTo>
                  <a:lnTo>
                    <a:pt x="36850" y="21456"/>
                  </a:lnTo>
                  <a:lnTo>
                    <a:pt x="36793" y="21399"/>
                  </a:lnTo>
                  <a:lnTo>
                    <a:pt x="36716" y="21361"/>
                  </a:lnTo>
                  <a:lnTo>
                    <a:pt x="35645" y="21055"/>
                  </a:lnTo>
                  <a:close/>
                  <a:moveTo>
                    <a:pt x="15681" y="21686"/>
                  </a:moveTo>
                  <a:lnTo>
                    <a:pt x="14648" y="22087"/>
                  </a:lnTo>
                  <a:lnTo>
                    <a:pt x="14572" y="22126"/>
                  </a:lnTo>
                  <a:lnTo>
                    <a:pt x="14515" y="22202"/>
                  </a:lnTo>
                  <a:lnTo>
                    <a:pt x="14495" y="22279"/>
                  </a:lnTo>
                  <a:lnTo>
                    <a:pt x="14515" y="22374"/>
                  </a:lnTo>
                  <a:lnTo>
                    <a:pt x="14553" y="22432"/>
                  </a:lnTo>
                  <a:lnTo>
                    <a:pt x="14591" y="22470"/>
                  </a:lnTo>
                  <a:lnTo>
                    <a:pt x="14668" y="22508"/>
                  </a:lnTo>
                  <a:lnTo>
                    <a:pt x="14725" y="22508"/>
                  </a:lnTo>
                  <a:lnTo>
                    <a:pt x="14801" y="22489"/>
                  </a:lnTo>
                  <a:lnTo>
                    <a:pt x="15834" y="22106"/>
                  </a:lnTo>
                  <a:lnTo>
                    <a:pt x="15911" y="22068"/>
                  </a:lnTo>
                  <a:lnTo>
                    <a:pt x="15968" y="21992"/>
                  </a:lnTo>
                  <a:lnTo>
                    <a:pt x="15987" y="21915"/>
                  </a:lnTo>
                  <a:lnTo>
                    <a:pt x="15968" y="21820"/>
                  </a:lnTo>
                  <a:lnTo>
                    <a:pt x="15930" y="21743"/>
                  </a:lnTo>
                  <a:lnTo>
                    <a:pt x="15853" y="21705"/>
                  </a:lnTo>
                  <a:lnTo>
                    <a:pt x="15777" y="21686"/>
                  </a:lnTo>
                  <a:close/>
                  <a:moveTo>
                    <a:pt x="64521" y="21456"/>
                  </a:moveTo>
                  <a:lnTo>
                    <a:pt x="64425" y="21495"/>
                  </a:lnTo>
                  <a:lnTo>
                    <a:pt x="63986" y="21820"/>
                  </a:lnTo>
                  <a:lnTo>
                    <a:pt x="63546" y="22126"/>
                  </a:lnTo>
                  <a:lnTo>
                    <a:pt x="63469" y="22183"/>
                  </a:lnTo>
                  <a:lnTo>
                    <a:pt x="63450" y="22259"/>
                  </a:lnTo>
                  <a:lnTo>
                    <a:pt x="63450" y="22355"/>
                  </a:lnTo>
                  <a:lnTo>
                    <a:pt x="63469" y="22432"/>
                  </a:lnTo>
                  <a:lnTo>
                    <a:pt x="63508" y="22470"/>
                  </a:lnTo>
                  <a:lnTo>
                    <a:pt x="63565" y="22508"/>
                  </a:lnTo>
                  <a:lnTo>
                    <a:pt x="63603" y="22527"/>
                  </a:lnTo>
                  <a:lnTo>
                    <a:pt x="63718" y="22527"/>
                  </a:lnTo>
                  <a:lnTo>
                    <a:pt x="63794" y="22489"/>
                  </a:lnTo>
                  <a:lnTo>
                    <a:pt x="64234" y="22183"/>
                  </a:lnTo>
                  <a:lnTo>
                    <a:pt x="64693" y="21858"/>
                  </a:lnTo>
                  <a:lnTo>
                    <a:pt x="64751" y="21781"/>
                  </a:lnTo>
                  <a:lnTo>
                    <a:pt x="64789" y="21705"/>
                  </a:lnTo>
                  <a:lnTo>
                    <a:pt x="64789" y="21628"/>
                  </a:lnTo>
                  <a:lnTo>
                    <a:pt x="64751" y="21533"/>
                  </a:lnTo>
                  <a:lnTo>
                    <a:pt x="64674" y="21475"/>
                  </a:lnTo>
                  <a:lnTo>
                    <a:pt x="64598" y="21456"/>
                  </a:lnTo>
                  <a:close/>
                  <a:moveTo>
                    <a:pt x="38131" y="21781"/>
                  </a:moveTo>
                  <a:lnTo>
                    <a:pt x="38036" y="21820"/>
                  </a:lnTo>
                  <a:lnTo>
                    <a:pt x="37978" y="21858"/>
                  </a:lnTo>
                  <a:lnTo>
                    <a:pt x="37940" y="21934"/>
                  </a:lnTo>
                  <a:lnTo>
                    <a:pt x="37921" y="22030"/>
                  </a:lnTo>
                  <a:lnTo>
                    <a:pt x="37959" y="22106"/>
                  </a:lnTo>
                  <a:lnTo>
                    <a:pt x="37998" y="22183"/>
                  </a:lnTo>
                  <a:lnTo>
                    <a:pt x="38074" y="22221"/>
                  </a:lnTo>
                  <a:lnTo>
                    <a:pt x="39145" y="22546"/>
                  </a:lnTo>
                  <a:lnTo>
                    <a:pt x="39202" y="22565"/>
                  </a:lnTo>
                  <a:lnTo>
                    <a:pt x="39279" y="22546"/>
                  </a:lnTo>
                  <a:lnTo>
                    <a:pt x="39336" y="22508"/>
                  </a:lnTo>
                  <a:lnTo>
                    <a:pt x="39374" y="22470"/>
                  </a:lnTo>
                  <a:lnTo>
                    <a:pt x="39413" y="22412"/>
                  </a:lnTo>
                  <a:lnTo>
                    <a:pt x="39432" y="22317"/>
                  </a:lnTo>
                  <a:lnTo>
                    <a:pt x="39394" y="22240"/>
                  </a:lnTo>
                  <a:lnTo>
                    <a:pt x="39355" y="22164"/>
                  </a:lnTo>
                  <a:lnTo>
                    <a:pt x="39279" y="22126"/>
                  </a:lnTo>
                  <a:lnTo>
                    <a:pt x="38208" y="21800"/>
                  </a:lnTo>
                  <a:lnTo>
                    <a:pt x="38131" y="21781"/>
                  </a:lnTo>
                  <a:close/>
                  <a:moveTo>
                    <a:pt x="40656" y="22585"/>
                  </a:moveTo>
                  <a:lnTo>
                    <a:pt x="40579" y="22604"/>
                  </a:lnTo>
                  <a:lnTo>
                    <a:pt x="40522" y="22661"/>
                  </a:lnTo>
                  <a:lnTo>
                    <a:pt x="40464" y="22738"/>
                  </a:lnTo>
                  <a:lnTo>
                    <a:pt x="40464" y="22833"/>
                  </a:lnTo>
                  <a:lnTo>
                    <a:pt x="40484" y="22910"/>
                  </a:lnTo>
                  <a:lnTo>
                    <a:pt x="40541" y="22967"/>
                  </a:lnTo>
                  <a:lnTo>
                    <a:pt x="40617" y="23024"/>
                  </a:lnTo>
                  <a:lnTo>
                    <a:pt x="41669" y="23349"/>
                  </a:lnTo>
                  <a:lnTo>
                    <a:pt x="41746" y="23369"/>
                  </a:lnTo>
                  <a:lnTo>
                    <a:pt x="41803" y="23349"/>
                  </a:lnTo>
                  <a:lnTo>
                    <a:pt x="41880" y="23311"/>
                  </a:lnTo>
                  <a:lnTo>
                    <a:pt x="41918" y="23273"/>
                  </a:lnTo>
                  <a:lnTo>
                    <a:pt x="41956" y="23196"/>
                  </a:lnTo>
                  <a:lnTo>
                    <a:pt x="41956" y="23120"/>
                  </a:lnTo>
                  <a:lnTo>
                    <a:pt x="41937" y="23043"/>
                  </a:lnTo>
                  <a:lnTo>
                    <a:pt x="41880" y="22967"/>
                  </a:lnTo>
                  <a:lnTo>
                    <a:pt x="41803" y="22929"/>
                  </a:lnTo>
                  <a:lnTo>
                    <a:pt x="40751" y="22604"/>
                  </a:lnTo>
                  <a:lnTo>
                    <a:pt x="40656" y="22585"/>
                  </a:lnTo>
                  <a:close/>
                  <a:moveTo>
                    <a:pt x="13291" y="22680"/>
                  </a:moveTo>
                  <a:lnTo>
                    <a:pt x="13195" y="22699"/>
                  </a:lnTo>
                  <a:lnTo>
                    <a:pt x="12201" y="23158"/>
                  </a:lnTo>
                  <a:lnTo>
                    <a:pt x="12124" y="23216"/>
                  </a:lnTo>
                  <a:lnTo>
                    <a:pt x="12086" y="23292"/>
                  </a:lnTo>
                  <a:lnTo>
                    <a:pt x="12067" y="23369"/>
                  </a:lnTo>
                  <a:lnTo>
                    <a:pt x="12086" y="23464"/>
                  </a:lnTo>
                  <a:lnTo>
                    <a:pt x="12124" y="23522"/>
                  </a:lnTo>
                  <a:lnTo>
                    <a:pt x="12182" y="23560"/>
                  </a:lnTo>
                  <a:lnTo>
                    <a:pt x="12239" y="23579"/>
                  </a:lnTo>
                  <a:lnTo>
                    <a:pt x="12335" y="23579"/>
                  </a:lnTo>
                  <a:lnTo>
                    <a:pt x="12392" y="23560"/>
                  </a:lnTo>
                  <a:lnTo>
                    <a:pt x="13386" y="23101"/>
                  </a:lnTo>
                  <a:lnTo>
                    <a:pt x="13463" y="23043"/>
                  </a:lnTo>
                  <a:lnTo>
                    <a:pt x="13501" y="22967"/>
                  </a:lnTo>
                  <a:lnTo>
                    <a:pt x="13520" y="22890"/>
                  </a:lnTo>
                  <a:lnTo>
                    <a:pt x="13501" y="22795"/>
                  </a:lnTo>
                  <a:lnTo>
                    <a:pt x="13444" y="22738"/>
                  </a:lnTo>
                  <a:lnTo>
                    <a:pt x="13367" y="22680"/>
                  </a:lnTo>
                  <a:close/>
                  <a:moveTo>
                    <a:pt x="62322" y="22910"/>
                  </a:moveTo>
                  <a:lnTo>
                    <a:pt x="62226" y="22948"/>
                  </a:lnTo>
                  <a:lnTo>
                    <a:pt x="61748" y="23196"/>
                  </a:lnTo>
                  <a:lnTo>
                    <a:pt x="61270" y="23464"/>
                  </a:lnTo>
                  <a:lnTo>
                    <a:pt x="61194" y="23502"/>
                  </a:lnTo>
                  <a:lnTo>
                    <a:pt x="61155" y="23579"/>
                  </a:lnTo>
                  <a:lnTo>
                    <a:pt x="61155" y="23675"/>
                  </a:lnTo>
                  <a:lnTo>
                    <a:pt x="61175" y="23751"/>
                  </a:lnTo>
                  <a:lnTo>
                    <a:pt x="61213" y="23808"/>
                  </a:lnTo>
                  <a:lnTo>
                    <a:pt x="61251" y="23847"/>
                  </a:lnTo>
                  <a:lnTo>
                    <a:pt x="61308" y="23866"/>
                  </a:lnTo>
                  <a:lnTo>
                    <a:pt x="61423" y="23866"/>
                  </a:lnTo>
                  <a:lnTo>
                    <a:pt x="61461" y="23847"/>
                  </a:lnTo>
                  <a:lnTo>
                    <a:pt x="61959" y="23598"/>
                  </a:lnTo>
                  <a:lnTo>
                    <a:pt x="62456" y="23330"/>
                  </a:lnTo>
                  <a:lnTo>
                    <a:pt x="62513" y="23273"/>
                  </a:lnTo>
                  <a:lnTo>
                    <a:pt x="62551" y="23196"/>
                  </a:lnTo>
                  <a:lnTo>
                    <a:pt x="62571" y="23101"/>
                  </a:lnTo>
                  <a:lnTo>
                    <a:pt x="62532" y="23024"/>
                  </a:lnTo>
                  <a:lnTo>
                    <a:pt x="62475" y="22948"/>
                  </a:lnTo>
                  <a:lnTo>
                    <a:pt x="62398" y="22910"/>
                  </a:lnTo>
                  <a:close/>
                  <a:moveTo>
                    <a:pt x="43199" y="23369"/>
                  </a:moveTo>
                  <a:lnTo>
                    <a:pt x="43123" y="23407"/>
                  </a:lnTo>
                  <a:lnTo>
                    <a:pt x="43046" y="23464"/>
                  </a:lnTo>
                  <a:lnTo>
                    <a:pt x="43008" y="23541"/>
                  </a:lnTo>
                  <a:lnTo>
                    <a:pt x="43008" y="23617"/>
                  </a:lnTo>
                  <a:lnTo>
                    <a:pt x="43027" y="23694"/>
                  </a:lnTo>
                  <a:lnTo>
                    <a:pt x="43084" y="23770"/>
                  </a:lnTo>
                  <a:lnTo>
                    <a:pt x="43161" y="23808"/>
                  </a:lnTo>
                  <a:lnTo>
                    <a:pt x="44232" y="24114"/>
                  </a:lnTo>
                  <a:lnTo>
                    <a:pt x="44289" y="24133"/>
                  </a:lnTo>
                  <a:lnTo>
                    <a:pt x="44366" y="24114"/>
                  </a:lnTo>
                  <a:lnTo>
                    <a:pt x="44423" y="24095"/>
                  </a:lnTo>
                  <a:lnTo>
                    <a:pt x="44461" y="24038"/>
                  </a:lnTo>
                  <a:lnTo>
                    <a:pt x="44499" y="23961"/>
                  </a:lnTo>
                  <a:lnTo>
                    <a:pt x="44499" y="23885"/>
                  </a:lnTo>
                  <a:lnTo>
                    <a:pt x="44480" y="23808"/>
                  </a:lnTo>
                  <a:lnTo>
                    <a:pt x="44423" y="23732"/>
                  </a:lnTo>
                  <a:lnTo>
                    <a:pt x="44346" y="23694"/>
                  </a:lnTo>
                  <a:lnTo>
                    <a:pt x="43295" y="23388"/>
                  </a:lnTo>
                  <a:lnTo>
                    <a:pt x="43199" y="23369"/>
                  </a:lnTo>
                  <a:close/>
                  <a:moveTo>
                    <a:pt x="45742" y="24095"/>
                  </a:moveTo>
                  <a:lnTo>
                    <a:pt x="45666" y="24133"/>
                  </a:lnTo>
                  <a:lnTo>
                    <a:pt x="45609" y="24191"/>
                  </a:lnTo>
                  <a:lnTo>
                    <a:pt x="45570" y="24267"/>
                  </a:lnTo>
                  <a:lnTo>
                    <a:pt x="45570" y="24344"/>
                  </a:lnTo>
                  <a:lnTo>
                    <a:pt x="45589" y="24439"/>
                  </a:lnTo>
                  <a:lnTo>
                    <a:pt x="45647" y="24497"/>
                  </a:lnTo>
                  <a:lnTo>
                    <a:pt x="45723" y="24535"/>
                  </a:lnTo>
                  <a:lnTo>
                    <a:pt x="46813" y="24803"/>
                  </a:lnTo>
                  <a:lnTo>
                    <a:pt x="46852" y="24803"/>
                  </a:lnTo>
                  <a:lnTo>
                    <a:pt x="46928" y="24784"/>
                  </a:lnTo>
                  <a:lnTo>
                    <a:pt x="47004" y="24765"/>
                  </a:lnTo>
                  <a:lnTo>
                    <a:pt x="47043" y="24707"/>
                  </a:lnTo>
                  <a:lnTo>
                    <a:pt x="47081" y="24631"/>
                  </a:lnTo>
                  <a:lnTo>
                    <a:pt x="47081" y="24554"/>
                  </a:lnTo>
                  <a:lnTo>
                    <a:pt x="47043" y="24459"/>
                  </a:lnTo>
                  <a:lnTo>
                    <a:pt x="46985" y="24401"/>
                  </a:lnTo>
                  <a:lnTo>
                    <a:pt x="46909" y="24363"/>
                  </a:lnTo>
                  <a:lnTo>
                    <a:pt x="45838" y="24095"/>
                  </a:lnTo>
                  <a:close/>
                  <a:moveTo>
                    <a:pt x="10881" y="23866"/>
                  </a:moveTo>
                  <a:lnTo>
                    <a:pt x="10805" y="23885"/>
                  </a:lnTo>
                  <a:lnTo>
                    <a:pt x="9829" y="24439"/>
                  </a:lnTo>
                  <a:lnTo>
                    <a:pt x="9772" y="24497"/>
                  </a:lnTo>
                  <a:lnTo>
                    <a:pt x="9734" y="24573"/>
                  </a:lnTo>
                  <a:lnTo>
                    <a:pt x="9734" y="24650"/>
                  </a:lnTo>
                  <a:lnTo>
                    <a:pt x="9753" y="24745"/>
                  </a:lnTo>
                  <a:lnTo>
                    <a:pt x="9791" y="24784"/>
                  </a:lnTo>
                  <a:lnTo>
                    <a:pt x="9849" y="24822"/>
                  </a:lnTo>
                  <a:lnTo>
                    <a:pt x="9887" y="24841"/>
                  </a:lnTo>
                  <a:lnTo>
                    <a:pt x="10002" y="24841"/>
                  </a:lnTo>
                  <a:lnTo>
                    <a:pt x="10059" y="24822"/>
                  </a:lnTo>
                  <a:lnTo>
                    <a:pt x="11015" y="24267"/>
                  </a:lnTo>
                  <a:lnTo>
                    <a:pt x="11092" y="24210"/>
                  </a:lnTo>
                  <a:lnTo>
                    <a:pt x="11130" y="24133"/>
                  </a:lnTo>
                  <a:lnTo>
                    <a:pt x="11130" y="24057"/>
                  </a:lnTo>
                  <a:lnTo>
                    <a:pt x="11111" y="23981"/>
                  </a:lnTo>
                  <a:lnTo>
                    <a:pt x="11053" y="23904"/>
                  </a:lnTo>
                  <a:lnTo>
                    <a:pt x="10977" y="23866"/>
                  </a:lnTo>
                  <a:close/>
                  <a:moveTo>
                    <a:pt x="59951" y="24057"/>
                  </a:moveTo>
                  <a:lnTo>
                    <a:pt x="59874" y="24076"/>
                  </a:lnTo>
                  <a:lnTo>
                    <a:pt x="59358" y="24267"/>
                  </a:lnTo>
                  <a:lnTo>
                    <a:pt x="58842" y="24439"/>
                  </a:lnTo>
                  <a:lnTo>
                    <a:pt x="58765" y="24478"/>
                  </a:lnTo>
                  <a:lnTo>
                    <a:pt x="58708" y="24554"/>
                  </a:lnTo>
                  <a:lnTo>
                    <a:pt x="58689" y="24631"/>
                  </a:lnTo>
                  <a:lnTo>
                    <a:pt x="58689" y="24726"/>
                  </a:lnTo>
                  <a:lnTo>
                    <a:pt x="58727" y="24784"/>
                  </a:lnTo>
                  <a:lnTo>
                    <a:pt x="58784" y="24822"/>
                  </a:lnTo>
                  <a:lnTo>
                    <a:pt x="58842" y="24860"/>
                  </a:lnTo>
                  <a:lnTo>
                    <a:pt x="58899" y="24879"/>
                  </a:lnTo>
                  <a:lnTo>
                    <a:pt x="58975" y="24860"/>
                  </a:lnTo>
                  <a:lnTo>
                    <a:pt x="59511" y="24688"/>
                  </a:lnTo>
                  <a:lnTo>
                    <a:pt x="60027" y="24497"/>
                  </a:lnTo>
                  <a:lnTo>
                    <a:pt x="60104" y="24439"/>
                  </a:lnTo>
                  <a:lnTo>
                    <a:pt x="60161" y="24363"/>
                  </a:lnTo>
                  <a:lnTo>
                    <a:pt x="60180" y="24286"/>
                  </a:lnTo>
                  <a:lnTo>
                    <a:pt x="60161" y="24210"/>
                  </a:lnTo>
                  <a:lnTo>
                    <a:pt x="60104" y="24133"/>
                  </a:lnTo>
                  <a:lnTo>
                    <a:pt x="60046" y="24076"/>
                  </a:lnTo>
                  <a:lnTo>
                    <a:pt x="59951" y="24057"/>
                  </a:lnTo>
                  <a:close/>
                  <a:moveTo>
                    <a:pt x="48324" y="24688"/>
                  </a:moveTo>
                  <a:lnTo>
                    <a:pt x="48247" y="24726"/>
                  </a:lnTo>
                  <a:lnTo>
                    <a:pt x="48190" y="24784"/>
                  </a:lnTo>
                  <a:lnTo>
                    <a:pt x="48152" y="24860"/>
                  </a:lnTo>
                  <a:lnTo>
                    <a:pt x="48152" y="24956"/>
                  </a:lnTo>
                  <a:lnTo>
                    <a:pt x="48190" y="25032"/>
                  </a:lnTo>
                  <a:lnTo>
                    <a:pt x="48247" y="25090"/>
                  </a:lnTo>
                  <a:lnTo>
                    <a:pt x="48343" y="25128"/>
                  </a:lnTo>
                  <a:lnTo>
                    <a:pt x="49433" y="25319"/>
                  </a:lnTo>
                  <a:lnTo>
                    <a:pt x="49471" y="25319"/>
                  </a:lnTo>
                  <a:lnTo>
                    <a:pt x="49548" y="25300"/>
                  </a:lnTo>
                  <a:lnTo>
                    <a:pt x="49605" y="25262"/>
                  </a:lnTo>
                  <a:lnTo>
                    <a:pt x="49663" y="25204"/>
                  </a:lnTo>
                  <a:lnTo>
                    <a:pt x="49682" y="25128"/>
                  </a:lnTo>
                  <a:lnTo>
                    <a:pt x="49682" y="25032"/>
                  </a:lnTo>
                  <a:lnTo>
                    <a:pt x="49643" y="24956"/>
                  </a:lnTo>
                  <a:lnTo>
                    <a:pt x="49586" y="24898"/>
                  </a:lnTo>
                  <a:lnTo>
                    <a:pt x="49510" y="24879"/>
                  </a:lnTo>
                  <a:lnTo>
                    <a:pt x="48420" y="24688"/>
                  </a:lnTo>
                  <a:close/>
                  <a:moveTo>
                    <a:pt x="57369" y="24822"/>
                  </a:moveTo>
                  <a:lnTo>
                    <a:pt x="56834" y="24937"/>
                  </a:lnTo>
                  <a:lnTo>
                    <a:pt x="56279" y="25013"/>
                  </a:lnTo>
                  <a:lnTo>
                    <a:pt x="56203" y="25051"/>
                  </a:lnTo>
                  <a:lnTo>
                    <a:pt x="56145" y="25109"/>
                  </a:lnTo>
                  <a:lnTo>
                    <a:pt x="56107" y="25185"/>
                  </a:lnTo>
                  <a:lnTo>
                    <a:pt x="56088" y="25262"/>
                  </a:lnTo>
                  <a:lnTo>
                    <a:pt x="56126" y="25338"/>
                  </a:lnTo>
                  <a:lnTo>
                    <a:pt x="56164" y="25396"/>
                  </a:lnTo>
                  <a:lnTo>
                    <a:pt x="56241" y="25453"/>
                  </a:lnTo>
                  <a:lnTo>
                    <a:pt x="56356" y="25453"/>
                  </a:lnTo>
                  <a:lnTo>
                    <a:pt x="56910" y="25357"/>
                  </a:lnTo>
                  <a:lnTo>
                    <a:pt x="57446" y="25262"/>
                  </a:lnTo>
                  <a:lnTo>
                    <a:pt x="57541" y="25223"/>
                  </a:lnTo>
                  <a:lnTo>
                    <a:pt x="57599" y="25166"/>
                  </a:lnTo>
                  <a:lnTo>
                    <a:pt x="57618" y="25090"/>
                  </a:lnTo>
                  <a:lnTo>
                    <a:pt x="57618" y="24994"/>
                  </a:lnTo>
                  <a:lnTo>
                    <a:pt x="57579" y="24918"/>
                  </a:lnTo>
                  <a:lnTo>
                    <a:pt x="57522" y="24860"/>
                  </a:lnTo>
                  <a:lnTo>
                    <a:pt x="57446" y="24822"/>
                  </a:lnTo>
                  <a:close/>
                  <a:moveTo>
                    <a:pt x="51039" y="25071"/>
                  </a:moveTo>
                  <a:lnTo>
                    <a:pt x="50944" y="25090"/>
                  </a:lnTo>
                  <a:lnTo>
                    <a:pt x="50867" y="25128"/>
                  </a:lnTo>
                  <a:lnTo>
                    <a:pt x="50810" y="25185"/>
                  </a:lnTo>
                  <a:lnTo>
                    <a:pt x="50791" y="25281"/>
                  </a:lnTo>
                  <a:lnTo>
                    <a:pt x="50791" y="25357"/>
                  </a:lnTo>
                  <a:lnTo>
                    <a:pt x="50829" y="25434"/>
                  </a:lnTo>
                  <a:lnTo>
                    <a:pt x="50906" y="25491"/>
                  </a:lnTo>
                  <a:lnTo>
                    <a:pt x="50982" y="25510"/>
                  </a:lnTo>
                  <a:lnTo>
                    <a:pt x="51556" y="25568"/>
                  </a:lnTo>
                  <a:lnTo>
                    <a:pt x="52091" y="25606"/>
                  </a:lnTo>
                  <a:lnTo>
                    <a:pt x="52110" y="25606"/>
                  </a:lnTo>
                  <a:lnTo>
                    <a:pt x="52187" y="25587"/>
                  </a:lnTo>
                  <a:lnTo>
                    <a:pt x="52263" y="25549"/>
                  </a:lnTo>
                  <a:lnTo>
                    <a:pt x="52321" y="25491"/>
                  </a:lnTo>
                  <a:lnTo>
                    <a:pt x="52340" y="25396"/>
                  </a:lnTo>
                  <a:lnTo>
                    <a:pt x="52321" y="25319"/>
                  </a:lnTo>
                  <a:lnTo>
                    <a:pt x="52282" y="25243"/>
                  </a:lnTo>
                  <a:lnTo>
                    <a:pt x="52206" y="25185"/>
                  </a:lnTo>
                  <a:lnTo>
                    <a:pt x="52129" y="25166"/>
                  </a:lnTo>
                  <a:lnTo>
                    <a:pt x="51575" y="25128"/>
                  </a:lnTo>
                  <a:lnTo>
                    <a:pt x="51039" y="25071"/>
                  </a:lnTo>
                  <a:close/>
                  <a:moveTo>
                    <a:pt x="54749" y="25166"/>
                  </a:moveTo>
                  <a:lnTo>
                    <a:pt x="54214" y="25204"/>
                  </a:lnTo>
                  <a:lnTo>
                    <a:pt x="53659" y="25204"/>
                  </a:lnTo>
                  <a:lnTo>
                    <a:pt x="53583" y="25223"/>
                  </a:lnTo>
                  <a:lnTo>
                    <a:pt x="53506" y="25281"/>
                  </a:lnTo>
                  <a:lnTo>
                    <a:pt x="53468" y="25338"/>
                  </a:lnTo>
                  <a:lnTo>
                    <a:pt x="53449" y="25434"/>
                  </a:lnTo>
                  <a:lnTo>
                    <a:pt x="53468" y="25510"/>
                  </a:lnTo>
                  <a:lnTo>
                    <a:pt x="53506" y="25587"/>
                  </a:lnTo>
                  <a:lnTo>
                    <a:pt x="53583" y="25644"/>
                  </a:lnTo>
                  <a:lnTo>
                    <a:pt x="54233" y="25644"/>
                  </a:lnTo>
                  <a:lnTo>
                    <a:pt x="54788" y="25606"/>
                  </a:lnTo>
                  <a:lnTo>
                    <a:pt x="54864" y="25587"/>
                  </a:lnTo>
                  <a:lnTo>
                    <a:pt x="54941" y="25549"/>
                  </a:lnTo>
                  <a:lnTo>
                    <a:pt x="54979" y="25472"/>
                  </a:lnTo>
                  <a:lnTo>
                    <a:pt x="54998" y="25376"/>
                  </a:lnTo>
                  <a:lnTo>
                    <a:pt x="54979" y="25300"/>
                  </a:lnTo>
                  <a:lnTo>
                    <a:pt x="54921" y="25223"/>
                  </a:lnTo>
                  <a:lnTo>
                    <a:pt x="54845" y="25185"/>
                  </a:lnTo>
                  <a:lnTo>
                    <a:pt x="54749" y="25166"/>
                  </a:lnTo>
                  <a:close/>
                  <a:moveTo>
                    <a:pt x="8587" y="25223"/>
                  </a:moveTo>
                  <a:lnTo>
                    <a:pt x="8510" y="25262"/>
                  </a:lnTo>
                  <a:lnTo>
                    <a:pt x="7592" y="25893"/>
                  </a:lnTo>
                  <a:lnTo>
                    <a:pt x="7535" y="25950"/>
                  </a:lnTo>
                  <a:lnTo>
                    <a:pt x="7496" y="26027"/>
                  </a:lnTo>
                  <a:lnTo>
                    <a:pt x="7496" y="26122"/>
                  </a:lnTo>
                  <a:lnTo>
                    <a:pt x="7535" y="26199"/>
                  </a:lnTo>
                  <a:lnTo>
                    <a:pt x="7573" y="26237"/>
                  </a:lnTo>
                  <a:lnTo>
                    <a:pt x="7611" y="26275"/>
                  </a:lnTo>
                  <a:lnTo>
                    <a:pt x="7669" y="26294"/>
                  </a:lnTo>
                  <a:lnTo>
                    <a:pt x="7726" y="26294"/>
                  </a:lnTo>
                  <a:lnTo>
                    <a:pt x="7783" y="26275"/>
                  </a:lnTo>
                  <a:lnTo>
                    <a:pt x="7841" y="26256"/>
                  </a:lnTo>
                  <a:lnTo>
                    <a:pt x="8759" y="25625"/>
                  </a:lnTo>
                  <a:lnTo>
                    <a:pt x="8816" y="25568"/>
                  </a:lnTo>
                  <a:lnTo>
                    <a:pt x="8854" y="25491"/>
                  </a:lnTo>
                  <a:lnTo>
                    <a:pt x="8854" y="25415"/>
                  </a:lnTo>
                  <a:lnTo>
                    <a:pt x="8816" y="25319"/>
                  </a:lnTo>
                  <a:lnTo>
                    <a:pt x="8759" y="25262"/>
                  </a:lnTo>
                  <a:lnTo>
                    <a:pt x="8682" y="25223"/>
                  </a:lnTo>
                  <a:close/>
                  <a:moveTo>
                    <a:pt x="6502" y="26772"/>
                  </a:moveTo>
                  <a:lnTo>
                    <a:pt x="6406" y="26792"/>
                  </a:lnTo>
                  <a:lnTo>
                    <a:pt x="6330" y="26830"/>
                  </a:lnTo>
                  <a:lnTo>
                    <a:pt x="5469" y="27518"/>
                  </a:lnTo>
                  <a:lnTo>
                    <a:pt x="5412" y="27595"/>
                  </a:lnTo>
                  <a:lnTo>
                    <a:pt x="5393" y="27671"/>
                  </a:lnTo>
                  <a:lnTo>
                    <a:pt x="5393" y="27767"/>
                  </a:lnTo>
                  <a:lnTo>
                    <a:pt x="5450" y="27843"/>
                  </a:lnTo>
                  <a:lnTo>
                    <a:pt x="5527" y="27901"/>
                  </a:lnTo>
                  <a:lnTo>
                    <a:pt x="5603" y="27920"/>
                  </a:lnTo>
                  <a:lnTo>
                    <a:pt x="5680" y="27901"/>
                  </a:lnTo>
                  <a:lnTo>
                    <a:pt x="5756" y="27862"/>
                  </a:lnTo>
                  <a:lnTo>
                    <a:pt x="6617" y="27174"/>
                  </a:lnTo>
                  <a:lnTo>
                    <a:pt x="6674" y="27098"/>
                  </a:lnTo>
                  <a:lnTo>
                    <a:pt x="6693" y="27021"/>
                  </a:lnTo>
                  <a:lnTo>
                    <a:pt x="6693" y="26945"/>
                  </a:lnTo>
                  <a:lnTo>
                    <a:pt x="6655" y="26868"/>
                  </a:lnTo>
                  <a:lnTo>
                    <a:pt x="6579" y="26811"/>
                  </a:lnTo>
                  <a:lnTo>
                    <a:pt x="6502" y="26772"/>
                  </a:lnTo>
                  <a:close/>
                  <a:moveTo>
                    <a:pt x="4456" y="28494"/>
                  </a:moveTo>
                  <a:lnTo>
                    <a:pt x="4379" y="28513"/>
                  </a:lnTo>
                  <a:lnTo>
                    <a:pt x="4303" y="28551"/>
                  </a:lnTo>
                  <a:lnTo>
                    <a:pt x="3500" y="29335"/>
                  </a:lnTo>
                  <a:lnTo>
                    <a:pt x="3442" y="29411"/>
                  </a:lnTo>
                  <a:lnTo>
                    <a:pt x="3423" y="29488"/>
                  </a:lnTo>
                  <a:lnTo>
                    <a:pt x="3442" y="29564"/>
                  </a:lnTo>
                  <a:lnTo>
                    <a:pt x="3500" y="29641"/>
                  </a:lnTo>
                  <a:lnTo>
                    <a:pt x="3557" y="29698"/>
                  </a:lnTo>
                  <a:lnTo>
                    <a:pt x="3653" y="29717"/>
                  </a:lnTo>
                  <a:lnTo>
                    <a:pt x="3729" y="29698"/>
                  </a:lnTo>
                  <a:lnTo>
                    <a:pt x="3806" y="29641"/>
                  </a:lnTo>
                  <a:lnTo>
                    <a:pt x="4590" y="28876"/>
                  </a:lnTo>
                  <a:lnTo>
                    <a:pt x="4647" y="28819"/>
                  </a:lnTo>
                  <a:lnTo>
                    <a:pt x="4666" y="28723"/>
                  </a:lnTo>
                  <a:lnTo>
                    <a:pt x="4647" y="28647"/>
                  </a:lnTo>
                  <a:lnTo>
                    <a:pt x="4609" y="28570"/>
                  </a:lnTo>
                  <a:lnTo>
                    <a:pt x="4532" y="28513"/>
                  </a:lnTo>
                  <a:lnTo>
                    <a:pt x="4456" y="28494"/>
                  </a:lnTo>
                  <a:close/>
                  <a:moveTo>
                    <a:pt x="2563" y="30387"/>
                  </a:moveTo>
                  <a:lnTo>
                    <a:pt x="2486" y="30406"/>
                  </a:lnTo>
                  <a:lnTo>
                    <a:pt x="2410" y="30463"/>
                  </a:lnTo>
                  <a:lnTo>
                    <a:pt x="1683" y="31305"/>
                  </a:lnTo>
                  <a:lnTo>
                    <a:pt x="1626" y="31381"/>
                  </a:lnTo>
                  <a:lnTo>
                    <a:pt x="1626" y="31458"/>
                  </a:lnTo>
                  <a:lnTo>
                    <a:pt x="1645" y="31534"/>
                  </a:lnTo>
                  <a:lnTo>
                    <a:pt x="1702" y="31611"/>
                  </a:lnTo>
                  <a:lnTo>
                    <a:pt x="1779" y="31649"/>
                  </a:lnTo>
                  <a:lnTo>
                    <a:pt x="1836" y="31668"/>
                  </a:lnTo>
                  <a:lnTo>
                    <a:pt x="1932" y="31649"/>
                  </a:lnTo>
                  <a:lnTo>
                    <a:pt x="2008" y="31591"/>
                  </a:lnTo>
                  <a:lnTo>
                    <a:pt x="2735" y="30750"/>
                  </a:lnTo>
                  <a:lnTo>
                    <a:pt x="2792" y="30674"/>
                  </a:lnTo>
                  <a:lnTo>
                    <a:pt x="2792" y="30597"/>
                  </a:lnTo>
                  <a:lnTo>
                    <a:pt x="2773" y="30521"/>
                  </a:lnTo>
                  <a:lnTo>
                    <a:pt x="2716" y="30444"/>
                  </a:lnTo>
                  <a:lnTo>
                    <a:pt x="2639" y="30406"/>
                  </a:lnTo>
                  <a:lnTo>
                    <a:pt x="2563" y="30387"/>
                  </a:lnTo>
                  <a:close/>
                  <a:moveTo>
                    <a:pt x="842" y="32433"/>
                  </a:moveTo>
                  <a:lnTo>
                    <a:pt x="765" y="32452"/>
                  </a:lnTo>
                  <a:lnTo>
                    <a:pt x="689" y="32509"/>
                  </a:lnTo>
                  <a:lnTo>
                    <a:pt x="39" y="33427"/>
                  </a:lnTo>
                  <a:lnTo>
                    <a:pt x="0" y="33504"/>
                  </a:lnTo>
                  <a:lnTo>
                    <a:pt x="0" y="33580"/>
                  </a:lnTo>
                  <a:lnTo>
                    <a:pt x="39" y="33657"/>
                  </a:lnTo>
                  <a:lnTo>
                    <a:pt x="96" y="33733"/>
                  </a:lnTo>
                  <a:lnTo>
                    <a:pt x="153" y="33752"/>
                  </a:lnTo>
                  <a:lnTo>
                    <a:pt x="211" y="33771"/>
                  </a:lnTo>
                  <a:lnTo>
                    <a:pt x="268" y="33771"/>
                  </a:lnTo>
                  <a:lnTo>
                    <a:pt x="325" y="33752"/>
                  </a:lnTo>
                  <a:lnTo>
                    <a:pt x="364" y="33714"/>
                  </a:lnTo>
                  <a:lnTo>
                    <a:pt x="402" y="33676"/>
                  </a:lnTo>
                  <a:lnTo>
                    <a:pt x="1052" y="32777"/>
                  </a:lnTo>
                  <a:lnTo>
                    <a:pt x="1090" y="32701"/>
                  </a:lnTo>
                  <a:lnTo>
                    <a:pt x="1090" y="32624"/>
                  </a:lnTo>
                  <a:lnTo>
                    <a:pt x="1071" y="32548"/>
                  </a:lnTo>
                  <a:lnTo>
                    <a:pt x="1014" y="32471"/>
                  </a:lnTo>
                  <a:lnTo>
                    <a:pt x="937" y="324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1" name="Google Shape;411;p11"/>
          <p:cNvGrpSpPr/>
          <p:nvPr/>
        </p:nvGrpSpPr>
        <p:grpSpPr>
          <a:xfrm>
            <a:off x="6307210" y="3224762"/>
            <a:ext cx="5884732" cy="3631109"/>
            <a:chOff x="-8625473" y="-220767"/>
            <a:chExt cx="7248397" cy="4472544"/>
          </a:xfrm>
        </p:grpSpPr>
        <p:sp>
          <p:nvSpPr>
            <p:cNvPr id="412" name="Google Shape;412;p11"/>
            <p:cNvSpPr/>
            <p:nvPr/>
          </p:nvSpPr>
          <p:spPr>
            <a:xfrm>
              <a:off x="-8136573" y="2349343"/>
              <a:ext cx="6758292" cy="1902434"/>
            </a:xfrm>
            <a:custGeom>
              <a:avLst/>
              <a:gdLst/>
              <a:ahLst/>
              <a:cxnLst/>
              <a:rect l="l" t="t" r="r" b="b"/>
              <a:pathLst>
                <a:path w="173981" h="48975" extrusionOk="0">
                  <a:moveTo>
                    <a:pt x="117396" y="0"/>
                  </a:moveTo>
                  <a:lnTo>
                    <a:pt x="116325" y="39"/>
                  </a:lnTo>
                  <a:lnTo>
                    <a:pt x="115254" y="96"/>
                  </a:lnTo>
                  <a:lnTo>
                    <a:pt x="114183" y="173"/>
                  </a:lnTo>
                  <a:lnTo>
                    <a:pt x="113132" y="268"/>
                  </a:lnTo>
                  <a:lnTo>
                    <a:pt x="112061" y="402"/>
                  </a:lnTo>
                  <a:lnTo>
                    <a:pt x="110990" y="536"/>
                  </a:lnTo>
                  <a:lnTo>
                    <a:pt x="109938" y="708"/>
                  </a:lnTo>
                  <a:lnTo>
                    <a:pt x="108886" y="899"/>
                  </a:lnTo>
                  <a:lnTo>
                    <a:pt x="107835" y="1110"/>
                  </a:lnTo>
                  <a:lnTo>
                    <a:pt x="106783" y="1339"/>
                  </a:lnTo>
                  <a:lnTo>
                    <a:pt x="105731" y="1588"/>
                  </a:lnTo>
                  <a:lnTo>
                    <a:pt x="104698" y="1855"/>
                  </a:lnTo>
                  <a:lnTo>
                    <a:pt x="103666" y="2142"/>
                  </a:lnTo>
                  <a:lnTo>
                    <a:pt x="102633" y="2448"/>
                  </a:lnTo>
                  <a:lnTo>
                    <a:pt x="101620" y="2754"/>
                  </a:lnTo>
                  <a:lnTo>
                    <a:pt x="100606" y="3098"/>
                  </a:lnTo>
                  <a:lnTo>
                    <a:pt x="99593" y="3443"/>
                  </a:lnTo>
                  <a:lnTo>
                    <a:pt x="98579" y="3806"/>
                  </a:lnTo>
                  <a:lnTo>
                    <a:pt x="97585" y="4188"/>
                  </a:lnTo>
                  <a:lnTo>
                    <a:pt x="96609" y="4590"/>
                  </a:lnTo>
                  <a:lnTo>
                    <a:pt x="95634" y="4992"/>
                  </a:lnTo>
                  <a:lnTo>
                    <a:pt x="94659" y="5412"/>
                  </a:lnTo>
                  <a:lnTo>
                    <a:pt x="93703" y="5833"/>
                  </a:lnTo>
                  <a:lnTo>
                    <a:pt x="92747" y="6292"/>
                  </a:lnTo>
                  <a:lnTo>
                    <a:pt x="91809" y="6732"/>
                  </a:lnTo>
                  <a:lnTo>
                    <a:pt x="90872" y="7191"/>
                  </a:lnTo>
                  <a:lnTo>
                    <a:pt x="89037" y="8147"/>
                  </a:lnTo>
                  <a:lnTo>
                    <a:pt x="87220" y="9141"/>
                  </a:lnTo>
                  <a:lnTo>
                    <a:pt x="85422" y="10155"/>
                  </a:lnTo>
                  <a:lnTo>
                    <a:pt x="83644" y="11187"/>
                  </a:lnTo>
                  <a:lnTo>
                    <a:pt x="81866" y="12258"/>
                  </a:lnTo>
                  <a:lnTo>
                    <a:pt x="80125" y="13348"/>
                  </a:lnTo>
                  <a:lnTo>
                    <a:pt x="78385" y="14438"/>
                  </a:lnTo>
                  <a:lnTo>
                    <a:pt x="74943" y="16676"/>
                  </a:lnTo>
                  <a:lnTo>
                    <a:pt x="71501" y="18913"/>
                  </a:lnTo>
                  <a:lnTo>
                    <a:pt x="68059" y="21150"/>
                  </a:lnTo>
                  <a:lnTo>
                    <a:pt x="66338" y="22260"/>
                  </a:lnTo>
                  <a:lnTo>
                    <a:pt x="64578" y="23350"/>
                  </a:lnTo>
                  <a:lnTo>
                    <a:pt x="62762" y="24459"/>
                  </a:lnTo>
                  <a:lnTo>
                    <a:pt x="60926" y="25549"/>
                  </a:lnTo>
                  <a:lnTo>
                    <a:pt x="59071" y="26620"/>
                  </a:lnTo>
                  <a:lnTo>
                    <a:pt x="57197" y="27671"/>
                  </a:lnTo>
                  <a:lnTo>
                    <a:pt x="55323" y="28723"/>
                  </a:lnTo>
                  <a:lnTo>
                    <a:pt x="53430" y="29737"/>
                  </a:lnTo>
                  <a:lnTo>
                    <a:pt x="51517" y="30731"/>
                  </a:lnTo>
                  <a:lnTo>
                    <a:pt x="49586" y="31706"/>
                  </a:lnTo>
                  <a:lnTo>
                    <a:pt x="47635" y="32663"/>
                  </a:lnTo>
                  <a:lnTo>
                    <a:pt x="45685" y="33600"/>
                  </a:lnTo>
                  <a:lnTo>
                    <a:pt x="43734" y="34517"/>
                  </a:lnTo>
                  <a:lnTo>
                    <a:pt x="41746" y="35416"/>
                  </a:lnTo>
                  <a:lnTo>
                    <a:pt x="39757" y="36296"/>
                  </a:lnTo>
                  <a:lnTo>
                    <a:pt x="37749" y="37137"/>
                  </a:lnTo>
                  <a:lnTo>
                    <a:pt x="35741" y="37979"/>
                  </a:lnTo>
                  <a:lnTo>
                    <a:pt x="33714" y="38801"/>
                  </a:lnTo>
                  <a:lnTo>
                    <a:pt x="31687" y="39585"/>
                  </a:lnTo>
                  <a:lnTo>
                    <a:pt x="29641" y="40369"/>
                  </a:lnTo>
                  <a:lnTo>
                    <a:pt x="27576" y="41115"/>
                  </a:lnTo>
                  <a:lnTo>
                    <a:pt x="25510" y="41861"/>
                  </a:lnTo>
                  <a:lnTo>
                    <a:pt x="23426" y="42568"/>
                  </a:lnTo>
                  <a:lnTo>
                    <a:pt x="21341" y="43257"/>
                  </a:lnTo>
                  <a:lnTo>
                    <a:pt x="19238" y="43926"/>
                  </a:lnTo>
                  <a:lnTo>
                    <a:pt x="17134" y="44576"/>
                  </a:lnTo>
                  <a:lnTo>
                    <a:pt x="15031" y="45207"/>
                  </a:lnTo>
                  <a:lnTo>
                    <a:pt x="12908" y="45800"/>
                  </a:lnTo>
                  <a:lnTo>
                    <a:pt x="10766" y="46393"/>
                  </a:lnTo>
                  <a:lnTo>
                    <a:pt x="8625" y="46947"/>
                  </a:lnTo>
                  <a:lnTo>
                    <a:pt x="6483" y="47483"/>
                  </a:lnTo>
                  <a:lnTo>
                    <a:pt x="4322" y="48018"/>
                  </a:lnTo>
                  <a:lnTo>
                    <a:pt x="2161" y="48496"/>
                  </a:lnTo>
                  <a:lnTo>
                    <a:pt x="0" y="48974"/>
                  </a:lnTo>
                  <a:lnTo>
                    <a:pt x="173981" y="48974"/>
                  </a:lnTo>
                  <a:lnTo>
                    <a:pt x="173981" y="8778"/>
                  </a:lnTo>
                  <a:lnTo>
                    <a:pt x="173197" y="8931"/>
                  </a:lnTo>
                  <a:lnTo>
                    <a:pt x="172413" y="9122"/>
                  </a:lnTo>
                  <a:lnTo>
                    <a:pt x="171648" y="9332"/>
                  </a:lnTo>
                  <a:lnTo>
                    <a:pt x="170883" y="9581"/>
                  </a:lnTo>
                  <a:lnTo>
                    <a:pt x="170118" y="9849"/>
                  </a:lnTo>
                  <a:lnTo>
                    <a:pt x="169372" y="10136"/>
                  </a:lnTo>
                  <a:lnTo>
                    <a:pt x="168645" y="10442"/>
                  </a:lnTo>
                  <a:lnTo>
                    <a:pt x="167919" y="10767"/>
                  </a:lnTo>
                  <a:lnTo>
                    <a:pt x="167192" y="11130"/>
                  </a:lnTo>
                  <a:lnTo>
                    <a:pt x="166485" y="11493"/>
                  </a:lnTo>
                  <a:lnTo>
                    <a:pt x="165796" y="11876"/>
                  </a:lnTo>
                  <a:lnTo>
                    <a:pt x="165108" y="12277"/>
                  </a:lnTo>
                  <a:lnTo>
                    <a:pt x="164419" y="12679"/>
                  </a:lnTo>
                  <a:lnTo>
                    <a:pt x="163750" y="13100"/>
                  </a:lnTo>
                  <a:lnTo>
                    <a:pt x="163100" y="13520"/>
                  </a:lnTo>
                  <a:lnTo>
                    <a:pt x="162469" y="13960"/>
                  </a:lnTo>
                  <a:lnTo>
                    <a:pt x="161646" y="14553"/>
                  </a:lnTo>
                  <a:lnTo>
                    <a:pt x="160824" y="15146"/>
                  </a:lnTo>
                  <a:lnTo>
                    <a:pt x="159237" y="16351"/>
                  </a:lnTo>
                  <a:lnTo>
                    <a:pt x="156063" y="18798"/>
                  </a:lnTo>
                  <a:lnTo>
                    <a:pt x="154475" y="20003"/>
                  </a:lnTo>
                  <a:lnTo>
                    <a:pt x="153653" y="20596"/>
                  </a:lnTo>
                  <a:lnTo>
                    <a:pt x="152831" y="21170"/>
                  </a:lnTo>
                  <a:lnTo>
                    <a:pt x="152009" y="21743"/>
                  </a:lnTo>
                  <a:lnTo>
                    <a:pt x="151148" y="22279"/>
                  </a:lnTo>
                  <a:lnTo>
                    <a:pt x="150287" y="22814"/>
                  </a:lnTo>
                  <a:lnTo>
                    <a:pt x="149408" y="23311"/>
                  </a:lnTo>
                  <a:lnTo>
                    <a:pt x="148968" y="23541"/>
                  </a:lnTo>
                  <a:lnTo>
                    <a:pt x="148528" y="23770"/>
                  </a:lnTo>
                  <a:lnTo>
                    <a:pt x="148088" y="23981"/>
                  </a:lnTo>
                  <a:lnTo>
                    <a:pt x="147610" y="24172"/>
                  </a:lnTo>
                  <a:lnTo>
                    <a:pt x="147151" y="24344"/>
                  </a:lnTo>
                  <a:lnTo>
                    <a:pt x="146654" y="24497"/>
                  </a:lnTo>
                  <a:lnTo>
                    <a:pt x="146176" y="24631"/>
                  </a:lnTo>
                  <a:lnTo>
                    <a:pt x="145698" y="24726"/>
                  </a:lnTo>
                  <a:lnTo>
                    <a:pt x="145201" y="24803"/>
                  </a:lnTo>
                  <a:lnTo>
                    <a:pt x="144723" y="24860"/>
                  </a:lnTo>
                  <a:lnTo>
                    <a:pt x="144245" y="24860"/>
                  </a:lnTo>
                  <a:lnTo>
                    <a:pt x="143767" y="24841"/>
                  </a:lnTo>
                  <a:lnTo>
                    <a:pt x="143308" y="24765"/>
                  </a:lnTo>
                  <a:lnTo>
                    <a:pt x="143078" y="24726"/>
                  </a:lnTo>
                  <a:lnTo>
                    <a:pt x="142849" y="24650"/>
                  </a:lnTo>
                  <a:lnTo>
                    <a:pt x="142619" y="24593"/>
                  </a:lnTo>
                  <a:lnTo>
                    <a:pt x="142409" y="24497"/>
                  </a:lnTo>
                  <a:lnTo>
                    <a:pt x="142198" y="24401"/>
                  </a:lnTo>
                  <a:lnTo>
                    <a:pt x="141988" y="24287"/>
                  </a:lnTo>
                  <a:lnTo>
                    <a:pt x="141663" y="24095"/>
                  </a:lnTo>
                  <a:lnTo>
                    <a:pt x="141395" y="23885"/>
                  </a:lnTo>
                  <a:lnTo>
                    <a:pt x="141128" y="23636"/>
                  </a:lnTo>
                  <a:lnTo>
                    <a:pt x="140898" y="23388"/>
                  </a:lnTo>
                  <a:lnTo>
                    <a:pt x="140688" y="23101"/>
                  </a:lnTo>
                  <a:lnTo>
                    <a:pt x="140516" y="22814"/>
                  </a:lnTo>
                  <a:lnTo>
                    <a:pt x="140344" y="22527"/>
                  </a:lnTo>
                  <a:lnTo>
                    <a:pt x="140210" y="22202"/>
                  </a:lnTo>
                  <a:lnTo>
                    <a:pt x="140114" y="21877"/>
                  </a:lnTo>
                  <a:lnTo>
                    <a:pt x="140018" y="21552"/>
                  </a:lnTo>
                  <a:lnTo>
                    <a:pt x="139942" y="21227"/>
                  </a:lnTo>
                  <a:lnTo>
                    <a:pt x="139904" y="20883"/>
                  </a:lnTo>
                  <a:lnTo>
                    <a:pt x="139865" y="20539"/>
                  </a:lnTo>
                  <a:lnTo>
                    <a:pt x="139865" y="20194"/>
                  </a:lnTo>
                  <a:lnTo>
                    <a:pt x="139865" y="19850"/>
                  </a:lnTo>
                  <a:lnTo>
                    <a:pt x="139904" y="19525"/>
                  </a:lnTo>
                  <a:lnTo>
                    <a:pt x="139942" y="19181"/>
                  </a:lnTo>
                  <a:lnTo>
                    <a:pt x="139980" y="18856"/>
                  </a:lnTo>
                  <a:lnTo>
                    <a:pt x="140114" y="18186"/>
                  </a:lnTo>
                  <a:lnTo>
                    <a:pt x="140286" y="17536"/>
                  </a:lnTo>
                  <a:lnTo>
                    <a:pt x="140439" y="16886"/>
                  </a:lnTo>
                  <a:lnTo>
                    <a:pt x="140611" y="16217"/>
                  </a:lnTo>
                  <a:lnTo>
                    <a:pt x="140764" y="15567"/>
                  </a:lnTo>
                  <a:lnTo>
                    <a:pt x="140879" y="14916"/>
                  </a:lnTo>
                  <a:lnTo>
                    <a:pt x="140936" y="14572"/>
                  </a:lnTo>
                  <a:lnTo>
                    <a:pt x="140975" y="14247"/>
                  </a:lnTo>
                  <a:lnTo>
                    <a:pt x="140994" y="13922"/>
                  </a:lnTo>
                  <a:lnTo>
                    <a:pt x="140994" y="13616"/>
                  </a:lnTo>
                  <a:lnTo>
                    <a:pt x="140994" y="13291"/>
                  </a:lnTo>
                  <a:lnTo>
                    <a:pt x="140975" y="12985"/>
                  </a:lnTo>
                  <a:lnTo>
                    <a:pt x="140955" y="12679"/>
                  </a:lnTo>
                  <a:lnTo>
                    <a:pt x="140917" y="12373"/>
                  </a:lnTo>
                  <a:lnTo>
                    <a:pt x="140802" y="11780"/>
                  </a:lnTo>
                  <a:lnTo>
                    <a:pt x="140649" y="11187"/>
                  </a:lnTo>
                  <a:lnTo>
                    <a:pt x="140458" y="10595"/>
                  </a:lnTo>
                  <a:lnTo>
                    <a:pt x="140229" y="10040"/>
                  </a:lnTo>
                  <a:lnTo>
                    <a:pt x="139961" y="9485"/>
                  </a:lnTo>
                  <a:lnTo>
                    <a:pt x="139636" y="8931"/>
                  </a:lnTo>
                  <a:lnTo>
                    <a:pt x="139292" y="8395"/>
                  </a:lnTo>
                  <a:lnTo>
                    <a:pt x="138909" y="7879"/>
                  </a:lnTo>
                  <a:lnTo>
                    <a:pt x="138508" y="7382"/>
                  </a:lnTo>
                  <a:lnTo>
                    <a:pt x="138049" y="6885"/>
                  </a:lnTo>
                  <a:lnTo>
                    <a:pt x="137590" y="6407"/>
                  </a:lnTo>
                  <a:lnTo>
                    <a:pt x="137093" y="5948"/>
                  </a:lnTo>
                  <a:lnTo>
                    <a:pt x="136557" y="5489"/>
                  </a:lnTo>
                  <a:lnTo>
                    <a:pt x="136003" y="5068"/>
                  </a:lnTo>
                  <a:lnTo>
                    <a:pt x="135429" y="4647"/>
                  </a:lnTo>
                  <a:lnTo>
                    <a:pt x="134836" y="4246"/>
                  </a:lnTo>
                  <a:lnTo>
                    <a:pt x="134224" y="3863"/>
                  </a:lnTo>
                  <a:lnTo>
                    <a:pt x="133593" y="3500"/>
                  </a:lnTo>
                  <a:lnTo>
                    <a:pt x="132943" y="3137"/>
                  </a:lnTo>
                  <a:lnTo>
                    <a:pt x="132274" y="2811"/>
                  </a:lnTo>
                  <a:lnTo>
                    <a:pt x="131604" y="2506"/>
                  </a:lnTo>
                  <a:lnTo>
                    <a:pt x="130916" y="2200"/>
                  </a:lnTo>
                  <a:lnTo>
                    <a:pt x="130208" y="1932"/>
                  </a:lnTo>
                  <a:lnTo>
                    <a:pt x="129501" y="1683"/>
                  </a:lnTo>
                  <a:lnTo>
                    <a:pt x="128793" y="1435"/>
                  </a:lnTo>
                  <a:lnTo>
                    <a:pt x="128067" y="1224"/>
                  </a:lnTo>
                  <a:lnTo>
                    <a:pt x="127340" y="1033"/>
                  </a:lnTo>
                  <a:lnTo>
                    <a:pt x="126613" y="861"/>
                  </a:lnTo>
                  <a:lnTo>
                    <a:pt x="125887" y="708"/>
                  </a:lnTo>
                  <a:lnTo>
                    <a:pt x="124835" y="536"/>
                  </a:lnTo>
                  <a:lnTo>
                    <a:pt x="123783" y="364"/>
                  </a:lnTo>
                  <a:lnTo>
                    <a:pt x="122712" y="249"/>
                  </a:lnTo>
                  <a:lnTo>
                    <a:pt x="121660" y="134"/>
                  </a:lnTo>
                  <a:lnTo>
                    <a:pt x="120590" y="58"/>
                  </a:lnTo>
                  <a:lnTo>
                    <a:pt x="119519" y="20"/>
                  </a:lnTo>
                  <a:lnTo>
                    <a:pt x="1184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-3824739" y="-220767"/>
              <a:ext cx="2447662" cy="4464495"/>
            </a:xfrm>
            <a:custGeom>
              <a:avLst/>
              <a:gdLst/>
              <a:ahLst/>
              <a:cxnLst/>
              <a:rect l="l" t="t" r="r" b="b"/>
              <a:pathLst>
                <a:path w="63011" h="114931" extrusionOk="0">
                  <a:moveTo>
                    <a:pt x="63010" y="1"/>
                  </a:moveTo>
                  <a:lnTo>
                    <a:pt x="62379" y="20"/>
                  </a:lnTo>
                  <a:lnTo>
                    <a:pt x="61767" y="58"/>
                  </a:lnTo>
                  <a:lnTo>
                    <a:pt x="60524" y="154"/>
                  </a:lnTo>
                  <a:lnTo>
                    <a:pt x="59243" y="307"/>
                  </a:lnTo>
                  <a:lnTo>
                    <a:pt x="57962" y="460"/>
                  </a:lnTo>
                  <a:lnTo>
                    <a:pt x="56681" y="651"/>
                  </a:lnTo>
                  <a:lnTo>
                    <a:pt x="55418" y="880"/>
                  </a:lnTo>
                  <a:lnTo>
                    <a:pt x="54156" y="1129"/>
                  </a:lnTo>
                  <a:lnTo>
                    <a:pt x="52894" y="1416"/>
                  </a:lnTo>
                  <a:lnTo>
                    <a:pt x="51651" y="1741"/>
                  </a:lnTo>
                  <a:lnTo>
                    <a:pt x="50408" y="2085"/>
                  </a:lnTo>
                  <a:lnTo>
                    <a:pt x="49184" y="2468"/>
                  </a:lnTo>
                  <a:lnTo>
                    <a:pt x="47960" y="2888"/>
                  </a:lnTo>
                  <a:lnTo>
                    <a:pt x="46756" y="3328"/>
                  </a:lnTo>
                  <a:lnTo>
                    <a:pt x="45570" y="3825"/>
                  </a:lnTo>
                  <a:lnTo>
                    <a:pt x="44404" y="4342"/>
                  </a:lnTo>
                  <a:lnTo>
                    <a:pt x="43237" y="4896"/>
                  </a:lnTo>
                  <a:lnTo>
                    <a:pt x="42109" y="5489"/>
                  </a:lnTo>
                  <a:lnTo>
                    <a:pt x="40981" y="6120"/>
                  </a:lnTo>
                  <a:lnTo>
                    <a:pt x="40445" y="6445"/>
                  </a:lnTo>
                  <a:lnTo>
                    <a:pt x="39891" y="6789"/>
                  </a:lnTo>
                  <a:lnTo>
                    <a:pt x="39317" y="7172"/>
                  </a:lnTo>
                  <a:lnTo>
                    <a:pt x="38743" y="7573"/>
                  </a:lnTo>
                  <a:lnTo>
                    <a:pt x="38131" y="7994"/>
                  </a:lnTo>
                  <a:lnTo>
                    <a:pt x="37519" y="8434"/>
                  </a:lnTo>
                  <a:lnTo>
                    <a:pt x="36907" y="8893"/>
                  </a:lnTo>
                  <a:lnTo>
                    <a:pt x="36276" y="9390"/>
                  </a:lnTo>
                  <a:lnTo>
                    <a:pt x="35664" y="9887"/>
                  </a:lnTo>
                  <a:lnTo>
                    <a:pt x="35033" y="10423"/>
                  </a:lnTo>
                  <a:lnTo>
                    <a:pt x="34402" y="10958"/>
                  </a:lnTo>
                  <a:lnTo>
                    <a:pt x="33790" y="11513"/>
                  </a:lnTo>
                  <a:lnTo>
                    <a:pt x="33178" y="12087"/>
                  </a:lnTo>
                  <a:lnTo>
                    <a:pt x="32566" y="12679"/>
                  </a:lnTo>
                  <a:lnTo>
                    <a:pt x="31993" y="13291"/>
                  </a:lnTo>
                  <a:lnTo>
                    <a:pt x="31400" y="13903"/>
                  </a:lnTo>
                  <a:lnTo>
                    <a:pt x="30845" y="14534"/>
                  </a:lnTo>
                  <a:lnTo>
                    <a:pt x="30310" y="15165"/>
                  </a:lnTo>
                  <a:lnTo>
                    <a:pt x="29794" y="15816"/>
                  </a:lnTo>
                  <a:lnTo>
                    <a:pt x="29296" y="16466"/>
                  </a:lnTo>
                  <a:lnTo>
                    <a:pt x="28818" y="17116"/>
                  </a:lnTo>
                  <a:lnTo>
                    <a:pt x="28379" y="17785"/>
                  </a:lnTo>
                  <a:lnTo>
                    <a:pt x="27977" y="18454"/>
                  </a:lnTo>
                  <a:lnTo>
                    <a:pt x="27595" y="19143"/>
                  </a:lnTo>
                  <a:lnTo>
                    <a:pt x="27269" y="19812"/>
                  </a:lnTo>
                  <a:lnTo>
                    <a:pt x="26963" y="20501"/>
                  </a:lnTo>
                  <a:lnTo>
                    <a:pt x="26696" y="21170"/>
                  </a:lnTo>
                  <a:lnTo>
                    <a:pt x="26485" y="21858"/>
                  </a:lnTo>
                  <a:lnTo>
                    <a:pt x="26313" y="22547"/>
                  </a:lnTo>
                  <a:lnTo>
                    <a:pt x="26256" y="22872"/>
                  </a:lnTo>
                  <a:lnTo>
                    <a:pt x="26199" y="23216"/>
                  </a:lnTo>
                  <a:lnTo>
                    <a:pt x="26160" y="23560"/>
                  </a:lnTo>
                  <a:lnTo>
                    <a:pt x="26122" y="23885"/>
                  </a:lnTo>
                  <a:lnTo>
                    <a:pt x="26103" y="24230"/>
                  </a:lnTo>
                  <a:lnTo>
                    <a:pt x="26103" y="24574"/>
                  </a:lnTo>
                  <a:lnTo>
                    <a:pt x="26141" y="25109"/>
                  </a:lnTo>
                  <a:lnTo>
                    <a:pt x="26199" y="25626"/>
                  </a:lnTo>
                  <a:lnTo>
                    <a:pt x="26294" y="26161"/>
                  </a:lnTo>
                  <a:lnTo>
                    <a:pt x="26409" y="26677"/>
                  </a:lnTo>
                  <a:lnTo>
                    <a:pt x="26562" y="27194"/>
                  </a:lnTo>
                  <a:lnTo>
                    <a:pt x="26753" y="27691"/>
                  </a:lnTo>
                  <a:lnTo>
                    <a:pt x="26963" y="28188"/>
                  </a:lnTo>
                  <a:lnTo>
                    <a:pt x="27193" y="28666"/>
                  </a:lnTo>
                  <a:lnTo>
                    <a:pt x="27461" y="29144"/>
                  </a:lnTo>
                  <a:lnTo>
                    <a:pt x="27767" y="29584"/>
                  </a:lnTo>
                  <a:lnTo>
                    <a:pt x="28073" y="30024"/>
                  </a:lnTo>
                  <a:lnTo>
                    <a:pt x="28417" y="30445"/>
                  </a:lnTo>
                  <a:lnTo>
                    <a:pt x="28780" y="30827"/>
                  </a:lnTo>
                  <a:lnTo>
                    <a:pt x="29182" y="31190"/>
                  </a:lnTo>
                  <a:lnTo>
                    <a:pt x="29583" y="31535"/>
                  </a:lnTo>
                  <a:lnTo>
                    <a:pt x="30023" y="31841"/>
                  </a:lnTo>
                  <a:lnTo>
                    <a:pt x="30272" y="32013"/>
                  </a:lnTo>
                  <a:lnTo>
                    <a:pt x="30520" y="32147"/>
                  </a:lnTo>
                  <a:lnTo>
                    <a:pt x="30788" y="32280"/>
                  </a:lnTo>
                  <a:lnTo>
                    <a:pt x="31056" y="32395"/>
                  </a:lnTo>
                  <a:lnTo>
                    <a:pt x="31324" y="32491"/>
                  </a:lnTo>
                  <a:lnTo>
                    <a:pt x="31610" y="32586"/>
                  </a:lnTo>
                  <a:lnTo>
                    <a:pt x="32184" y="32739"/>
                  </a:lnTo>
                  <a:lnTo>
                    <a:pt x="32758" y="32873"/>
                  </a:lnTo>
                  <a:lnTo>
                    <a:pt x="33351" y="32969"/>
                  </a:lnTo>
                  <a:lnTo>
                    <a:pt x="34536" y="33160"/>
                  </a:lnTo>
                  <a:lnTo>
                    <a:pt x="35129" y="33275"/>
                  </a:lnTo>
                  <a:lnTo>
                    <a:pt x="35703" y="33390"/>
                  </a:lnTo>
                  <a:lnTo>
                    <a:pt x="36257" y="33543"/>
                  </a:lnTo>
                  <a:lnTo>
                    <a:pt x="36544" y="33638"/>
                  </a:lnTo>
                  <a:lnTo>
                    <a:pt x="36812" y="33734"/>
                  </a:lnTo>
                  <a:lnTo>
                    <a:pt x="37060" y="33849"/>
                  </a:lnTo>
                  <a:lnTo>
                    <a:pt x="37328" y="33982"/>
                  </a:lnTo>
                  <a:lnTo>
                    <a:pt x="37558" y="34116"/>
                  </a:lnTo>
                  <a:lnTo>
                    <a:pt x="37806" y="34269"/>
                  </a:lnTo>
                  <a:lnTo>
                    <a:pt x="38036" y="34441"/>
                  </a:lnTo>
                  <a:lnTo>
                    <a:pt x="38246" y="34633"/>
                  </a:lnTo>
                  <a:lnTo>
                    <a:pt x="38456" y="34843"/>
                  </a:lnTo>
                  <a:lnTo>
                    <a:pt x="38667" y="35072"/>
                  </a:lnTo>
                  <a:lnTo>
                    <a:pt x="38858" y="35321"/>
                  </a:lnTo>
                  <a:lnTo>
                    <a:pt x="39030" y="35570"/>
                  </a:lnTo>
                  <a:lnTo>
                    <a:pt x="39164" y="35818"/>
                  </a:lnTo>
                  <a:lnTo>
                    <a:pt x="39298" y="36048"/>
                  </a:lnTo>
                  <a:lnTo>
                    <a:pt x="39413" y="36296"/>
                  </a:lnTo>
                  <a:lnTo>
                    <a:pt x="39508" y="36526"/>
                  </a:lnTo>
                  <a:lnTo>
                    <a:pt x="39585" y="36774"/>
                  </a:lnTo>
                  <a:lnTo>
                    <a:pt x="39661" y="37004"/>
                  </a:lnTo>
                  <a:lnTo>
                    <a:pt x="39699" y="37233"/>
                  </a:lnTo>
                  <a:lnTo>
                    <a:pt x="39718" y="37463"/>
                  </a:lnTo>
                  <a:lnTo>
                    <a:pt x="39738" y="37692"/>
                  </a:lnTo>
                  <a:lnTo>
                    <a:pt x="39738" y="37922"/>
                  </a:lnTo>
                  <a:lnTo>
                    <a:pt x="39718" y="38151"/>
                  </a:lnTo>
                  <a:lnTo>
                    <a:pt x="39680" y="38381"/>
                  </a:lnTo>
                  <a:lnTo>
                    <a:pt x="39642" y="38591"/>
                  </a:lnTo>
                  <a:lnTo>
                    <a:pt x="39585" y="38820"/>
                  </a:lnTo>
                  <a:lnTo>
                    <a:pt x="39508" y="39031"/>
                  </a:lnTo>
                  <a:lnTo>
                    <a:pt x="39413" y="39260"/>
                  </a:lnTo>
                  <a:lnTo>
                    <a:pt x="39221" y="39681"/>
                  </a:lnTo>
                  <a:lnTo>
                    <a:pt x="38973" y="40102"/>
                  </a:lnTo>
                  <a:lnTo>
                    <a:pt x="38667" y="40503"/>
                  </a:lnTo>
                  <a:lnTo>
                    <a:pt x="38342" y="40905"/>
                  </a:lnTo>
                  <a:lnTo>
                    <a:pt x="37997" y="41306"/>
                  </a:lnTo>
                  <a:lnTo>
                    <a:pt x="37596" y="41689"/>
                  </a:lnTo>
                  <a:lnTo>
                    <a:pt x="37175" y="42052"/>
                  </a:lnTo>
                  <a:lnTo>
                    <a:pt x="36754" y="42416"/>
                  </a:lnTo>
                  <a:lnTo>
                    <a:pt x="36295" y="42779"/>
                  </a:lnTo>
                  <a:lnTo>
                    <a:pt x="35817" y="43123"/>
                  </a:lnTo>
                  <a:lnTo>
                    <a:pt x="35339" y="43467"/>
                  </a:lnTo>
                  <a:lnTo>
                    <a:pt x="34364" y="44118"/>
                  </a:lnTo>
                  <a:lnTo>
                    <a:pt x="33389" y="44730"/>
                  </a:lnTo>
                  <a:lnTo>
                    <a:pt x="31591" y="45820"/>
                  </a:lnTo>
                  <a:lnTo>
                    <a:pt x="30807" y="46317"/>
                  </a:lnTo>
                  <a:lnTo>
                    <a:pt x="30138" y="46757"/>
                  </a:lnTo>
                  <a:lnTo>
                    <a:pt x="27767" y="48439"/>
                  </a:lnTo>
                  <a:lnTo>
                    <a:pt x="25415" y="50141"/>
                  </a:lnTo>
                  <a:lnTo>
                    <a:pt x="23062" y="51862"/>
                  </a:lnTo>
                  <a:lnTo>
                    <a:pt x="21896" y="52742"/>
                  </a:lnTo>
                  <a:lnTo>
                    <a:pt x="20729" y="53622"/>
                  </a:lnTo>
                  <a:lnTo>
                    <a:pt x="19582" y="54520"/>
                  </a:lnTo>
                  <a:lnTo>
                    <a:pt x="18454" y="55438"/>
                  </a:lnTo>
                  <a:lnTo>
                    <a:pt x="17326" y="56375"/>
                  </a:lnTo>
                  <a:lnTo>
                    <a:pt x="16236" y="57312"/>
                  </a:lnTo>
                  <a:lnTo>
                    <a:pt x="15145" y="58288"/>
                  </a:lnTo>
                  <a:lnTo>
                    <a:pt x="14075" y="59282"/>
                  </a:lnTo>
                  <a:lnTo>
                    <a:pt x="13042" y="60296"/>
                  </a:lnTo>
                  <a:lnTo>
                    <a:pt x="12009" y="61347"/>
                  </a:lnTo>
                  <a:lnTo>
                    <a:pt x="11378" y="62036"/>
                  </a:lnTo>
                  <a:lnTo>
                    <a:pt x="10766" y="62724"/>
                  </a:lnTo>
                  <a:lnTo>
                    <a:pt x="10135" y="63432"/>
                  </a:lnTo>
                  <a:lnTo>
                    <a:pt x="9542" y="64139"/>
                  </a:lnTo>
                  <a:lnTo>
                    <a:pt x="8950" y="64866"/>
                  </a:lnTo>
                  <a:lnTo>
                    <a:pt x="8376" y="65612"/>
                  </a:lnTo>
                  <a:lnTo>
                    <a:pt x="7821" y="66358"/>
                  </a:lnTo>
                  <a:lnTo>
                    <a:pt x="7267" y="67123"/>
                  </a:lnTo>
                  <a:lnTo>
                    <a:pt x="6731" y="67887"/>
                  </a:lnTo>
                  <a:lnTo>
                    <a:pt x="6215" y="68672"/>
                  </a:lnTo>
                  <a:lnTo>
                    <a:pt x="5718" y="69475"/>
                  </a:lnTo>
                  <a:lnTo>
                    <a:pt x="5240" y="70278"/>
                  </a:lnTo>
                  <a:lnTo>
                    <a:pt x="4762" y="71081"/>
                  </a:lnTo>
                  <a:lnTo>
                    <a:pt x="4322" y="71903"/>
                  </a:lnTo>
                  <a:lnTo>
                    <a:pt x="3882" y="72726"/>
                  </a:lnTo>
                  <a:lnTo>
                    <a:pt x="3481" y="73567"/>
                  </a:lnTo>
                  <a:lnTo>
                    <a:pt x="3079" y="74408"/>
                  </a:lnTo>
                  <a:lnTo>
                    <a:pt x="2716" y="75250"/>
                  </a:lnTo>
                  <a:lnTo>
                    <a:pt x="2371" y="76110"/>
                  </a:lnTo>
                  <a:lnTo>
                    <a:pt x="2027" y="76971"/>
                  </a:lnTo>
                  <a:lnTo>
                    <a:pt x="1721" y="77851"/>
                  </a:lnTo>
                  <a:lnTo>
                    <a:pt x="1453" y="78730"/>
                  </a:lnTo>
                  <a:lnTo>
                    <a:pt x="1186" y="79610"/>
                  </a:lnTo>
                  <a:lnTo>
                    <a:pt x="956" y="80509"/>
                  </a:lnTo>
                  <a:lnTo>
                    <a:pt x="746" y="81388"/>
                  </a:lnTo>
                  <a:lnTo>
                    <a:pt x="555" y="82306"/>
                  </a:lnTo>
                  <a:lnTo>
                    <a:pt x="383" y="83205"/>
                  </a:lnTo>
                  <a:lnTo>
                    <a:pt x="249" y="84123"/>
                  </a:lnTo>
                  <a:lnTo>
                    <a:pt x="153" y="85041"/>
                  </a:lnTo>
                  <a:lnTo>
                    <a:pt x="77" y="85959"/>
                  </a:lnTo>
                  <a:lnTo>
                    <a:pt x="19" y="86877"/>
                  </a:lnTo>
                  <a:lnTo>
                    <a:pt x="0" y="87814"/>
                  </a:lnTo>
                  <a:lnTo>
                    <a:pt x="0" y="88349"/>
                  </a:lnTo>
                  <a:lnTo>
                    <a:pt x="19" y="88904"/>
                  </a:lnTo>
                  <a:lnTo>
                    <a:pt x="38" y="89458"/>
                  </a:lnTo>
                  <a:lnTo>
                    <a:pt x="77" y="89994"/>
                  </a:lnTo>
                  <a:lnTo>
                    <a:pt x="115" y="90529"/>
                  </a:lnTo>
                  <a:lnTo>
                    <a:pt x="191" y="91065"/>
                  </a:lnTo>
                  <a:lnTo>
                    <a:pt x="249" y="91581"/>
                  </a:lnTo>
                  <a:lnTo>
                    <a:pt x="344" y="92116"/>
                  </a:lnTo>
                  <a:lnTo>
                    <a:pt x="536" y="93149"/>
                  </a:lnTo>
                  <a:lnTo>
                    <a:pt x="765" y="94162"/>
                  </a:lnTo>
                  <a:lnTo>
                    <a:pt x="1052" y="95157"/>
                  </a:lnTo>
                  <a:lnTo>
                    <a:pt x="1377" y="96132"/>
                  </a:lnTo>
                  <a:lnTo>
                    <a:pt x="1740" y="97107"/>
                  </a:lnTo>
                  <a:lnTo>
                    <a:pt x="2123" y="98064"/>
                  </a:lnTo>
                  <a:lnTo>
                    <a:pt x="2563" y="98981"/>
                  </a:lnTo>
                  <a:lnTo>
                    <a:pt x="3041" y="99899"/>
                  </a:lnTo>
                  <a:lnTo>
                    <a:pt x="3538" y="100817"/>
                  </a:lnTo>
                  <a:lnTo>
                    <a:pt x="4073" y="101697"/>
                  </a:lnTo>
                  <a:lnTo>
                    <a:pt x="4647" y="102557"/>
                  </a:lnTo>
                  <a:lnTo>
                    <a:pt x="5259" y="103418"/>
                  </a:lnTo>
                  <a:lnTo>
                    <a:pt x="5890" y="104259"/>
                  </a:lnTo>
                  <a:lnTo>
                    <a:pt x="6540" y="105082"/>
                  </a:lnTo>
                  <a:lnTo>
                    <a:pt x="7229" y="105885"/>
                  </a:lnTo>
                  <a:lnTo>
                    <a:pt x="7955" y="106669"/>
                  </a:lnTo>
                  <a:lnTo>
                    <a:pt x="8682" y="107453"/>
                  </a:lnTo>
                  <a:lnTo>
                    <a:pt x="9447" y="108199"/>
                  </a:lnTo>
                  <a:lnTo>
                    <a:pt x="10250" y="108945"/>
                  </a:lnTo>
                  <a:lnTo>
                    <a:pt x="11053" y="109671"/>
                  </a:lnTo>
                  <a:lnTo>
                    <a:pt x="11895" y="110379"/>
                  </a:lnTo>
                  <a:lnTo>
                    <a:pt x="12736" y="111086"/>
                  </a:lnTo>
                  <a:lnTo>
                    <a:pt x="13616" y="111756"/>
                  </a:lnTo>
                  <a:lnTo>
                    <a:pt x="14495" y="112425"/>
                  </a:lnTo>
                  <a:lnTo>
                    <a:pt x="15394" y="113075"/>
                  </a:lnTo>
                  <a:lnTo>
                    <a:pt x="16331" y="113706"/>
                  </a:lnTo>
                  <a:lnTo>
                    <a:pt x="17249" y="114337"/>
                  </a:lnTo>
                  <a:lnTo>
                    <a:pt x="18205" y="114930"/>
                  </a:lnTo>
                  <a:lnTo>
                    <a:pt x="63010" y="114930"/>
                  </a:lnTo>
                  <a:lnTo>
                    <a:pt x="63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85725" dir="54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-3824739" y="-220767"/>
              <a:ext cx="2447662" cy="4464495"/>
            </a:xfrm>
            <a:custGeom>
              <a:avLst/>
              <a:gdLst/>
              <a:ahLst/>
              <a:cxnLst/>
              <a:rect l="l" t="t" r="r" b="b"/>
              <a:pathLst>
                <a:path w="63011" h="114931" fill="none" extrusionOk="0">
                  <a:moveTo>
                    <a:pt x="63010" y="1"/>
                  </a:moveTo>
                  <a:lnTo>
                    <a:pt x="63010" y="114930"/>
                  </a:lnTo>
                  <a:lnTo>
                    <a:pt x="18205" y="114930"/>
                  </a:lnTo>
                  <a:lnTo>
                    <a:pt x="18205" y="114930"/>
                  </a:lnTo>
                  <a:lnTo>
                    <a:pt x="17249" y="114337"/>
                  </a:lnTo>
                  <a:lnTo>
                    <a:pt x="16331" y="113706"/>
                  </a:lnTo>
                  <a:lnTo>
                    <a:pt x="15394" y="113075"/>
                  </a:lnTo>
                  <a:lnTo>
                    <a:pt x="14495" y="112425"/>
                  </a:lnTo>
                  <a:lnTo>
                    <a:pt x="13616" y="111756"/>
                  </a:lnTo>
                  <a:lnTo>
                    <a:pt x="12736" y="111086"/>
                  </a:lnTo>
                  <a:lnTo>
                    <a:pt x="11895" y="110379"/>
                  </a:lnTo>
                  <a:lnTo>
                    <a:pt x="11053" y="109671"/>
                  </a:lnTo>
                  <a:lnTo>
                    <a:pt x="10250" y="108945"/>
                  </a:lnTo>
                  <a:lnTo>
                    <a:pt x="9447" y="108199"/>
                  </a:lnTo>
                  <a:lnTo>
                    <a:pt x="8682" y="107453"/>
                  </a:lnTo>
                  <a:lnTo>
                    <a:pt x="7955" y="106669"/>
                  </a:lnTo>
                  <a:lnTo>
                    <a:pt x="7229" y="105885"/>
                  </a:lnTo>
                  <a:lnTo>
                    <a:pt x="6540" y="105082"/>
                  </a:lnTo>
                  <a:lnTo>
                    <a:pt x="5890" y="104259"/>
                  </a:lnTo>
                  <a:lnTo>
                    <a:pt x="5259" y="103418"/>
                  </a:lnTo>
                  <a:lnTo>
                    <a:pt x="4647" y="102557"/>
                  </a:lnTo>
                  <a:lnTo>
                    <a:pt x="4073" y="101697"/>
                  </a:lnTo>
                  <a:lnTo>
                    <a:pt x="3538" y="100817"/>
                  </a:lnTo>
                  <a:lnTo>
                    <a:pt x="3041" y="99899"/>
                  </a:lnTo>
                  <a:lnTo>
                    <a:pt x="2563" y="98981"/>
                  </a:lnTo>
                  <a:lnTo>
                    <a:pt x="2123" y="98064"/>
                  </a:lnTo>
                  <a:lnTo>
                    <a:pt x="1740" y="97107"/>
                  </a:lnTo>
                  <a:lnTo>
                    <a:pt x="1377" y="96132"/>
                  </a:lnTo>
                  <a:lnTo>
                    <a:pt x="1052" y="95157"/>
                  </a:lnTo>
                  <a:lnTo>
                    <a:pt x="765" y="94162"/>
                  </a:lnTo>
                  <a:lnTo>
                    <a:pt x="536" y="93149"/>
                  </a:lnTo>
                  <a:lnTo>
                    <a:pt x="344" y="92116"/>
                  </a:lnTo>
                  <a:lnTo>
                    <a:pt x="249" y="91581"/>
                  </a:lnTo>
                  <a:lnTo>
                    <a:pt x="191" y="91065"/>
                  </a:lnTo>
                  <a:lnTo>
                    <a:pt x="115" y="90529"/>
                  </a:lnTo>
                  <a:lnTo>
                    <a:pt x="77" y="89994"/>
                  </a:lnTo>
                  <a:lnTo>
                    <a:pt x="38" y="89458"/>
                  </a:lnTo>
                  <a:lnTo>
                    <a:pt x="19" y="88904"/>
                  </a:lnTo>
                  <a:lnTo>
                    <a:pt x="0" y="88349"/>
                  </a:lnTo>
                  <a:lnTo>
                    <a:pt x="0" y="87814"/>
                  </a:lnTo>
                  <a:lnTo>
                    <a:pt x="0" y="87814"/>
                  </a:lnTo>
                  <a:lnTo>
                    <a:pt x="19" y="86877"/>
                  </a:lnTo>
                  <a:lnTo>
                    <a:pt x="77" y="85959"/>
                  </a:lnTo>
                  <a:lnTo>
                    <a:pt x="153" y="85041"/>
                  </a:lnTo>
                  <a:lnTo>
                    <a:pt x="249" y="84123"/>
                  </a:lnTo>
                  <a:lnTo>
                    <a:pt x="383" y="83205"/>
                  </a:lnTo>
                  <a:lnTo>
                    <a:pt x="555" y="82306"/>
                  </a:lnTo>
                  <a:lnTo>
                    <a:pt x="746" y="81388"/>
                  </a:lnTo>
                  <a:lnTo>
                    <a:pt x="956" y="80509"/>
                  </a:lnTo>
                  <a:lnTo>
                    <a:pt x="1186" y="79610"/>
                  </a:lnTo>
                  <a:lnTo>
                    <a:pt x="1453" y="78730"/>
                  </a:lnTo>
                  <a:lnTo>
                    <a:pt x="1721" y="77851"/>
                  </a:lnTo>
                  <a:lnTo>
                    <a:pt x="2027" y="76971"/>
                  </a:lnTo>
                  <a:lnTo>
                    <a:pt x="2371" y="76110"/>
                  </a:lnTo>
                  <a:lnTo>
                    <a:pt x="2716" y="75250"/>
                  </a:lnTo>
                  <a:lnTo>
                    <a:pt x="3079" y="74408"/>
                  </a:lnTo>
                  <a:lnTo>
                    <a:pt x="3481" y="73567"/>
                  </a:lnTo>
                  <a:lnTo>
                    <a:pt x="3882" y="72726"/>
                  </a:lnTo>
                  <a:lnTo>
                    <a:pt x="4322" y="71903"/>
                  </a:lnTo>
                  <a:lnTo>
                    <a:pt x="4762" y="71081"/>
                  </a:lnTo>
                  <a:lnTo>
                    <a:pt x="5240" y="70278"/>
                  </a:lnTo>
                  <a:lnTo>
                    <a:pt x="5718" y="69475"/>
                  </a:lnTo>
                  <a:lnTo>
                    <a:pt x="6215" y="68672"/>
                  </a:lnTo>
                  <a:lnTo>
                    <a:pt x="6731" y="67887"/>
                  </a:lnTo>
                  <a:lnTo>
                    <a:pt x="7267" y="67123"/>
                  </a:lnTo>
                  <a:lnTo>
                    <a:pt x="7821" y="66358"/>
                  </a:lnTo>
                  <a:lnTo>
                    <a:pt x="8376" y="65612"/>
                  </a:lnTo>
                  <a:lnTo>
                    <a:pt x="8950" y="64866"/>
                  </a:lnTo>
                  <a:lnTo>
                    <a:pt x="9542" y="64139"/>
                  </a:lnTo>
                  <a:lnTo>
                    <a:pt x="10135" y="63432"/>
                  </a:lnTo>
                  <a:lnTo>
                    <a:pt x="10766" y="62724"/>
                  </a:lnTo>
                  <a:lnTo>
                    <a:pt x="11378" y="62036"/>
                  </a:lnTo>
                  <a:lnTo>
                    <a:pt x="12009" y="61347"/>
                  </a:lnTo>
                  <a:lnTo>
                    <a:pt x="12009" y="61347"/>
                  </a:lnTo>
                  <a:lnTo>
                    <a:pt x="13042" y="60296"/>
                  </a:lnTo>
                  <a:lnTo>
                    <a:pt x="14075" y="59282"/>
                  </a:lnTo>
                  <a:lnTo>
                    <a:pt x="15145" y="58288"/>
                  </a:lnTo>
                  <a:lnTo>
                    <a:pt x="16236" y="57312"/>
                  </a:lnTo>
                  <a:lnTo>
                    <a:pt x="17326" y="56375"/>
                  </a:lnTo>
                  <a:lnTo>
                    <a:pt x="18454" y="55438"/>
                  </a:lnTo>
                  <a:lnTo>
                    <a:pt x="19582" y="54520"/>
                  </a:lnTo>
                  <a:lnTo>
                    <a:pt x="20729" y="53622"/>
                  </a:lnTo>
                  <a:lnTo>
                    <a:pt x="21896" y="52742"/>
                  </a:lnTo>
                  <a:lnTo>
                    <a:pt x="23062" y="51862"/>
                  </a:lnTo>
                  <a:lnTo>
                    <a:pt x="25415" y="50141"/>
                  </a:lnTo>
                  <a:lnTo>
                    <a:pt x="27767" y="48439"/>
                  </a:lnTo>
                  <a:lnTo>
                    <a:pt x="30138" y="46757"/>
                  </a:lnTo>
                  <a:lnTo>
                    <a:pt x="30138" y="46757"/>
                  </a:lnTo>
                  <a:lnTo>
                    <a:pt x="30807" y="46317"/>
                  </a:lnTo>
                  <a:lnTo>
                    <a:pt x="31591" y="45820"/>
                  </a:lnTo>
                  <a:lnTo>
                    <a:pt x="33389" y="44730"/>
                  </a:lnTo>
                  <a:lnTo>
                    <a:pt x="34364" y="44118"/>
                  </a:lnTo>
                  <a:lnTo>
                    <a:pt x="35339" y="43467"/>
                  </a:lnTo>
                  <a:lnTo>
                    <a:pt x="35817" y="43123"/>
                  </a:lnTo>
                  <a:lnTo>
                    <a:pt x="36295" y="42779"/>
                  </a:lnTo>
                  <a:lnTo>
                    <a:pt x="36754" y="42416"/>
                  </a:lnTo>
                  <a:lnTo>
                    <a:pt x="37175" y="42052"/>
                  </a:lnTo>
                  <a:lnTo>
                    <a:pt x="37596" y="41689"/>
                  </a:lnTo>
                  <a:lnTo>
                    <a:pt x="37997" y="41306"/>
                  </a:lnTo>
                  <a:lnTo>
                    <a:pt x="38342" y="40905"/>
                  </a:lnTo>
                  <a:lnTo>
                    <a:pt x="38667" y="40503"/>
                  </a:lnTo>
                  <a:lnTo>
                    <a:pt x="38973" y="40102"/>
                  </a:lnTo>
                  <a:lnTo>
                    <a:pt x="39221" y="39681"/>
                  </a:lnTo>
                  <a:lnTo>
                    <a:pt x="39413" y="39260"/>
                  </a:lnTo>
                  <a:lnTo>
                    <a:pt x="39508" y="39031"/>
                  </a:lnTo>
                  <a:lnTo>
                    <a:pt x="39585" y="38820"/>
                  </a:lnTo>
                  <a:lnTo>
                    <a:pt x="39642" y="38591"/>
                  </a:lnTo>
                  <a:lnTo>
                    <a:pt x="39680" y="38381"/>
                  </a:lnTo>
                  <a:lnTo>
                    <a:pt x="39718" y="38151"/>
                  </a:lnTo>
                  <a:lnTo>
                    <a:pt x="39738" y="37922"/>
                  </a:lnTo>
                  <a:lnTo>
                    <a:pt x="39738" y="37692"/>
                  </a:lnTo>
                  <a:lnTo>
                    <a:pt x="39718" y="37463"/>
                  </a:lnTo>
                  <a:lnTo>
                    <a:pt x="39699" y="37233"/>
                  </a:lnTo>
                  <a:lnTo>
                    <a:pt x="39661" y="37004"/>
                  </a:lnTo>
                  <a:lnTo>
                    <a:pt x="39585" y="36774"/>
                  </a:lnTo>
                  <a:lnTo>
                    <a:pt x="39508" y="36526"/>
                  </a:lnTo>
                  <a:lnTo>
                    <a:pt x="39413" y="36296"/>
                  </a:lnTo>
                  <a:lnTo>
                    <a:pt x="39298" y="36048"/>
                  </a:lnTo>
                  <a:lnTo>
                    <a:pt x="39164" y="35818"/>
                  </a:lnTo>
                  <a:lnTo>
                    <a:pt x="39030" y="35570"/>
                  </a:lnTo>
                  <a:lnTo>
                    <a:pt x="38858" y="35321"/>
                  </a:lnTo>
                  <a:lnTo>
                    <a:pt x="38667" y="35072"/>
                  </a:lnTo>
                  <a:lnTo>
                    <a:pt x="38667" y="35072"/>
                  </a:lnTo>
                  <a:lnTo>
                    <a:pt x="38456" y="34843"/>
                  </a:lnTo>
                  <a:lnTo>
                    <a:pt x="38246" y="34633"/>
                  </a:lnTo>
                  <a:lnTo>
                    <a:pt x="38036" y="34441"/>
                  </a:lnTo>
                  <a:lnTo>
                    <a:pt x="37806" y="34269"/>
                  </a:lnTo>
                  <a:lnTo>
                    <a:pt x="37558" y="34116"/>
                  </a:lnTo>
                  <a:lnTo>
                    <a:pt x="37328" y="33982"/>
                  </a:lnTo>
                  <a:lnTo>
                    <a:pt x="37060" y="33849"/>
                  </a:lnTo>
                  <a:lnTo>
                    <a:pt x="36812" y="33734"/>
                  </a:lnTo>
                  <a:lnTo>
                    <a:pt x="36544" y="33638"/>
                  </a:lnTo>
                  <a:lnTo>
                    <a:pt x="36257" y="33543"/>
                  </a:lnTo>
                  <a:lnTo>
                    <a:pt x="35703" y="33390"/>
                  </a:lnTo>
                  <a:lnTo>
                    <a:pt x="35129" y="33275"/>
                  </a:lnTo>
                  <a:lnTo>
                    <a:pt x="34536" y="33160"/>
                  </a:lnTo>
                  <a:lnTo>
                    <a:pt x="33351" y="32969"/>
                  </a:lnTo>
                  <a:lnTo>
                    <a:pt x="32758" y="32873"/>
                  </a:lnTo>
                  <a:lnTo>
                    <a:pt x="32184" y="32739"/>
                  </a:lnTo>
                  <a:lnTo>
                    <a:pt x="31610" y="32586"/>
                  </a:lnTo>
                  <a:lnTo>
                    <a:pt x="31324" y="32491"/>
                  </a:lnTo>
                  <a:lnTo>
                    <a:pt x="31056" y="32395"/>
                  </a:lnTo>
                  <a:lnTo>
                    <a:pt x="30788" y="32280"/>
                  </a:lnTo>
                  <a:lnTo>
                    <a:pt x="30520" y="32147"/>
                  </a:lnTo>
                  <a:lnTo>
                    <a:pt x="30272" y="32013"/>
                  </a:lnTo>
                  <a:lnTo>
                    <a:pt x="30023" y="31841"/>
                  </a:lnTo>
                  <a:lnTo>
                    <a:pt x="30023" y="31841"/>
                  </a:lnTo>
                  <a:lnTo>
                    <a:pt x="29583" y="31535"/>
                  </a:lnTo>
                  <a:lnTo>
                    <a:pt x="29182" y="31190"/>
                  </a:lnTo>
                  <a:lnTo>
                    <a:pt x="28780" y="30827"/>
                  </a:lnTo>
                  <a:lnTo>
                    <a:pt x="28417" y="30445"/>
                  </a:lnTo>
                  <a:lnTo>
                    <a:pt x="28073" y="30024"/>
                  </a:lnTo>
                  <a:lnTo>
                    <a:pt x="27767" y="29584"/>
                  </a:lnTo>
                  <a:lnTo>
                    <a:pt x="27461" y="29144"/>
                  </a:lnTo>
                  <a:lnTo>
                    <a:pt x="27193" y="28666"/>
                  </a:lnTo>
                  <a:lnTo>
                    <a:pt x="26963" y="28188"/>
                  </a:lnTo>
                  <a:lnTo>
                    <a:pt x="26753" y="27691"/>
                  </a:lnTo>
                  <a:lnTo>
                    <a:pt x="26562" y="27194"/>
                  </a:lnTo>
                  <a:lnTo>
                    <a:pt x="26409" y="26677"/>
                  </a:lnTo>
                  <a:lnTo>
                    <a:pt x="26294" y="26161"/>
                  </a:lnTo>
                  <a:lnTo>
                    <a:pt x="26199" y="25626"/>
                  </a:lnTo>
                  <a:lnTo>
                    <a:pt x="26141" y="25109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574"/>
                  </a:lnTo>
                  <a:lnTo>
                    <a:pt x="26103" y="24230"/>
                  </a:lnTo>
                  <a:lnTo>
                    <a:pt x="26122" y="23885"/>
                  </a:lnTo>
                  <a:lnTo>
                    <a:pt x="26160" y="23560"/>
                  </a:lnTo>
                  <a:lnTo>
                    <a:pt x="26199" y="23216"/>
                  </a:lnTo>
                  <a:lnTo>
                    <a:pt x="26256" y="22872"/>
                  </a:lnTo>
                  <a:lnTo>
                    <a:pt x="26313" y="22547"/>
                  </a:lnTo>
                  <a:lnTo>
                    <a:pt x="26485" y="21858"/>
                  </a:lnTo>
                  <a:lnTo>
                    <a:pt x="26696" y="21170"/>
                  </a:lnTo>
                  <a:lnTo>
                    <a:pt x="26963" y="20501"/>
                  </a:lnTo>
                  <a:lnTo>
                    <a:pt x="27269" y="19812"/>
                  </a:lnTo>
                  <a:lnTo>
                    <a:pt x="27595" y="19143"/>
                  </a:lnTo>
                  <a:lnTo>
                    <a:pt x="27977" y="18454"/>
                  </a:lnTo>
                  <a:lnTo>
                    <a:pt x="28379" y="17785"/>
                  </a:lnTo>
                  <a:lnTo>
                    <a:pt x="28818" y="17116"/>
                  </a:lnTo>
                  <a:lnTo>
                    <a:pt x="29296" y="16466"/>
                  </a:lnTo>
                  <a:lnTo>
                    <a:pt x="29794" y="15816"/>
                  </a:lnTo>
                  <a:lnTo>
                    <a:pt x="30310" y="15165"/>
                  </a:lnTo>
                  <a:lnTo>
                    <a:pt x="30845" y="14534"/>
                  </a:lnTo>
                  <a:lnTo>
                    <a:pt x="31400" y="13903"/>
                  </a:lnTo>
                  <a:lnTo>
                    <a:pt x="31993" y="13291"/>
                  </a:lnTo>
                  <a:lnTo>
                    <a:pt x="32566" y="12679"/>
                  </a:lnTo>
                  <a:lnTo>
                    <a:pt x="33178" y="12087"/>
                  </a:lnTo>
                  <a:lnTo>
                    <a:pt x="33790" y="11513"/>
                  </a:lnTo>
                  <a:lnTo>
                    <a:pt x="34402" y="10958"/>
                  </a:lnTo>
                  <a:lnTo>
                    <a:pt x="35033" y="10423"/>
                  </a:lnTo>
                  <a:lnTo>
                    <a:pt x="35664" y="9887"/>
                  </a:lnTo>
                  <a:lnTo>
                    <a:pt x="36276" y="9390"/>
                  </a:lnTo>
                  <a:lnTo>
                    <a:pt x="36907" y="8893"/>
                  </a:lnTo>
                  <a:lnTo>
                    <a:pt x="37519" y="8434"/>
                  </a:lnTo>
                  <a:lnTo>
                    <a:pt x="38131" y="7994"/>
                  </a:lnTo>
                  <a:lnTo>
                    <a:pt x="38743" y="7573"/>
                  </a:lnTo>
                  <a:lnTo>
                    <a:pt x="39317" y="7172"/>
                  </a:lnTo>
                  <a:lnTo>
                    <a:pt x="39891" y="6789"/>
                  </a:lnTo>
                  <a:lnTo>
                    <a:pt x="40445" y="6445"/>
                  </a:lnTo>
                  <a:lnTo>
                    <a:pt x="40981" y="6120"/>
                  </a:lnTo>
                  <a:lnTo>
                    <a:pt x="40981" y="6120"/>
                  </a:lnTo>
                  <a:lnTo>
                    <a:pt x="42109" y="5489"/>
                  </a:lnTo>
                  <a:lnTo>
                    <a:pt x="43237" y="4896"/>
                  </a:lnTo>
                  <a:lnTo>
                    <a:pt x="44404" y="4342"/>
                  </a:lnTo>
                  <a:lnTo>
                    <a:pt x="45570" y="3825"/>
                  </a:lnTo>
                  <a:lnTo>
                    <a:pt x="46756" y="3328"/>
                  </a:lnTo>
                  <a:lnTo>
                    <a:pt x="47960" y="2888"/>
                  </a:lnTo>
                  <a:lnTo>
                    <a:pt x="49184" y="2468"/>
                  </a:lnTo>
                  <a:lnTo>
                    <a:pt x="50408" y="2085"/>
                  </a:lnTo>
                  <a:lnTo>
                    <a:pt x="51651" y="1741"/>
                  </a:lnTo>
                  <a:lnTo>
                    <a:pt x="52894" y="1416"/>
                  </a:lnTo>
                  <a:lnTo>
                    <a:pt x="54156" y="1129"/>
                  </a:lnTo>
                  <a:lnTo>
                    <a:pt x="55418" y="880"/>
                  </a:lnTo>
                  <a:lnTo>
                    <a:pt x="56681" y="651"/>
                  </a:lnTo>
                  <a:lnTo>
                    <a:pt x="57962" y="460"/>
                  </a:lnTo>
                  <a:lnTo>
                    <a:pt x="59243" y="307"/>
                  </a:lnTo>
                  <a:lnTo>
                    <a:pt x="60524" y="154"/>
                  </a:lnTo>
                  <a:lnTo>
                    <a:pt x="60524" y="154"/>
                  </a:lnTo>
                  <a:lnTo>
                    <a:pt x="61767" y="58"/>
                  </a:lnTo>
                  <a:lnTo>
                    <a:pt x="62379" y="20"/>
                  </a:lnTo>
                  <a:lnTo>
                    <a:pt x="630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-2928932" y="5806"/>
              <a:ext cx="1551819" cy="2985471"/>
            </a:xfrm>
            <a:custGeom>
              <a:avLst/>
              <a:gdLst/>
              <a:ahLst/>
              <a:cxnLst/>
              <a:rect l="l" t="t" r="r" b="b"/>
              <a:pathLst>
                <a:path w="39949" h="76856" extrusionOk="0">
                  <a:moveTo>
                    <a:pt x="39948" y="0"/>
                  </a:move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  <a:close/>
                  <a:moveTo>
                    <a:pt x="39948" y="52111"/>
                  </a:moveTo>
                  <a:lnTo>
                    <a:pt x="39355" y="52359"/>
                  </a:lnTo>
                  <a:lnTo>
                    <a:pt x="38763" y="52646"/>
                  </a:lnTo>
                  <a:lnTo>
                    <a:pt x="38189" y="52933"/>
                  </a:lnTo>
                  <a:lnTo>
                    <a:pt x="37615" y="53258"/>
                  </a:lnTo>
                  <a:lnTo>
                    <a:pt x="37061" y="53583"/>
                  </a:lnTo>
                  <a:lnTo>
                    <a:pt x="36525" y="53927"/>
                  </a:lnTo>
                  <a:lnTo>
                    <a:pt x="35990" y="54291"/>
                  </a:lnTo>
                  <a:lnTo>
                    <a:pt x="35473" y="54673"/>
                  </a:lnTo>
                  <a:lnTo>
                    <a:pt x="34957" y="55055"/>
                  </a:lnTo>
                  <a:lnTo>
                    <a:pt x="34460" y="55476"/>
                  </a:lnTo>
                  <a:lnTo>
                    <a:pt x="33963" y="55897"/>
                  </a:lnTo>
                  <a:lnTo>
                    <a:pt x="33485" y="56337"/>
                  </a:lnTo>
                  <a:lnTo>
                    <a:pt x="33007" y="56777"/>
                  </a:lnTo>
                  <a:lnTo>
                    <a:pt x="32548" y="57235"/>
                  </a:lnTo>
                  <a:lnTo>
                    <a:pt x="32108" y="57714"/>
                  </a:lnTo>
                  <a:lnTo>
                    <a:pt x="31668" y="58192"/>
                  </a:lnTo>
                  <a:lnTo>
                    <a:pt x="31228" y="58689"/>
                  </a:lnTo>
                  <a:lnTo>
                    <a:pt x="30807" y="59205"/>
                  </a:lnTo>
                  <a:lnTo>
                    <a:pt x="30406" y="59702"/>
                  </a:lnTo>
                  <a:lnTo>
                    <a:pt x="30004" y="60238"/>
                  </a:lnTo>
                  <a:lnTo>
                    <a:pt x="29603" y="60754"/>
                  </a:lnTo>
                  <a:lnTo>
                    <a:pt x="29220" y="61309"/>
                  </a:lnTo>
                  <a:lnTo>
                    <a:pt x="28474" y="62399"/>
                  </a:lnTo>
                  <a:lnTo>
                    <a:pt x="27748" y="63508"/>
                  </a:lnTo>
                  <a:lnTo>
                    <a:pt x="27078" y="64655"/>
                  </a:lnTo>
                  <a:lnTo>
                    <a:pt x="26428" y="65803"/>
                  </a:lnTo>
                  <a:lnTo>
                    <a:pt x="25797" y="66950"/>
                  </a:lnTo>
                  <a:lnTo>
                    <a:pt x="25185" y="68174"/>
                  </a:lnTo>
                  <a:lnTo>
                    <a:pt x="24592" y="69398"/>
                  </a:lnTo>
                  <a:lnTo>
                    <a:pt x="23426" y="71903"/>
                  </a:lnTo>
                  <a:lnTo>
                    <a:pt x="22833" y="73146"/>
                  </a:lnTo>
                  <a:lnTo>
                    <a:pt x="22259" y="74408"/>
                  </a:lnTo>
                  <a:lnTo>
                    <a:pt x="21648" y="75632"/>
                  </a:lnTo>
                  <a:lnTo>
                    <a:pt x="21017" y="76856"/>
                  </a:lnTo>
                  <a:lnTo>
                    <a:pt x="22718" y="75555"/>
                  </a:lnTo>
                  <a:lnTo>
                    <a:pt x="23598" y="74924"/>
                  </a:lnTo>
                  <a:lnTo>
                    <a:pt x="24478" y="74293"/>
                  </a:lnTo>
                  <a:lnTo>
                    <a:pt x="25051" y="73892"/>
                  </a:lnTo>
                  <a:lnTo>
                    <a:pt x="25644" y="73509"/>
                  </a:lnTo>
                  <a:lnTo>
                    <a:pt x="26256" y="73127"/>
                  </a:lnTo>
                  <a:lnTo>
                    <a:pt x="26868" y="72744"/>
                  </a:lnTo>
                  <a:lnTo>
                    <a:pt x="27499" y="72381"/>
                  </a:lnTo>
                  <a:lnTo>
                    <a:pt x="28130" y="72018"/>
                  </a:lnTo>
                  <a:lnTo>
                    <a:pt x="28761" y="71673"/>
                  </a:lnTo>
                  <a:lnTo>
                    <a:pt x="29411" y="71348"/>
                  </a:lnTo>
                  <a:lnTo>
                    <a:pt x="30081" y="71042"/>
                  </a:lnTo>
                  <a:lnTo>
                    <a:pt x="30750" y="70736"/>
                  </a:lnTo>
                  <a:lnTo>
                    <a:pt x="31419" y="70449"/>
                  </a:lnTo>
                  <a:lnTo>
                    <a:pt x="32089" y="70201"/>
                  </a:lnTo>
                  <a:lnTo>
                    <a:pt x="32777" y="69952"/>
                  </a:lnTo>
                  <a:lnTo>
                    <a:pt x="33485" y="69723"/>
                  </a:lnTo>
                  <a:lnTo>
                    <a:pt x="34173" y="69532"/>
                  </a:lnTo>
                  <a:lnTo>
                    <a:pt x="34881" y="69340"/>
                  </a:lnTo>
                  <a:lnTo>
                    <a:pt x="35435" y="68289"/>
                  </a:lnTo>
                  <a:lnTo>
                    <a:pt x="36009" y="67237"/>
                  </a:lnTo>
                  <a:lnTo>
                    <a:pt x="36602" y="66223"/>
                  </a:lnTo>
                  <a:lnTo>
                    <a:pt x="37214" y="65191"/>
                  </a:lnTo>
                  <a:lnTo>
                    <a:pt x="37864" y="64196"/>
                  </a:lnTo>
                  <a:lnTo>
                    <a:pt x="38514" y="63221"/>
                  </a:lnTo>
                  <a:lnTo>
                    <a:pt x="39222" y="62284"/>
                  </a:lnTo>
                  <a:lnTo>
                    <a:pt x="39948" y="61366"/>
                  </a:lnTo>
                  <a:lnTo>
                    <a:pt x="39948" y="52111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-2112599" y="2029934"/>
              <a:ext cx="735452" cy="961258"/>
            </a:xfrm>
            <a:custGeom>
              <a:avLst/>
              <a:gdLst/>
              <a:ahLst/>
              <a:cxnLst/>
              <a:rect l="l" t="t" r="r" b="b"/>
              <a:pathLst>
                <a:path w="18933" h="24746" fill="none" extrusionOk="0">
                  <a:moveTo>
                    <a:pt x="18932" y="1"/>
                  </a:moveTo>
                  <a:lnTo>
                    <a:pt x="18932" y="1"/>
                  </a:lnTo>
                  <a:lnTo>
                    <a:pt x="18339" y="249"/>
                  </a:lnTo>
                  <a:lnTo>
                    <a:pt x="17747" y="536"/>
                  </a:lnTo>
                  <a:lnTo>
                    <a:pt x="17173" y="823"/>
                  </a:lnTo>
                  <a:lnTo>
                    <a:pt x="16599" y="1148"/>
                  </a:lnTo>
                  <a:lnTo>
                    <a:pt x="16045" y="1473"/>
                  </a:lnTo>
                  <a:lnTo>
                    <a:pt x="15509" y="1817"/>
                  </a:lnTo>
                  <a:lnTo>
                    <a:pt x="14974" y="2181"/>
                  </a:lnTo>
                  <a:lnTo>
                    <a:pt x="14457" y="2563"/>
                  </a:lnTo>
                  <a:lnTo>
                    <a:pt x="13941" y="2945"/>
                  </a:lnTo>
                  <a:lnTo>
                    <a:pt x="13444" y="3366"/>
                  </a:lnTo>
                  <a:lnTo>
                    <a:pt x="12947" y="3787"/>
                  </a:lnTo>
                  <a:lnTo>
                    <a:pt x="12469" y="4227"/>
                  </a:lnTo>
                  <a:lnTo>
                    <a:pt x="11991" y="4667"/>
                  </a:lnTo>
                  <a:lnTo>
                    <a:pt x="11532" y="5125"/>
                  </a:lnTo>
                  <a:lnTo>
                    <a:pt x="11092" y="5604"/>
                  </a:lnTo>
                  <a:lnTo>
                    <a:pt x="10652" y="6082"/>
                  </a:lnTo>
                  <a:lnTo>
                    <a:pt x="10212" y="6579"/>
                  </a:lnTo>
                  <a:lnTo>
                    <a:pt x="9791" y="7095"/>
                  </a:lnTo>
                  <a:lnTo>
                    <a:pt x="9390" y="7592"/>
                  </a:lnTo>
                  <a:lnTo>
                    <a:pt x="8988" y="8128"/>
                  </a:lnTo>
                  <a:lnTo>
                    <a:pt x="8587" y="8644"/>
                  </a:lnTo>
                  <a:lnTo>
                    <a:pt x="8204" y="9199"/>
                  </a:lnTo>
                  <a:lnTo>
                    <a:pt x="7458" y="10289"/>
                  </a:lnTo>
                  <a:lnTo>
                    <a:pt x="6732" y="11398"/>
                  </a:lnTo>
                  <a:lnTo>
                    <a:pt x="6062" y="12545"/>
                  </a:lnTo>
                  <a:lnTo>
                    <a:pt x="5412" y="13693"/>
                  </a:lnTo>
                  <a:lnTo>
                    <a:pt x="4781" y="14840"/>
                  </a:lnTo>
                  <a:lnTo>
                    <a:pt x="4781" y="14840"/>
                  </a:lnTo>
                  <a:lnTo>
                    <a:pt x="4169" y="16064"/>
                  </a:lnTo>
                  <a:lnTo>
                    <a:pt x="3576" y="17288"/>
                  </a:lnTo>
                  <a:lnTo>
                    <a:pt x="2410" y="19793"/>
                  </a:lnTo>
                  <a:lnTo>
                    <a:pt x="1817" y="21036"/>
                  </a:lnTo>
                  <a:lnTo>
                    <a:pt x="1243" y="22298"/>
                  </a:lnTo>
                  <a:lnTo>
                    <a:pt x="632" y="23522"/>
                  </a:lnTo>
                  <a:lnTo>
                    <a:pt x="1" y="24746"/>
                  </a:lnTo>
                  <a:lnTo>
                    <a:pt x="1" y="24746"/>
                  </a:lnTo>
                  <a:lnTo>
                    <a:pt x="1702" y="23445"/>
                  </a:lnTo>
                  <a:lnTo>
                    <a:pt x="2582" y="22814"/>
                  </a:lnTo>
                  <a:lnTo>
                    <a:pt x="3462" y="22183"/>
                  </a:lnTo>
                  <a:lnTo>
                    <a:pt x="3462" y="22183"/>
                  </a:lnTo>
                  <a:lnTo>
                    <a:pt x="4035" y="21782"/>
                  </a:lnTo>
                  <a:lnTo>
                    <a:pt x="4628" y="21399"/>
                  </a:lnTo>
                  <a:lnTo>
                    <a:pt x="5240" y="21017"/>
                  </a:lnTo>
                  <a:lnTo>
                    <a:pt x="5852" y="20634"/>
                  </a:lnTo>
                  <a:lnTo>
                    <a:pt x="6483" y="20271"/>
                  </a:lnTo>
                  <a:lnTo>
                    <a:pt x="7114" y="19908"/>
                  </a:lnTo>
                  <a:lnTo>
                    <a:pt x="7745" y="19563"/>
                  </a:lnTo>
                  <a:lnTo>
                    <a:pt x="8395" y="19238"/>
                  </a:lnTo>
                  <a:lnTo>
                    <a:pt x="9065" y="18932"/>
                  </a:lnTo>
                  <a:lnTo>
                    <a:pt x="9734" y="18626"/>
                  </a:lnTo>
                  <a:lnTo>
                    <a:pt x="10403" y="18339"/>
                  </a:lnTo>
                  <a:lnTo>
                    <a:pt x="11073" y="18091"/>
                  </a:lnTo>
                  <a:lnTo>
                    <a:pt x="11761" y="17842"/>
                  </a:lnTo>
                  <a:lnTo>
                    <a:pt x="12469" y="17613"/>
                  </a:lnTo>
                  <a:lnTo>
                    <a:pt x="13157" y="17422"/>
                  </a:lnTo>
                  <a:lnTo>
                    <a:pt x="13865" y="17230"/>
                  </a:lnTo>
                  <a:lnTo>
                    <a:pt x="13865" y="17230"/>
                  </a:lnTo>
                  <a:lnTo>
                    <a:pt x="14419" y="16179"/>
                  </a:lnTo>
                  <a:lnTo>
                    <a:pt x="14993" y="15127"/>
                  </a:lnTo>
                  <a:lnTo>
                    <a:pt x="15586" y="14113"/>
                  </a:lnTo>
                  <a:lnTo>
                    <a:pt x="16198" y="13081"/>
                  </a:lnTo>
                  <a:lnTo>
                    <a:pt x="16848" y="12086"/>
                  </a:lnTo>
                  <a:lnTo>
                    <a:pt x="17498" y="11111"/>
                  </a:lnTo>
                  <a:lnTo>
                    <a:pt x="18206" y="10174"/>
                  </a:lnTo>
                  <a:lnTo>
                    <a:pt x="18932" y="9256"/>
                  </a:lnTo>
                  <a:lnTo>
                    <a:pt x="189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-2928932" y="5806"/>
              <a:ext cx="1551819" cy="2882221"/>
            </a:xfrm>
            <a:custGeom>
              <a:avLst/>
              <a:gdLst/>
              <a:ahLst/>
              <a:cxnLst/>
              <a:rect l="l" t="t" r="r" b="b"/>
              <a:pathLst>
                <a:path w="39949" h="74198" fill="none" extrusionOk="0">
                  <a:moveTo>
                    <a:pt x="39948" y="0"/>
                  </a:moveTo>
                  <a:lnTo>
                    <a:pt x="39948" y="0"/>
                  </a:lnTo>
                  <a:lnTo>
                    <a:pt x="38973" y="172"/>
                  </a:lnTo>
                  <a:lnTo>
                    <a:pt x="38017" y="383"/>
                  </a:lnTo>
                  <a:lnTo>
                    <a:pt x="37061" y="612"/>
                  </a:lnTo>
                  <a:lnTo>
                    <a:pt x="36124" y="880"/>
                  </a:lnTo>
                  <a:lnTo>
                    <a:pt x="35187" y="1167"/>
                  </a:lnTo>
                  <a:lnTo>
                    <a:pt x="34269" y="1473"/>
                  </a:lnTo>
                  <a:lnTo>
                    <a:pt x="33351" y="1836"/>
                  </a:lnTo>
                  <a:lnTo>
                    <a:pt x="32433" y="2199"/>
                  </a:lnTo>
                  <a:lnTo>
                    <a:pt x="31534" y="2601"/>
                  </a:lnTo>
                  <a:lnTo>
                    <a:pt x="30654" y="3041"/>
                  </a:lnTo>
                  <a:lnTo>
                    <a:pt x="29794" y="3500"/>
                  </a:lnTo>
                  <a:lnTo>
                    <a:pt x="28933" y="3978"/>
                  </a:lnTo>
                  <a:lnTo>
                    <a:pt x="28111" y="4494"/>
                  </a:lnTo>
                  <a:lnTo>
                    <a:pt x="27289" y="5030"/>
                  </a:lnTo>
                  <a:lnTo>
                    <a:pt x="26486" y="5584"/>
                  </a:lnTo>
                  <a:lnTo>
                    <a:pt x="25702" y="6177"/>
                  </a:lnTo>
                  <a:lnTo>
                    <a:pt x="25702" y="6177"/>
                  </a:lnTo>
                  <a:lnTo>
                    <a:pt x="24994" y="6751"/>
                  </a:lnTo>
                  <a:lnTo>
                    <a:pt x="24306" y="7344"/>
                  </a:lnTo>
                  <a:lnTo>
                    <a:pt x="23655" y="7955"/>
                  </a:lnTo>
                  <a:lnTo>
                    <a:pt x="23350" y="8281"/>
                  </a:lnTo>
                  <a:lnTo>
                    <a:pt x="23044" y="8606"/>
                  </a:lnTo>
                  <a:lnTo>
                    <a:pt x="22738" y="8950"/>
                  </a:lnTo>
                  <a:lnTo>
                    <a:pt x="22451" y="9294"/>
                  </a:lnTo>
                  <a:lnTo>
                    <a:pt x="22183" y="9657"/>
                  </a:lnTo>
                  <a:lnTo>
                    <a:pt x="21934" y="10021"/>
                  </a:lnTo>
                  <a:lnTo>
                    <a:pt x="21686" y="10384"/>
                  </a:lnTo>
                  <a:lnTo>
                    <a:pt x="21456" y="10767"/>
                  </a:lnTo>
                  <a:lnTo>
                    <a:pt x="21246" y="11168"/>
                  </a:lnTo>
                  <a:lnTo>
                    <a:pt x="21055" y="11570"/>
                  </a:lnTo>
                  <a:lnTo>
                    <a:pt x="21055" y="11570"/>
                  </a:lnTo>
                  <a:lnTo>
                    <a:pt x="20864" y="11990"/>
                  </a:lnTo>
                  <a:lnTo>
                    <a:pt x="20711" y="12411"/>
                  </a:lnTo>
                  <a:lnTo>
                    <a:pt x="20577" y="12832"/>
                  </a:lnTo>
                  <a:lnTo>
                    <a:pt x="20481" y="13272"/>
                  </a:lnTo>
                  <a:lnTo>
                    <a:pt x="20385" y="13731"/>
                  </a:lnTo>
                  <a:lnTo>
                    <a:pt x="20328" y="14170"/>
                  </a:lnTo>
                  <a:lnTo>
                    <a:pt x="20290" y="14629"/>
                  </a:lnTo>
                  <a:lnTo>
                    <a:pt x="20271" y="15069"/>
                  </a:lnTo>
                  <a:lnTo>
                    <a:pt x="20290" y="15528"/>
                  </a:lnTo>
                  <a:lnTo>
                    <a:pt x="20328" y="15968"/>
                  </a:lnTo>
                  <a:lnTo>
                    <a:pt x="20405" y="16408"/>
                  </a:lnTo>
                  <a:lnTo>
                    <a:pt x="20500" y="16829"/>
                  </a:lnTo>
                  <a:lnTo>
                    <a:pt x="20634" y="17268"/>
                  </a:lnTo>
                  <a:lnTo>
                    <a:pt x="20787" y="17670"/>
                  </a:lnTo>
                  <a:lnTo>
                    <a:pt x="20978" y="18072"/>
                  </a:lnTo>
                  <a:lnTo>
                    <a:pt x="21208" y="18454"/>
                  </a:lnTo>
                  <a:lnTo>
                    <a:pt x="21208" y="18454"/>
                  </a:lnTo>
                  <a:lnTo>
                    <a:pt x="21399" y="18760"/>
                  </a:lnTo>
                  <a:lnTo>
                    <a:pt x="21628" y="19066"/>
                  </a:lnTo>
                  <a:lnTo>
                    <a:pt x="21858" y="19334"/>
                  </a:lnTo>
                  <a:lnTo>
                    <a:pt x="22107" y="19601"/>
                  </a:lnTo>
                  <a:lnTo>
                    <a:pt x="22374" y="19850"/>
                  </a:lnTo>
                  <a:lnTo>
                    <a:pt x="22642" y="20079"/>
                  </a:lnTo>
                  <a:lnTo>
                    <a:pt x="22929" y="20309"/>
                  </a:lnTo>
                  <a:lnTo>
                    <a:pt x="23216" y="20519"/>
                  </a:lnTo>
                  <a:lnTo>
                    <a:pt x="23828" y="20940"/>
                  </a:lnTo>
                  <a:lnTo>
                    <a:pt x="24478" y="21322"/>
                  </a:lnTo>
                  <a:lnTo>
                    <a:pt x="25128" y="21686"/>
                  </a:lnTo>
                  <a:lnTo>
                    <a:pt x="25797" y="22030"/>
                  </a:lnTo>
                  <a:lnTo>
                    <a:pt x="27136" y="22738"/>
                  </a:lnTo>
                  <a:lnTo>
                    <a:pt x="27786" y="23120"/>
                  </a:lnTo>
                  <a:lnTo>
                    <a:pt x="28436" y="23502"/>
                  </a:lnTo>
                  <a:lnTo>
                    <a:pt x="28742" y="23713"/>
                  </a:lnTo>
                  <a:lnTo>
                    <a:pt x="29029" y="23923"/>
                  </a:lnTo>
                  <a:lnTo>
                    <a:pt x="29335" y="24153"/>
                  </a:lnTo>
                  <a:lnTo>
                    <a:pt x="29603" y="24401"/>
                  </a:lnTo>
                  <a:lnTo>
                    <a:pt x="29870" y="24631"/>
                  </a:lnTo>
                  <a:lnTo>
                    <a:pt x="30138" y="24898"/>
                  </a:lnTo>
                  <a:lnTo>
                    <a:pt x="30387" y="25166"/>
                  </a:lnTo>
                  <a:lnTo>
                    <a:pt x="30616" y="25453"/>
                  </a:lnTo>
                  <a:lnTo>
                    <a:pt x="30616" y="25453"/>
                  </a:lnTo>
                  <a:lnTo>
                    <a:pt x="30788" y="25682"/>
                  </a:lnTo>
                  <a:lnTo>
                    <a:pt x="30941" y="25931"/>
                  </a:lnTo>
                  <a:lnTo>
                    <a:pt x="31075" y="26180"/>
                  </a:lnTo>
                  <a:lnTo>
                    <a:pt x="31209" y="26428"/>
                  </a:lnTo>
                  <a:lnTo>
                    <a:pt x="31343" y="26677"/>
                  </a:lnTo>
                  <a:lnTo>
                    <a:pt x="31458" y="26925"/>
                  </a:lnTo>
                  <a:lnTo>
                    <a:pt x="31553" y="27193"/>
                  </a:lnTo>
                  <a:lnTo>
                    <a:pt x="31630" y="27461"/>
                  </a:lnTo>
                  <a:lnTo>
                    <a:pt x="31783" y="27996"/>
                  </a:lnTo>
                  <a:lnTo>
                    <a:pt x="31897" y="28570"/>
                  </a:lnTo>
                  <a:lnTo>
                    <a:pt x="31955" y="29125"/>
                  </a:lnTo>
                  <a:lnTo>
                    <a:pt x="31993" y="29698"/>
                  </a:lnTo>
                  <a:lnTo>
                    <a:pt x="31974" y="30272"/>
                  </a:lnTo>
                  <a:lnTo>
                    <a:pt x="31936" y="30846"/>
                  </a:lnTo>
                  <a:lnTo>
                    <a:pt x="31859" y="31419"/>
                  </a:lnTo>
                  <a:lnTo>
                    <a:pt x="31744" y="31993"/>
                  </a:lnTo>
                  <a:lnTo>
                    <a:pt x="31591" y="32567"/>
                  </a:lnTo>
                  <a:lnTo>
                    <a:pt x="31419" y="33102"/>
                  </a:lnTo>
                  <a:lnTo>
                    <a:pt x="31209" y="33657"/>
                  </a:lnTo>
                  <a:lnTo>
                    <a:pt x="30960" y="34173"/>
                  </a:lnTo>
                  <a:lnTo>
                    <a:pt x="30960" y="34173"/>
                  </a:lnTo>
                  <a:lnTo>
                    <a:pt x="30693" y="34689"/>
                  </a:lnTo>
                  <a:lnTo>
                    <a:pt x="30406" y="35187"/>
                  </a:lnTo>
                  <a:lnTo>
                    <a:pt x="30100" y="35665"/>
                  </a:lnTo>
                  <a:lnTo>
                    <a:pt x="29775" y="36124"/>
                  </a:lnTo>
                  <a:lnTo>
                    <a:pt x="29431" y="36583"/>
                  </a:lnTo>
                  <a:lnTo>
                    <a:pt x="29086" y="37022"/>
                  </a:lnTo>
                  <a:lnTo>
                    <a:pt x="28704" y="37462"/>
                  </a:lnTo>
                  <a:lnTo>
                    <a:pt x="28321" y="37883"/>
                  </a:lnTo>
                  <a:lnTo>
                    <a:pt x="27920" y="38304"/>
                  </a:lnTo>
                  <a:lnTo>
                    <a:pt x="27499" y="38705"/>
                  </a:lnTo>
                  <a:lnTo>
                    <a:pt x="26658" y="39489"/>
                  </a:lnTo>
                  <a:lnTo>
                    <a:pt x="25778" y="40235"/>
                  </a:lnTo>
                  <a:lnTo>
                    <a:pt x="24898" y="40981"/>
                  </a:lnTo>
                  <a:lnTo>
                    <a:pt x="24898" y="40981"/>
                  </a:lnTo>
                  <a:lnTo>
                    <a:pt x="23675" y="41956"/>
                  </a:lnTo>
                  <a:lnTo>
                    <a:pt x="22432" y="42931"/>
                  </a:lnTo>
                  <a:lnTo>
                    <a:pt x="21169" y="43888"/>
                  </a:lnTo>
                  <a:lnTo>
                    <a:pt x="19926" y="44825"/>
                  </a:lnTo>
                  <a:lnTo>
                    <a:pt x="17402" y="46718"/>
                  </a:lnTo>
                  <a:lnTo>
                    <a:pt x="16140" y="47655"/>
                  </a:lnTo>
                  <a:lnTo>
                    <a:pt x="14897" y="48611"/>
                  </a:lnTo>
                  <a:lnTo>
                    <a:pt x="13654" y="49567"/>
                  </a:lnTo>
                  <a:lnTo>
                    <a:pt x="12430" y="50562"/>
                  </a:lnTo>
                  <a:lnTo>
                    <a:pt x="11226" y="51575"/>
                  </a:lnTo>
                  <a:lnTo>
                    <a:pt x="10040" y="52589"/>
                  </a:lnTo>
                  <a:lnTo>
                    <a:pt x="8893" y="53659"/>
                  </a:lnTo>
                  <a:lnTo>
                    <a:pt x="8319" y="54195"/>
                  </a:lnTo>
                  <a:lnTo>
                    <a:pt x="7764" y="54749"/>
                  </a:lnTo>
                  <a:lnTo>
                    <a:pt x="7229" y="55323"/>
                  </a:lnTo>
                  <a:lnTo>
                    <a:pt x="6674" y="55897"/>
                  </a:lnTo>
                  <a:lnTo>
                    <a:pt x="6158" y="56471"/>
                  </a:lnTo>
                  <a:lnTo>
                    <a:pt x="5623" y="57063"/>
                  </a:lnTo>
                  <a:lnTo>
                    <a:pt x="5623" y="57063"/>
                  </a:lnTo>
                  <a:lnTo>
                    <a:pt x="4896" y="57943"/>
                  </a:lnTo>
                  <a:lnTo>
                    <a:pt x="4150" y="58880"/>
                  </a:lnTo>
                  <a:lnTo>
                    <a:pt x="3423" y="59836"/>
                  </a:lnTo>
                  <a:lnTo>
                    <a:pt x="2716" y="60850"/>
                  </a:lnTo>
                  <a:lnTo>
                    <a:pt x="2008" y="61901"/>
                  </a:lnTo>
                  <a:lnTo>
                    <a:pt x="1320" y="62972"/>
                  </a:lnTo>
                  <a:lnTo>
                    <a:pt x="651" y="64082"/>
                  </a:lnTo>
                  <a:lnTo>
                    <a:pt x="0" y="65229"/>
                  </a:lnTo>
                  <a:lnTo>
                    <a:pt x="0" y="65229"/>
                  </a:lnTo>
                  <a:lnTo>
                    <a:pt x="593" y="65669"/>
                  </a:lnTo>
                  <a:lnTo>
                    <a:pt x="1148" y="66128"/>
                  </a:lnTo>
                  <a:lnTo>
                    <a:pt x="1683" y="66625"/>
                  </a:lnTo>
                  <a:lnTo>
                    <a:pt x="2180" y="67122"/>
                  </a:lnTo>
                  <a:lnTo>
                    <a:pt x="2658" y="67619"/>
                  </a:lnTo>
                  <a:lnTo>
                    <a:pt x="3098" y="68155"/>
                  </a:lnTo>
                  <a:lnTo>
                    <a:pt x="3500" y="68709"/>
                  </a:lnTo>
                  <a:lnTo>
                    <a:pt x="3863" y="69264"/>
                  </a:lnTo>
                  <a:lnTo>
                    <a:pt x="4188" y="69838"/>
                  </a:lnTo>
                  <a:lnTo>
                    <a:pt x="4475" y="70411"/>
                  </a:lnTo>
                  <a:lnTo>
                    <a:pt x="4724" y="71023"/>
                  </a:lnTo>
                  <a:lnTo>
                    <a:pt x="4819" y="71329"/>
                  </a:lnTo>
                  <a:lnTo>
                    <a:pt x="4915" y="71635"/>
                  </a:lnTo>
                  <a:lnTo>
                    <a:pt x="4991" y="71941"/>
                  </a:lnTo>
                  <a:lnTo>
                    <a:pt x="5068" y="72247"/>
                  </a:lnTo>
                  <a:lnTo>
                    <a:pt x="5125" y="72572"/>
                  </a:lnTo>
                  <a:lnTo>
                    <a:pt x="5164" y="72878"/>
                  </a:lnTo>
                  <a:lnTo>
                    <a:pt x="5202" y="73203"/>
                  </a:lnTo>
                  <a:lnTo>
                    <a:pt x="5221" y="73528"/>
                  </a:lnTo>
                  <a:lnTo>
                    <a:pt x="5221" y="73853"/>
                  </a:lnTo>
                  <a:lnTo>
                    <a:pt x="5221" y="74198"/>
                  </a:lnTo>
                  <a:lnTo>
                    <a:pt x="5221" y="74198"/>
                  </a:lnTo>
                  <a:lnTo>
                    <a:pt x="5603" y="73471"/>
                  </a:lnTo>
                  <a:lnTo>
                    <a:pt x="6005" y="72763"/>
                  </a:lnTo>
                  <a:lnTo>
                    <a:pt x="6445" y="72056"/>
                  </a:lnTo>
                  <a:lnTo>
                    <a:pt x="6885" y="71329"/>
                  </a:lnTo>
                  <a:lnTo>
                    <a:pt x="7363" y="70622"/>
                  </a:lnTo>
                  <a:lnTo>
                    <a:pt x="7841" y="69895"/>
                  </a:lnTo>
                  <a:lnTo>
                    <a:pt x="8357" y="69187"/>
                  </a:lnTo>
                  <a:lnTo>
                    <a:pt x="8873" y="68480"/>
                  </a:lnTo>
                  <a:lnTo>
                    <a:pt x="9409" y="67772"/>
                  </a:lnTo>
                  <a:lnTo>
                    <a:pt x="9963" y="67084"/>
                  </a:lnTo>
                  <a:lnTo>
                    <a:pt x="11073" y="65707"/>
                  </a:lnTo>
                  <a:lnTo>
                    <a:pt x="12201" y="64387"/>
                  </a:lnTo>
                  <a:lnTo>
                    <a:pt x="13329" y="63087"/>
                  </a:lnTo>
                  <a:lnTo>
                    <a:pt x="14457" y="61863"/>
                  </a:lnTo>
                  <a:lnTo>
                    <a:pt x="15566" y="60697"/>
                  </a:lnTo>
                  <a:lnTo>
                    <a:pt x="16618" y="59607"/>
                  </a:lnTo>
                  <a:lnTo>
                    <a:pt x="17632" y="58593"/>
                  </a:lnTo>
                  <a:lnTo>
                    <a:pt x="18569" y="57675"/>
                  </a:lnTo>
                  <a:lnTo>
                    <a:pt x="19410" y="56853"/>
                  </a:lnTo>
                  <a:lnTo>
                    <a:pt x="20806" y="55534"/>
                  </a:lnTo>
                  <a:lnTo>
                    <a:pt x="20806" y="55534"/>
                  </a:lnTo>
                  <a:lnTo>
                    <a:pt x="24306" y="52263"/>
                  </a:lnTo>
                  <a:lnTo>
                    <a:pt x="26046" y="50638"/>
                  </a:lnTo>
                  <a:lnTo>
                    <a:pt x="27786" y="48974"/>
                  </a:lnTo>
                  <a:lnTo>
                    <a:pt x="29488" y="47311"/>
                  </a:lnTo>
                  <a:lnTo>
                    <a:pt x="30329" y="46450"/>
                  </a:lnTo>
                  <a:lnTo>
                    <a:pt x="31171" y="45590"/>
                  </a:lnTo>
                  <a:lnTo>
                    <a:pt x="31993" y="44729"/>
                  </a:lnTo>
                  <a:lnTo>
                    <a:pt x="32796" y="43849"/>
                  </a:lnTo>
                  <a:lnTo>
                    <a:pt x="33580" y="42951"/>
                  </a:lnTo>
                  <a:lnTo>
                    <a:pt x="34364" y="42033"/>
                  </a:lnTo>
                  <a:lnTo>
                    <a:pt x="34364" y="42033"/>
                  </a:lnTo>
                  <a:lnTo>
                    <a:pt x="35091" y="41153"/>
                  </a:lnTo>
                  <a:lnTo>
                    <a:pt x="35799" y="40235"/>
                  </a:lnTo>
                  <a:lnTo>
                    <a:pt x="36506" y="39317"/>
                  </a:lnTo>
                  <a:lnTo>
                    <a:pt x="37175" y="38399"/>
                  </a:lnTo>
                  <a:lnTo>
                    <a:pt x="38552" y="36563"/>
                  </a:lnTo>
                  <a:lnTo>
                    <a:pt x="39241" y="35646"/>
                  </a:lnTo>
                  <a:lnTo>
                    <a:pt x="39948" y="34747"/>
                  </a:lnTo>
                  <a:lnTo>
                    <a:pt x="39948" y="22795"/>
                  </a:lnTo>
                  <a:lnTo>
                    <a:pt x="39948" y="22795"/>
                  </a:lnTo>
                  <a:lnTo>
                    <a:pt x="39642" y="22565"/>
                  </a:lnTo>
                  <a:lnTo>
                    <a:pt x="39336" y="22336"/>
                  </a:lnTo>
                  <a:lnTo>
                    <a:pt x="39011" y="22126"/>
                  </a:lnTo>
                  <a:lnTo>
                    <a:pt x="38667" y="21934"/>
                  </a:lnTo>
                  <a:lnTo>
                    <a:pt x="38323" y="21743"/>
                  </a:lnTo>
                  <a:lnTo>
                    <a:pt x="37959" y="21571"/>
                  </a:lnTo>
                  <a:lnTo>
                    <a:pt x="37214" y="21246"/>
                  </a:lnTo>
                  <a:lnTo>
                    <a:pt x="36449" y="20921"/>
                  </a:lnTo>
                  <a:lnTo>
                    <a:pt x="35646" y="20596"/>
                  </a:lnTo>
                  <a:lnTo>
                    <a:pt x="34842" y="20271"/>
                  </a:lnTo>
                  <a:lnTo>
                    <a:pt x="34020" y="19907"/>
                  </a:lnTo>
                  <a:lnTo>
                    <a:pt x="34020" y="19907"/>
                  </a:lnTo>
                  <a:lnTo>
                    <a:pt x="33752" y="19773"/>
                  </a:lnTo>
                  <a:lnTo>
                    <a:pt x="33466" y="19621"/>
                  </a:lnTo>
                  <a:lnTo>
                    <a:pt x="33217" y="19448"/>
                  </a:lnTo>
                  <a:lnTo>
                    <a:pt x="32949" y="19257"/>
                  </a:lnTo>
                  <a:lnTo>
                    <a:pt x="32681" y="19047"/>
                  </a:lnTo>
                  <a:lnTo>
                    <a:pt x="32433" y="18836"/>
                  </a:lnTo>
                  <a:lnTo>
                    <a:pt x="32184" y="18607"/>
                  </a:lnTo>
                  <a:lnTo>
                    <a:pt x="31955" y="18378"/>
                  </a:lnTo>
                  <a:lnTo>
                    <a:pt x="31725" y="18129"/>
                  </a:lnTo>
                  <a:lnTo>
                    <a:pt x="31496" y="17861"/>
                  </a:lnTo>
                  <a:lnTo>
                    <a:pt x="31286" y="17593"/>
                  </a:lnTo>
                  <a:lnTo>
                    <a:pt x="31075" y="17307"/>
                  </a:lnTo>
                  <a:lnTo>
                    <a:pt x="30884" y="17020"/>
                  </a:lnTo>
                  <a:lnTo>
                    <a:pt x="30712" y="16714"/>
                  </a:lnTo>
                  <a:lnTo>
                    <a:pt x="30540" y="16408"/>
                  </a:lnTo>
                  <a:lnTo>
                    <a:pt x="30387" y="16102"/>
                  </a:lnTo>
                  <a:lnTo>
                    <a:pt x="30234" y="15796"/>
                  </a:lnTo>
                  <a:lnTo>
                    <a:pt x="30100" y="15471"/>
                  </a:lnTo>
                  <a:lnTo>
                    <a:pt x="29985" y="15146"/>
                  </a:lnTo>
                  <a:lnTo>
                    <a:pt x="29870" y="14821"/>
                  </a:lnTo>
                  <a:lnTo>
                    <a:pt x="29775" y="14496"/>
                  </a:lnTo>
                  <a:lnTo>
                    <a:pt x="29717" y="14151"/>
                  </a:lnTo>
                  <a:lnTo>
                    <a:pt x="29660" y="13826"/>
                  </a:lnTo>
                  <a:lnTo>
                    <a:pt x="29603" y="13501"/>
                  </a:lnTo>
                  <a:lnTo>
                    <a:pt x="29584" y="13176"/>
                  </a:lnTo>
                  <a:lnTo>
                    <a:pt x="29584" y="12832"/>
                  </a:lnTo>
                  <a:lnTo>
                    <a:pt x="29603" y="12526"/>
                  </a:lnTo>
                  <a:lnTo>
                    <a:pt x="29622" y="12201"/>
                  </a:lnTo>
                  <a:lnTo>
                    <a:pt x="29679" y="11876"/>
                  </a:lnTo>
                  <a:lnTo>
                    <a:pt x="29756" y="11570"/>
                  </a:lnTo>
                  <a:lnTo>
                    <a:pt x="29851" y="11264"/>
                  </a:lnTo>
                  <a:lnTo>
                    <a:pt x="29966" y="10958"/>
                  </a:lnTo>
                  <a:lnTo>
                    <a:pt x="29966" y="10958"/>
                  </a:lnTo>
                  <a:lnTo>
                    <a:pt x="30100" y="10671"/>
                  </a:lnTo>
                  <a:lnTo>
                    <a:pt x="30272" y="10403"/>
                  </a:lnTo>
                  <a:lnTo>
                    <a:pt x="30444" y="10155"/>
                  </a:lnTo>
                  <a:lnTo>
                    <a:pt x="30635" y="9906"/>
                  </a:lnTo>
                  <a:lnTo>
                    <a:pt x="30846" y="9677"/>
                  </a:lnTo>
                  <a:lnTo>
                    <a:pt x="31075" y="9466"/>
                  </a:lnTo>
                  <a:lnTo>
                    <a:pt x="31305" y="9275"/>
                  </a:lnTo>
                  <a:lnTo>
                    <a:pt x="31572" y="9103"/>
                  </a:lnTo>
                  <a:lnTo>
                    <a:pt x="31821" y="8931"/>
                  </a:lnTo>
                  <a:lnTo>
                    <a:pt x="32108" y="8778"/>
                  </a:lnTo>
                  <a:lnTo>
                    <a:pt x="32395" y="8625"/>
                  </a:lnTo>
                  <a:lnTo>
                    <a:pt x="32681" y="8510"/>
                  </a:lnTo>
                  <a:lnTo>
                    <a:pt x="32987" y="8376"/>
                  </a:lnTo>
                  <a:lnTo>
                    <a:pt x="33293" y="8261"/>
                  </a:lnTo>
                  <a:lnTo>
                    <a:pt x="33944" y="8070"/>
                  </a:lnTo>
                  <a:lnTo>
                    <a:pt x="34613" y="7917"/>
                  </a:lnTo>
                  <a:lnTo>
                    <a:pt x="35282" y="7802"/>
                  </a:lnTo>
                  <a:lnTo>
                    <a:pt x="35952" y="7688"/>
                  </a:lnTo>
                  <a:lnTo>
                    <a:pt x="36621" y="7611"/>
                  </a:lnTo>
                  <a:lnTo>
                    <a:pt x="37902" y="7497"/>
                  </a:lnTo>
                  <a:lnTo>
                    <a:pt x="39088" y="7401"/>
                  </a:lnTo>
                  <a:lnTo>
                    <a:pt x="39088" y="7401"/>
                  </a:lnTo>
                  <a:lnTo>
                    <a:pt x="39948" y="7305"/>
                  </a:lnTo>
                  <a:lnTo>
                    <a:pt x="399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-3656120" y="2349343"/>
              <a:ext cx="54228" cy="2991"/>
            </a:xfrm>
            <a:custGeom>
              <a:avLst/>
              <a:gdLst/>
              <a:ahLst/>
              <a:cxnLst/>
              <a:rect l="l" t="t" r="r" b="b"/>
              <a:pathLst>
                <a:path w="1396" h="77" extrusionOk="0">
                  <a:moveTo>
                    <a:pt x="1109" y="0"/>
                  </a:moveTo>
                  <a:lnTo>
                    <a:pt x="0" y="20"/>
                  </a:lnTo>
                  <a:lnTo>
                    <a:pt x="1358" y="77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rgbClr val="0336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11"/>
            <p:cNvSpPr/>
            <p:nvPr/>
          </p:nvSpPr>
          <p:spPr>
            <a:xfrm>
              <a:off x="-3656120" y="2349343"/>
              <a:ext cx="54228" cy="2991"/>
            </a:xfrm>
            <a:custGeom>
              <a:avLst/>
              <a:gdLst/>
              <a:ahLst/>
              <a:cxnLst/>
              <a:rect l="l" t="t" r="r" b="b"/>
              <a:pathLst>
                <a:path w="1396" h="77" fill="none" extrusionOk="0">
                  <a:moveTo>
                    <a:pt x="1109" y="0"/>
                  </a:moveTo>
                  <a:lnTo>
                    <a:pt x="110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358" y="77"/>
                  </a:lnTo>
                  <a:lnTo>
                    <a:pt x="1358" y="77"/>
                  </a:lnTo>
                  <a:lnTo>
                    <a:pt x="1396" y="0"/>
                  </a:lnTo>
                  <a:lnTo>
                    <a:pt x="1396" y="0"/>
                  </a:lnTo>
                  <a:lnTo>
                    <a:pt x="11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-3603409" y="2349343"/>
              <a:ext cx="86236" cy="9672"/>
            </a:xfrm>
            <a:custGeom>
              <a:avLst/>
              <a:gdLst/>
              <a:ahLst/>
              <a:cxnLst/>
              <a:rect l="l" t="t" r="r" b="b"/>
              <a:pathLst>
                <a:path w="2220" h="249" extrusionOk="0">
                  <a:moveTo>
                    <a:pt x="39" y="0"/>
                  </a:moveTo>
                  <a:lnTo>
                    <a:pt x="1" y="77"/>
                  </a:lnTo>
                  <a:lnTo>
                    <a:pt x="1053" y="134"/>
                  </a:lnTo>
                  <a:lnTo>
                    <a:pt x="2085" y="249"/>
                  </a:lnTo>
                  <a:lnTo>
                    <a:pt x="2219" y="77"/>
                  </a:lnTo>
                  <a:lnTo>
                    <a:pt x="1129" y="2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22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-3603409" y="2349343"/>
              <a:ext cx="86236" cy="9672"/>
            </a:xfrm>
            <a:custGeom>
              <a:avLst/>
              <a:gdLst/>
              <a:ahLst/>
              <a:cxnLst/>
              <a:rect l="l" t="t" r="r" b="b"/>
              <a:pathLst>
                <a:path w="2220" h="249" fill="none" extrusionOk="0">
                  <a:moveTo>
                    <a:pt x="39" y="0"/>
                  </a:moveTo>
                  <a:lnTo>
                    <a:pt x="39" y="0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1053" y="134"/>
                  </a:lnTo>
                  <a:lnTo>
                    <a:pt x="2085" y="249"/>
                  </a:lnTo>
                  <a:lnTo>
                    <a:pt x="2085" y="249"/>
                  </a:lnTo>
                  <a:lnTo>
                    <a:pt x="2219" y="77"/>
                  </a:lnTo>
                  <a:lnTo>
                    <a:pt x="2219" y="77"/>
                  </a:lnTo>
                  <a:lnTo>
                    <a:pt x="1129" y="2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11"/>
            <p:cNvSpPr/>
            <p:nvPr/>
          </p:nvSpPr>
          <p:spPr>
            <a:xfrm>
              <a:off x="-3522421" y="2352295"/>
              <a:ext cx="885472" cy="962773"/>
            </a:xfrm>
            <a:custGeom>
              <a:avLst/>
              <a:gdLst/>
              <a:ahLst/>
              <a:cxnLst/>
              <a:rect l="l" t="t" r="r" b="b"/>
              <a:pathLst>
                <a:path w="22795" h="24785" extrusionOk="0">
                  <a:moveTo>
                    <a:pt x="134" y="1"/>
                  </a:moveTo>
                  <a:lnTo>
                    <a:pt x="0" y="173"/>
                  </a:lnTo>
                  <a:lnTo>
                    <a:pt x="803" y="249"/>
                  </a:lnTo>
                  <a:lnTo>
                    <a:pt x="1587" y="364"/>
                  </a:lnTo>
                  <a:lnTo>
                    <a:pt x="2391" y="498"/>
                  </a:lnTo>
                  <a:lnTo>
                    <a:pt x="3175" y="632"/>
                  </a:lnTo>
                  <a:lnTo>
                    <a:pt x="3978" y="804"/>
                  </a:lnTo>
                  <a:lnTo>
                    <a:pt x="4762" y="995"/>
                  </a:lnTo>
                  <a:lnTo>
                    <a:pt x="5565" y="1206"/>
                  </a:lnTo>
                  <a:lnTo>
                    <a:pt x="6349" y="1454"/>
                  </a:lnTo>
                  <a:lnTo>
                    <a:pt x="7114" y="1722"/>
                  </a:lnTo>
                  <a:lnTo>
                    <a:pt x="7898" y="2009"/>
                  </a:lnTo>
                  <a:lnTo>
                    <a:pt x="8644" y="2315"/>
                  </a:lnTo>
                  <a:lnTo>
                    <a:pt x="9390" y="2659"/>
                  </a:lnTo>
                  <a:lnTo>
                    <a:pt x="10116" y="3003"/>
                  </a:lnTo>
                  <a:lnTo>
                    <a:pt x="10824" y="3386"/>
                  </a:lnTo>
                  <a:lnTo>
                    <a:pt x="11512" y="3787"/>
                  </a:lnTo>
                  <a:lnTo>
                    <a:pt x="12201" y="4208"/>
                  </a:lnTo>
                  <a:lnTo>
                    <a:pt x="12832" y="4648"/>
                  </a:lnTo>
                  <a:lnTo>
                    <a:pt x="13463" y="5107"/>
                  </a:lnTo>
                  <a:lnTo>
                    <a:pt x="14056" y="5585"/>
                  </a:lnTo>
                  <a:lnTo>
                    <a:pt x="14610" y="6082"/>
                  </a:lnTo>
                  <a:lnTo>
                    <a:pt x="15279" y="4820"/>
                  </a:lnTo>
                  <a:lnTo>
                    <a:pt x="14744" y="4437"/>
                  </a:lnTo>
                  <a:lnTo>
                    <a:pt x="14209" y="4074"/>
                  </a:lnTo>
                  <a:lnTo>
                    <a:pt x="13635" y="3730"/>
                  </a:lnTo>
                  <a:lnTo>
                    <a:pt x="13061" y="3405"/>
                  </a:lnTo>
                  <a:lnTo>
                    <a:pt x="12468" y="3080"/>
                  </a:lnTo>
                  <a:lnTo>
                    <a:pt x="11856" y="2774"/>
                  </a:lnTo>
                  <a:lnTo>
                    <a:pt x="11244" y="2487"/>
                  </a:lnTo>
                  <a:lnTo>
                    <a:pt x="10633" y="2219"/>
                  </a:lnTo>
                  <a:lnTo>
                    <a:pt x="9982" y="1951"/>
                  </a:lnTo>
                  <a:lnTo>
                    <a:pt x="9351" y="1722"/>
                  </a:lnTo>
                  <a:lnTo>
                    <a:pt x="8701" y="1492"/>
                  </a:lnTo>
                  <a:lnTo>
                    <a:pt x="8051" y="1282"/>
                  </a:lnTo>
                  <a:lnTo>
                    <a:pt x="7382" y="1110"/>
                  </a:lnTo>
                  <a:lnTo>
                    <a:pt x="6731" y="938"/>
                  </a:lnTo>
                  <a:lnTo>
                    <a:pt x="6062" y="766"/>
                  </a:lnTo>
                  <a:lnTo>
                    <a:pt x="5393" y="632"/>
                  </a:lnTo>
                  <a:lnTo>
                    <a:pt x="4743" y="517"/>
                  </a:lnTo>
                  <a:lnTo>
                    <a:pt x="4092" y="402"/>
                  </a:lnTo>
                  <a:lnTo>
                    <a:pt x="2773" y="230"/>
                  </a:lnTo>
                  <a:lnTo>
                    <a:pt x="1454" y="97"/>
                  </a:lnTo>
                  <a:lnTo>
                    <a:pt x="134" y="1"/>
                  </a:lnTo>
                  <a:close/>
                  <a:moveTo>
                    <a:pt x="20500" y="13789"/>
                  </a:moveTo>
                  <a:lnTo>
                    <a:pt x="20117" y="14534"/>
                  </a:lnTo>
                  <a:lnTo>
                    <a:pt x="19773" y="15299"/>
                  </a:lnTo>
                  <a:lnTo>
                    <a:pt x="19467" y="16045"/>
                  </a:lnTo>
                  <a:lnTo>
                    <a:pt x="19200" y="16772"/>
                  </a:lnTo>
                  <a:lnTo>
                    <a:pt x="18970" y="17498"/>
                  </a:lnTo>
                  <a:lnTo>
                    <a:pt x="18798" y="18225"/>
                  </a:lnTo>
                  <a:lnTo>
                    <a:pt x="18645" y="18933"/>
                  </a:lnTo>
                  <a:lnTo>
                    <a:pt x="18607" y="19277"/>
                  </a:lnTo>
                  <a:lnTo>
                    <a:pt x="18569" y="19621"/>
                  </a:lnTo>
                  <a:lnTo>
                    <a:pt x="18530" y="19946"/>
                  </a:lnTo>
                  <a:lnTo>
                    <a:pt x="18511" y="20290"/>
                  </a:lnTo>
                  <a:lnTo>
                    <a:pt x="18511" y="20616"/>
                  </a:lnTo>
                  <a:lnTo>
                    <a:pt x="18530" y="20941"/>
                  </a:lnTo>
                  <a:lnTo>
                    <a:pt x="18549" y="21266"/>
                  </a:lnTo>
                  <a:lnTo>
                    <a:pt x="18607" y="21591"/>
                  </a:lnTo>
                  <a:lnTo>
                    <a:pt x="18645" y="21897"/>
                  </a:lnTo>
                  <a:lnTo>
                    <a:pt x="18722" y="22203"/>
                  </a:lnTo>
                  <a:lnTo>
                    <a:pt x="18798" y="22509"/>
                  </a:lnTo>
                  <a:lnTo>
                    <a:pt x="18894" y="22815"/>
                  </a:lnTo>
                  <a:lnTo>
                    <a:pt x="19008" y="23101"/>
                  </a:lnTo>
                  <a:lnTo>
                    <a:pt x="19142" y="23388"/>
                  </a:lnTo>
                  <a:lnTo>
                    <a:pt x="19295" y="23675"/>
                  </a:lnTo>
                  <a:lnTo>
                    <a:pt x="19448" y="23943"/>
                  </a:lnTo>
                  <a:lnTo>
                    <a:pt x="19639" y="24211"/>
                  </a:lnTo>
                  <a:lnTo>
                    <a:pt x="19831" y="24478"/>
                  </a:lnTo>
                  <a:lnTo>
                    <a:pt x="20041" y="24555"/>
                  </a:lnTo>
                  <a:lnTo>
                    <a:pt x="20270" y="24612"/>
                  </a:lnTo>
                  <a:lnTo>
                    <a:pt x="20710" y="24708"/>
                  </a:lnTo>
                  <a:lnTo>
                    <a:pt x="21169" y="24765"/>
                  </a:lnTo>
                  <a:lnTo>
                    <a:pt x="21628" y="24784"/>
                  </a:lnTo>
                  <a:lnTo>
                    <a:pt x="21915" y="24784"/>
                  </a:lnTo>
                  <a:lnTo>
                    <a:pt x="22202" y="24765"/>
                  </a:lnTo>
                  <a:lnTo>
                    <a:pt x="22795" y="24689"/>
                  </a:lnTo>
                  <a:lnTo>
                    <a:pt x="22450" y="24612"/>
                  </a:lnTo>
                  <a:lnTo>
                    <a:pt x="22125" y="24517"/>
                  </a:lnTo>
                  <a:lnTo>
                    <a:pt x="21800" y="24383"/>
                  </a:lnTo>
                  <a:lnTo>
                    <a:pt x="21494" y="24211"/>
                  </a:lnTo>
                  <a:lnTo>
                    <a:pt x="21169" y="24019"/>
                  </a:lnTo>
                  <a:lnTo>
                    <a:pt x="20882" y="23809"/>
                  </a:lnTo>
                  <a:lnTo>
                    <a:pt x="20634" y="23560"/>
                  </a:lnTo>
                  <a:lnTo>
                    <a:pt x="20404" y="23312"/>
                  </a:lnTo>
                  <a:lnTo>
                    <a:pt x="20194" y="23044"/>
                  </a:lnTo>
                  <a:lnTo>
                    <a:pt x="20022" y="22738"/>
                  </a:lnTo>
                  <a:lnTo>
                    <a:pt x="19850" y="22451"/>
                  </a:lnTo>
                  <a:lnTo>
                    <a:pt x="19716" y="22126"/>
                  </a:lnTo>
                  <a:lnTo>
                    <a:pt x="19601" y="21801"/>
                  </a:lnTo>
                  <a:lnTo>
                    <a:pt x="19525" y="21476"/>
                  </a:lnTo>
                  <a:lnTo>
                    <a:pt x="19448" y="21132"/>
                  </a:lnTo>
                  <a:lnTo>
                    <a:pt x="19410" y="20807"/>
                  </a:lnTo>
                  <a:lnTo>
                    <a:pt x="19372" y="20463"/>
                  </a:lnTo>
                  <a:lnTo>
                    <a:pt x="19372" y="20118"/>
                  </a:lnTo>
                  <a:lnTo>
                    <a:pt x="19372" y="19774"/>
                  </a:lnTo>
                  <a:lnTo>
                    <a:pt x="19410" y="19449"/>
                  </a:lnTo>
                  <a:lnTo>
                    <a:pt x="19448" y="19105"/>
                  </a:lnTo>
                  <a:lnTo>
                    <a:pt x="19486" y="18780"/>
                  </a:lnTo>
                  <a:lnTo>
                    <a:pt x="19620" y="18110"/>
                  </a:lnTo>
                  <a:lnTo>
                    <a:pt x="19773" y="17460"/>
                  </a:lnTo>
                  <a:lnTo>
                    <a:pt x="19945" y="16810"/>
                  </a:lnTo>
                  <a:lnTo>
                    <a:pt x="20117" y="16141"/>
                  </a:lnTo>
                  <a:lnTo>
                    <a:pt x="20270" y="15491"/>
                  </a:lnTo>
                  <a:lnTo>
                    <a:pt x="20385" y="14840"/>
                  </a:lnTo>
                  <a:lnTo>
                    <a:pt x="20443" y="14496"/>
                  </a:lnTo>
                  <a:lnTo>
                    <a:pt x="20481" y="14171"/>
                  </a:lnTo>
                  <a:lnTo>
                    <a:pt x="20500" y="13789"/>
                  </a:lnTo>
                  <a:close/>
                </a:path>
              </a:pathLst>
            </a:custGeom>
            <a:solidFill>
              <a:srgbClr val="014E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11"/>
            <p:cNvSpPr/>
            <p:nvPr/>
          </p:nvSpPr>
          <p:spPr>
            <a:xfrm>
              <a:off x="-2803390" y="2887867"/>
              <a:ext cx="166412" cy="427178"/>
            </a:xfrm>
            <a:custGeom>
              <a:avLst/>
              <a:gdLst/>
              <a:ahLst/>
              <a:cxnLst/>
              <a:rect l="l" t="t" r="r" b="b"/>
              <a:pathLst>
                <a:path w="4284" h="10997" fill="none" extrusionOk="0">
                  <a:moveTo>
                    <a:pt x="1989" y="1"/>
                  </a:moveTo>
                  <a:lnTo>
                    <a:pt x="1989" y="1"/>
                  </a:lnTo>
                  <a:lnTo>
                    <a:pt x="1606" y="746"/>
                  </a:lnTo>
                  <a:lnTo>
                    <a:pt x="1262" y="1511"/>
                  </a:lnTo>
                  <a:lnTo>
                    <a:pt x="956" y="2257"/>
                  </a:lnTo>
                  <a:lnTo>
                    <a:pt x="689" y="2984"/>
                  </a:lnTo>
                  <a:lnTo>
                    <a:pt x="459" y="3710"/>
                  </a:lnTo>
                  <a:lnTo>
                    <a:pt x="287" y="4437"/>
                  </a:lnTo>
                  <a:lnTo>
                    <a:pt x="134" y="5145"/>
                  </a:lnTo>
                  <a:lnTo>
                    <a:pt x="96" y="5489"/>
                  </a:lnTo>
                  <a:lnTo>
                    <a:pt x="58" y="5833"/>
                  </a:lnTo>
                  <a:lnTo>
                    <a:pt x="19" y="6158"/>
                  </a:lnTo>
                  <a:lnTo>
                    <a:pt x="0" y="6502"/>
                  </a:lnTo>
                  <a:lnTo>
                    <a:pt x="0" y="6828"/>
                  </a:lnTo>
                  <a:lnTo>
                    <a:pt x="19" y="7153"/>
                  </a:lnTo>
                  <a:lnTo>
                    <a:pt x="38" y="7478"/>
                  </a:lnTo>
                  <a:lnTo>
                    <a:pt x="96" y="7803"/>
                  </a:lnTo>
                  <a:lnTo>
                    <a:pt x="134" y="8109"/>
                  </a:lnTo>
                  <a:lnTo>
                    <a:pt x="211" y="8415"/>
                  </a:lnTo>
                  <a:lnTo>
                    <a:pt x="287" y="8721"/>
                  </a:lnTo>
                  <a:lnTo>
                    <a:pt x="383" y="9027"/>
                  </a:lnTo>
                  <a:lnTo>
                    <a:pt x="497" y="9313"/>
                  </a:lnTo>
                  <a:lnTo>
                    <a:pt x="631" y="9600"/>
                  </a:lnTo>
                  <a:lnTo>
                    <a:pt x="784" y="9887"/>
                  </a:lnTo>
                  <a:lnTo>
                    <a:pt x="937" y="10155"/>
                  </a:lnTo>
                  <a:lnTo>
                    <a:pt x="1128" y="10423"/>
                  </a:lnTo>
                  <a:lnTo>
                    <a:pt x="1320" y="10690"/>
                  </a:lnTo>
                  <a:lnTo>
                    <a:pt x="1320" y="10690"/>
                  </a:lnTo>
                  <a:lnTo>
                    <a:pt x="1530" y="10767"/>
                  </a:lnTo>
                  <a:lnTo>
                    <a:pt x="1759" y="10824"/>
                  </a:lnTo>
                  <a:lnTo>
                    <a:pt x="2199" y="10920"/>
                  </a:lnTo>
                  <a:lnTo>
                    <a:pt x="2658" y="10977"/>
                  </a:lnTo>
                  <a:lnTo>
                    <a:pt x="3117" y="10996"/>
                  </a:lnTo>
                  <a:lnTo>
                    <a:pt x="3117" y="10996"/>
                  </a:lnTo>
                  <a:lnTo>
                    <a:pt x="3404" y="10996"/>
                  </a:lnTo>
                  <a:lnTo>
                    <a:pt x="3691" y="10977"/>
                  </a:lnTo>
                  <a:lnTo>
                    <a:pt x="4284" y="10901"/>
                  </a:lnTo>
                  <a:lnTo>
                    <a:pt x="4284" y="10901"/>
                  </a:lnTo>
                  <a:lnTo>
                    <a:pt x="3939" y="10824"/>
                  </a:lnTo>
                  <a:lnTo>
                    <a:pt x="3614" y="10729"/>
                  </a:lnTo>
                  <a:lnTo>
                    <a:pt x="3289" y="10595"/>
                  </a:lnTo>
                  <a:lnTo>
                    <a:pt x="2983" y="10423"/>
                  </a:lnTo>
                  <a:lnTo>
                    <a:pt x="2983" y="10423"/>
                  </a:lnTo>
                  <a:lnTo>
                    <a:pt x="2658" y="10231"/>
                  </a:lnTo>
                  <a:lnTo>
                    <a:pt x="2371" y="10021"/>
                  </a:lnTo>
                  <a:lnTo>
                    <a:pt x="2123" y="9772"/>
                  </a:lnTo>
                  <a:lnTo>
                    <a:pt x="1893" y="9524"/>
                  </a:lnTo>
                  <a:lnTo>
                    <a:pt x="1683" y="9256"/>
                  </a:lnTo>
                  <a:lnTo>
                    <a:pt x="1511" y="8950"/>
                  </a:lnTo>
                  <a:lnTo>
                    <a:pt x="1339" y="8663"/>
                  </a:lnTo>
                  <a:lnTo>
                    <a:pt x="1205" y="8338"/>
                  </a:lnTo>
                  <a:lnTo>
                    <a:pt x="1090" y="8013"/>
                  </a:lnTo>
                  <a:lnTo>
                    <a:pt x="1014" y="7688"/>
                  </a:lnTo>
                  <a:lnTo>
                    <a:pt x="937" y="7344"/>
                  </a:lnTo>
                  <a:lnTo>
                    <a:pt x="899" y="7019"/>
                  </a:lnTo>
                  <a:lnTo>
                    <a:pt x="861" y="6675"/>
                  </a:lnTo>
                  <a:lnTo>
                    <a:pt x="861" y="6330"/>
                  </a:lnTo>
                  <a:lnTo>
                    <a:pt x="861" y="5986"/>
                  </a:lnTo>
                  <a:lnTo>
                    <a:pt x="899" y="5661"/>
                  </a:lnTo>
                  <a:lnTo>
                    <a:pt x="899" y="5661"/>
                  </a:lnTo>
                  <a:lnTo>
                    <a:pt x="937" y="5317"/>
                  </a:lnTo>
                  <a:lnTo>
                    <a:pt x="975" y="4992"/>
                  </a:lnTo>
                  <a:lnTo>
                    <a:pt x="1109" y="4322"/>
                  </a:lnTo>
                  <a:lnTo>
                    <a:pt x="1262" y="3672"/>
                  </a:lnTo>
                  <a:lnTo>
                    <a:pt x="1434" y="3022"/>
                  </a:lnTo>
                  <a:lnTo>
                    <a:pt x="1606" y="2353"/>
                  </a:lnTo>
                  <a:lnTo>
                    <a:pt x="1759" y="1703"/>
                  </a:lnTo>
                  <a:lnTo>
                    <a:pt x="1874" y="1052"/>
                  </a:lnTo>
                  <a:lnTo>
                    <a:pt x="1932" y="708"/>
                  </a:lnTo>
                  <a:lnTo>
                    <a:pt x="1970" y="383"/>
                  </a:lnTo>
                  <a:lnTo>
                    <a:pt x="1970" y="383"/>
                  </a:lnTo>
                  <a:lnTo>
                    <a:pt x="19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11"/>
            <p:cNvSpPr/>
            <p:nvPr/>
          </p:nvSpPr>
          <p:spPr>
            <a:xfrm>
              <a:off x="-3522421" y="2352295"/>
              <a:ext cx="593552" cy="236294"/>
            </a:xfrm>
            <a:custGeom>
              <a:avLst/>
              <a:gdLst/>
              <a:ahLst/>
              <a:cxnLst/>
              <a:rect l="l" t="t" r="r" b="b"/>
              <a:pathLst>
                <a:path w="15280" h="6083" fill="none" extrusionOk="0">
                  <a:moveTo>
                    <a:pt x="134" y="1"/>
                  </a:moveTo>
                  <a:lnTo>
                    <a:pt x="134" y="1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803" y="249"/>
                  </a:lnTo>
                  <a:lnTo>
                    <a:pt x="1587" y="364"/>
                  </a:lnTo>
                  <a:lnTo>
                    <a:pt x="2391" y="498"/>
                  </a:lnTo>
                  <a:lnTo>
                    <a:pt x="3175" y="632"/>
                  </a:lnTo>
                  <a:lnTo>
                    <a:pt x="3175" y="632"/>
                  </a:lnTo>
                  <a:lnTo>
                    <a:pt x="3978" y="804"/>
                  </a:lnTo>
                  <a:lnTo>
                    <a:pt x="4762" y="995"/>
                  </a:lnTo>
                  <a:lnTo>
                    <a:pt x="5565" y="1206"/>
                  </a:lnTo>
                  <a:lnTo>
                    <a:pt x="6349" y="1454"/>
                  </a:lnTo>
                  <a:lnTo>
                    <a:pt x="7114" y="1722"/>
                  </a:lnTo>
                  <a:lnTo>
                    <a:pt x="7898" y="2009"/>
                  </a:lnTo>
                  <a:lnTo>
                    <a:pt x="8644" y="2315"/>
                  </a:lnTo>
                  <a:lnTo>
                    <a:pt x="9390" y="2659"/>
                  </a:lnTo>
                  <a:lnTo>
                    <a:pt x="10116" y="3003"/>
                  </a:lnTo>
                  <a:lnTo>
                    <a:pt x="10824" y="3386"/>
                  </a:lnTo>
                  <a:lnTo>
                    <a:pt x="11512" y="3787"/>
                  </a:lnTo>
                  <a:lnTo>
                    <a:pt x="12201" y="4208"/>
                  </a:lnTo>
                  <a:lnTo>
                    <a:pt x="12832" y="4648"/>
                  </a:lnTo>
                  <a:lnTo>
                    <a:pt x="13463" y="5107"/>
                  </a:lnTo>
                  <a:lnTo>
                    <a:pt x="14056" y="5585"/>
                  </a:lnTo>
                  <a:lnTo>
                    <a:pt x="14610" y="6082"/>
                  </a:lnTo>
                  <a:lnTo>
                    <a:pt x="14610" y="6082"/>
                  </a:lnTo>
                  <a:lnTo>
                    <a:pt x="15279" y="4820"/>
                  </a:lnTo>
                  <a:lnTo>
                    <a:pt x="15279" y="4820"/>
                  </a:lnTo>
                  <a:lnTo>
                    <a:pt x="14744" y="4437"/>
                  </a:lnTo>
                  <a:lnTo>
                    <a:pt x="14209" y="4074"/>
                  </a:lnTo>
                  <a:lnTo>
                    <a:pt x="13635" y="3730"/>
                  </a:lnTo>
                  <a:lnTo>
                    <a:pt x="13061" y="3405"/>
                  </a:lnTo>
                  <a:lnTo>
                    <a:pt x="12468" y="3080"/>
                  </a:lnTo>
                  <a:lnTo>
                    <a:pt x="11856" y="2774"/>
                  </a:lnTo>
                  <a:lnTo>
                    <a:pt x="11244" y="2487"/>
                  </a:lnTo>
                  <a:lnTo>
                    <a:pt x="10633" y="2219"/>
                  </a:lnTo>
                  <a:lnTo>
                    <a:pt x="9982" y="1951"/>
                  </a:lnTo>
                  <a:lnTo>
                    <a:pt x="9351" y="1722"/>
                  </a:lnTo>
                  <a:lnTo>
                    <a:pt x="8701" y="1492"/>
                  </a:lnTo>
                  <a:lnTo>
                    <a:pt x="8051" y="1282"/>
                  </a:lnTo>
                  <a:lnTo>
                    <a:pt x="7382" y="1110"/>
                  </a:lnTo>
                  <a:lnTo>
                    <a:pt x="6731" y="938"/>
                  </a:lnTo>
                  <a:lnTo>
                    <a:pt x="6062" y="766"/>
                  </a:lnTo>
                  <a:lnTo>
                    <a:pt x="5393" y="632"/>
                  </a:lnTo>
                  <a:lnTo>
                    <a:pt x="5393" y="632"/>
                  </a:lnTo>
                  <a:lnTo>
                    <a:pt x="4743" y="517"/>
                  </a:lnTo>
                  <a:lnTo>
                    <a:pt x="4092" y="402"/>
                  </a:lnTo>
                  <a:lnTo>
                    <a:pt x="2773" y="230"/>
                  </a:lnTo>
                  <a:lnTo>
                    <a:pt x="1454" y="97"/>
                  </a:lnTo>
                  <a:lnTo>
                    <a:pt x="13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11"/>
            <p:cNvSpPr/>
            <p:nvPr/>
          </p:nvSpPr>
          <p:spPr>
            <a:xfrm>
              <a:off x="-2954918" y="2539481"/>
              <a:ext cx="228797" cy="763693"/>
            </a:xfrm>
            <a:custGeom>
              <a:avLst/>
              <a:gdLst/>
              <a:ahLst/>
              <a:cxnLst/>
              <a:rect l="l" t="t" r="r" b="b"/>
              <a:pathLst>
                <a:path w="5890" h="19660" extrusionOk="0">
                  <a:moveTo>
                    <a:pt x="669" y="1"/>
                  </a:moveTo>
                  <a:lnTo>
                    <a:pt x="0" y="1263"/>
                  </a:lnTo>
                  <a:lnTo>
                    <a:pt x="440" y="1684"/>
                  </a:lnTo>
                  <a:lnTo>
                    <a:pt x="861" y="2124"/>
                  </a:lnTo>
                  <a:lnTo>
                    <a:pt x="1262" y="2583"/>
                  </a:lnTo>
                  <a:lnTo>
                    <a:pt x="1626" y="3041"/>
                  </a:lnTo>
                  <a:lnTo>
                    <a:pt x="1970" y="3520"/>
                  </a:lnTo>
                  <a:lnTo>
                    <a:pt x="2295" y="3998"/>
                  </a:lnTo>
                  <a:lnTo>
                    <a:pt x="2582" y="4495"/>
                  </a:lnTo>
                  <a:lnTo>
                    <a:pt x="2830" y="4992"/>
                  </a:lnTo>
                  <a:lnTo>
                    <a:pt x="3060" y="5508"/>
                  </a:lnTo>
                  <a:lnTo>
                    <a:pt x="3251" y="6025"/>
                  </a:lnTo>
                  <a:lnTo>
                    <a:pt x="3404" y="6560"/>
                  </a:lnTo>
                  <a:lnTo>
                    <a:pt x="3538" y="7096"/>
                  </a:lnTo>
                  <a:lnTo>
                    <a:pt x="3614" y="7650"/>
                  </a:lnTo>
                  <a:lnTo>
                    <a:pt x="3672" y="8205"/>
                  </a:lnTo>
                  <a:lnTo>
                    <a:pt x="3672" y="8778"/>
                  </a:lnTo>
                  <a:lnTo>
                    <a:pt x="3653" y="9352"/>
                  </a:lnTo>
                  <a:lnTo>
                    <a:pt x="3614" y="9677"/>
                  </a:lnTo>
                  <a:lnTo>
                    <a:pt x="3557" y="10021"/>
                  </a:lnTo>
                  <a:lnTo>
                    <a:pt x="3442" y="10672"/>
                  </a:lnTo>
                  <a:lnTo>
                    <a:pt x="3289" y="11322"/>
                  </a:lnTo>
                  <a:lnTo>
                    <a:pt x="3117" y="11991"/>
                  </a:lnTo>
                  <a:lnTo>
                    <a:pt x="2964" y="12641"/>
                  </a:lnTo>
                  <a:lnTo>
                    <a:pt x="2792" y="13291"/>
                  </a:lnTo>
                  <a:lnTo>
                    <a:pt x="2658" y="13961"/>
                  </a:lnTo>
                  <a:lnTo>
                    <a:pt x="2620" y="14286"/>
                  </a:lnTo>
                  <a:lnTo>
                    <a:pt x="2582" y="14630"/>
                  </a:lnTo>
                  <a:lnTo>
                    <a:pt x="2543" y="14955"/>
                  </a:lnTo>
                  <a:lnTo>
                    <a:pt x="2543" y="15299"/>
                  </a:lnTo>
                  <a:lnTo>
                    <a:pt x="2543" y="15644"/>
                  </a:lnTo>
                  <a:lnTo>
                    <a:pt x="2582" y="15988"/>
                  </a:lnTo>
                  <a:lnTo>
                    <a:pt x="2620" y="16332"/>
                  </a:lnTo>
                  <a:lnTo>
                    <a:pt x="2696" y="16657"/>
                  </a:lnTo>
                  <a:lnTo>
                    <a:pt x="2792" y="16982"/>
                  </a:lnTo>
                  <a:lnTo>
                    <a:pt x="2888" y="17307"/>
                  </a:lnTo>
                  <a:lnTo>
                    <a:pt x="3022" y="17632"/>
                  </a:lnTo>
                  <a:lnTo>
                    <a:pt x="3194" y="17919"/>
                  </a:lnTo>
                  <a:lnTo>
                    <a:pt x="3366" y="18206"/>
                  </a:lnTo>
                  <a:lnTo>
                    <a:pt x="3576" y="18493"/>
                  </a:lnTo>
                  <a:lnTo>
                    <a:pt x="3806" y="18741"/>
                  </a:lnTo>
                  <a:lnTo>
                    <a:pt x="4073" y="18990"/>
                  </a:lnTo>
                  <a:lnTo>
                    <a:pt x="4341" y="19200"/>
                  </a:lnTo>
                  <a:lnTo>
                    <a:pt x="4666" y="19392"/>
                  </a:lnTo>
                  <a:lnTo>
                    <a:pt x="4934" y="19545"/>
                  </a:lnTo>
                  <a:lnTo>
                    <a:pt x="5221" y="19659"/>
                  </a:lnTo>
                  <a:lnTo>
                    <a:pt x="5029" y="19392"/>
                  </a:lnTo>
                  <a:lnTo>
                    <a:pt x="4838" y="19124"/>
                  </a:lnTo>
                  <a:lnTo>
                    <a:pt x="4685" y="18856"/>
                  </a:lnTo>
                  <a:lnTo>
                    <a:pt x="4532" y="18569"/>
                  </a:lnTo>
                  <a:lnTo>
                    <a:pt x="4398" y="18282"/>
                  </a:lnTo>
                  <a:lnTo>
                    <a:pt x="4284" y="17996"/>
                  </a:lnTo>
                  <a:lnTo>
                    <a:pt x="4188" y="17690"/>
                  </a:lnTo>
                  <a:lnTo>
                    <a:pt x="4112" y="17384"/>
                  </a:lnTo>
                  <a:lnTo>
                    <a:pt x="4035" y="17078"/>
                  </a:lnTo>
                  <a:lnTo>
                    <a:pt x="3997" y="16772"/>
                  </a:lnTo>
                  <a:lnTo>
                    <a:pt x="3939" y="16447"/>
                  </a:lnTo>
                  <a:lnTo>
                    <a:pt x="3920" y="16122"/>
                  </a:lnTo>
                  <a:lnTo>
                    <a:pt x="3901" y="15797"/>
                  </a:lnTo>
                  <a:lnTo>
                    <a:pt x="3901" y="15471"/>
                  </a:lnTo>
                  <a:lnTo>
                    <a:pt x="3920" y="15127"/>
                  </a:lnTo>
                  <a:lnTo>
                    <a:pt x="3959" y="14802"/>
                  </a:lnTo>
                  <a:lnTo>
                    <a:pt x="3997" y="14458"/>
                  </a:lnTo>
                  <a:lnTo>
                    <a:pt x="4035" y="14114"/>
                  </a:lnTo>
                  <a:lnTo>
                    <a:pt x="4188" y="13406"/>
                  </a:lnTo>
                  <a:lnTo>
                    <a:pt x="4360" y="12679"/>
                  </a:lnTo>
                  <a:lnTo>
                    <a:pt x="4590" y="11953"/>
                  </a:lnTo>
                  <a:lnTo>
                    <a:pt x="4857" y="11226"/>
                  </a:lnTo>
                  <a:lnTo>
                    <a:pt x="5163" y="10480"/>
                  </a:lnTo>
                  <a:lnTo>
                    <a:pt x="5507" y="9715"/>
                  </a:lnTo>
                  <a:lnTo>
                    <a:pt x="5890" y="8970"/>
                  </a:lnTo>
                  <a:lnTo>
                    <a:pt x="5890" y="8625"/>
                  </a:lnTo>
                  <a:lnTo>
                    <a:pt x="5890" y="8300"/>
                  </a:lnTo>
                  <a:lnTo>
                    <a:pt x="5871" y="7975"/>
                  </a:lnTo>
                  <a:lnTo>
                    <a:pt x="5833" y="7650"/>
                  </a:lnTo>
                  <a:lnTo>
                    <a:pt x="5794" y="7344"/>
                  </a:lnTo>
                  <a:lnTo>
                    <a:pt x="5737" y="7019"/>
                  </a:lnTo>
                  <a:lnTo>
                    <a:pt x="5660" y="6713"/>
                  </a:lnTo>
                  <a:lnTo>
                    <a:pt x="5584" y="6407"/>
                  </a:lnTo>
                  <a:lnTo>
                    <a:pt x="5488" y="6101"/>
                  </a:lnTo>
                  <a:lnTo>
                    <a:pt x="5393" y="5795"/>
                  </a:lnTo>
                  <a:lnTo>
                    <a:pt x="5144" y="5183"/>
                  </a:lnTo>
                  <a:lnTo>
                    <a:pt x="4857" y="4610"/>
                  </a:lnTo>
                  <a:lnTo>
                    <a:pt x="4532" y="4036"/>
                  </a:lnTo>
                  <a:lnTo>
                    <a:pt x="4169" y="3481"/>
                  </a:lnTo>
                  <a:lnTo>
                    <a:pt x="3767" y="2927"/>
                  </a:lnTo>
                  <a:lnTo>
                    <a:pt x="3327" y="2391"/>
                  </a:lnTo>
                  <a:lnTo>
                    <a:pt x="2849" y="1894"/>
                  </a:lnTo>
                  <a:lnTo>
                    <a:pt x="2352" y="1397"/>
                  </a:lnTo>
                  <a:lnTo>
                    <a:pt x="1817" y="900"/>
                  </a:lnTo>
                  <a:lnTo>
                    <a:pt x="1262" y="441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rgbClr val="016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11"/>
            <p:cNvSpPr/>
            <p:nvPr/>
          </p:nvSpPr>
          <p:spPr>
            <a:xfrm>
              <a:off x="-2954918" y="2539481"/>
              <a:ext cx="228797" cy="763693"/>
            </a:xfrm>
            <a:custGeom>
              <a:avLst/>
              <a:gdLst/>
              <a:ahLst/>
              <a:cxnLst/>
              <a:rect l="l" t="t" r="r" b="b"/>
              <a:pathLst>
                <a:path w="5890" h="19660" fill="none" extrusionOk="0">
                  <a:moveTo>
                    <a:pt x="669" y="1"/>
                  </a:moveTo>
                  <a:lnTo>
                    <a:pt x="669" y="1"/>
                  </a:lnTo>
                  <a:lnTo>
                    <a:pt x="0" y="1263"/>
                  </a:lnTo>
                  <a:lnTo>
                    <a:pt x="0" y="1263"/>
                  </a:lnTo>
                  <a:lnTo>
                    <a:pt x="440" y="1684"/>
                  </a:lnTo>
                  <a:lnTo>
                    <a:pt x="861" y="2124"/>
                  </a:lnTo>
                  <a:lnTo>
                    <a:pt x="1262" y="2583"/>
                  </a:lnTo>
                  <a:lnTo>
                    <a:pt x="1626" y="3041"/>
                  </a:lnTo>
                  <a:lnTo>
                    <a:pt x="1970" y="3520"/>
                  </a:lnTo>
                  <a:lnTo>
                    <a:pt x="2295" y="3998"/>
                  </a:lnTo>
                  <a:lnTo>
                    <a:pt x="2582" y="4495"/>
                  </a:lnTo>
                  <a:lnTo>
                    <a:pt x="2830" y="4992"/>
                  </a:lnTo>
                  <a:lnTo>
                    <a:pt x="3060" y="5508"/>
                  </a:lnTo>
                  <a:lnTo>
                    <a:pt x="3251" y="6025"/>
                  </a:lnTo>
                  <a:lnTo>
                    <a:pt x="3404" y="6560"/>
                  </a:lnTo>
                  <a:lnTo>
                    <a:pt x="3538" y="7096"/>
                  </a:lnTo>
                  <a:lnTo>
                    <a:pt x="3614" y="7650"/>
                  </a:lnTo>
                  <a:lnTo>
                    <a:pt x="3672" y="8205"/>
                  </a:lnTo>
                  <a:lnTo>
                    <a:pt x="3672" y="8778"/>
                  </a:lnTo>
                  <a:lnTo>
                    <a:pt x="3653" y="9352"/>
                  </a:lnTo>
                  <a:lnTo>
                    <a:pt x="3653" y="9352"/>
                  </a:lnTo>
                  <a:lnTo>
                    <a:pt x="3614" y="9677"/>
                  </a:lnTo>
                  <a:lnTo>
                    <a:pt x="3557" y="10021"/>
                  </a:lnTo>
                  <a:lnTo>
                    <a:pt x="3442" y="10672"/>
                  </a:lnTo>
                  <a:lnTo>
                    <a:pt x="3289" y="11322"/>
                  </a:lnTo>
                  <a:lnTo>
                    <a:pt x="3117" y="11991"/>
                  </a:lnTo>
                  <a:lnTo>
                    <a:pt x="2964" y="12641"/>
                  </a:lnTo>
                  <a:lnTo>
                    <a:pt x="2792" y="13291"/>
                  </a:lnTo>
                  <a:lnTo>
                    <a:pt x="2658" y="13961"/>
                  </a:lnTo>
                  <a:lnTo>
                    <a:pt x="2620" y="14286"/>
                  </a:lnTo>
                  <a:lnTo>
                    <a:pt x="2582" y="14630"/>
                  </a:lnTo>
                  <a:lnTo>
                    <a:pt x="2582" y="14630"/>
                  </a:lnTo>
                  <a:lnTo>
                    <a:pt x="2543" y="14955"/>
                  </a:lnTo>
                  <a:lnTo>
                    <a:pt x="2543" y="15299"/>
                  </a:lnTo>
                  <a:lnTo>
                    <a:pt x="2543" y="15644"/>
                  </a:lnTo>
                  <a:lnTo>
                    <a:pt x="2582" y="15988"/>
                  </a:lnTo>
                  <a:lnTo>
                    <a:pt x="2620" y="16332"/>
                  </a:lnTo>
                  <a:lnTo>
                    <a:pt x="2696" y="16657"/>
                  </a:lnTo>
                  <a:lnTo>
                    <a:pt x="2792" y="16982"/>
                  </a:lnTo>
                  <a:lnTo>
                    <a:pt x="2888" y="17307"/>
                  </a:lnTo>
                  <a:lnTo>
                    <a:pt x="3022" y="17632"/>
                  </a:lnTo>
                  <a:lnTo>
                    <a:pt x="3194" y="17919"/>
                  </a:lnTo>
                  <a:lnTo>
                    <a:pt x="3366" y="18206"/>
                  </a:lnTo>
                  <a:lnTo>
                    <a:pt x="3576" y="18493"/>
                  </a:lnTo>
                  <a:lnTo>
                    <a:pt x="3806" y="18741"/>
                  </a:lnTo>
                  <a:lnTo>
                    <a:pt x="4073" y="18990"/>
                  </a:lnTo>
                  <a:lnTo>
                    <a:pt x="4341" y="19200"/>
                  </a:lnTo>
                  <a:lnTo>
                    <a:pt x="4666" y="19392"/>
                  </a:lnTo>
                  <a:lnTo>
                    <a:pt x="4666" y="19392"/>
                  </a:lnTo>
                  <a:lnTo>
                    <a:pt x="4934" y="19545"/>
                  </a:lnTo>
                  <a:lnTo>
                    <a:pt x="5221" y="19659"/>
                  </a:lnTo>
                  <a:lnTo>
                    <a:pt x="5221" y="19659"/>
                  </a:lnTo>
                  <a:lnTo>
                    <a:pt x="5029" y="19392"/>
                  </a:lnTo>
                  <a:lnTo>
                    <a:pt x="4838" y="19124"/>
                  </a:lnTo>
                  <a:lnTo>
                    <a:pt x="4685" y="18856"/>
                  </a:lnTo>
                  <a:lnTo>
                    <a:pt x="4532" y="18569"/>
                  </a:lnTo>
                  <a:lnTo>
                    <a:pt x="4398" y="18282"/>
                  </a:lnTo>
                  <a:lnTo>
                    <a:pt x="4284" y="17996"/>
                  </a:lnTo>
                  <a:lnTo>
                    <a:pt x="4188" y="17690"/>
                  </a:lnTo>
                  <a:lnTo>
                    <a:pt x="4112" y="17384"/>
                  </a:lnTo>
                  <a:lnTo>
                    <a:pt x="4035" y="17078"/>
                  </a:lnTo>
                  <a:lnTo>
                    <a:pt x="3997" y="16772"/>
                  </a:lnTo>
                  <a:lnTo>
                    <a:pt x="3939" y="16447"/>
                  </a:lnTo>
                  <a:lnTo>
                    <a:pt x="3920" y="16122"/>
                  </a:lnTo>
                  <a:lnTo>
                    <a:pt x="3901" y="15797"/>
                  </a:lnTo>
                  <a:lnTo>
                    <a:pt x="3901" y="15471"/>
                  </a:lnTo>
                  <a:lnTo>
                    <a:pt x="3920" y="15127"/>
                  </a:lnTo>
                  <a:lnTo>
                    <a:pt x="3959" y="14802"/>
                  </a:lnTo>
                  <a:lnTo>
                    <a:pt x="3997" y="14458"/>
                  </a:lnTo>
                  <a:lnTo>
                    <a:pt x="4035" y="14114"/>
                  </a:lnTo>
                  <a:lnTo>
                    <a:pt x="4188" y="13406"/>
                  </a:lnTo>
                  <a:lnTo>
                    <a:pt x="4360" y="12679"/>
                  </a:lnTo>
                  <a:lnTo>
                    <a:pt x="4590" y="11953"/>
                  </a:lnTo>
                  <a:lnTo>
                    <a:pt x="4857" y="11226"/>
                  </a:lnTo>
                  <a:lnTo>
                    <a:pt x="5163" y="10480"/>
                  </a:lnTo>
                  <a:lnTo>
                    <a:pt x="5507" y="9715"/>
                  </a:lnTo>
                  <a:lnTo>
                    <a:pt x="5890" y="8970"/>
                  </a:lnTo>
                  <a:lnTo>
                    <a:pt x="5890" y="8970"/>
                  </a:lnTo>
                  <a:lnTo>
                    <a:pt x="5890" y="8625"/>
                  </a:lnTo>
                  <a:lnTo>
                    <a:pt x="5890" y="8300"/>
                  </a:lnTo>
                  <a:lnTo>
                    <a:pt x="5871" y="7975"/>
                  </a:lnTo>
                  <a:lnTo>
                    <a:pt x="5833" y="7650"/>
                  </a:lnTo>
                  <a:lnTo>
                    <a:pt x="5794" y="7344"/>
                  </a:lnTo>
                  <a:lnTo>
                    <a:pt x="5737" y="7019"/>
                  </a:lnTo>
                  <a:lnTo>
                    <a:pt x="5660" y="6713"/>
                  </a:lnTo>
                  <a:lnTo>
                    <a:pt x="5584" y="6407"/>
                  </a:lnTo>
                  <a:lnTo>
                    <a:pt x="5488" y="6101"/>
                  </a:lnTo>
                  <a:lnTo>
                    <a:pt x="5393" y="5795"/>
                  </a:lnTo>
                  <a:lnTo>
                    <a:pt x="5144" y="5183"/>
                  </a:lnTo>
                  <a:lnTo>
                    <a:pt x="4857" y="4610"/>
                  </a:lnTo>
                  <a:lnTo>
                    <a:pt x="4532" y="4036"/>
                  </a:lnTo>
                  <a:lnTo>
                    <a:pt x="4169" y="3481"/>
                  </a:lnTo>
                  <a:lnTo>
                    <a:pt x="3767" y="2927"/>
                  </a:lnTo>
                  <a:lnTo>
                    <a:pt x="3327" y="2391"/>
                  </a:lnTo>
                  <a:lnTo>
                    <a:pt x="2849" y="1894"/>
                  </a:lnTo>
                  <a:lnTo>
                    <a:pt x="2352" y="1397"/>
                  </a:lnTo>
                  <a:lnTo>
                    <a:pt x="1817" y="900"/>
                  </a:lnTo>
                  <a:lnTo>
                    <a:pt x="1262" y="441"/>
                  </a:lnTo>
                  <a:lnTo>
                    <a:pt x="66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11"/>
            <p:cNvSpPr/>
            <p:nvPr/>
          </p:nvSpPr>
          <p:spPr>
            <a:xfrm>
              <a:off x="-8136573" y="2349343"/>
              <a:ext cx="6758292" cy="1902434"/>
            </a:xfrm>
            <a:custGeom>
              <a:avLst/>
              <a:gdLst/>
              <a:ahLst/>
              <a:cxnLst/>
              <a:rect l="l" t="t" r="r" b="b"/>
              <a:pathLst>
                <a:path w="173981" h="48975" extrusionOk="0">
                  <a:moveTo>
                    <a:pt x="117396" y="0"/>
                  </a:moveTo>
                  <a:lnTo>
                    <a:pt x="116325" y="39"/>
                  </a:lnTo>
                  <a:lnTo>
                    <a:pt x="115254" y="96"/>
                  </a:lnTo>
                  <a:lnTo>
                    <a:pt x="114183" y="173"/>
                  </a:lnTo>
                  <a:lnTo>
                    <a:pt x="113132" y="268"/>
                  </a:lnTo>
                  <a:lnTo>
                    <a:pt x="112061" y="402"/>
                  </a:lnTo>
                  <a:lnTo>
                    <a:pt x="110990" y="536"/>
                  </a:lnTo>
                  <a:lnTo>
                    <a:pt x="109938" y="708"/>
                  </a:lnTo>
                  <a:lnTo>
                    <a:pt x="108886" y="899"/>
                  </a:lnTo>
                  <a:lnTo>
                    <a:pt x="107835" y="1110"/>
                  </a:lnTo>
                  <a:lnTo>
                    <a:pt x="106783" y="1339"/>
                  </a:lnTo>
                  <a:lnTo>
                    <a:pt x="105731" y="1588"/>
                  </a:lnTo>
                  <a:lnTo>
                    <a:pt x="104698" y="1855"/>
                  </a:lnTo>
                  <a:lnTo>
                    <a:pt x="103666" y="2142"/>
                  </a:lnTo>
                  <a:lnTo>
                    <a:pt x="102633" y="2448"/>
                  </a:lnTo>
                  <a:lnTo>
                    <a:pt x="101620" y="2754"/>
                  </a:lnTo>
                  <a:lnTo>
                    <a:pt x="100606" y="3098"/>
                  </a:lnTo>
                  <a:lnTo>
                    <a:pt x="99593" y="3443"/>
                  </a:lnTo>
                  <a:lnTo>
                    <a:pt x="98579" y="3806"/>
                  </a:lnTo>
                  <a:lnTo>
                    <a:pt x="97585" y="4188"/>
                  </a:lnTo>
                  <a:lnTo>
                    <a:pt x="96609" y="4590"/>
                  </a:lnTo>
                  <a:lnTo>
                    <a:pt x="95634" y="4992"/>
                  </a:lnTo>
                  <a:lnTo>
                    <a:pt x="94659" y="5412"/>
                  </a:lnTo>
                  <a:lnTo>
                    <a:pt x="93703" y="5833"/>
                  </a:lnTo>
                  <a:lnTo>
                    <a:pt x="92747" y="6292"/>
                  </a:lnTo>
                  <a:lnTo>
                    <a:pt x="91809" y="6732"/>
                  </a:lnTo>
                  <a:lnTo>
                    <a:pt x="90872" y="7191"/>
                  </a:lnTo>
                  <a:lnTo>
                    <a:pt x="89037" y="8147"/>
                  </a:lnTo>
                  <a:lnTo>
                    <a:pt x="87220" y="9141"/>
                  </a:lnTo>
                  <a:lnTo>
                    <a:pt x="85422" y="10155"/>
                  </a:lnTo>
                  <a:lnTo>
                    <a:pt x="83644" y="11187"/>
                  </a:lnTo>
                  <a:lnTo>
                    <a:pt x="81866" y="12258"/>
                  </a:lnTo>
                  <a:lnTo>
                    <a:pt x="80125" y="13348"/>
                  </a:lnTo>
                  <a:lnTo>
                    <a:pt x="78385" y="14438"/>
                  </a:lnTo>
                  <a:lnTo>
                    <a:pt x="74943" y="16676"/>
                  </a:lnTo>
                  <a:lnTo>
                    <a:pt x="71501" y="18913"/>
                  </a:lnTo>
                  <a:lnTo>
                    <a:pt x="68059" y="21150"/>
                  </a:lnTo>
                  <a:lnTo>
                    <a:pt x="66338" y="22260"/>
                  </a:lnTo>
                  <a:lnTo>
                    <a:pt x="64578" y="23350"/>
                  </a:lnTo>
                  <a:lnTo>
                    <a:pt x="62762" y="24459"/>
                  </a:lnTo>
                  <a:lnTo>
                    <a:pt x="60926" y="25549"/>
                  </a:lnTo>
                  <a:lnTo>
                    <a:pt x="59071" y="26620"/>
                  </a:lnTo>
                  <a:lnTo>
                    <a:pt x="57197" y="27671"/>
                  </a:lnTo>
                  <a:lnTo>
                    <a:pt x="55323" y="28723"/>
                  </a:lnTo>
                  <a:lnTo>
                    <a:pt x="53430" y="29737"/>
                  </a:lnTo>
                  <a:lnTo>
                    <a:pt x="51517" y="30731"/>
                  </a:lnTo>
                  <a:lnTo>
                    <a:pt x="49586" y="31706"/>
                  </a:lnTo>
                  <a:lnTo>
                    <a:pt x="47635" y="32663"/>
                  </a:lnTo>
                  <a:lnTo>
                    <a:pt x="45685" y="33600"/>
                  </a:lnTo>
                  <a:lnTo>
                    <a:pt x="43734" y="34517"/>
                  </a:lnTo>
                  <a:lnTo>
                    <a:pt x="41746" y="35416"/>
                  </a:lnTo>
                  <a:lnTo>
                    <a:pt x="39757" y="36296"/>
                  </a:lnTo>
                  <a:lnTo>
                    <a:pt x="37749" y="37137"/>
                  </a:lnTo>
                  <a:lnTo>
                    <a:pt x="35741" y="37979"/>
                  </a:lnTo>
                  <a:lnTo>
                    <a:pt x="33714" y="38801"/>
                  </a:lnTo>
                  <a:lnTo>
                    <a:pt x="31687" y="39585"/>
                  </a:lnTo>
                  <a:lnTo>
                    <a:pt x="29641" y="40369"/>
                  </a:lnTo>
                  <a:lnTo>
                    <a:pt x="27576" y="41115"/>
                  </a:lnTo>
                  <a:lnTo>
                    <a:pt x="25510" y="41861"/>
                  </a:lnTo>
                  <a:lnTo>
                    <a:pt x="23426" y="42568"/>
                  </a:lnTo>
                  <a:lnTo>
                    <a:pt x="21341" y="43257"/>
                  </a:lnTo>
                  <a:lnTo>
                    <a:pt x="19238" y="43926"/>
                  </a:lnTo>
                  <a:lnTo>
                    <a:pt x="17134" y="44576"/>
                  </a:lnTo>
                  <a:lnTo>
                    <a:pt x="15031" y="45207"/>
                  </a:lnTo>
                  <a:lnTo>
                    <a:pt x="12908" y="45800"/>
                  </a:lnTo>
                  <a:lnTo>
                    <a:pt x="10766" y="46393"/>
                  </a:lnTo>
                  <a:lnTo>
                    <a:pt x="8625" y="46947"/>
                  </a:lnTo>
                  <a:lnTo>
                    <a:pt x="6483" y="47483"/>
                  </a:lnTo>
                  <a:lnTo>
                    <a:pt x="4322" y="48018"/>
                  </a:lnTo>
                  <a:lnTo>
                    <a:pt x="2161" y="48496"/>
                  </a:lnTo>
                  <a:lnTo>
                    <a:pt x="0" y="48974"/>
                  </a:lnTo>
                  <a:lnTo>
                    <a:pt x="173981" y="48974"/>
                  </a:lnTo>
                  <a:lnTo>
                    <a:pt x="173981" y="8778"/>
                  </a:lnTo>
                  <a:lnTo>
                    <a:pt x="173197" y="8931"/>
                  </a:lnTo>
                  <a:lnTo>
                    <a:pt x="172413" y="9122"/>
                  </a:lnTo>
                  <a:lnTo>
                    <a:pt x="171648" y="9332"/>
                  </a:lnTo>
                  <a:lnTo>
                    <a:pt x="170883" y="9581"/>
                  </a:lnTo>
                  <a:lnTo>
                    <a:pt x="170118" y="9849"/>
                  </a:lnTo>
                  <a:lnTo>
                    <a:pt x="169372" y="10136"/>
                  </a:lnTo>
                  <a:lnTo>
                    <a:pt x="168645" y="10442"/>
                  </a:lnTo>
                  <a:lnTo>
                    <a:pt x="167919" y="10767"/>
                  </a:lnTo>
                  <a:lnTo>
                    <a:pt x="167192" y="11130"/>
                  </a:lnTo>
                  <a:lnTo>
                    <a:pt x="166485" y="11493"/>
                  </a:lnTo>
                  <a:lnTo>
                    <a:pt x="165796" y="11876"/>
                  </a:lnTo>
                  <a:lnTo>
                    <a:pt x="165108" y="12277"/>
                  </a:lnTo>
                  <a:lnTo>
                    <a:pt x="164419" y="12679"/>
                  </a:lnTo>
                  <a:lnTo>
                    <a:pt x="163750" y="13100"/>
                  </a:lnTo>
                  <a:lnTo>
                    <a:pt x="163100" y="13520"/>
                  </a:lnTo>
                  <a:lnTo>
                    <a:pt x="162469" y="13960"/>
                  </a:lnTo>
                  <a:lnTo>
                    <a:pt x="161646" y="14553"/>
                  </a:lnTo>
                  <a:lnTo>
                    <a:pt x="160824" y="15146"/>
                  </a:lnTo>
                  <a:lnTo>
                    <a:pt x="159237" y="16351"/>
                  </a:lnTo>
                  <a:lnTo>
                    <a:pt x="156063" y="18798"/>
                  </a:lnTo>
                  <a:lnTo>
                    <a:pt x="154475" y="20003"/>
                  </a:lnTo>
                  <a:lnTo>
                    <a:pt x="153653" y="20596"/>
                  </a:lnTo>
                  <a:lnTo>
                    <a:pt x="152831" y="21170"/>
                  </a:lnTo>
                  <a:lnTo>
                    <a:pt x="152009" y="21743"/>
                  </a:lnTo>
                  <a:lnTo>
                    <a:pt x="151148" y="22279"/>
                  </a:lnTo>
                  <a:lnTo>
                    <a:pt x="150287" y="22814"/>
                  </a:lnTo>
                  <a:lnTo>
                    <a:pt x="149408" y="23311"/>
                  </a:lnTo>
                  <a:lnTo>
                    <a:pt x="148968" y="23541"/>
                  </a:lnTo>
                  <a:lnTo>
                    <a:pt x="148528" y="23770"/>
                  </a:lnTo>
                  <a:lnTo>
                    <a:pt x="148088" y="23981"/>
                  </a:lnTo>
                  <a:lnTo>
                    <a:pt x="147610" y="24172"/>
                  </a:lnTo>
                  <a:lnTo>
                    <a:pt x="147151" y="24344"/>
                  </a:lnTo>
                  <a:lnTo>
                    <a:pt x="146654" y="24497"/>
                  </a:lnTo>
                  <a:lnTo>
                    <a:pt x="146176" y="24631"/>
                  </a:lnTo>
                  <a:lnTo>
                    <a:pt x="145698" y="24726"/>
                  </a:lnTo>
                  <a:lnTo>
                    <a:pt x="145201" y="24803"/>
                  </a:lnTo>
                  <a:lnTo>
                    <a:pt x="144723" y="24860"/>
                  </a:lnTo>
                  <a:lnTo>
                    <a:pt x="144245" y="24860"/>
                  </a:lnTo>
                  <a:lnTo>
                    <a:pt x="143767" y="24841"/>
                  </a:lnTo>
                  <a:lnTo>
                    <a:pt x="143308" y="24765"/>
                  </a:lnTo>
                  <a:lnTo>
                    <a:pt x="143078" y="24726"/>
                  </a:lnTo>
                  <a:lnTo>
                    <a:pt x="142849" y="24650"/>
                  </a:lnTo>
                  <a:lnTo>
                    <a:pt x="142619" y="24593"/>
                  </a:lnTo>
                  <a:lnTo>
                    <a:pt x="142409" y="24497"/>
                  </a:lnTo>
                  <a:lnTo>
                    <a:pt x="142198" y="24401"/>
                  </a:lnTo>
                  <a:lnTo>
                    <a:pt x="141988" y="24287"/>
                  </a:lnTo>
                  <a:lnTo>
                    <a:pt x="141663" y="24095"/>
                  </a:lnTo>
                  <a:lnTo>
                    <a:pt x="141395" y="23885"/>
                  </a:lnTo>
                  <a:lnTo>
                    <a:pt x="141128" y="23636"/>
                  </a:lnTo>
                  <a:lnTo>
                    <a:pt x="140898" y="23388"/>
                  </a:lnTo>
                  <a:lnTo>
                    <a:pt x="140688" y="23101"/>
                  </a:lnTo>
                  <a:lnTo>
                    <a:pt x="140516" y="22814"/>
                  </a:lnTo>
                  <a:lnTo>
                    <a:pt x="140344" y="22527"/>
                  </a:lnTo>
                  <a:lnTo>
                    <a:pt x="140210" y="22202"/>
                  </a:lnTo>
                  <a:lnTo>
                    <a:pt x="140114" y="21877"/>
                  </a:lnTo>
                  <a:lnTo>
                    <a:pt x="140018" y="21552"/>
                  </a:lnTo>
                  <a:lnTo>
                    <a:pt x="139942" y="21227"/>
                  </a:lnTo>
                  <a:lnTo>
                    <a:pt x="139904" y="20883"/>
                  </a:lnTo>
                  <a:lnTo>
                    <a:pt x="139865" y="20539"/>
                  </a:lnTo>
                  <a:lnTo>
                    <a:pt x="139865" y="20194"/>
                  </a:lnTo>
                  <a:lnTo>
                    <a:pt x="139865" y="19850"/>
                  </a:lnTo>
                  <a:lnTo>
                    <a:pt x="139904" y="19525"/>
                  </a:lnTo>
                  <a:lnTo>
                    <a:pt x="139942" y="19181"/>
                  </a:lnTo>
                  <a:lnTo>
                    <a:pt x="139980" y="18856"/>
                  </a:lnTo>
                  <a:lnTo>
                    <a:pt x="140114" y="18186"/>
                  </a:lnTo>
                  <a:lnTo>
                    <a:pt x="140286" y="17536"/>
                  </a:lnTo>
                  <a:lnTo>
                    <a:pt x="140439" y="16886"/>
                  </a:lnTo>
                  <a:lnTo>
                    <a:pt x="140611" y="16217"/>
                  </a:lnTo>
                  <a:lnTo>
                    <a:pt x="140764" y="15567"/>
                  </a:lnTo>
                  <a:lnTo>
                    <a:pt x="140879" y="14916"/>
                  </a:lnTo>
                  <a:lnTo>
                    <a:pt x="140936" y="14572"/>
                  </a:lnTo>
                  <a:lnTo>
                    <a:pt x="140975" y="14247"/>
                  </a:lnTo>
                  <a:lnTo>
                    <a:pt x="140994" y="13922"/>
                  </a:lnTo>
                  <a:lnTo>
                    <a:pt x="140994" y="13616"/>
                  </a:lnTo>
                  <a:lnTo>
                    <a:pt x="140994" y="13291"/>
                  </a:lnTo>
                  <a:lnTo>
                    <a:pt x="140975" y="12985"/>
                  </a:lnTo>
                  <a:lnTo>
                    <a:pt x="140955" y="12679"/>
                  </a:lnTo>
                  <a:lnTo>
                    <a:pt x="140917" y="12373"/>
                  </a:lnTo>
                  <a:lnTo>
                    <a:pt x="140802" y="11780"/>
                  </a:lnTo>
                  <a:lnTo>
                    <a:pt x="140649" y="11187"/>
                  </a:lnTo>
                  <a:lnTo>
                    <a:pt x="140458" y="10595"/>
                  </a:lnTo>
                  <a:lnTo>
                    <a:pt x="140229" y="10040"/>
                  </a:lnTo>
                  <a:lnTo>
                    <a:pt x="139961" y="9485"/>
                  </a:lnTo>
                  <a:lnTo>
                    <a:pt x="139636" y="8931"/>
                  </a:lnTo>
                  <a:lnTo>
                    <a:pt x="139292" y="8395"/>
                  </a:lnTo>
                  <a:lnTo>
                    <a:pt x="138909" y="7879"/>
                  </a:lnTo>
                  <a:lnTo>
                    <a:pt x="138508" y="7382"/>
                  </a:lnTo>
                  <a:lnTo>
                    <a:pt x="138049" y="6885"/>
                  </a:lnTo>
                  <a:lnTo>
                    <a:pt x="137590" y="6407"/>
                  </a:lnTo>
                  <a:lnTo>
                    <a:pt x="137093" y="5948"/>
                  </a:lnTo>
                  <a:lnTo>
                    <a:pt x="136557" y="5489"/>
                  </a:lnTo>
                  <a:lnTo>
                    <a:pt x="136003" y="5068"/>
                  </a:lnTo>
                  <a:lnTo>
                    <a:pt x="135429" y="4647"/>
                  </a:lnTo>
                  <a:lnTo>
                    <a:pt x="134836" y="4246"/>
                  </a:lnTo>
                  <a:lnTo>
                    <a:pt x="134224" y="3863"/>
                  </a:lnTo>
                  <a:lnTo>
                    <a:pt x="133593" y="3500"/>
                  </a:lnTo>
                  <a:lnTo>
                    <a:pt x="132943" y="3137"/>
                  </a:lnTo>
                  <a:lnTo>
                    <a:pt x="132274" y="2811"/>
                  </a:lnTo>
                  <a:lnTo>
                    <a:pt x="131604" y="2506"/>
                  </a:lnTo>
                  <a:lnTo>
                    <a:pt x="130916" y="2200"/>
                  </a:lnTo>
                  <a:lnTo>
                    <a:pt x="130208" y="1932"/>
                  </a:lnTo>
                  <a:lnTo>
                    <a:pt x="129501" y="1683"/>
                  </a:lnTo>
                  <a:lnTo>
                    <a:pt x="128793" y="1435"/>
                  </a:lnTo>
                  <a:lnTo>
                    <a:pt x="128067" y="1224"/>
                  </a:lnTo>
                  <a:lnTo>
                    <a:pt x="127340" y="1033"/>
                  </a:lnTo>
                  <a:lnTo>
                    <a:pt x="126613" y="861"/>
                  </a:lnTo>
                  <a:lnTo>
                    <a:pt x="125887" y="708"/>
                  </a:lnTo>
                  <a:lnTo>
                    <a:pt x="124835" y="536"/>
                  </a:lnTo>
                  <a:lnTo>
                    <a:pt x="123783" y="364"/>
                  </a:lnTo>
                  <a:lnTo>
                    <a:pt x="122712" y="249"/>
                  </a:lnTo>
                  <a:lnTo>
                    <a:pt x="121660" y="134"/>
                  </a:lnTo>
                  <a:lnTo>
                    <a:pt x="120590" y="58"/>
                  </a:lnTo>
                  <a:lnTo>
                    <a:pt x="119519" y="20"/>
                  </a:lnTo>
                  <a:lnTo>
                    <a:pt x="1184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66675" dir="1668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1"/>
            <p:cNvSpPr/>
            <p:nvPr/>
          </p:nvSpPr>
          <p:spPr>
            <a:xfrm>
              <a:off x="-5801363" y="3210228"/>
              <a:ext cx="261543" cy="291260"/>
            </a:xfrm>
            <a:custGeom>
              <a:avLst/>
              <a:gdLst/>
              <a:ahLst/>
              <a:cxnLst/>
              <a:rect l="l" t="t" r="r" b="b"/>
              <a:pathLst>
                <a:path w="6733" h="7498" fill="none" extrusionOk="0">
                  <a:moveTo>
                    <a:pt x="2430" y="1"/>
                  </a:moveTo>
                  <a:lnTo>
                    <a:pt x="2430" y="1"/>
                  </a:lnTo>
                  <a:lnTo>
                    <a:pt x="536" y="1187"/>
                  </a:lnTo>
                  <a:lnTo>
                    <a:pt x="536" y="1187"/>
                  </a:lnTo>
                  <a:lnTo>
                    <a:pt x="1" y="1512"/>
                  </a:lnTo>
                  <a:lnTo>
                    <a:pt x="1" y="1512"/>
                  </a:lnTo>
                  <a:lnTo>
                    <a:pt x="1" y="1837"/>
                  </a:lnTo>
                  <a:lnTo>
                    <a:pt x="1" y="1837"/>
                  </a:lnTo>
                  <a:lnTo>
                    <a:pt x="1" y="2257"/>
                  </a:lnTo>
                  <a:lnTo>
                    <a:pt x="20" y="2659"/>
                  </a:lnTo>
                  <a:lnTo>
                    <a:pt x="77" y="3061"/>
                  </a:lnTo>
                  <a:lnTo>
                    <a:pt x="154" y="3443"/>
                  </a:lnTo>
                  <a:lnTo>
                    <a:pt x="250" y="3826"/>
                  </a:lnTo>
                  <a:lnTo>
                    <a:pt x="364" y="4189"/>
                  </a:lnTo>
                  <a:lnTo>
                    <a:pt x="517" y="4552"/>
                  </a:lnTo>
                  <a:lnTo>
                    <a:pt x="689" y="4896"/>
                  </a:lnTo>
                  <a:lnTo>
                    <a:pt x="881" y="5222"/>
                  </a:lnTo>
                  <a:lnTo>
                    <a:pt x="1110" y="5528"/>
                  </a:lnTo>
                  <a:lnTo>
                    <a:pt x="1359" y="5833"/>
                  </a:lnTo>
                  <a:lnTo>
                    <a:pt x="1646" y="6101"/>
                  </a:lnTo>
                  <a:lnTo>
                    <a:pt x="1971" y="6369"/>
                  </a:lnTo>
                  <a:lnTo>
                    <a:pt x="2315" y="6598"/>
                  </a:lnTo>
                  <a:lnTo>
                    <a:pt x="2697" y="6828"/>
                  </a:lnTo>
                  <a:lnTo>
                    <a:pt x="3099" y="7019"/>
                  </a:lnTo>
                  <a:lnTo>
                    <a:pt x="3099" y="7019"/>
                  </a:lnTo>
                  <a:lnTo>
                    <a:pt x="3405" y="7134"/>
                  </a:lnTo>
                  <a:lnTo>
                    <a:pt x="3711" y="7229"/>
                  </a:lnTo>
                  <a:lnTo>
                    <a:pt x="4017" y="7306"/>
                  </a:lnTo>
                  <a:lnTo>
                    <a:pt x="4342" y="7382"/>
                  </a:lnTo>
                  <a:lnTo>
                    <a:pt x="4648" y="7440"/>
                  </a:lnTo>
                  <a:lnTo>
                    <a:pt x="4954" y="7459"/>
                  </a:lnTo>
                  <a:lnTo>
                    <a:pt x="5279" y="7478"/>
                  </a:lnTo>
                  <a:lnTo>
                    <a:pt x="5604" y="7497"/>
                  </a:lnTo>
                  <a:lnTo>
                    <a:pt x="5604" y="7497"/>
                  </a:lnTo>
                  <a:lnTo>
                    <a:pt x="6159" y="7478"/>
                  </a:lnTo>
                  <a:lnTo>
                    <a:pt x="6732" y="7421"/>
                  </a:lnTo>
                  <a:lnTo>
                    <a:pt x="6732" y="7421"/>
                  </a:lnTo>
                  <a:lnTo>
                    <a:pt x="6388" y="7344"/>
                  </a:lnTo>
                  <a:lnTo>
                    <a:pt x="6025" y="7249"/>
                  </a:lnTo>
                  <a:lnTo>
                    <a:pt x="5680" y="7153"/>
                  </a:lnTo>
                  <a:lnTo>
                    <a:pt x="5317" y="7019"/>
                  </a:lnTo>
                  <a:lnTo>
                    <a:pt x="5317" y="7019"/>
                  </a:lnTo>
                  <a:lnTo>
                    <a:pt x="5049" y="6885"/>
                  </a:lnTo>
                  <a:lnTo>
                    <a:pt x="4801" y="6771"/>
                  </a:lnTo>
                  <a:lnTo>
                    <a:pt x="4571" y="6618"/>
                  </a:lnTo>
                  <a:lnTo>
                    <a:pt x="4342" y="6484"/>
                  </a:lnTo>
                  <a:lnTo>
                    <a:pt x="4132" y="6331"/>
                  </a:lnTo>
                  <a:lnTo>
                    <a:pt x="3921" y="6159"/>
                  </a:lnTo>
                  <a:lnTo>
                    <a:pt x="3730" y="5986"/>
                  </a:lnTo>
                  <a:lnTo>
                    <a:pt x="3558" y="5795"/>
                  </a:lnTo>
                  <a:lnTo>
                    <a:pt x="3386" y="5623"/>
                  </a:lnTo>
                  <a:lnTo>
                    <a:pt x="3233" y="5413"/>
                  </a:lnTo>
                  <a:lnTo>
                    <a:pt x="3099" y="5222"/>
                  </a:lnTo>
                  <a:lnTo>
                    <a:pt x="2965" y="5011"/>
                  </a:lnTo>
                  <a:lnTo>
                    <a:pt x="2850" y="4801"/>
                  </a:lnTo>
                  <a:lnTo>
                    <a:pt x="2736" y="4571"/>
                  </a:lnTo>
                  <a:lnTo>
                    <a:pt x="2640" y="4361"/>
                  </a:lnTo>
                  <a:lnTo>
                    <a:pt x="2544" y="4132"/>
                  </a:lnTo>
                  <a:lnTo>
                    <a:pt x="2410" y="3653"/>
                  </a:lnTo>
                  <a:lnTo>
                    <a:pt x="2315" y="3156"/>
                  </a:lnTo>
                  <a:lnTo>
                    <a:pt x="2238" y="2659"/>
                  </a:lnTo>
                  <a:lnTo>
                    <a:pt x="2219" y="2124"/>
                  </a:lnTo>
                  <a:lnTo>
                    <a:pt x="2219" y="1607"/>
                  </a:lnTo>
                  <a:lnTo>
                    <a:pt x="2257" y="1072"/>
                  </a:lnTo>
                  <a:lnTo>
                    <a:pt x="2334" y="536"/>
                  </a:lnTo>
                  <a:lnTo>
                    <a:pt x="2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-8286759" y="3147108"/>
              <a:ext cx="4404285" cy="1104635"/>
            </a:xfrm>
            <a:custGeom>
              <a:avLst/>
              <a:gdLst/>
              <a:ahLst/>
              <a:cxnLst/>
              <a:rect l="l" t="t" r="r" b="b"/>
              <a:pathLst>
                <a:path w="113381" h="28437" extrusionOk="0">
                  <a:moveTo>
                    <a:pt x="103112" y="1"/>
                  </a:moveTo>
                  <a:lnTo>
                    <a:pt x="102538" y="20"/>
                  </a:lnTo>
                  <a:lnTo>
                    <a:pt x="101983" y="39"/>
                  </a:lnTo>
                  <a:lnTo>
                    <a:pt x="102844" y="115"/>
                  </a:lnTo>
                  <a:lnTo>
                    <a:pt x="103265" y="154"/>
                  </a:lnTo>
                  <a:lnTo>
                    <a:pt x="103685" y="230"/>
                  </a:lnTo>
                  <a:lnTo>
                    <a:pt x="104240" y="326"/>
                  </a:lnTo>
                  <a:lnTo>
                    <a:pt x="104794" y="459"/>
                  </a:lnTo>
                  <a:lnTo>
                    <a:pt x="105330" y="612"/>
                  </a:lnTo>
                  <a:lnTo>
                    <a:pt x="105846" y="785"/>
                  </a:lnTo>
                  <a:lnTo>
                    <a:pt x="106362" y="995"/>
                  </a:lnTo>
                  <a:lnTo>
                    <a:pt x="106879" y="1205"/>
                  </a:lnTo>
                  <a:lnTo>
                    <a:pt x="107357" y="1454"/>
                  </a:lnTo>
                  <a:lnTo>
                    <a:pt x="107835" y="1722"/>
                  </a:lnTo>
                  <a:lnTo>
                    <a:pt x="108275" y="2008"/>
                  </a:lnTo>
                  <a:lnTo>
                    <a:pt x="108695" y="2334"/>
                  </a:lnTo>
                  <a:lnTo>
                    <a:pt x="109097" y="2659"/>
                  </a:lnTo>
                  <a:lnTo>
                    <a:pt x="109460" y="3022"/>
                  </a:lnTo>
                  <a:lnTo>
                    <a:pt x="109805" y="3385"/>
                  </a:lnTo>
                  <a:lnTo>
                    <a:pt x="110111" y="3787"/>
                  </a:lnTo>
                  <a:lnTo>
                    <a:pt x="110378" y="4208"/>
                  </a:lnTo>
                  <a:lnTo>
                    <a:pt x="110608" y="4628"/>
                  </a:lnTo>
                  <a:lnTo>
                    <a:pt x="110799" y="5068"/>
                  </a:lnTo>
                  <a:lnTo>
                    <a:pt x="110933" y="5489"/>
                  </a:lnTo>
                  <a:lnTo>
                    <a:pt x="111048" y="5910"/>
                  </a:lnTo>
                  <a:lnTo>
                    <a:pt x="111124" y="6330"/>
                  </a:lnTo>
                  <a:lnTo>
                    <a:pt x="111162" y="6770"/>
                  </a:lnTo>
                  <a:lnTo>
                    <a:pt x="111162" y="7191"/>
                  </a:lnTo>
                  <a:lnTo>
                    <a:pt x="111143" y="7611"/>
                  </a:lnTo>
                  <a:lnTo>
                    <a:pt x="111086" y="8051"/>
                  </a:lnTo>
                  <a:lnTo>
                    <a:pt x="111009" y="8472"/>
                  </a:lnTo>
                  <a:lnTo>
                    <a:pt x="110895" y="8893"/>
                  </a:lnTo>
                  <a:lnTo>
                    <a:pt x="110761" y="9313"/>
                  </a:lnTo>
                  <a:lnTo>
                    <a:pt x="110608" y="9734"/>
                  </a:lnTo>
                  <a:lnTo>
                    <a:pt x="110416" y="10155"/>
                  </a:lnTo>
                  <a:lnTo>
                    <a:pt x="110206" y="10556"/>
                  </a:lnTo>
                  <a:lnTo>
                    <a:pt x="109977" y="10977"/>
                  </a:lnTo>
                  <a:lnTo>
                    <a:pt x="109747" y="11379"/>
                  </a:lnTo>
                  <a:lnTo>
                    <a:pt x="109479" y="11799"/>
                  </a:lnTo>
                  <a:lnTo>
                    <a:pt x="109193" y="12201"/>
                  </a:lnTo>
                  <a:lnTo>
                    <a:pt x="108906" y="12603"/>
                  </a:lnTo>
                  <a:lnTo>
                    <a:pt x="108600" y="13004"/>
                  </a:lnTo>
                  <a:lnTo>
                    <a:pt x="107950" y="13788"/>
                  </a:lnTo>
                  <a:lnTo>
                    <a:pt x="107280" y="14572"/>
                  </a:lnTo>
                  <a:lnTo>
                    <a:pt x="106573" y="15337"/>
                  </a:lnTo>
                  <a:lnTo>
                    <a:pt x="105846" y="16064"/>
                  </a:lnTo>
                  <a:lnTo>
                    <a:pt x="105119" y="16791"/>
                  </a:lnTo>
                  <a:lnTo>
                    <a:pt x="104393" y="17498"/>
                  </a:lnTo>
                  <a:lnTo>
                    <a:pt x="103112" y="18779"/>
                  </a:lnTo>
                  <a:lnTo>
                    <a:pt x="101869" y="20080"/>
                  </a:lnTo>
                  <a:lnTo>
                    <a:pt x="100664" y="21418"/>
                  </a:lnTo>
                  <a:lnTo>
                    <a:pt x="99478" y="22776"/>
                  </a:lnTo>
                  <a:lnTo>
                    <a:pt x="98350" y="24153"/>
                  </a:lnTo>
                  <a:lnTo>
                    <a:pt x="97260" y="25549"/>
                  </a:lnTo>
                  <a:lnTo>
                    <a:pt x="96208" y="26983"/>
                  </a:lnTo>
                  <a:lnTo>
                    <a:pt x="95195" y="28417"/>
                  </a:lnTo>
                  <a:lnTo>
                    <a:pt x="20" y="28417"/>
                  </a:lnTo>
                  <a:lnTo>
                    <a:pt x="1" y="28436"/>
                  </a:lnTo>
                  <a:lnTo>
                    <a:pt x="97413" y="28436"/>
                  </a:lnTo>
                  <a:lnTo>
                    <a:pt x="98426" y="26983"/>
                  </a:lnTo>
                  <a:lnTo>
                    <a:pt x="99478" y="25549"/>
                  </a:lnTo>
                  <a:lnTo>
                    <a:pt x="100568" y="24153"/>
                  </a:lnTo>
                  <a:lnTo>
                    <a:pt x="101696" y="22776"/>
                  </a:lnTo>
                  <a:lnTo>
                    <a:pt x="102863" y="21418"/>
                  </a:lnTo>
                  <a:lnTo>
                    <a:pt x="104087" y="20080"/>
                  </a:lnTo>
                  <a:lnTo>
                    <a:pt x="105330" y="18779"/>
                  </a:lnTo>
                  <a:lnTo>
                    <a:pt x="106611" y="17498"/>
                  </a:lnTo>
                  <a:lnTo>
                    <a:pt x="107338" y="16791"/>
                  </a:lnTo>
                  <a:lnTo>
                    <a:pt x="108064" y="16064"/>
                  </a:lnTo>
                  <a:lnTo>
                    <a:pt x="108772" y="15337"/>
                  </a:lnTo>
                  <a:lnTo>
                    <a:pt x="109499" y="14572"/>
                  </a:lnTo>
                  <a:lnTo>
                    <a:pt x="110168" y="13788"/>
                  </a:lnTo>
                  <a:lnTo>
                    <a:pt x="110818" y="13004"/>
                  </a:lnTo>
                  <a:lnTo>
                    <a:pt x="111124" y="12603"/>
                  </a:lnTo>
                  <a:lnTo>
                    <a:pt x="111411" y="12201"/>
                  </a:lnTo>
                  <a:lnTo>
                    <a:pt x="111698" y="11799"/>
                  </a:lnTo>
                  <a:lnTo>
                    <a:pt x="111965" y="11379"/>
                  </a:lnTo>
                  <a:lnTo>
                    <a:pt x="112195" y="10977"/>
                  </a:lnTo>
                  <a:lnTo>
                    <a:pt x="112424" y="10556"/>
                  </a:lnTo>
                  <a:lnTo>
                    <a:pt x="112635" y="10155"/>
                  </a:lnTo>
                  <a:lnTo>
                    <a:pt x="112807" y="9734"/>
                  </a:lnTo>
                  <a:lnTo>
                    <a:pt x="112979" y="9313"/>
                  </a:lnTo>
                  <a:lnTo>
                    <a:pt x="113113" y="8893"/>
                  </a:lnTo>
                  <a:lnTo>
                    <a:pt x="113228" y="8472"/>
                  </a:lnTo>
                  <a:lnTo>
                    <a:pt x="113304" y="8051"/>
                  </a:lnTo>
                  <a:lnTo>
                    <a:pt x="113361" y="7611"/>
                  </a:lnTo>
                  <a:lnTo>
                    <a:pt x="113381" y="7191"/>
                  </a:lnTo>
                  <a:lnTo>
                    <a:pt x="113381" y="6770"/>
                  </a:lnTo>
                  <a:lnTo>
                    <a:pt x="113342" y="6349"/>
                  </a:lnTo>
                  <a:lnTo>
                    <a:pt x="113266" y="5910"/>
                  </a:lnTo>
                  <a:lnTo>
                    <a:pt x="113151" y="5489"/>
                  </a:lnTo>
                  <a:lnTo>
                    <a:pt x="113017" y="5068"/>
                  </a:lnTo>
                  <a:lnTo>
                    <a:pt x="112826" y="4628"/>
                  </a:lnTo>
                  <a:lnTo>
                    <a:pt x="112596" y="4208"/>
                  </a:lnTo>
                  <a:lnTo>
                    <a:pt x="112329" y="3787"/>
                  </a:lnTo>
                  <a:lnTo>
                    <a:pt x="112023" y="3385"/>
                  </a:lnTo>
                  <a:lnTo>
                    <a:pt x="111679" y="3022"/>
                  </a:lnTo>
                  <a:lnTo>
                    <a:pt x="111315" y="2659"/>
                  </a:lnTo>
                  <a:lnTo>
                    <a:pt x="110914" y="2334"/>
                  </a:lnTo>
                  <a:lnTo>
                    <a:pt x="110493" y="2008"/>
                  </a:lnTo>
                  <a:lnTo>
                    <a:pt x="110053" y="1722"/>
                  </a:lnTo>
                  <a:lnTo>
                    <a:pt x="109575" y="1454"/>
                  </a:lnTo>
                  <a:lnTo>
                    <a:pt x="109097" y="1205"/>
                  </a:lnTo>
                  <a:lnTo>
                    <a:pt x="108581" y="995"/>
                  </a:lnTo>
                  <a:lnTo>
                    <a:pt x="108064" y="785"/>
                  </a:lnTo>
                  <a:lnTo>
                    <a:pt x="107548" y="612"/>
                  </a:lnTo>
                  <a:lnTo>
                    <a:pt x="106993" y="459"/>
                  </a:lnTo>
                  <a:lnTo>
                    <a:pt x="106458" y="326"/>
                  </a:lnTo>
                  <a:lnTo>
                    <a:pt x="105903" y="230"/>
                  </a:lnTo>
                  <a:lnTo>
                    <a:pt x="105215" y="134"/>
                  </a:lnTo>
                  <a:lnTo>
                    <a:pt x="104507" y="58"/>
                  </a:lnTo>
                  <a:lnTo>
                    <a:pt x="103819" y="20"/>
                  </a:lnTo>
                  <a:lnTo>
                    <a:pt x="103112" y="1"/>
                  </a:lnTo>
                  <a:close/>
                </a:path>
              </a:pathLst>
            </a:custGeom>
            <a:solidFill>
              <a:srgbClr val="0000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-8625473" y="2394634"/>
              <a:ext cx="4656855" cy="1856403"/>
            </a:xfrm>
            <a:custGeom>
              <a:avLst/>
              <a:gdLst/>
              <a:ahLst/>
              <a:cxnLst/>
              <a:rect l="l" t="t" r="r" b="b"/>
              <a:pathLst>
                <a:path w="119883" h="47790" extrusionOk="0">
                  <a:moveTo>
                    <a:pt x="68556" y="1"/>
                  </a:moveTo>
                  <a:lnTo>
                    <a:pt x="68059" y="20"/>
                  </a:lnTo>
                  <a:lnTo>
                    <a:pt x="67543" y="58"/>
                  </a:lnTo>
                  <a:lnTo>
                    <a:pt x="67046" y="116"/>
                  </a:lnTo>
                  <a:lnTo>
                    <a:pt x="66548" y="192"/>
                  </a:lnTo>
                  <a:lnTo>
                    <a:pt x="66070" y="288"/>
                  </a:lnTo>
                  <a:lnTo>
                    <a:pt x="65592" y="383"/>
                  </a:lnTo>
                  <a:lnTo>
                    <a:pt x="65114" y="498"/>
                  </a:lnTo>
                  <a:lnTo>
                    <a:pt x="64636" y="632"/>
                  </a:lnTo>
                  <a:lnTo>
                    <a:pt x="64177" y="766"/>
                  </a:lnTo>
                  <a:lnTo>
                    <a:pt x="63699" y="919"/>
                  </a:lnTo>
                  <a:lnTo>
                    <a:pt x="62800" y="1263"/>
                  </a:lnTo>
                  <a:lnTo>
                    <a:pt x="61902" y="1626"/>
                  </a:lnTo>
                  <a:lnTo>
                    <a:pt x="61041" y="2028"/>
                  </a:lnTo>
                  <a:lnTo>
                    <a:pt x="60180" y="2468"/>
                  </a:lnTo>
                  <a:lnTo>
                    <a:pt x="59339" y="2927"/>
                  </a:lnTo>
                  <a:lnTo>
                    <a:pt x="58517" y="3424"/>
                  </a:lnTo>
                  <a:lnTo>
                    <a:pt x="57714" y="3940"/>
                  </a:lnTo>
                  <a:lnTo>
                    <a:pt x="56910" y="4457"/>
                  </a:lnTo>
                  <a:lnTo>
                    <a:pt x="56107" y="5011"/>
                  </a:lnTo>
                  <a:lnTo>
                    <a:pt x="55342" y="5566"/>
                  </a:lnTo>
                  <a:lnTo>
                    <a:pt x="54577" y="6120"/>
                  </a:lnTo>
                  <a:lnTo>
                    <a:pt x="53048" y="7268"/>
                  </a:lnTo>
                  <a:lnTo>
                    <a:pt x="5106" y="43487"/>
                  </a:lnTo>
                  <a:lnTo>
                    <a:pt x="1" y="47789"/>
                  </a:lnTo>
                  <a:lnTo>
                    <a:pt x="103915" y="47789"/>
                  </a:lnTo>
                  <a:lnTo>
                    <a:pt x="104928" y="46355"/>
                  </a:lnTo>
                  <a:lnTo>
                    <a:pt x="105980" y="44921"/>
                  </a:lnTo>
                  <a:lnTo>
                    <a:pt x="107070" y="43525"/>
                  </a:lnTo>
                  <a:lnTo>
                    <a:pt x="108198" y="42148"/>
                  </a:lnTo>
                  <a:lnTo>
                    <a:pt x="109384" y="40790"/>
                  </a:lnTo>
                  <a:lnTo>
                    <a:pt x="110589" y="39452"/>
                  </a:lnTo>
                  <a:lnTo>
                    <a:pt x="111832" y="38151"/>
                  </a:lnTo>
                  <a:lnTo>
                    <a:pt x="113113" y="36870"/>
                  </a:lnTo>
                  <a:lnTo>
                    <a:pt x="113839" y="36163"/>
                  </a:lnTo>
                  <a:lnTo>
                    <a:pt x="114566" y="35436"/>
                  </a:lnTo>
                  <a:lnTo>
                    <a:pt x="115293" y="34709"/>
                  </a:lnTo>
                  <a:lnTo>
                    <a:pt x="116000" y="33944"/>
                  </a:lnTo>
                  <a:lnTo>
                    <a:pt x="116670" y="33160"/>
                  </a:lnTo>
                  <a:lnTo>
                    <a:pt x="117320" y="32376"/>
                  </a:lnTo>
                  <a:lnTo>
                    <a:pt x="117626" y="31975"/>
                  </a:lnTo>
                  <a:lnTo>
                    <a:pt x="117913" y="31573"/>
                  </a:lnTo>
                  <a:lnTo>
                    <a:pt x="118199" y="31171"/>
                  </a:lnTo>
                  <a:lnTo>
                    <a:pt x="118467" y="30751"/>
                  </a:lnTo>
                  <a:lnTo>
                    <a:pt x="118697" y="30349"/>
                  </a:lnTo>
                  <a:lnTo>
                    <a:pt x="118926" y="29928"/>
                  </a:lnTo>
                  <a:lnTo>
                    <a:pt x="119136" y="29527"/>
                  </a:lnTo>
                  <a:lnTo>
                    <a:pt x="119328" y="29106"/>
                  </a:lnTo>
                  <a:lnTo>
                    <a:pt x="119481" y="28685"/>
                  </a:lnTo>
                  <a:lnTo>
                    <a:pt x="119615" y="28265"/>
                  </a:lnTo>
                  <a:lnTo>
                    <a:pt x="119729" y="27844"/>
                  </a:lnTo>
                  <a:lnTo>
                    <a:pt x="119806" y="27423"/>
                  </a:lnTo>
                  <a:lnTo>
                    <a:pt x="119863" y="26983"/>
                  </a:lnTo>
                  <a:lnTo>
                    <a:pt x="119882" y="26563"/>
                  </a:lnTo>
                  <a:lnTo>
                    <a:pt x="119882" y="26142"/>
                  </a:lnTo>
                  <a:lnTo>
                    <a:pt x="119844" y="25702"/>
                  </a:lnTo>
                  <a:lnTo>
                    <a:pt x="119768" y="25282"/>
                  </a:lnTo>
                  <a:lnTo>
                    <a:pt x="119653" y="24861"/>
                  </a:lnTo>
                  <a:lnTo>
                    <a:pt x="119519" y="24440"/>
                  </a:lnTo>
                  <a:lnTo>
                    <a:pt x="119328" y="24000"/>
                  </a:lnTo>
                  <a:lnTo>
                    <a:pt x="119098" y="23580"/>
                  </a:lnTo>
                  <a:lnTo>
                    <a:pt x="118831" y="23159"/>
                  </a:lnTo>
                  <a:lnTo>
                    <a:pt x="118525" y="22757"/>
                  </a:lnTo>
                  <a:lnTo>
                    <a:pt x="118180" y="22394"/>
                  </a:lnTo>
                  <a:lnTo>
                    <a:pt x="117817" y="22031"/>
                  </a:lnTo>
                  <a:lnTo>
                    <a:pt x="117415" y="21706"/>
                  </a:lnTo>
                  <a:lnTo>
                    <a:pt x="116995" y="21380"/>
                  </a:lnTo>
                  <a:lnTo>
                    <a:pt x="116555" y="21094"/>
                  </a:lnTo>
                  <a:lnTo>
                    <a:pt x="116077" y="20826"/>
                  </a:lnTo>
                  <a:lnTo>
                    <a:pt x="115599" y="20577"/>
                  </a:lnTo>
                  <a:lnTo>
                    <a:pt x="115082" y="20367"/>
                  </a:lnTo>
                  <a:lnTo>
                    <a:pt x="114566" y="20157"/>
                  </a:lnTo>
                  <a:lnTo>
                    <a:pt x="114050" y="19984"/>
                  </a:lnTo>
                  <a:lnTo>
                    <a:pt x="113514" y="19831"/>
                  </a:lnTo>
                  <a:lnTo>
                    <a:pt x="112960" y="19698"/>
                  </a:lnTo>
                  <a:lnTo>
                    <a:pt x="112405" y="19602"/>
                  </a:lnTo>
                  <a:lnTo>
                    <a:pt x="111851" y="19526"/>
                  </a:lnTo>
                  <a:lnTo>
                    <a:pt x="111296" y="19449"/>
                  </a:lnTo>
                  <a:lnTo>
                    <a:pt x="110742" y="19411"/>
                  </a:lnTo>
                  <a:lnTo>
                    <a:pt x="110187" y="19392"/>
                  </a:lnTo>
                  <a:lnTo>
                    <a:pt x="109632" y="19373"/>
                  </a:lnTo>
                  <a:lnTo>
                    <a:pt x="109078" y="19392"/>
                  </a:lnTo>
                  <a:lnTo>
                    <a:pt x="108504" y="19411"/>
                  </a:lnTo>
                  <a:lnTo>
                    <a:pt x="107950" y="19449"/>
                  </a:lnTo>
                  <a:lnTo>
                    <a:pt x="107395" y="19487"/>
                  </a:lnTo>
                  <a:lnTo>
                    <a:pt x="106840" y="19545"/>
                  </a:lnTo>
                  <a:lnTo>
                    <a:pt x="105712" y="19698"/>
                  </a:lnTo>
                  <a:lnTo>
                    <a:pt x="104603" y="19889"/>
                  </a:lnTo>
                  <a:lnTo>
                    <a:pt x="103513" y="20099"/>
                  </a:lnTo>
                  <a:lnTo>
                    <a:pt x="102366" y="20329"/>
                  </a:lnTo>
                  <a:lnTo>
                    <a:pt x="101218" y="20577"/>
                  </a:lnTo>
                  <a:lnTo>
                    <a:pt x="100071" y="20864"/>
                  </a:lnTo>
                  <a:lnTo>
                    <a:pt x="98943" y="21151"/>
                  </a:lnTo>
                  <a:lnTo>
                    <a:pt x="97814" y="21457"/>
                  </a:lnTo>
                  <a:lnTo>
                    <a:pt x="96686" y="21782"/>
                  </a:lnTo>
                  <a:lnTo>
                    <a:pt x="95577" y="22126"/>
                  </a:lnTo>
                  <a:lnTo>
                    <a:pt x="94487" y="22490"/>
                  </a:lnTo>
                  <a:lnTo>
                    <a:pt x="93378" y="22872"/>
                  </a:lnTo>
                  <a:lnTo>
                    <a:pt x="92288" y="23274"/>
                  </a:lnTo>
                  <a:lnTo>
                    <a:pt x="91217" y="23694"/>
                  </a:lnTo>
                  <a:lnTo>
                    <a:pt x="90146" y="24115"/>
                  </a:lnTo>
                  <a:lnTo>
                    <a:pt x="89075" y="24574"/>
                  </a:lnTo>
                  <a:lnTo>
                    <a:pt x="88023" y="25033"/>
                  </a:lnTo>
                  <a:lnTo>
                    <a:pt x="86991" y="25511"/>
                  </a:lnTo>
                  <a:lnTo>
                    <a:pt x="85958" y="26008"/>
                  </a:lnTo>
                  <a:lnTo>
                    <a:pt x="84753" y="26582"/>
                  </a:lnTo>
                  <a:lnTo>
                    <a:pt x="84122" y="26888"/>
                  </a:lnTo>
                  <a:lnTo>
                    <a:pt x="83510" y="27156"/>
                  </a:lnTo>
                  <a:lnTo>
                    <a:pt x="82860" y="27423"/>
                  </a:lnTo>
                  <a:lnTo>
                    <a:pt x="82229" y="27672"/>
                  </a:lnTo>
                  <a:lnTo>
                    <a:pt x="81579" y="27901"/>
                  </a:lnTo>
                  <a:lnTo>
                    <a:pt x="80929" y="28093"/>
                  </a:lnTo>
                  <a:lnTo>
                    <a:pt x="80279" y="28265"/>
                  </a:lnTo>
                  <a:lnTo>
                    <a:pt x="79628" y="28379"/>
                  </a:lnTo>
                  <a:lnTo>
                    <a:pt x="79303" y="28437"/>
                  </a:lnTo>
                  <a:lnTo>
                    <a:pt x="78978" y="28456"/>
                  </a:lnTo>
                  <a:lnTo>
                    <a:pt x="78653" y="28475"/>
                  </a:lnTo>
                  <a:lnTo>
                    <a:pt x="78328" y="28494"/>
                  </a:lnTo>
                  <a:lnTo>
                    <a:pt x="78003" y="28475"/>
                  </a:lnTo>
                  <a:lnTo>
                    <a:pt x="77678" y="28456"/>
                  </a:lnTo>
                  <a:lnTo>
                    <a:pt x="77372" y="28437"/>
                  </a:lnTo>
                  <a:lnTo>
                    <a:pt x="77047" y="28379"/>
                  </a:lnTo>
                  <a:lnTo>
                    <a:pt x="76741" y="28303"/>
                  </a:lnTo>
                  <a:lnTo>
                    <a:pt x="76416" y="28226"/>
                  </a:lnTo>
                  <a:lnTo>
                    <a:pt x="76110" y="28131"/>
                  </a:lnTo>
                  <a:lnTo>
                    <a:pt x="75804" y="28016"/>
                  </a:lnTo>
                  <a:lnTo>
                    <a:pt x="75402" y="27825"/>
                  </a:lnTo>
                  <a:lnTo>
                    <a:pt x="75020" y="27595"/>
                  </a:lnTo>
                  <a:lnTo>
                    <a:pt x="74676" y="27366"/>
                  </a:lnTo>
                  <a:lnTo>
                    <a:pt x="74351" y="27098"/>
                  </a:lnTo>
                  <a:lnTo>
                    <a:pt x="74064" y="26830"/>
                  </a:lnTo>
                  <a:lnTo>
                    <a:pt x="73815" y="26525"/>
                  </a:lnTo>
                  <a:lnTo>
                    <a:pt x="73586" y="26219"/>
                  </a:lnTo>
                  <a:lnTo>
                    <a:pt x="73394" y="25893"/>
                  </a:lnTo>
                  <a:lnTo>
                    <a:pt x="73222" y="25549"/>
                  </a:lnTo>
                  <a:lnTo>
                    <a:pt x="73069" y="25186"/>
                  </a:lnTo>
                  <a:lnTo>
                    <a:pt x="72955" y="24823"/>
                  </a:lnTo>
                  <a:lnTo>
                    <a:pt x="72859" y="24440"/>
                  </a:lnTo>
                  <a:lnTo>
                    <a:pt x="72782" y="24058"/>
                  </a:lnTo>
                  <a:lnTo>
                    <a:pt x="72725" y="23656"/>
                  </a:lnTo>
                  <a:lnTo>
                    <a:pt x="72706" y="23254"/>
                  </a:lnTo>
                  <a:lnTo>
                    <a:pt x="72706" y="22834"/>
                  </a:lnTo>
                  <a:lnTo>
                    <a:pt x="72706" y="22470"/>
                  </a:lnTo>
                  <a:lnTo>
                    <a:pt x="72744" y="22126"/>
                  </a:lnTo>
                  <a:lnTo>
                    <a:pt x="72782" y="21763"/>
                  </a:lnTo>
                  <a:lnTo>
                    <a:pt x="72840" y="21380"/>
                  </a:lnTo>
                  <a:lnTo>
                    <a:pt x="72916" y="21017"/>
                  </a:lnTo>
                  <a:lnTo>
                    <a:pt x="73012" y="20654"/>
                  </a:lnTo>
                  <a:lnTo>
                    <a:pt x="73108" y="20290"/>
                  </a:lnTo>
                  <a:lnTo>
                    <a:pt x="73222" y="19927"/>
                  </a:lnTo>
                  <a:lnTo>
                    <a:pt x="73337" y="19583"/>
                  </a:lnTo>
                  <a:lnTo>
                    <a:pt x="73471" y="19220"/>
                  </a:lnTo>
                  <a:lnTo>
                    <a:pt x="73624" y="18875"/>
                  </a:lnTo>
                  <a:lnTo>
                    <a:pt x="73777" y="18531"/>
                  </a:lnTo>
                  <a:lnTo>
                    <a:pt x="73949" y="18187"/>
                  </a:lnTo>
                  <a:lnTo>
                    <a:pt x="74121" y="17862"/>
                  </a:lnTo>
                  <a:lnTo>
                    <a:pt x="74312" y="17537"/>
                  </a:lnTo>
                  <a:lnTo>
                    <a:pt x="74504" y="17231"/>
                  </a:lnTo>
                  <a:lnTo>
                    <a:pt x="75249" y="16102"/>
                  </a:lnTo>
                  <a:lnTo>
                    <a:pt x="76033" y="14993"/>
                  </a:lnTo>
                  <a:lnTo>
                    <a:pt x="76798" y="13865"/>
                  </a:lnTo>
                  <a:lnTo>
                    <a:pt x="77181" y="13291"/>
                  </a:lnTo>
                  <a:lnTo>
                    <a:pt x="77544" y="12718"/>
                  </a:lnTo>
                  <a:lnTo>
                    <a:pt x="77888" y="12144"/>
                  </a:lnTo>
                  <a:lnTo>
                    <a:pt x="78194" y="11570"/>
                  </a:lnTo>
                  <a:lnTo>
                    <a:pt x="78481" y="10978"/>
                  </a:lnTo>
                  <a:lnTo>
                    <a:pt x="78749" y="10404"/>
                  </a:lnTo>
                  <a:lnTo>
                    <a:pt x="78959" y="9811"/>
                  </a:lnTo>
                  <a:lnTo>
                    <a:pt x="79150" y="9218"/>
                  </a:lnTo>
                  <a:lnTo>
                    <a:pt x="79227" y="8912"/>
                  </a:lnTo>
                  <a:lnTo>
                    <a:pt x="79284" y="8606"/>
                  </a:lnTo>
                  <a:lnTo>
                    <a:pt x="79323" y="8319"/>
                  </a:lnTo>
                  <a:lnTo>
                    <a:pt x="79361" y="8013"/>
                  </a:lnTo>
                  <a:lnTo>
                    <a:pt x="79380" y="7535"/>
                  </a:lnTo>
                  <a:lnTo>
                    <a:pt x="79380" y="7038"/>
                  </a:lnTo>
                  <a:lnTo>
                    <a:pt x="79323" y="6560"/>
                  </a:lnTo>
                  <a:lnTo>
                    <a:pt x="79227" y="6063"/>
                  </a:lnTo>
                  <a:lnTo>
                    <a:pt x="79112" y="5642"/>
                  </a:lnTo>
                  <a:lnTo>
                    <a:pt x="78978" y="5241"/>
                  </a:lnTo>
                  <a:lnTo>
                    <a:pt x="78806" y="4858"/>
                  </a:lnTo>
                  <a:lnTo>
                    <a:pt x="78596" y="4495"/>
                  </a:lnTo>
                  <a:lnTo>
                    <a:pt x="78366" y="4131"/>
                  </a:lnTo>
                  <a:lnTo>
                    <a:pt x="78118" y="3787"/>
                  </a:lnTo>
                  <a:lnTo>
                    <a:pt x="77850" y="3443"/>
                  </a:lnTo>
                  <a:lnTo>
                    <a:pt x="77544" y="3137"/>
                  </a:lnTo>
                  <a:lnTo>
                    <a:pt x="77219" y="2831"/>
                  </a:lnTo>
                  <a:lnTo>
                    <a:pt x="76875" y="2525"/>
                  </a:lnTo>
                  <a:lnTo>
                    <a:pt x="76511" y="2257"/>
                  </a:lnTo>
                  <a:lnTo>
                    <a:pt x="76148" y="1990"/>
                  </a:lnTo>
                  <a:lnTo>
                    <a:pt x="75747" y="1760"/>
                  </a:lnTo>
                  <a:lnTo>
                    <a:pt x="75326" y="1531"/>
                  </a:lnTo>
                  <a:lnTo>
                    <a:pt x="74905" y="1301"/>
                  </a:lnTo>
                  <a:lnTo>
                    <a:pt x="74465" y="1110"/>
                  </a:lnTo>
                  <a:lnTo>
                    <a:pt x="74006" y="919"/>
                  </a:lnTo>
                  <a:lnTo>
                    <a:pt x="73547" y="766"/>
                  </a:lnTo>
                  <a:lnTo>
                    <a:pt x="73069" y="613"/>
                  </a:lnTo>
                  <a:lnTo>
                    <a:pt x="72591" y="479"/>
                  </a:lnTo>
                  <a:lnTo>
                    <a:pt x="72094" y="345"/>
                  </a:lnTo>
                  <a:lnTo>
                    <a:pt x="71597" y="250"/>
                  </a:lnTo>
                  <a:lnTo>
                    <a:pt x="71100" y="173"/>
                  </a:lnTo>
                  <a:lnTo>
                    <a:pt x="70602" y="97"/>
                  </a:lnTo>
                  <a:lnTo>
                    <a:pt x="70086" y="58"/>
                  </a:lnTo>
                  <a:lnTo>
                    <a:pt x="69570" y="20"/>
                  </a:lnTo>
                  <a:lnTo>
                    <a:pt x="690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85725" dir="106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-7864104" y="2703672"/>
              <a:ext cx="3240256" cy="1547352"/>
            </a:xfrm>
            <a:custGeom>
              <a:avLst/>
              <a:gdLst/>
              <a:ahLst/>
              <a:cxnLst/>
              <a:rect l="l" t="t" r="r" b="b"/>
              <a:pathLst>
                <a:path w="83415" h="39834" extrusionOk="0">
                  <a:moveTo>
                    <a:pt x="58880" y="0"/>
                  </a:moveTo>
                  <a:lnTo>
                    <a:pt x="58287" y="19"/>
                  </a:lnTo>
                  <a:lnTo>
                    <a:pt x="57694" y="77"/>
                  </a:lnTo>
                  <a:lnTo>
                    <a:pt x="57102" y="172"/>
                  </a:lnTo>
                  <a:lnTo>
                    <a:pt x="56509" y="306"/>
                  </a:lnTo>
                  <a:lnTo>
                    <a:pt x="55916" y="440"/>
                  </a:lnTo>
                  <a:lnTo>
                    <a:pt x="55342" y="612"/>
                  </a:lnTo>
                  <a:lnTo>
                    <a:pt x="54195" y="975"/>
                  </a:lnTo>
                  <a:lnTo>
                    <a:pt x="52971" y="1377"/>
                  </a:lnTo>
                  <a:lnTo>
                    <a:pt x="51747" y="1817"/>
                  </a:lnTo>
                  <a:lnTo>
                    <a:pt x="50543" y="2276"/>
                  </a:lnTo>
                  <a:lnTo>
                    <a:pt x="49338" y="2754"/>
                  </a:lnTo>
                  <a:lnTo>
                    <a:pt x="48152" y="3251"/>
                  </a:lnTo>
                  <a:lnTo>
                    <a:pt x="46967" y="3748"/>
                  </a:lnTo>
                  <a:lnTo>
                    <a:pt x="45781" y="4284"/>
                  </a:lnTo>
                  <a:lnTo>
                    <a:pt x="44614" y="4819"/>
                  </a:lnTo>
                  <a:lnTo>
                    <a:pt x="43448" y="5374"/>
                  </a:lnTo>
                  <a:lnTo>
                    <a:pt x="42281" y="5966"/>
                  </a:lnTo>
                  <a:lnTo>
                    <a:pt x="41134" y="6559"/>
                  </a:lnTo>
                  <a:lnTo>
                    <a:pt x="40006" y="7152"/>
                  </a:lnTo>
                  <a:lnTo>
                    <a:pt x="38858" y="7783"/>
                  </a:lnTo>
                  <a:lnTo>
                    <a:pt x="37749" y="8414"/>
                  </a:lnTo>
                  <a:lnTo>
                    <a:pt x="36621" y="9064"/>
                  </a:lnTo>
                  <a:lnTo>
                    <a:pt x="35512" y="9734"/>
                  </a:lnTo>
                  <a:lnTo>
                    <a:pt x="34498" y="10365"/>
                  </a:lnTo>
                  <a:lnTo>
                    <a:pt x="33485" y="10996"/>
                  </a:lnTo>
                  <a:lnTo>
                    <a:pt x="32471" y="11646"/>
                  </a:lnTo>
                  <a:lnTo>
                    <a:pt x="31477" y="12315"/>
                  </a:lnTo>
                  <a:lnTo>
                    <a:pt x="30483" y="12985"/>
                  </a:lnTo>
                  <a:lnTo>
                    <a:pt x="29507" y="13654"/>
                  </a:lnTo>
                  <a:lnTo>
                    <a:pt x="27557" y="15050"/>
                  </a:lnTo>
                  <a:lnTo>
                    <a:pt x="25625" y="16465"/>
                  </a:lnTo>
                  <a:lnTo>
                    <a:pt x="23713" y="17918"/>
                  </a:lnTo>
                  <a:lnTo>
                    <a:pt x="21839" y="19410"/>
                  </a:lnTo>
                  <a:lnTo>
                    <a:pt x="19984" y="20921"/>
                  </a:lnTo>
                  <a:lnTo>
                    <a:pt x="18148" y="22470"/>
                  </a:lnTo>
                  <a:lnTo>
                    <a:pt x="16351" y="24038"/>
                  </a:lnTo>
                  <a:lnTo>
                    <a:pt x="14553" y="25625"/>
                  </a:lnTo>
                  <a:lnTo>
                    <a:pt x="12775" y="27231"/>
                  </a:lnTo>
                  <a:lnTo>
                    <a:pt x="11015" y="28857"/>
                  </a:lnTo>
                  <a:lnTo>
                    <a:pt x="9275" y="30501"/>
                  </a:lnTo>
                  <a:lnTo>
                    <a:pt x="7554" y="32165"/>
                  </a:lnTo>
                  <a:lnTo>
                    <a:pt x="5833" y="33829"/>
                  </a:lnTo>
                  <a:lnTo>
                    <a:pt x="5106" y="34555"/>
                  </a:lnTo>
                  <a:lnTo>
                    <a:pt x="3806" y="35856"/>
                  </a:lnTo>
                  <a:lnTo>
                    <a:pt x="2047" y="37672"/>
                  </a:lnTo>
                  <a:lnTo>
                    <a:pt x="1052" y="38705"/>
                  </a:lnTo>
                  <a:lnTo>
                    <a:pt x="1" y="39833"/>
                  </a:lnTo>
                  <a:lnTo>
                    <a:pt x="5910" y="39833"/>
                  </a:lnTo>
                  <a:lnTo>
                    <a:pt x="6923" y="38609"/>
                  </a:lnTo>
                  <a:lnTo>
                    <a:pt x="7956" y="37405"/>
                  </a:lnTo>
                  <a:lnTo>
                    <a:pt x="9007" y="36200"/>
                  </a:lnTo>
                  <a:lnTo>
                    <a:pt x="10059" y="35014"/>
                  </a:lnTo>
                  <a:lnTo>
                    <a:pt x="11149" y="33848"/>
                  </a:lnTo>
                  <a:lnTo>
                    <a:pt x="12239" y="32700"/>
                  </a:lnTo>
                  <a:lnTo>
                    <a:pt x="13348" y="31553"/>
                  </a:lnTo>
                  <a:lnTo>
                    <a:pt x="14477" y="30444"/>
                  </a:lnTo>
                  <a:lnTo>
                    <a:pt x="15222" y="29717"/>
                  </a:lnTo>
                  <a:lnTo>
                    <a:pt x="15949" y="29029"/>
                  </a:lnTo>
                  <a:lnTo>
                    <a:pt x="16695" y="28360"/>
                  </a:lnTo>
                  <a:lnTo>
                    <a:pt x="17460" y="27690"/>
                  </a:lnTo>
                  <a:lnTo>
                    <a:pt x="18206" y="27021"/>
                  </a:lnTo>
                  <a:lnTo>
                    <a:pt x="18971" y="26390"/>
                  </a:lnTo>
                  <a:lnTo>
                    <a:pt x="19755" y="25759"/>
                  </a:lnTo>
                  <a:lnTo>
                    <a:pt x="20519" y="25128"/>
                  </a:lnTo>
                  <a:lnTo>
                    <a:pt x="22088" y="23923"/>
                  </a:lnTo>
                  <a:lnTo>
                    <a:pt x="23675" y="22737"/>
                  </a:lnTo>
                  <a:lnTo>
                    <a:pt x="25281" y="21571"/>
                  </a:lnTo>
                  <a:lnTo>
                    <a:pt x="26887" y="20443"/>
                  </a:lnTo>
                  <a:lnTo>
                    <a:pt x="28494" y="19314"/>
                  </a:lnTo>
                  <a:lnTo>
                    <a:pt x="30119" y="18205"/>
                  </a:lnTo>
                  <a:lnTo>
                    <a:pt x="33370" y="15968"/>
                  </a:lnTo>
                  <a:lnTo>
                    <a:pt x="34996" y="14820"/>
                  </a:lnTo>
                  <a:lnTo>
                    <a:pt x="36621" y="13673"/>
                  </a:lnTo>
                  <a:lnTo>
                    <a:pt x="38246" y="12507"/>
                  </a:lnTo>
                  <a:lnTo>
                    <a:pt x="39853" y="11302"/>
                  </a:lnTo>
                  <a:lnTo>
                    <a:pt x="40599" y="10728"/>
                  </a:lnTo>
                  <a:lnTo>
                    <a:pt x="41000" y="10441"/>
                  </a:lnTo>
                  <a:lnTo>
                    <a:pt x="41383" y="10193"/>
                  </a:lnTo>
                  <a:lnTo>
                    <a:pt x="41803" y="9944"/>
                  </a:lnTo>
                  <a:lnTo>
                    <a:pt x="42224" y="9734"/>
                  </a:lnTo>
                  <a:lnTo>
                    <a:pt x="42434" y="9657"/>
                  </a:lnTo>
                  <a:lnTo>
                    <a:pt x="42664" y="9581"/>
                  </a:lnTo>
                  <a:lnTo>
                    <a:pt x="42874" y="9504"/>
                  </a:lnTo>
                  <a:lnTo>
                    <a:pt x="43104" y="9466"/>
                  </a:lnTo>
                  <a:lnTo>
                    <a:pt x="43371" y="9428"/>
                  </a:lnTo>
                  <a:lnTo>
                    <a:pt x="43620" y="9409"/>
                  </a:lnTo>
                  <a:lnTo>
                    <a:pt x="43830" y="9428"/>
                  </a:lnTo>
                  <a:lnTo>
                    <a:pt x="44041" y="9447"/>
                  </a:lnTo>
                  <a:lnTo>
                    <a:pt x="44251" y="9485"/>
                  </a:lnTo>
                  <a:lnTo>
                    <a:pt x="44442" y="9523"/>
                  </a:lnTo>
                  <a:lnTo>
                    <a:pt x="44653" y="9600"/>
                  </a:lnTo>
                  <a:lnTo>
                    <a:pt x="44844" y="9676"/>
                  </a:lnTo>
                  <a:lnTo>
                    <a:pt x="45016" y="9772"/>
                  </a:lnTo>
                  <a:lnTo>
                    <a:pt x="45188" y="9868"/>
                  </a:lnTo>
                  <a:lnTo>
                    <a:pt x="45360" y="9982"/>
                  </a:lnTo>
                  <a:lnTo>
                    <a:pt x="45513" y="10116"/>
                  </a:lnTo>
                  <a:lnTo>
                    <a:pt x="45647" y="10250"/>
                  </a:lnTo>
                  <a:lnTo>
                    <a:pt x="45762" y="10403"/>
                  </a:lnTo>
                  <a:lnTo>
                    <a:pt x="45877" y="10575"/>
                  </a:lnTo>
                  <a:lnTo>
                    <a:pt x="45953" y="10747"/>
                  </a:lnTo>
                  <a:lnTo>
                    <a:pt x="46029" y="10938"/>
                  </a:lnTo>
                  <a:lnTo>
                    <a:pt x="46068" y="11130"/>
                  </a:lnTo>
                  <a:lnTo>
                    <a:pt x="46087" y="11359"/>
                  </a:lnTo>
                  <a:lnTo>
                    <a:pt x="46087" y="11589"/>
                  </a:lnTo>
                  <a:lnTo>
                    <a:pt x="46049" y="11799"/>
                  </a:lnTo>
                  <a:lnTo>
                    <a:pt x="45991" y="12028"/>
                  </a:lnTo>
                  <a:lnTo>
                    <a:pt x="45915" y="12239"/>
                  </a:lnTo>
                  <a:lnTo>
                    <a:pt x="45800" y="12430"/>
                  </a:lnTo>
                  <a:lnTo>
                    <a:pt x="45685" y="12640"/>
                  </a:lnTo>
                  <a:lnTo>
                    <a:pt x="45551" y="12832"/>
                  </a:lnTo>
                  <a:lnTo>
                    <a:pt x="45398" y="13004"/>
                  </a:lnTo>
                  <a:lnTo>
                    <a:pt x="45226" y="13195"/>
                  </a:lnTo>
                  <a:lnTo>
                    <a:pt x="44882" y="13539"/>
                  </a:lnTo>
                  <a:lnTo>
                    <a:pt x="44500" y="13864"/>
                  </a:lnTo>
                  <a:lnTo>
                    <a:pt x="44117" y="14151"/>
                  </a:lnTo>
                  <a:lnTo>
                    <a:pt x="43085" y="14916"/>
                  </a:lnTo>
                  <a:lnTo>
                    <a:pt x="41899" y="15757"/>
                  </a:lnTo>
                  <a:lnTo>
                    <a:pt x="40618" y="16694"/>
                  </a:lnTo>
                  <a:lnTo>
                    <a:pt x="39260" y="17689"/>
                  </a:lnTo>
                  <a:lnTo>
                    <a:pt x="37864" y="18760"/>
                  </a:lnTo>
                  <a:lnTo>
                    <a:pt x="37176" y="19314"/>
                  </a:lnTo>
                  <a:lnTo>
                    <a:pt x="36468" y="19888"/>
                  </a:lnTo>
                  <a:lnTo>
                    <a:pt x="35780" y="20481"/>
                  </a:lnTo>
                  <a:lnTo>
                    <a:pt x="35110" y="21093"/>
                  </a:lnTo>
                  <a:lnTo>
                    <a:pt x="34460" y="21705"/>
                  </a:lnTo>
                  <a:lnTo>
                    <a:pt x="33810" y="22336"/>
                  </a:lnTo>
                  <a:lnTo>
                    <a:pt x="33198" y="22986"/>
                  </a:lnTo>
                  <a:lnTo>
                    <a:pt x="32624" y="23636"/>
                  </a:lnTo>
                  <a:lnTo>
                    <a:pt x="32070" y="24305"/>
                  </a:lnTo>
                  <a:lnTo>
                    <a:pt x="31573" y="24975"/>
                  </a:lnTo>
                  <a:lnTo>
                    <a:pt x="31094" y="25663"/>
                  </a:lnTo>
                  <a:lnTo>
                    <a:pt x="30884" y="26007"/>
                  </a:lnTo>
                  <a:lnTo>
                    <a:pt x="30674" y="26371"/>
                  </a:lnTo>
                  <a:lnTo>
                    <a:pt x="30483" y="26715"/>
                  </a:lnTo>
                  <a:lnTo>
                    <a:pt x="30310" y="27059"/>
                  </a:lnTo>
                  <a:lnTo>
                    <a:pt x="30138" y="27422"/>
                  </a:lnTo>
                  <a:lnTo>
                    <a:pt x="30004" y="27786"/>
                  </a:lnTo>
                  <a:lnTo>
                    <a:pt x="29851" y="28149"/>
                  </a:lnTo>
                  <a:lnTo>
                    <a:pt x="29737" y="28512"/>
                  </a:lnTo>
                  <a:lnTo>
                    <a:pt x="29641" y="28876"/>
                  </a:lnTo>
                  <a:lnTo>
                    <a:pt x="29546" y="29239"/>
                  </a:lnTo>
                  <a:lnTo>
                    <a:pt x="29488" y="29603"/>
                  </a:lnTo>
                  <a:lnTo>
                    <a:pt x="29431" y="29966"/>
                  </a:lnTo>
                  <a:lnTo>
                    <a:pt x="29393" y="30329"/>
                  </a:lnTo>
                  <a:lnTo>
                    <a:pt x="29373" y="30712"/>
                  </a:lnTo>
                  <a:lnTo>
                    <a:pt x="29393" y="31075"/>
                  </a:lnTo>
                  <a:lnTo>
                    <a:pt x="29412" y="31457"/>
                  </a:lnTo>
                  <a:lnTo>
                    <a:pt x="29450" y="31821"/>
                  </a:lnTo>
                  <a:lnTo>
                    <a:pt x="29507" y="32203"/>
                  </a:lnTo>
                  <a:lnTo>
                    <a:pt x="29603" y="32586"/>
                  </a:lnTo>
                  <a:lnTo>
                    <a:pt x="29718" y="32949"/>
                  </a:lnTo>
                  <a:lnTo>
                    <a:pt x="29832" y="33331"/>
                  </a:lnTo>
                  <a:lnTo>
                    <a:pt x="29985" y="33714"/>
                  </a:lnTo>
                  <a:lnTo>
                    <a:pt x="30215" y="34173"/>
                  </a:lnTo>
                  <a:lnTo>
                    <a:pt x="30483" y="34613"/>
                  </a:lnTo>
                  <a:lnTo>
                    <a:pt x="30769" y="35014"/>
                  </a:lnTo>
                  <a:lnTo>
                    <a:pt x="31075" y="35397"/>
                  </a:lnTo>
                  <a:lnTo>
                    <a:pt x="31420" y="35779"/>
                  </a:lnTo>
                  <a:lnTo>
                    <a:pt x="31802" y="36104"/>
                  </a:lnTo>
                  <a:lnTo>
                    <a:pt x="32204" y="36429"/>
                  </a:lnTo>
                  <a:lnTo>
                    <a:pt x="32605" y="36716"/>
                  </a:lnTo>
                  <a:lnTo>
                    <a:pt x="33045" y="37003"/>
                  </a:lnTo>
                  <a:lnTo>
                    <a:pt x="33504" y="37233"/>
                  </a:lnTo>
                  <a:lnTo>
                    <a:pt x="33963" y="37462"/>
                  </a:lnTo>
                  <a:lnTo>
                    <a:pt x="34441" y="37653"/>
                  </a:lnTo>
                  <a:lnTo>
                    <a:pt x="34938" y="37825"/>
                  </a:lnTo>
                  <a:lnTo>
                    <a:pt x="35435" y="37959"/>
                  </a:lnTo>
                  <a:lnTo>
                    <a:pt x="35933" y="38093"/>
                  </a:lnTo>
                  <a:lnTo>
                    <a:pt x="36430" y="38170"/>
                  </a:lnTo>
                  <a:lnTo>
                    <a:pt x="36927" y="38246"/>
                  </a:lnTo>
                  <a:lnTo>
                    <a:pt x="37405" y="38284"/>
                  </a:lnTo>
                  <a:lnTo>
                    <a:pt x="37902" y="38303"/>
                  </a:lnTo>
                  <a:lnTo>
                    <a:pt x="38380" y="38323"/>
                  </a:lnTo>
                  <a:lnTo>
                    <a:pt x="39164" y="38303"/>
                  </a:lnTo>
                  <a:lnTo>
                    <a:pt x="39929" y="38246"/>
                  </a:lnTo>
                  <a:lnTo>
                    <a:pt x="40694" y="38150"/>
                  </a:lnTo>
                  <a:lnTo>
                    <a:pt x="41478" y="38036"/>
                  </a:lnTo>
                  <a:lnTo>
                    <a:pt x="42243" y="37883"/>
                  </a:lnTo>
                  <a:lnTo>
                    <a:pt x="43008" y="37730"/>
                  </a:lnTo>
                  <a:lnTo>
                    <a:pt x="43754" y="37539"/>
                  </a:lnTo>
                  <a:lnTo>
                    <a:pt x="44519" y="37347"/>
                  </a:lnTo>
                  <a:lnTo>
                    <a:pt x="45896" y="36965"/>
                  </a:lnTo>
                  <a:lnTo>
                    <a:pt x="47253" y="36563"/>
                  </a:lnTo>
                  <a:lnTo>
                    <a:pt x="48611" y="36123"/>
                  </a:lnTo>
                  <a:lnTo>
                    <a:pt x="49969" y="35665"/>
                  </a:lnTo>
                  <a:lnTo>
                    <a:pt x="51307" y="35186"/>
                  </a:lnTo>
                  <a:lnTo>
                    <a:pt x="52646" y="34670"/>
                  </a:lnTo>
                  <a:lnTo>
                    <a:pt x="53966" y="34135"/>
                  </a:lnTo>
                  <a:lnTo>
                    <a:pt x="55266" y="33561"/>
                  </a:lnTo>
                  <a:lnTo>
                    <a:pt x="56566" y="32987"/>
                  </a:lnTo>
                  <a:lnTo>
                    <a:pt x="57867" y="32356"/>
                  </a:lnTo>
                  <a:lnTo>
                    <a:pt x="59129" y="31725"/>
                  </a:lnTo>
                  <a:lnTo>
                    <a:pt x="60391" y="31056"/>
                  </a:lnTo>
                  <a:lnTo>
                    <a:pt x="61653" y="30367"/>
                  </a:lnTo>
                  <a:lnTo>
                    <a:pt x="62877" y="29641"/>
                  </a:lnTo>
                  <a:lnTo>
                    <a:pt x="64101" y="28914"/>
                  </a:lnTo>
                  <a:lnTo>
                    <a:pt x="65305" y="28149"/>
                  </a:lnTo>
                  <a:lnTo>
                    <a:pt x="65650" y="27939"/>
                  </a:lnTo>
                  <a:lnTo>
                    <a:pt x="65994" y="27728"/>
                  </a:lnTo>
                  <a:lnTo>
                    <a:pt x="66357" y="27537"/>
                  </a:lnTo>
                  <a:lnTo>
                    <a:pt x="66740" y="27365"/>
                  </a:lnTo>
                  <a:lnTo>
                    <a:pt x="67122" y="27212"/>
                  </a:lnTo>
                  <a:lnTo>
                    <a:pt x="67485" y="27097"/>
                  </a:lnTo>
                  <a:lnTo>
                    <a:pt x="67868" y="27021"/>
                  </a:lnTo>
                  <a:lnTo>
                    <a:pt x="68059" y="27002"/>
                  </a:lnTo>
                  <a:lnTo>
                    <a:pt x="68403" y="27002"/>
                  </a:lnTo>
                  <a:lnTo>
                    <a:pt x="68575" y="27021"/>
                  </a:lnTo>
                  <a:lnTo>
                    <a:pt x="68748" y="27059"/>
                  </a:lnTo>
                  <a:lnTo>
                    <a:pt x="68901" y="27097"/>
                  </a:lnTo>
                  <a:lnTo>
                    <a:pt x="69054" y="27155"/>
                  </a:lnTo>
                  <a:lnTo>
                    <a:pt x="69206" y="27231"/>
                  </a:lnTo>
                  <a:lnTo>
                    <a:pt x="69359" y="27327"/>
                  </a:lnTo>
                  <a:lnTo>
                    <a:pt x="69493" y="27442"/>
                  </a:lnTo>
                  <a:lnTo>
                    <a:pt x="69627" y="27556"/>
                  </a:lnTo>
                  <a:lnTo>
                    <a:pt x="69723" y="27671"/>
                  </a:lnTo>
                  <a:lnTo>
                    <a:pt x="69818" y="27805"/>
                  </a:lnTo>
                  <a:lnTo>
                    <a:pt x="69914" y="27939"/>
                  </a:lnTo>
                  <a:lnTo>
                    <a:pt x="69971" y="28073"/>
                  </a:lnTo>
                  <a:lnTo>
                    <a:pt x="70029" y="28226"/>
                  </a:lnTo>
                  <a:lnTo>
                    <a:pt x="70067" y="28360"/>
                  </a:lnTo>
                  <a:lnTo>
                    <a:pt x="70105" y="28512"/>
                  </a:lnTo>
                  <a:lnTo>
                    <a:pt x="70124" y="28665"/>
                  </a:lnTo>
                  <a:lnTo>
                    <a:pt x="70124" y="28818"/>
                  </a:lnTo>
                  <a:lnTo>
                    <a:pt x="70124" y="29144"/>
                  </a:lnTo>
                  <a:lnTo>
                    <a:pt x="70067" y="29469"/>
                  </a:lnTo>
                  <a:lnTo>
                    <a:pt x="69971" y="29813"/>
                  </a:lnTo>
                  <a:lnTo>
                    <a:pt x="69857" y="30138"/>
                  </a:lnTo>
                  <a:lnTo>
                    <a:pt x="69704" y="30482"/>
                  </a:lnTo>
                  <a:lnTo>
                    <a:pt x="69532" y="30807"/>
                  </a:lnTo>
                  <a:lnTo>
                    <a:pt x="69340" y="31132"/>
                  </a:lnTo>
                  <a:lnTo>
                    <a:pt x="69130" y="31438"/>
                  </a:lnTo>
                  <a:lnTo>
                    <a:pt x="68901" y="31744"/>
                  </a:lnTo>
                  <a:lnTo>
                    <a:pt x="68671" y="32031"/>
                  </a:lnTo>
                  <a:lnTo>
                    <a:pt x="68442" y="32299"/>
                  </a:lnTo>
                  <a:lnTo>
                    <a:pt x="61634" y="39833"/>
                  </a:lnTo>
                  <a:lnTo>
                    <a:pt x="70545" y="39833"/>
                  </a:lnTo>
                  <a:lnTo>
                    <a:pt x="81828" y="26811"/>
                  </a:lnTo>
                  <a:lnTo>
                    <a:pt x="82267" y="26294"/>
                  </a:lnTo>
                  <a:lnTo>
                    <a:pt x="82497" y="26027"/>
                  </a:lnTo>
                  <a:lnTo>
                    <a:pt x="82688" y="25740"/>
                  </a:lnTo>
                  <a:lnTo>
                    <a:pt x="82879" y="25453"/>
                  </a:lnTo>
                  <a:lnTo>
                    <a:pt x="83032" y="25166"/>
                  </a:lnTo>
                  <a:lnTo>
                    <a:pt x="83185" y="24860"/>
                  </a:lnTo>
                  <a:lnTo>
                    <a:pt x="83300" y="24535"/>
                  </a:lnTo>
                  <a:lnTo>
                    <a:pt x="83357" y="24325"/>
                  </a:lnTo>
                  <a:lnTo>
                    <a:pt x="83396" y="24114"/>
                  </a:lnTo>
                  <a:lnTo>
                    <a:pt x="83415" y="23904"/>
                  </a:lnTo>
                  <a:lnTo>
                    <a:pt x="83415" y="23693"/>
                  </a:lnTo>
                  <a:lnTo>
                    <a:pt x="83415" y="23464"/>
                  </a:lnTo>
                  <a:lnTo>
                    <a:pt x="83396" y="23254"/>
                  </a:lnTo>
                  <a:lnTo>
                    <a:pt x="83357" y="23043"/>
                  </a:lnTo>
                  <a:lnTo>
                    <a:pt x="83300" y="22852"/>
                  </a:lnTo>
                  <a:lnTo>
                    <a:pt x="83243" y="22642"/>
                  </a:lnTo>
                  <a:lnTo>
                    <a:pt x="83166" y="22431"/>
                  </a:lnTo>
                  <a:lnTo>
                    <a:pt x="83090" y="22240"/>
                  </a:lnTo>
                  <a:lnTo>
                    <a:pt x="82994" y="22049"/>
                  </a:lnTo>
                  <a:lnTo>
                    <a:pt x="82765" y="21666"/>
                  </a:lnTo>
                  <a:lnTo>
                    <a:pt x="82497" y="21322"/>
                  </a:lnTo>
                  <a:lnTo>
                    <a:pt x="82210" y="20978"/>
                  </a:lnTo>
                  <a:lnTo>
                    <a:pt x="81866" y="20672"/>
                  </a:lnTo>
                  <a:lnTo>
                    <a:pt x="81503" y="20385"/>
                  </a:lnTo>
                  <a:lnTo>
                    <a:pt x="81120" y="20137"/>
                  </a:lnTo>
                  <a:lnTo>
                    <a:pt x="80719" y="19926"/>
                  </a:lnTo>
                  <a:lnTo>
                    <a:pt x="80298" y="19735"/>
                  </a:lnTo>
                  <a:lnTo>
                    <a:pt x="79877" y="19601"/>
                  </a:lnTo>
                  <a:lnTo>
                    <a:pt x="79437" y="19506"/>
                  </a:lnTo>
                  <a:lnTo>
                    <a:pt x="79131" y="19448"/>
                  </a:lnTo>
                  <a:lnTo>
                    <a:pt x="78844" y="19429"/>
                  </a:lnTo>
                  <a:lnTo>
                    <a:pt x="78538" y="19410"/>
                  </a:lnTo>
                  <a:lnTo>
                    <a:pt x="78252" y="19391"/>
                  </a:lnTo>
                  <a:lnTo>
                    <a:pt x="77869" y="19410"/>
                  </a:lnTo>
                  <a:lnTo>
                    <a:pt x="77506" y="19429"/>
                  </a:lnTo>
                  <a:lnTo>
                    <a:pt x="77143" y="19467"/>
                  </a:lnTo>
                  <a:lnTo>
                    <a:pt x="76779" y="19525"/>
                  </a:lnTo>
                  <a:lnTo>
                    <a:pt x="76416" y="19601"/>
                  </a:lnTo>
                  <a:lnTo>
                    <a:pt x="76053" y="19678"/>
                  </a:lnTo>
                  <a:lnTo>
                    <a:pt x="75326" y="19869"/>
                  </a:lnTo>
                  <a:lnTo>
                    <a:pt x="74599" y="20098"/>
                  </a:lnTo>
                  <a:lnTo>
                    <a:pt x="73892" y="20366"/>
                  </a:lnTo>
                  <a:lnTo>
                    <a:pt x="73203" y="20634"/>
                  </a:lnTo>
                  <a:lnTo>
                    <a:pt x="72496" y="20921"/>
                  </a:lnTo>
                  <a:lnTo>
                    <a:pt x="48286" y="30846"/>
                  </a:lnTo>
                  <a:lnTo>
                    <a:pt x="47617" y="31113"/>
                  </a:lnTo>
                  <a:lnTo>
                    <a:pt x="46947" y="31381"/>
                  </a:lnTo>
                  <a:lnTo>
                    <a:pt x="46259" y="31630"/>
                  </a:lnTo>
                  <a:lnTo>
                    <a:pt x="45571" y="31859"/>
                  </a:lnTo>
                  <a:lnTo>
                    <a:pt x="44882" y="32050"/>
                  </a:lnTo>
                  <a:lnTo>
                    <a:pt x="44538" y="32127"/>
                  </a:lnTo>
                  <a:lnTo>
                    <a:pt x="44194" y="32184"/>
                  </a:lnTo>
                  <a:lnTo>
                    <a:pt x="43830" y="32241"/>
                  </a:lnTo>
                  <a:lnTo>
                    <a:pt x="43486" y="32280"/>
                  </a:lnTo>
                  <a:lnTo>
                    <a:pt x="43123" y="32318"/>
                  </a:lnTo>
                  <a:lnTo>
                    <a:pt x="42626" y="32318"/>
                  </a:lnTo>
                  <a:lnTo>
                    <a:pt x="42262" y="32299"/>
                  </a:lnTo>
                  <a:lnTo>
                    <a:pt x="41880" y="32261"/>
                  </a:lnTo>
                  <a:lnTo>
                    <a:pt x="41516" y="32184"/>
                  </a:lnTo>
                  <a:lnTo>
                    <a:pt x="41153" y="32108"/>
                  </a:lnTo>
                  <a:lnTo>
                    <a:pt x="40790" y="31993"/>
                  </a:lnTo>
                  <a:lnTo>
                    <a:pt x="40446" y="31859"/>
                  </a:lnTo>
                  <a:lnTo>
                    <a:pt x="40121" y="31706"/>
                  </a:lnTo>
                  <a:lnTo>
                    <a:pt x="39795" y="31515"/>
                  </a:lnTo>
                  <a:lnTo>
                    <a:pt x="39470" y="31324"/>
                  </a:lnTo>
                  <a:lnTo>
                    <a:pt x="39183" y="31113"/>
                  </a:lnTo>
                  <a:lnTo>
                    <a:pt x="38916" y="30865"/>
                  </a:lnTo>
                  <a:lnTo>
                    <a:pt x="38667" y="30597"/>
                  </a:lnTo>
                  <a:lnTo>
                    <a:pt x="38457" y="30329"/>
                  </a:lnTo>
                  <a:lnTo>
                    <a:pt x="38246" y="30023"/>
                  </a:lnTo>
                  <a:lnTo>
                    <a:pt x="38093" y="29698"/>
                  </a:lnTo>
                  <a:lnTo>
                    <a:pt x="37960" y="29373"/>
                  </a:lnTo>
                  <a:lnTo>
                    <a:pt x="37864" y="29086"/>
                  </a:lnTo>
                  <a:lnTo>
                    <a:pt x="37807" y="28818"/>
                  </a:lnTo>
                  <a:lnTo>
                    <a:pt x="37768" y="28532"/>
                  </a:lnTo>
                  <a:lnTo>
                    <a:pt x="37749" y="28264"/>
                  </a:lnTo>
                  <a:lnTo>
                    <a:pt x="37749" y="27996"/>
                  </a:lnTo>
                  <a:lnTo>
                    <a:pt x="37788" y="27728"/>
                  </a:lnTo>
                  <a:lnTo>
                    <a:pt x="37826" y="27461"/>
                  </a:lnTo>
                  <a:lnTo>
                    <a:pt x="37883" y="27193"/>
                  </a:lnTo>
                  <a:lnTo>
                    <a:pt x="37960" y="26944"/>
                  </a:lnTo>
                  <a:lnTo>
                    <a:pt x="38055" y="26677"/>
                  </a:lnTo>
                  <a:lnTo>
                    <a:pt x="38151" y="26428"/>
                  </a:lnTo>
                  <a:lnTo>
                    <a:pt x="38266" y="26179"/>
                  </a:lnTo>
                  <a:lnTo>
                    <a:pt x="38399" y="25931"/>
                  </a:lnTo>
                  <a:lnTo>
                    <a:pt x="38552" y="25682"/>
                  </a:lnTo>
                  <a:lnTo>
                    <a:pt x="38725" y="25434"/>
                  </a:lnTo>
                  <a:lnTo>
                    <a:pt x="38897" y="25204"/>
                  </a:lnTo>
                  <a:lnTo>
                    <a:pt x="39260" y="24726"/>
                  </a:lnTo>
                  <a:lnTo>
                    <a:pt x="39681" y="24286"/>
                  </a:lnTo>
                  <a:lnTo>
                    <a:pt x="40101" y="23846"/>
                  </a:lnTo>
                  <a:lnTo>
                    <a:pt x="40579" y="23426"/>
                  </a:lnTo>
                  <a:lnTo>
                    <a:pt x="41058" y="23024"/>
                  </a:lnTo>
                  <a:lnTo>
                    <a:pt x="41536" y="22642"/>
                  </a:lnTo>
                  <a:lnTo>
                    <a:pt x="42033" y="22298"/>
                  </a:lnTo>
                  <a:lnTo>
                    <a:pt x="42530" y="21953"/>
                  </a:lnTo>
                  <a:lnTo>
                    <a:pt x="53105" y="14878"/>
                  </a:lnTo>
                  <a:lnTo>
                    <a:pt x="53105" y="14514"/>
                  </a:lnTo>
                  <a:lnTo>
                    <a:pt x="53143" y="14170"/>
                  </a:lnTo>
                  <a:lnTo>
                    <a:pt x="53181" y="13807"/>
                  </a:lnTo>
                  <a:lnTo>
                    <a:pt x="53239" y="13424"/>
                  </a:lnTo>
                  <a:lnTo>
                    <a:pt x="53315" y="13061"/>
                  </a:lnTo>
                  <a:lnTo>
                    <a:pt x="53411" y="12698"/>
                  </a:lnTo>
                  <a:lnTo>
                    <a:pt x="53507" y="12334"/>
                  </a:lnTo>
                  <a:lnTo>
                    <a:pt x="53621" y="11971"/>
                  </a:lnTo>
                  <a:lnTo>
                    <a:pt x="53736" y="11627"/>
                  </a:lnTo>
                  <a:lnTo>
                    <a:pt x="53870" y="11264"/>
                  </a:lnTo>
                  <a:lnTo>
                    <a:pt x="54023" y="10919"/>
                  </a:lnTo>
                  <a:lnTo>
                    <a:pt x="54176" y="10575"/>
                  </a:lnTo>
                  <a:lnTo>
                    <a:pt x="54348" y="10231"/>
                  </a:lnTo>
                  <a:lnTo>
                    <a:pt x="54520" y="9906"/>
                  </a:lnTo>
                  <a:lnTo>
                    <a:pt x="54711" y="9581"/>
                  </a:lnTo>
                  <a:lnTo>
                    <a:pt x="54903" y="9275"/>
                  </a:lnTo>
                  <a:lnTo>
                    <a:pt x="55648" y="8146"/>
                  </a:lnTo>
                  <a:lnTo>
                    <a:pt x="56432" y="7037"/>
                  </a:lnTo>
                  <a:lnTo>
                    <a:pt x="57197" y="5909"/>
                  </a:lnTo>
                  <a:lnTo>
                    <a:pt x="57580" y="5335"/>
                  </a:lnTo>
                  <a:lnTo>
                    <a:pt x="57943" y="4762"/>
                  </a:lnTo>
                  <a:lnTo>
                    <a:pt x="58287" y="4188"/>
                  </a:lnTo>
                  <a:lnTo>
                    <a:pt x="58593" y="3614"/>
                  </a:lnTo>
                  <a:lnTo>
                    <a:pt x="58880" y="3022"/>
                  </a:lnTo>
                  <a:lnTo>
                    <a:pt x="59148" y="2448"/>
                  </a:lnTo>
                  <a:lnTo>
                    <a:pt x="59358" y="1855"/>
                  </a:lnTo>
                  <a:lnTo>
                    <a:pt x="59549" y="1262"/>
                  </a:lnTo>
                  <a:lnTo>
                    <a:pt x="59626" y="956"/>
                  </a:lnTo>
                  <a:lnTo>
                    <a:pt x="59683" y="650"/>
                  </a:lnTo>
                  <a:lnTo>
                    <a:pt x="59722" y="363"/>
                  </a:lnTo>
                  <a:lnTo>
                    <a:pt x="59760" y="57"/>
                  </a:lnTo>
                  <a:lnTo>
                    <a:pt x="59741" y="57"/>
                  </a:lnTo>
                  <a:lnTo>
                    <a:pt x="59301" y="19"/>
                  </a:lnTo>
                  <a:lnTo>
                    <a:pt x="58880" y="0"/>
                  </a:ln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7864104" y="2703672"/>
              <a:ext cx="3240256" cy="1547352"/>
            </a:xfrm>
            <a:custGeom>
              <a:avLst/>
              <a:gdLst/>
              <a:ahLst/>
              <a:cxnLst/>
              <a:rect l="l" t="t" r="r" b="b"/>
              <a:pathLst>
                <a:path w="83415" h="39834" fill="none" extrusionOk="0">
                  <a:moveTo>
                    <a:pt x="58880" y="0"/>
                  </a:moveTo>
                  <a:lnTo>
                    <a:pt x="58880" y="0"/>
                  </a:lnTo>
                  <a:lnTo>
                    <a:pt x="58287" y="19"/>
                  </a:lnTo>
                  <a:lnTo>
                    <a:pt x="57694" y="77"/>
                  </a:lnTo>
                  <a:lnTo>
                    <a:pt x="57102" y="172"/>
                  </a:lnTo>
                  <a:lnTo>
                    <a:pt x="56509" y="306"/>
                  </a:lnTo>
                  <a:lnTo>
                    <a:pt x="55916" y="440"/>
                  </a:lnTo>
                  <a:lnTo>
                    <a:pt x="55342" y="612"/>
                  </a:lnTo>
                  <a:lnTo>
                    <a:pt x="54195" y="975"/>
                  </a:lnTo>
                  <a:lnTo>
                    <a:pt x="54195" y="975"/>
                  </a:lnTo>
                  <a:lnTo>
                    <a:pt x="52971" y="1377"/>
                  </a:lnTo>
                  <a:lnTo>
                    <a:pt x="51747" y="1817"/>
                  </a:lnTo>
                  <a:lnTo>
                    <a:pt x="50543" y="2276"/>
                  </a:lnTo>
                  <a:lnTo>
                    <a:pt x="49338" y="2754"/>
                  </a:lnTo>
                  <a:lnTo>
                    <a:pt x="48152" y="3251"/>
                  </a:lnTo>
                  <a:lnTo>
                    <a:pt x="46967" y="3748"/>
                  </a:lnTo>
                  <a:lnTo>
                    <a:pt x="45781" y="4284"/>
                  </a:lnTo>
                  <a:lnTo>
                    <a:pt x="44614" y="4819"/>
                  </a:lnTo>
                  <a:lnTo>
                    <a:pt x="43448" y="5374"/>
                  </a:lnTo>
                  <a:lnTo>
                    <a:pt x="42281" y="5966"/>
                  </a:lnTo>
                  <a:lnTo>
                    <a:pt x="41134" y="6559"/>
                  </a:lnTo>
                  <a:lnTo>
                    <a:pt x="40006" y="7152"/>
                  </a:lnTo>
                  <a:lnTo>
                    <a:pt x="38858" y="7783"/>
                  </a:lnTo>
                  <a:lnTo>
                    <a:pt x="37749" y="8414"/>
                  </a:lnTo>
                  <a:lnTo>
                    <a:pt x="36621" y="9064"/>
                  </a:lnTo>
                  <a:lnTo>
                    <a:pt x="35512" y="9734"/>
                  </a:lnTo>
                  <a:lnTo>
                    <a:pt x="35512" y="9734"/>
                  </a:lnTo>
                  <a:lnTo>
                    <a:pt x="34498" y="10365"/>
                  </a:lnTo>
                  <a:lnTo>
                    <a:pt x="33485" y="10996"/>
                  </a:lnTo>
                  <a:lnTo>
                    <a:pt x="32471" y="11646"/>
                  </a:lnTo>
                  <a:lnTo>
                    <a:pt x="31477" y="12315"/>
                  </a:lnTo>
                  <a:lnTo>
                    <a:pt x="30483" y="12985"/>
                  </a:lnTo>
                  <a:lnTo>
                    <a:pt x="29507" y="13654"/>
                  </a:lnTo>
                  <a:lnTo>
                    <a:pt x="27557" y="15050"/>
                  </a:lnTo>
                  <a:lnTo>
                    <a:pt x="25625" y="16465"/>
                  </a:lnTo>
                  <a:lnTo>
                    <a:pt x="23713" y="17918"/>
                  </a:lnTo>
                  <a:lnTo>
                    <a:pt x="21839" y="19410"/>
                  </a:lnTo>
                  <a:lnTo>
                    <a:pt x="19984" y="20921"/>
                  </a:lnTo>
                  <a:lnTo>
                    <a:pt x="18148" y="22470"/>
                  </a:lnTo>
                  <a:lnTo>
                    <a:pt x="16351" y="24038"/>
                  </a:lnTo>
                  <a:lnTo>
                    <a:pt x="14553" y="25625"/>
                  </a:lnTo>
                  <a:lnTo>
                    <a:pt x="12775" y="27231"/>
                  </a:lnTo>
                  <a:lnTo>
                    <a:pt x="11015" y="28857"/>
                  </a:lnTo>
                  <a:lnTo>
                    <a:pt x="9275" y="30501"/>
                  </a:lnTo>
                  <a:lnTo>
                    <a:pt x="7554" y="32165"/>
                  </a:lnTo>
                  <a:lnTo>
                    <a:pt x="5833" y="33829"/>
                  </a:lnTo>
                  <a:lnTo>
                    <a:pt x="5833" y="33829"/>
                  </a:lnTo>
                  <a:lnTo>
                    <a:pt x="5106" y="34555"/>
                  </a:lnTo>
                  <a:lnTo>
                    <a:pt x="3806" y="35856"/>
                  </a:lnTo>
                  <a:lnTo>
                    <a:pt x="2047" y="37672"/>
                  </a:lnTo>
                  <a:lnTo>
                    <a:pt x="1052" y="38705"/>
                  </a:lnTo>
                  <a:lnTo>
                    <a:pt x="1" y="39833"/>
                  </a:lnTo>
                  <a:lnTo>
                    <a:pt x="5910" y="39833"/>
                  </a:lnTo>
                  <a:lnTo>
                    <a:pt x="5910" y="39833"/>
                  </a:lnTo>
                  <a:lnTo>
                    <a:pt x="6923" y="38609"/>
                  </a:lnTo>
                  <a:lnTo>
                    <a:pt x="7956" y="37405"/>
                  </a:lnTo>
                  <a:lnTo>
                    <a:pt x="9007" y="36200"/>
                  </a:lnTo>
                  <a:lnTo>
                    <a:pt x="10059" y="35014"/>
                  </a:lnTo>
                  <a:lnTo>
                    <a:pt x="11149" y="33848"/>
                  </a:lnTo>
                  <a:lnTo>
                    <a:pt x="12239" y="32700"/>
                  </a:lnTo>
                  <a:lnTo>
                    <a:pt x="13348" y="31553"/>
                  </a:lnTo>
                  <a:lnTo>
                    <a:pt x="14477" y="30444"/>
                  </a:lnTo>
                  <a:lnTo>
                    <a:pt x="14477" y="30444"/>
                  </a:lnTo>
                  <a:lnTo>
                    <a:pt x="15222" y="29717"/>
                  </a:lnTo>
                  <a:lnTo>
                    <a:pt x="15949" y="29029"/>
                  </a:lnTo>
                  <a:lnTo>
                    <a:pt x="16695" y="28360"/>
                  </a:lnTo>
                  <a:lnTo>
                    <a:pt x="17460" y="27690"/>
                  </a:lnTo>
                  <a:lnTo>
                    <a:pt x="18206" y="27021"/>
                  </a:lnTo>
                  <a:lnTo>
                    <a:pt x="18971" y="26390"/>
                  </a:lnTo>
                  <a:lnTo>
                    <a:pt x="19755" y="25759"/>
                  </a:lnTo>
                  <a:lnTo>
                    <a:pt x="20519" y="25128"/>
                  </a:lnTo>
                  <a:lnTo>
                    <a:pt x="22088" y="23923"/>
                  </a:lnTo>
                  <a:lnTo>
                    <a:pt x="23675" y="22737"/>
                  </a:lnTo>
                  <a:lnTo>
                    <a:pt x="25281" y="21571"/>
                  </a:lnTo>
                  <a:lnTo>
                    <a:pt x="26887" y="20443"/>
                  </a:lnTo>
                  <a:lnTo>
                    <a:pt x="28494" y="19314"/>
                  </a:lnTo>
                  <a:lnTo>
                    <a:pt x="30119" y="18205"/>
                  </a:lnTo>
                  <a:lnTo>
                    <a:pt x="33370" y="15968"/>
                  </a:lnTo>
                  <a:lnTo>
                    <a:pt x="34996" y="14820"/>
                  </a:lnTo>
                  <a:lnTo>
                    <a:pt x="36621" y="13673"/>
                  </a:lnTo>
                  <a:lnTo>
                    <a:pt x="38246" y="12507"/>
                  </a:lnTo>
                  <a:lnTo>
                    <a:pt x="39853" y="11302"/>
                  </a:lnTo>
                  <a:lnTo>
                    <a:pt x="39853" y="11302"/>
                  </a:lnTo>
                  <a:lnTo>
                    <a:pt x="40599" y="10728"/>
                  </a:lnTo>
                  <a:lnTo>
                    <a:pt x="41000" y="10441"/>
                  </a:lnTo>
                  <a:lnTo>
                    <a:pt x="41383" y="10193"/>
                  </a:lnTo>
                  <a:lnTo>
                    <a:pt x="41803" y="9944"/>
                  </a:lnTo>
                  <a:lnTo>
                    <a:pt x="42224" y="9734"/>
                  </a:lnTo>
                  <a:lnTo>
                    <a:pt x="42434" y="9657"/>
                  </a:lnTo>
                  <a:lnTo>
                    <a:pt x="42664" y="9581"/>
                  </a:lnTo>
                  <a:lnTo>
                    <a:pt x="42874" y="9504"/>
                  </a:lnTo>
                  <a:lnTo>
                    <a:pt x="43104" y="9466"/>
                  </a:lnTo>
                  <a:lnTo>
                    <a:pt x="43104" y="9466"/>
                  </a:lnTo>
                  <a:lnTo>
                    <a:pt x="43371" y="9428"/>
                  </a:lnTo>
                  <a:lnTo>
                    <a:pt x="43620" y="9409"/>
                  </a:lnTo>
                  <a:lnTo>
                    <a:pt x="43620" y="9409"/>
                  </a:lnTo>
                  <a:lnTo>
                    <a:pt x="43830" y="9428"/>
                  </a:lnTo>
                  <a:lnTo>
                    <a:pt x="44041" y="9447"/>
                  </a:lnTo>
                  <a:lnTo>
                    <a:pt x="44251" y="9485"/>
                  </a:lnTo>
                  <a:lnTo>
                    <a:pt x="44442" y="9523"/>
                  </a:lnTo>
                  <a:lnTo>
                    <a:pt x="44653" y="9600"/>
                  </a:lnTo>
                  <a:lnTo>
                    <a:pt x="44844" y="9676"/>
                  </a:lnTo>
                  <a:lnTo>
                    <a:pt x="45016" y="9772"/>
                  </a:lnTo>
                  <a:lnTo>
                    <a:pt x="45188" y="9868"/>
                  </a:lnTo>
                  <a:lnTo>
                    <a:pt x="45360" y="9982"/>
                  </a:lnTo>
                  <a:lnTo>
                    <a:pt x="45513" y="10116"/>
                  </a:lnTo>
                  <a:lnTo>
                    <a:pt x="45647" y="10250"/>
                  </a:lnTo>
                  <a:lnTo>
                    <a:pt x="45762" y="10403"/>
                  </a:lnTo>
                  <a:lnTo>
                    <a:pt x="45877" y="10575"/>
                  </a:lnTo>
                  <a:lnTo>
                    <a:pt x="45953" y="10747"/>
                  </a:lnTo>
                  <a:lnTo>
                    <a:pt x="46029" y="10938"/>
                  </a:lnTo>
                  <a:lnTo>
                    <a:pt x="46068" y="11130"/>
                  </a:lnTo>
                  <a:lnTo>
                    <a:pt x="46068" y="11130"/>
                  </a:lnTo>
                  <a:lnTo>
                    <a:pt x="46087" y="11359"/>
                  </a:lnTo>
                  <a:lnTo>
                    <a:pt x="46087" y="11589"/>
                  </a:lnTo>
                  <a:lnTo>
                    <a:pt x="46049" y="11799"/>
                  </a:lnTo>
                  <a:lnTo>
                    <a:pt x="45991" y="12028"/>
                  </a:lnTo>
                  <a:lnTo>
                    <a:pt x="45915" y="12239"/>
                  </a:lnTo>
                  <a:lnTo>
                    <a:pt x="45800" y="12430"/>
                  </a:lnTo>
                  <a:lnTo>
                    <a:pt x="45685" y="12640"/>
                  </a:lnTo>
                  <a:lnTo>
                    <a:pt x="45551" y="12832"/>
                  </a:lnTo>
                  <a:lnTo>
                    <a:pt x="45398" y="13004"/>
                  </a:lnTo>
                  <a:lnTo>
                    <a:pt x="45226" y="13195"/>
                  </a:lnTo>
                  <a:lnTo>
                    <a:pt x="44882" y="13539"/>
                  </a:lnTo>
                  <a:lnTo>
                    <a:pt x="44500" y="13864"/>
                  </a:lnTo>
                  <a:lnTo>
                    <a:pt x="44117" y="14151"/>
                  </a:lnTo>
                  <a:lnTo>
                    <a:pt x="44117" y="14151"/>
                  </a:lnTo>
                  <a:lnTo>
                    <a:pt x="43085" y="14916"/>
                  </a:lnTo>
                  <a:lnTo>
                    <a:pt x="41899" y="15757"/>
                  </a:lnTo>
                  <a:lnTo>
                    <a:pt x="40618" y="16694"/>
                  </a:lnTo>
                  <a:lnTo>
                    <a:pt x="39260" y="17689"/>
                  </a:lnTo>
                  <a:lnTo>
                    <a:pt x="37864" y="18760"/>
                  </a:lnTo>
                  <a:lnTo>
                    <a:pt x="37176" y="19314"/>
                  </a:lnTo>
                  <a:lnTo>
                    <a:pt x="36468" y="19888"/>
                  </a:lnTo>
                  <a:lnTo>
                    <a:pt x="35780" y="20481"/>
                  </a:lnTo>
                  <a:lnTo>
                    <a:pt x="35110" y="21093"/>
                  </a:lnTo>
                  <a:lnTo>
                    <a:pt x="34460" y="21705"/>
                  </a:lnTo>
                  <a:lnTo>
                    <a:pt x="33810" y="22336"/>
                  </a:lnTo>
                  <a:lnTo>
                    <a:pt x="33198" y="22986"/>
                  </a:lnTo>
                  <a:lnTo>
                    <a:pt x="32624" y="23636"/>
                  </a:lnTo>
                  <a:lnTo>
                    <a:pt x="32070" y="24305"/>
                  </a:lnTo>
                  <a:lnTo>
                    <a:pt x="31573" y="24975"/>
                  </a:lnTo>
                  <a:lnTo>
                    <a:pt x="31094" y="25663"/>
                  </a:lnTo>
                  <a:lnTo>
                    <a:pt x="30884" y="26007"/>
                  </a:lnTo>
                  <a:lnTo>
                    <a:pt x="30674" y="26371"/>
                  </a:lnTo>
                  <a:lnTo>
                    <a:pt x="30483" y="26715"/>
                  </a:lnTo>
                  <a:lnTo>
                    <a:pt x="30310" y="27059"/>
                  </a:lnTo>
                  <a:lnTo>
                    <a:pt x="30138" y="27422"/>
                  </a:lnTo>
                  <a:lnTo>
                    <a:pt x="30004" y="27786"/>
                  </a:lnTo>
                  <a:lnTo>
                    <a:pt x="29851" y="28149"/>
                  </a:lnTo>
                  <a:lnTo>
                    <a:pt x="29737" y="28512"/>
                  </a:lnTo>
                  <a:lnTo>
                    <a:pt x="29641" y="28876"/>
                  </a:lnTo>
                  <a:lnTo>
                    <a:pt x="29546" y="29239"/>
                  </a:lnTo>
                  <a:lnTo>
                    <a:pt x="29488" y="29603"/>
                  </a:lnTo>
                  <a:lnTo>
                    <a:pt x="29431" y="29966"/>
                  </a:lnTo>
                  <a:lnTo>
                    <a:pt x="29393" y="30329"/>
                  </a:lnTo>
                  <a:lnTo>
                    <a:pt x="29373" y="30712"/>
                  </a:lnTo>
                  <a:lnTo>
                    <a:pt x="29393" y="31075"/>
                  </a:lnTo>
                  <a:lnTo>
                    <a:pt x="29412" y="31457"/>
                  </a:lnTo>
                  <a:lnTo>
                    <a:pt x="29450" y="31821"/>
                  </a:lnTo>
                  <a:lnTo>
                    <a:pt x="29507" y="32203"/>
                  </a:lnTo>
                  <a:lnTo>
                    <a:pt x="29603" y="32586"/>
                  </a:lnTo>
                  <a:lnTo>
                    <a:pt x="29718" y="32949"/>
                  </a:lnTo>
                  <a:lnTo>
                    <a:pt x="29832" y="33331"/>
                  </a:lnTo>
                  <a:lnTo>
                    <a:pt x="29985" y="33714"/>
                  </a:lnTo>
                  <a:lnTo>
                    <a:pt x="29985" y="33714"/>
                  </a:lnTo>
                  <a:lnTo>
                    <a:pt x="30215" y="34173"/>
                  </a:lnTo>
                  <a:lnTo>
                    <a:pt x="30483" y="34613"/>
                  </a:lnTo>
                  <a:lnTo>
                    <a:pt x="30769" y="35014"/>
                  </a:lnTo>
                  <a:lnTo>
                    <a:pt x="31075" y="35397"/>
                  </a:lnTo>
                  <a:lnTo>
                    <a:pt x="31420" y="35779"/>
                  </a:lnTo>
                  <a:lnTo>
                    <a:pt x="31802" y="36104"/>
                  </a:lnTo>
                  <a:lnTo>
                    <a:pt x="32204" y="36429"/>
                  </a:lnTo>
                  <a:lnTo>
                    <a:pt x="32605" y="36716"/>
                  </a:lnTo>
                  <a:lnTo>
                    <a:pt x="33045" y="37003"/>
                  </a:lnTo>
                  <a:lnTo>
                    <a:pt x="33504" y="37233"/>
                  </a:lnTo>
                  <a:lnTo>
                    <a:pt x="33963" y="37462"/>
                  </a:lnTo>
                  <a:lnTo>
                    <a:pt x="34441" y="37653"/>
                  </a:lnTo>
                  <a:lnTo>
                    <a:pt x="34938" y="37825"/>
                  </a:lnTo>
                  <a:lnTo>
                    <a:pt x="35435" y="37959"/>
                  </a:lnTo>
                  <a:lnTo>
                    <a:pt x="35933" y="38093"/>
                  </a:lnTo>
                  <a:lnTo>
                    <a:pt x="36430" y="38170"/>
                  </a:lnTo>
                  <a:lnTo>
                    <a:pt x="36430" y="38170"/>
                  </a:lnTo>
                  <a:lnTo>
                    <a:pt x="36927" y="38246"/>
                  </a:lnTo>
                  <a:lnTo>
                    <a:pt x="37405" y="38284"/>
                  </a:lnTo>
                  <a:lnTo>
                    <a:pt x="37902" y="38303"/>
                  </a:lnTo>
                  <a:lnTo>
                    <a:pt x="38380" y="38323"/>
                  </a:lnTo>
                  <a:lnTo>
                    <a:pt x="38380" y="38323"/>
                  </a:lnTo>
                  <a:lnTo>
                    <a:pt x="39164" y="38303"/>
                  </a:lnTo>
                  <a:lnTo>
                    <a:pt x="39929" y="38246"/>
                  </a:lnTo>
                  <a:lnTo>
                    <a:pt x="40694" y="38150"/>
                  </a:lnTo>
                  <a:lnTo>
                    <a:pt x="41478" y="38036"/>
                  </a:lnTo>
                  <a:lnTo>
                    <a:pt x="42243" y="37883"/>
                  </a:lnTo>
                  <a:lnTo>
                    <a:pt x="43008" y="37730"/>
                  </a:lnTo>
                  <a:lnTo>
                    <a:pt x="43754" y="37539"/>
                  </a:lnTo>
                  <a:lnTo>
                    <a:pt x="44519" y="37347"/>
                  </a:lnTo>
                  <a:lnTo>
                    <a:pt x="44519" y="37347"/>
                  </a:lnTo>
                  <a:lnTo>
                    <a:pt x="45896" y="36965"/>
                  </a:lnTo>
                  <a:lnTo>
                    <a:pt x="47253" y="36563"/>
                  </a:lnTo>
                  <a:lnTo>
                    <a:pt x="48611" y="36123"/>
                  </a:lnTo>
                  <a:lnTo>
                    <a:pt x="49969" y="35665"/>
                  </a:lnTo>
                  <a:lnTo>
                    <a:pt x="51307" y="35186"/>
                  </a:lnTo>
                  <a:lnTo>
                    <a:pt x="52646" y="34670"/>
                  </a:lnTo>
                  <a:lnTo>
                    <a:pt x="53966" y="34135"/>
                  </a:lnTo>
                  <a:lnTo>
                    <a:pt x="55266" y="33561"/>
                  </a:lnTo>
                  <a:lnTo>
                    <a:pt x="56566" y="32987"/>
                  </a:lnTo>
                  <a:lnTo>
                    <a:pt x="57867" y="32356"/>
                  </a:lnTo>
                  <a:lnTo>
                    <a:pt x="59129" y="31725"/>
                  </a:lnTo>
                  <a:lnTo>
                    <a:pt x="60391" y="31056"/>
                  </a:lnTo>
                  <a:lnTo>
                    <a:pt x="61653" y="30367"/>
                  </a:lnTo>
                  <a:lnTo>
                    <a:pt x="62877" y="29641"/>
                  </a:lnTo>
                  <a:lnTo>
                    <a:pt x="64101" y="28914"/>
                  </a:lnTo>
                  <a:lnTo>
                    <a:pt x="65305" y="28149"/>
                  </a:lnTo>
                  <a:lnTo>
                    <a:pt x="65305" y="28149"/>
                  </a:lnTo>
                  <a:lnTo>
                    <a:pt x="65650" y="27939"/>
                  </a:lnTo>
                  <a:lnTo>
                    <a:pt x="65994" y="27728"/>
                  </a:lnTo>
                  <a:lnTo>
                    <a:pt x="66357" y="27537"/>
                  </a:lnTo>
                  <a:lnTo>
                    <a:pt x="66740" y="27365"/>
                  </a:lnTo>
                  <a:lnTo>
                    <a:pt x="67122" y="27212"/>
                  </a:lnTo>
                  <a:lnTo>
                    <a:pt x="67485" y="27097"/>
                  </a:lnTo>
                  <a:lnTo>
                    <a:pt x="67868" y="27021"/>
                  </a:lnTo>
                  <a:lnTo>
                    <a:pt x="68059" y="27002"/>
                  </a:lnTo>
                  <a:lnTo>
                    <a:pt x="68231" y="27002"/>
                  </a:lnTo>
                  <a:lnTo>
                    <a:pt x="68231" y="27002"/>
                  </a:lnTo>
                  <a:lnTo>
                    <a:pt x="68403" y="27002"/>
                  </a:lnTo>
                  <a:lnTo>
                    <a:pt x="68575" y="27021"/>
                  </a:lnTo>
                  <a:lnTo>
                    <a:pt x="68748" y="27059"/>
                  </a:lnTo>
                  <a:lnTo>
                    <a:pt x="68901" y="27097"/>
                  </a:lnTo>
                  <a:lnTo>
                    <a:pt x="69054" y="27155"/>
                  </a:lnTo>
                  <a:lnTo>
                    <a:pt x="69206" y="27231"/>
                  </a:lnTo>
                  <a:lnTo>
                    <a:pt x="69359" y="27327"/>
                  </a:lnTo>
                  <a:lnTo>
                    <a:pt x="69493" y="27442"/>
                  </a:lnTo>
                  <a:lnTo>
                    <a:pt x="69493" y="27442"/>
                  </a:lnTo>
                  <a:lnTo>
                    <a:pt x="69627" y="27556"/>
                  </a:lnTo>
                  <a:lnTo>
                    <a:pt x="69723" y="27671"/>
                  </a:lnTo>
                  <a:lnTo>
                    <a:pt x="69818" y="27805"/>
                  </a:lnTo>
                  <a:lnTo>
                    <a:pt x="69914" y="27939"/>
                  </a:lnTo>
                  <a:lnTo>
                    <a:pt x="69971" y="28073"/>
                  </a:lnTo>
                  <a:lnTo>
                    <a:pt x="70029" y="28226"/>
                  </a:lnTo>
                  <a:lnTo>
                    <a:pt x="70067" y="28360"/>
                  </a:lnTo>
                  <a:lnTo>
                    <a:pt x="70105" y="28512"/>
                  </a:lnTo>
                  <a:lnTo>
                    <a:pt x="70124" y="28665"/>
                  </a:lnTo>
                  <a:lnTo>
                    <a:pt x="70124" y="28818"/>
                  </a:lnTo>
                  <a:lnTo>
                    <a:pt x="70124" y="29144"/>
                  </a:lnTo>
                  <a:lnTo>
                    <a:pt x="70067" y="29469"/>
                  </a:lnTo>
                  <a:lnTo>
                    <a:pt x="69971" y="29813"/>
                  </a:lnTo>
                  <a:lnTo>
                    <a:pt x="69857" y="30138"/>
                  </a:lnTo>
                  <a:lnTo>
                    <a:pt x="69704" y="30482"/>
                  </a:lnTo>
                  <a:lnTo>
                    <a:pt x="69532" y="30807"/>
                  </a:lnTo>
                  <a:lnTo>
                    <a:pt x="69340" y="31132"/>
                  </a:lnTo>
                  <a:lnTo>
                    <a:pt x="69130" y="31438"/>
                  </a:lnTo>
                  <a:lnTo>
                    <a:pt x="68901" y="31744"/>
                  </a:lnTo>
                  <a:lnTo>
                    <a:pt x="68671" y="32031"/>
                  </a:lnTo>
                  <a:lnTo>
                    <a:pt x="68442" y="32299"/>
                  </a:lnTo>
                  <a:lnTo>
                    <a:pt x="68442" y="32299"/>
                  </a:lnTo>
                  <a:lnTo>
                    <a:pt x="61634" y="39833"/>
                  </a:lnTo>
                  <a:lnTo>
                    <a:pt x="70545" y="39833"/>
                  </a:lnTo>
                  <a:lnTo>
                    <a:pt x="70545" y="39833"/>
                  </a:lnTo>
                  <a:lnTo>
                    <a:pt x="81828" y="26811"/>
                  </a:lnTo>
                  <a:lnTo>
                    <a:pt x="81828" y="26811"/>
                  </a:lnTo>
                  <a:lnTo>
                    <a:pt x="82267" y="26294"/>
                  </a:lnTo>
                  <a:lnTo>
                    <a:pt x="82497" y="26027"/>
                  </a:lnTo>
                  <a:lnTo>
                    <a:pt x="82688" y="25740"/>
                  </a:lnTo>
                  <a:lnTo>
                    <a:pt x="82879" y="25453"/>
                  </a:lnTo>
                  <a:lnTo>
                    <a:pt x="83032" y="25166"/>
                  </a:lnTo>
                  <a:lnTo>
                    <a:pt x="83185" y="24860"/>
                  </a:lnTo>
                  <a:lnTo>
                    <a:pt x="83300" y="24535"/>
                  </a:lnTo>
                  <a:lnTo>
                    <a:pt x="83300" y="24535"/>
                  </a:lnTo>
                  <a:lnTo>
                    <a:pt x="83357" y="24325"/>
                  </a:lnTo>
                  <a:lnTo>
                    <a:pt x="83396" y="24114"/>
                  </a:lnTo>
                  <a:lnTo>
                    <a:pt x="83415" y="23904"/>
                  </a:lnTo>
                  <a:lnTo>
                    <a:pt x="83415" y="23693"/>
                  </a:lnTo>
                  <a:lnTo>
                    <a:pt x="83415" y="23464"/>
                  </a:lnTo>
                  <a:lnTo>
                    <a:pt x="83396" y="23254"/>
                  </a:lnTo>
                  <a:lnTo>
                    <a:pt x="83357" y="23043"/>
                  </a:lnTo>
                  <a:lnTo>
                    <a:pt x="83300" y="22852"/>
                  </a:lnTo>
                  <a:lnTo>
                    <a:pt x="83243" y="22642"/>
                  </a:lnTo>
                  <a:lnTo>
                    <a:pt x="83166" y="22431"/>
                  </a:lnTo>
                  <a:lnTo>
                    <a:pt x="83090" y="22240"/>
                  </a:lnTo>
                  <a:lnTo>
                    <a:pt x="82994" y="22049"/>
                  </a:lnTo>
                  <a:lnTo>
                    <a:pt x="82765" y="21666"/>
                  </a:lnTo>
                  <a:lnTo>
                    <a:pt x="82497" y="21322"/>
                  </a:lnTo>
                  <a:lnTo>
                    <a:pt x="82210" y="20978"/>
                  </a:lnTo>
                  <a:lnTo>
                    <a:pt x="81866" y="20672"/>
                  </a:lnTo>
                  <a:lnTo>
                    <a:pt x="81503" y="20385"/>
                  </a:lnTo>
                  <a:lnTo>
                    <a:pt x="81120" y="20137"/>
                  </a:lnTo>
                  <a:lnTo>
                    <a:pt x="80719" y="19926"/>
                  </a:lnTo>
                  <a:lnTo>
                    <a:pt x="80298" y="19735"/>
                  </a:lnTo>
                  <a:lnTo>
                    <a:pt x="79877" y="19601"/>
                  </a:lnTo>
                  <a:lnTo>
                    <a:pt x="79437" y="19506"/>
                  </a:lnTo>
                  <a:lnTo>
                    <a:pt x="79437" y="19506"/>
                  </a:lnTo>
                  <a:lnTo>
                    <a:pt x="79131" y="19448"/>
                  </a:lnTo>
                  <a:lnTo>
                    <a:pt x="78844" y="19429"/>
                  </a:lnTo>
                  <a:lnTo>
                    <a:pt x="78538" y="19410"/>
                  </a:lnTo>
                  <a:lnTo>
                    <a:pt x="78252" y="19391"/>
                  </a:lnTo>
                  <a:lnTo>
                    <a:pt x="78252" y="19391"/>
                  </a:lnTo>
                  <a:lnTo>
                    <a:pt x="77869" y="19410"/>
                  </a:lnTo>
                  <a:lnTo>
                    <a:pt x="77506" y="19429"/>
                  </a:lnTo>
                  <a:lnTo>
                    <a:pt x="77143" y="19467"/>
                  </a:lnTo>
                  <a:lnTo>
                    <a:pt x="76779" y="19525"/>
                  </a:lnTo>
                  <a:lnTo>
                    <a:pt x="76416" y="19601"/>
                  </a:lnTo>
                  <a:lnTo>
                    <a:pt x="76053" y="19678"/>
                  </a:lnTo>
                  <a:lnTo>
                    <a:pt x="75326" y="19869"/>
                  </a:lnTo>
                  <a:lnTo>
                    <a:pt x="74599" y="20098"/>
                  </a:lnTo>
                  <a:lnTo>
                    <a:pt x="73892" y="20366"/>
                  </a:lnTo>
                  <a:lnTo>
                    <a:pt x="73203" y="20634"/>
                  </a:lnTo>
                  <a:lnTo>
                    <a:pt x="72496" y="20921"/>
                  </a:lnTo>
                  <a:lnTo>
                    <a:pt x="72496" y="20921"/>
                  </a:lnTo>
                  <a:lnTo>
                    <a:pt x="48286" y="30846"/>
                  </a:lnTo>
                  <a:lnTo>
                    <a:pt x="48286" y="30846"/>
                  </a:lnTo>
                  <a:lnTo>
                    <a:pt x="47617" y="31113"/>
                  </a:lnTo>
                  <a:lnTo>
                    <a:pt x="46947" y="31381"/>
                  </a:lnTo>
                  <a:lnTo>
                    <a:pt x="46259" y="31630"/>
                  </a:lnTo>
                  <a:lnTo>
                    <a:pt x="45571" y="31859"/>
                  </a:lnTo>
                  <a:lnTo>
                    <a:pt x="44882" y="32050"/>
                  </a:lnTo>
                  <a:lnTo>
                    <a:pt x="44538" y="32127"/>
                  </a:lnTo>
                  <a:lnTo>
                    <a:pt x="44194" y="32184"/>
                  </a:lnTo>
                  <a:lnTo>
                    <a:pt x="43830" y="32241"/>
                  </a:lnTo>
                  <a:lnTo>
                    <a:pt x="43486" y="32280"/>
                  </a:lnTo>
                  <a:lnTo>
                    <a:pt x="43123" y="32318"/>
                  </a:lnTo>
                  <a:lnTo>
                    <a:pt x="42759" y="32318"/>
                  </a:lnTo>
                  <a:lnTo>
                    <a:pt x="42759" y="32318"/>
                  </a:lnTo>
                  <a:lnTo>
                    <a:pt x="42626" y="32318"/>
                  </a:lnTo>
                  <a:lnTo>
                    <a:pt x="42626" y="32318"/>
                  </a:lnTo>
                  <a:lnTo>
                    <a:pt x="42262" y="32299"/>
                  </a:lnTo>
                  <a:lnTo>
                    <a:pt x="41880" y="32261"/>
                  </a:lnTo>
                  <a:lnTo>
                    <a:pt x="41516" y="32184"/>
                  </a:lnTo>
                  <a:lnTo>
                    <a:pt x="41153" y="32108"/>
                  </a:lnTo>
                  <a:lnTo>
                    <a:pt x="40790" y="31993"/>
                  </a:lnTo>
                  <a:lnTo>
                    <a:pt x="40446" y="31859"/>
                  </a:lnTo>
                  <a:lnTo>
                    <a:pt x="40121" y="31706"/>
                  </a:lnTo>
                  <a:lnTo>
                    <a:pt x="39795" y="31515"/>
                  </a:lnTo>
                  <a:lnTo>
                    <a:pt x="39470" y="31324"/>
                  </a:lnTo>
                  <a:lnTo>
                    <a:pt x="39183" y="31113"/>
                  </a:lnTo>
                  <a:lnTo>
                    <a:pt x="38916" y="30865"/>
                  </a:lnTo>
                  <a:lnTo>
                    <a:pt x="38667" y="30597"/>
                  </a:lnTo>
                  <a:lnTo>
                    <a:pt x="38457" y="30329"/>
                  </a:lnTo>
                  <a:lnTo>
                    <a:pt x="38246" y="30023"/>
                  </a:lnTo>
                  <a:lnTo>
                    <a:pt x="38093" y="29698"/>
                  </a:lnTo>
                  <a:lnTo>
                    <a:pt x="37960" y="29373"/>
                  </a:lnTo>
                  <a:lnTo>
                    <a:pt x="37960" y="29373"/>
                  </a:lnTo>
                  <a:lnTo>
                    <a:pt x="37864" y="29086"/>
                  </a:lnTo>
                  <a:lnTo>
                    <a:pt x="37807" y="28818"/>
                  </a:lnTo>
                  <a:lnTo>
                    <a:pt x="37768" y="28532"/>
                  </a:lnTo>
                  <a:lnTo>
                    <a:pt x="37749" y="28264"/>
                  </a:lnTo>
                  <a:lnTo>
                    <a:pt x="37749" y="27996"/>
                  </a:lnTo>
                  <a:lnTo>
                    <a:pt x="37788" y="27728"/>
                  </a:lnTo>
                  <a:lnTo>
                    <a:pt x="37826" y="27461"/>
                  </a:lnTo>
                  <a:lnTo>
                    <a:pt x="37883" y="27193"/>
                  </a:lnTo>
                  <a:lnTo>
                    <a:pt x="37960" y="26944"/>
                  </a:lnTo>
                  <a:lnTo>
                    <a:pt x="38055" y="26677"/>
                  </a:lnTo>
                  <a:lnTo>
                    <a:pt x="38151" y="26428"/>
                  </a:lnTo>
                  <a:lnTo>
                    <a:pt x="38266" y="26179"/>
                  </a:lnTo>
                  <a:lnTo>
                    <a:pt x="38399" y="25931"/>
                  </a:lnTo>
                  <a:lnTo>
                    <a:pt x="38552" y="25682"/>
                  </a:lnTo>
                  <a:lnTo>
                    <a:pt x="38725" y="25434"/>
                  </a:lnTo>
                  <a:lnTo>
                    <a:pt x="38897" y="25204"/>
                  </a:lnTo>
                  <a:lnTo>
                    <a:pt x="39260" y="24726"/>
                  </a:lnTo>
                  <a:lnTo>
                    <a:pt x="39681" y="24286"/>
                  </a:lnTo>
                  <a:lnTo>
                    <a:pt x="40101" y="23846"/>
                  </a:lnTo>
                  <a:lnTo>
                    <a:pt x="40579" y="23426"/>
                  </a:lnTo>
                  <a:lnTo>
                    <a:pt x="41058" y="23024"/>
                  </a:lnTo>
                  <a:lnTo>
                    <a:pt x="41536" y="22642"/>
                  </a:lnTo>
                  <a:lnTo>
                    <a:pt x="42033" y="22298"/>
                  </a:lnTo>
                  <a:lnTo>
                    <a:pt x="42530" y="21953"/>
                  </a:lnTo>
                  <a:lnTo>
                    <a:pt x="42530" y="21953"/>
                  </a:lnTo>
                  <a:lnTo>
                    <a:pt x="53105" y="14878"/>
                  </a:lnTo>
                  <a:lnTo>
                    <a:pt x="53105" y="14878"/>
                  </a:lnTo>
                  <a:lnTo>
                    <a:pt x="53105" y="14514"/>
                  </a:lnTo>
                  <a:lnTo>
                    <a:pt x="53143" y="14170"/>
                  </a:lnTo>
                  <a:lnTo>
                    <a:pt x="53181" y="13807"/>
                  </a:lnTo>
                  <a:lnTo>
                    <a:pt x="53239" y="13424"/>
                  </a:lnTo>
                  <a:lnTo>
                    <a:pt x="53315" y="13061"/>
                  </a:lnTo>
                  <a:lnTo>
                    <a:pt x="53411" y="12698"/>
                  </a:lnTo>
                  <a:lnTo>
                    <a:pt x="53507" y="12334"/>
                  </a:lnTo>
                  <a:lnTo>
                    <a:pt x="53621" y="11971"/>
                  </a:lnTo>
                  <a:lnTo>
                    <a:pt x="53736" y="11627"/>
                  </a:lnTo>
                  <a:lnTo>
                    <a:pt x="53870" y="11264"/>
                  </a:lnTo>
                  <a:lnTo>
                    <a:pt x="54023" y="10919"/>
                  </a:lnTo>
                  <a:lnTo>
                    <a:pt x="54176" y="10575"/>
                  </a:lnTo>
                  <a:lnTo>
                    <a:pt x="54348" y="10231"/>
                  </a:lnTo>
                  <a:lnTo>
                    <a:pt x="54520" y="9906"/>
                  </a:lnTo>
                  <a:lnTo>
                    <a:pt x="54711" y="9581"/>
                  </a:lnTo>
                  <a:lnTo>
                    <a:pt x="54903" y="9275"/>
                  </a:lnTo>
                  <a:lnTo>
                    <a:pt x="54903" y="9275"/>
                  </a:lnTo>
                  <a:lnTo>
                    <a:pt x="55648" y="8146"/>
                  </a:lnTo>
                  <a:lnTo>
                    <a:pt x="56432" y="7037"/>
                  </a:lnTo>
                  <a:lnTo>
                    <a:pt x="57197" y="5909"/>
                  </a:lnTo>
                  <a:lnTo>
                    <a:pt x="57580" y="5335"/>
                  </a:lnTo>
                  <a:lnTo>
                    <a:pt x="57943" y="4762"/>
                  </a:lnTo>
                  <a:lnTo>
                    <a:pt x="58287" y="4188"/>
                  </a:lnTo>
                  <a:lnTo>
                    <a:pt x="58593" y="3614"/>
                  </a:lnTo>
                  <a:lnTo>
                    <a:pt x="58880" y="3022"/>
                  </a:lnTo>
                  <a:lnTo>
                    <a:pt x="59148" y="2448"/>
                  </a:lnTo>
                  <a:lnTo>
                    <a:pt x="59358" y="1855"/>
                  </a:lnTo>
                  <a:lnTo>
                    <a:pt x="59549" y="1262"/>
                  </a:lnTo>
                  <a:lnTo>
                    <a:pt x="59626" y="956"/>
                  </a:lnTo>
                  <a:lnTo>
                    <a:pt x="59683" y="650"/>
                  </a:lnTo>
                  <a:lnTo>
                    <a:pt x="59722" y="363"/>
                  </a:lnTo>
                  <a:lnTo>
                    <a:pt x="59760" y="57"/>
                  </a:lnTo>
                  <a:lnTo>
                    <a:pt x="59760" y="57"/>
                  </a:lnTo>
                  <a:lnTo>
                    <a:pt x="59741" y="57"/>
                  </a:lnTo>
                  <a:lnTo>
                    <a:pt x="59741" y="57"/>
                  </a:lnTo>
                  <a:lnTo>
                    <a:pt x="59301" y="19"/>
                  </a:lnTo>
                  <a:lnTo>
                    <a:pt x="588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3" name="Google Shape;433;p11"/>
          <p:cNvGrpSpPr/>
          <p:nvPr/>
        </p:nvGrpSpPr>
        <p:grpSpPr>
          <a:xfrm rot="-1487493">
            <a:off x="8715814" y="4292979"/>
            <a:ext cx="5986013" cy="2480541"/>
            <a:chOff x="-228590" y="-381000"/>
            <a:chExt cx="4489705" cy="1860486"/>
          </a:xfrm>
        </p:grpSpPr>
        <p:sp>
          <p:nvSpPr>
            <p:cNvPr id="434" name="Google Shape;434;p11"/>
            <p:cNvSpPr/>
            <p:nvPr/>
          </p:nvSpPr>
          <p:spPr>
            <a:xfrm>
              <a:off x="-217442" y="167613"/>
              <a:ext cx="4478557" cy="1311873"/>
            </a:xfrm>
            <a:custGeom>
              <a:avLst/>
              <a:gdLst/>
              <a:ahLst/>
              <a:cxnLst/>
              <a:rect l="l" t="t" r="r" b="b"/>
              <a:pathLst>
                <a:path w="115293" h="33772" extrusionOk="0">
                  <a:moveTo>
                    <a:pt x="104450" y="0"/>
                  </a:moveTo>
                  <a:lnTo>
                    <a:pt x="104373" y="19"/>
                  </a:lnTo>
                  <a:lnTo>
                    <a:pt x="104297" y="77"/>
                  </a:lnTo>
                  <a:lnTo>
                    <a:pt x="104259" y="134"/>
                  </a:lnTo>
                  <a:lnTo>
                    <a:pt x="104239" y="230"/>
                  </a:lnTo>
                  <a:lnTo>
                    <a:pt x="104259" y="306"/>
                  </a:lnTo>
                  <a:lnTo>
                    <a:pt x="104297" y="383"/>
                  </a:lnTo>
                  <a:lnTo>
                    <a:pt x="104373" y="440"/>
                  </a:lnTo>
                  <a:lnTo>
                    <a:pt x="104756" y="440"/>
                  </a:lnTo>
                  <a:lnTo>
                    <a:pt x="105559" y="459"/>
                  </a:lnTo>
                  <a:lnTo>
                    <a:pt x="105578" y="459"/>
                  </a:lnTo>
                  <a:lnTo>
                    <a:pt x="105655" y="440"/>
                  </a:lnTo>
                  <a:lnTo>
                    <a:pt x="105731" y="383"/>
                  </a:lnTo>
                  <a:lnTo>
                    <a:pt x="105769" y="325"/>
                  </a:lnTo>
                  <a:lnTo>
                    <a:pt x="105788" y="230"/>
                  </a:lnTo>
                  <a:lnTo>
                    <a:pt x="105769" y="153"/>
                  </a:lnTo>
                  <a:lnTo>
                    <a:pt x="105731" y="77"/>
                  </a:lnTo>
                  <a:lnTo>
                    <a:pt x="105655" y="38"/>
                  </a:lnTo>
                  <a:lnTo>
                    <a:pt x="105578" y="19"/>
                  </a:lnTo>
                  <a:lnTo>
                    <a:pt x="104756" y="0"/>
                  </a:lnTo>
                  <a:close/>
                  <a:moveTo>
                    <a:pt x="102901" y="38"/>
                  </a:moveTo>
                  <a:lnTo>
                    <a:pt x="101792" y="115"/>
                  </a:lnTo>
                  <a:lnTo>
                    <a:pt x="101696" y="134"/>
                  </a:lnTo>
                  <a:lnTo>
                    <a:pt x="101639" y="172"/>
                  </a:lnTo>
                  <a:lnTo>
                    <a:pt x="101600" y="249"/>
                  </a:lnTo>
                  <a:lnTo>
                    <a:pt x="101581" y="344"/>
                  </a:lnTo>
                  <a:lnTo>
                    <a:pt x="101600" y="421"/>
                  </a:lnTo>
                  <a:lnTo>
                    <a:pt x="101658" y="497"/>
                  </a:lnTo>
                  <a:lnTo>
                    <a:pt x="101715" y="536"/>
                  </a:lnTo>
                  <a:lnTo>
                    <a:pt x="101811" y="555"/>
                  </a:lnTo>
                  <a:lnTo>
                    <a:pt x="102920" y="478"/>
                  </a:lnTo>
                  <a:lnTo>
                    <a:pt x="102996" y="459"/>
                  </a:lnTo>
                  <a:lnTo>
                    <a:pt x="103073" y="421"/>
                  </a:lnTo>
                  <a:lnTo>
                    <a:pt x="103111" y="344"/>
                  </a:lnTo>
                  <a:lnTo>
                    <a:pt x="103130" y="249"/>
                  </a:lnTo>
                  <a:lnTo>
                    <a:pt x="103111" y="172"/>
                  </a:lnTo>
                  <a:lnTo>
                    <a:pt x="103054" y="96"/>
                  </a:lnTo>
                  <a:lnTo>
                    <a:pt x="102996" y="58"/>
                  </a:lnTo>
                  <a:lnTo>
                    <a:pt x="102901" y="38"/>
                  </a:lnTo>
                  <a:close/>
                  <a:moveTo>
                    <a:pt x="107051" y="77"/>
                  </a:moveTo>
                  <a:lnTo>
                    <a:pt x="106974" y="134"/>
                  </a:lnTo>
                  <a:lnTo>
                    <a:pt x="106917" y="191"/>
                  </a:lnTo>
                  <a:lnTo>
                    <a:pt x="106898" y="287"/>
                  </a:lnTo>
                  <a:lnTo>
                    <a:pt x="106917" y="364"/>
                  </a:lnTo>
                  <a:lnTo>
                    <a:pt x="106955" y="440"/>
                  </a:lnTo>
                  <a:lnTo>
                    <a:pt x="107031" y="497"/>
                  </a:lnTo>
                  <a:lnTo>
                    <a:pt x="107108" y="517"/>
                  </a:lnTo>
                  <a:lnTo>
                    <a:pt x="108198" y="593"/>
                  </a:lnTo>
                  <a:lnTo>
                    <a:pt x="108217" y="593"/>
                  </a:lnTo>
                  <a:lnTo>
                    <a:pt x="108313" y="574"/>
                  </a:lnTo>
                  <a:lnTo>
                    <a:pt x="108370" y="536"/>
                  </a:lnTo>
                  <a:lnTo>
                    <a:pt x="108427" y="459"/>
                  </a:lnTo>
                  <a:lnTo>
                    <a:pt x="108447" y="383"/>
                  </a:lnTo>
                  <a:lnTo>
                    <a:pt x="108427" y="287"/>
                  </a:lnTo>
                  <a:lnTo>
                    <a:pt x="108389" y="230"/>
                  </a:lnTo>
                  <a:lnTo>
                    <a:pt x="108332" y="172"/>
                  </a:lnTo>
                  <a:lnTo>
                    <a:pt x="108236" y="153"/>
                  </a:lnTo>
                  <a:lnTo>
                    <a:pt x="107127" y="77"/>
                  </a:lnTo>
                  <a:close/>
                  <a:moveTo>
                    <a:pt x="100243" y="230"/>
                  </a:moveTo>
                  <a:lnTo>
                    <a:pt x="99134" y="364"/>
                  </a:lnTo>
                  <a:lnTo>
                    <a:pt x="99038" y="402"/>
                  </a:lnTo>
                  <a:lnTo>
                    <a:pt x="98981" y="459"/>
                  </a:lnTo>
                  <a:lnTo>
                    <a:pt x="98942" y="536"/>
                  </a:lnTo>
                  <a:lnTo>
                    <a:pt x="98942" y="612"/>
                  </a:lnTo>
                  <a:lnTo>
                    <a:pt x="98962" y="689"/>
                  </a:lnTo>
                  <a:lnTo>
                    <a:pt x="99000" y="746"/>
                  </a:lnTo>
                  <a:lnTo>
                    <a:pt x="99076" y="784"/>
                  </a:lnTo>
                  <a:lnTo>
                    <a:pt x="99153" y="803"/>
                  </a:lnTo>
                  <a:lnTo>
                    <a:pt x="99191" y="803"/>
                  </a:lnTo>
                  <a:lnTo>
                    <a:pt x="100281" y="689"/>
                  </a:lnTo>
                  <a:lnTo>
                    <a:pt x="100358" y="650"/>
                  </a:lnTo>
                  <a:lnTo>
                    <a:pt x="100434" y="593"/>
                  </a:lnTo>
                  <a:lnTo>
                    <a:pt x="100472" y="517"/>
                  </a:lnTo>
                  <a:lnTo>
                    <a:pt x="100472" y="440"/>
                  </a:lnTo>
                  <a:lnTo>
                    <a:pt x="100453" y="344"/>
                  </a:lnTo>
                  <a:lnTo>
                    <a:pt x="100396" y="287"/>
                  </a:lnTo>
                  <a:lnTo>
                    <a:pt x="100319" y="249"/>
                  </a:lnTo>
                  <a:lnTo>
                    <a:pt x="100243" y="230"/>
                  </a:lnTo>
                  <a:close/>
                  <a:moveTo>
                    <a:pt x="109709" y="306"/>
                  </a:moveTo>
                  <a:lnTo>
                    <a:pt x="109632" y="344"/>
                  </a:lnTo>
                  <a:lnTo>
                    <a:pt x="109575" y="402"/>
                  </a:lnTo>
                  <a:lnTo>
                    <a:pt x="109556" y="497"/>
                  </a:lnTo>
                  <a:lnTo>
                    <a:pt x="109556" y="574"/>
                  </a:lnTo>
                  <a:lnTo>
                    <a:pt x="109594" y="650"/>
                  </a:lnTo>
                  <a:lnTo>
                    <a:pt x="109651" y="708"/>
                  </a:lnTo>
                  <a:lnTo>
                    <a:pt x="109747" y="746"/>
                  </a:lnTo>
                  <a:lnTo>
                    <a:pt x="110837" y="880"/>
                  </a:lnTo>
                  <a:lnTo>
                    <a:pt x="110952" y="880"/>
                  </a:lnTo>
                  <a:lnTo>
                    <a:pt x="111009" y="823"/>
                  </a:lnTo>
                  <a:lnTo>
                    <a:pt x="111066" y="765"/>
                  </a:lnTo>
                  <a:lnTo>
                    <a:pt x="111085" y="689"/>
                  </a:lnTo>
                  <a:lnTo>
                    <a:pt x="111085" y="612"/>
                  </a:lnTo>
                  <a:lnTo>
                    <a:pt x="111047" y="536"/>
                  </a:lnTo>
                  <a:lnTo>
                    <a:pt x="110990" y="478"/>
                  </a:lnTo>
                  <a:lnTo>
                    <a:pt x="110894" y="440"/>
                  </a:lnTo>
                  <a:lnTo>
                    <a:pt x="109804" y="306"/>
                  </a:lnTo>
                  <a:close/>
                  <a:moveTo>
                    <a:pt x="97585" y="593"/>
                  </a:moveTo>
                  <a:lnTo>
                    <a:pt x="96495" y="784"/>
                  </a:lnTo>
                  <a:lnTo>
                    <a:pt x="96399" y="823"/>
                  </a:lnTo>
                  <a:lnTo>
                    <a:pt x="96342" y="880"/>
                  </a:lnTo>
                  <a:lnTo>
                    <a:pt x="96303" y="956"/>
                  </a:lnTo>
                  <a:lnTo>
                    <a:pt x="96303" y="1052"/>
                  </a:lnTo>
                  <a:lnTo>
                    <a:pt x="96342" y="1109"/>
                  </a:lnTo>
                  <a:lnTo>
                    <a:pt x="96380" y="1167"/>
                  </a:lnTo>
                  <a:lnTo>
                    <a:pt x="96456" y="1205"/>
                  </a:lnTo>
                  <a:lnTo>
                    <a:pt x="96533" y="1224"/>
                  </a:lnTo>
                  <a:lnTo>
                    <a:pt x="96571" y="1224"/>
                  </a:lnTo>
                  <a:lnTo>
                    <a:pt x="97661" y="1033"/>
                  </a:lnTo>
                  <a:lnTo>
                    <a:pt x="97738" y="995"/>
                  </a:lnTo>
                  <a:lnTo>
                    <a:pt x="97795" y="937"/>
                  </a:lnTo>
                  <a:lnTo>
                    <a:pt x="97833" y="861"/>
                  </a:lnTo>
                  <a:lnTo>
                    <a:pt x="97833" y="765"/>
                  </a:lnTo>
                  <a:lnTo>
                    <a:pt x="97814" y="689"/>
                  </a:lnTo>
                  <a:lnTo>
                    <a:pt x="97757" y="631"/>
                  </a:lnTo>
                  <a:lnTo>
                    <a:pt x="97680" y="593"/>
                  </a:lnTo>
                  <a:close/>
                  <a:moveTo>
                    <a:pt x="112348" y="689"/>
                  </a:moveTo>
                  <a:lnTo>
                    <a:pt x="112271" y="727"/>
                  </a:lnTo>
                  <a:lnTo>
                    <a:pt x="112214" y="784"/>
                  </a:lnTo>
                  <a:lnTo>
                    <a:pt x="112175" y="880"/>
                  </a:lnTo>
                  <a:lnTo>
                    <a:pt x="112175" y="956"/>
                  </a:lnTo>
                  <a:lnTo>
                    <a:pt x="112214" y="1033"/>
                  </a:lnTo>
                  <a:lnTo>
                    <a:pt x="112271" y="1090"/>
                  </a:lnTo>
                  <a:lnTo>
                    <a:pt x="112367" y="1128"/>
                  </a:lnTo>
                  <a:lnTo>
                    <a:pt x="113438" y="1339"/>
                  </a:lnTo>
                  <a:lnTo>
                    <a:pt x="113495" y="1358"/>
                  </a:lnTo>
                  <a:lnTo>
                    <a:pt x="113552" y="1339"/>
                  </a:lnTo>
                  <a:lnTo>
                    <a:pt x="113629" y="1301"/>
                  </a:lnTo>
                  <a:lnTo>
                    <a:pt x="113667" y="1243"/>
                  </a:lnTo>
                  <a:lnTo>
                    <a:pt x="113705" y="1167"/>
                  </a:lnTo>
                  <a:lnTo>
                    <a:pt x="113705" y="1090"/>
                  </a:lnTo>
                  <a:lnTo>
                    <a:pt x="113667" y="1014"/>
                  </a:lnTo>
                  <a:lnTo>
                    <a:pt x="113610" y="956"/>
                  </a:lnTo>
                  <a:lnTo>
                    <a:pt x="113533" y="918"/>
                  </a:lnTo>
                  <a:lnTo>
                    <a:pt x="112443" y="689"/>
                  </a:lnTo>
                  <a:close/>
                  <a:moveTo>
                    <a:pt x="114967" y="1262"/>
                  </a:moveTo>
                  <a:lnTo>
                    <a:pt x="114891" y="1281"/>
                  </a:lnTo>
                  <a:lnTo>
                    <a:pt x="114814" y="1339"/>
                  </a:lnTo>
                  <a:lnTo>
                    <a:pt x="114776" y="1415"/>
                  </a:lnTo>
                  <a:lnTo>
                    <a:pt x="114776" y="1511"/>
                  </a:lnTo>
                  <a:lnTo>
                    <a:pt x="114814" y="1587"/>
                  </a:lnTo>
                  <a:lnTo>
                    <a:pt x="114872" y="1664"/>
                  </a:lnTo>
                  <a:lnTo>
                    <a:pt x="114948" y="1702"/>
                  </a:lnTo>
                  <a:lnTo>
                    <a:pt x="115006" y="1702"/>
                  </a:lnTo>
                  <a:lnTo>
                    <a:pt x="115063" y="1721"/>
                  </a:lnTo>
                  <a:lnTo>
                    <a:pt x="115140" y="1702"/>
                  </a:lnTo>
                  <a:lnTo>
                    <a:pt x="115197" y="1664"/>
                  </a:lnTo>
                  <a:lnTo>
                    <a:pt x="115254" y="1626"/>
                  </a:lnTo>
                  <a:lnTo>
                    <a:pt x="115273" y="1549"/>
                  </a:lnTo>
                  <a:lnTo>
                    <a:pt x="115293" y="1473"/>
                  </a:lnTo>
                  <a:lnTo>
                    <a:pt x="115254" y="1377"/>
                  </a:lnTo>
                  <a:lnTo>
                    <a:pt x="115197" y="1320"/>
                  </a:lnTo>
                  <a:lnTo>
                    <a:pt x="115120" y="1281"/>
                  </a:lnTo>
                  <a:lnTo>
                    <a:pt x="115044" y="1262"/>
                  </a:lnTo>
                  <a:close/>
                  <a:moveTo>
                    <a:pt x="95041" y="1090"/>
                  </a:moveTo>
                  <a:lnTo>
                    <a:pt x="94965" y="1109"/>
                  </a:lnTo>
                  <a:lnTo>
                    <a:pt x="93875" y="1358"/>
                  </a:lnTo>
                  <a:lnTo>
                    <a:pt x="93798" y="1396"/>
                  </a:lnTo>
                  <a:lnTo>
                    <a:pt x="93741" y="1454"/>
                  </a:lnTo>
                  <a:lnTo>
                    <a:pt x="93703" y="1549"/>
                  </a:lnTo>
                  <a:lnTo>
                    <a:pt x="93722" y="1626"/>
                  </a:lnTo>
                  <a:lnTo>
                    <a:pt x="93741" y="1702"/>
                  </a:lnTo>
                  <a:lnTo>
                    <a:pt x="93798" y="1740"/>
                  </a:lnTo>
                  <a:lnTo>
                    <a:pt x="93856" y="1779"/>
                  </a:lnTo>
                  <a:lnTo>
                    <a:pt x="93932" y="1798"/>
                  </a:lnTo>
                  <a:lnTo>
                    <a:pt x="93990" y="1798"/>
                  </a:lnTo>
                  <a:lnTo>
                    <a:pt x="95060" y="1530"/>
                  </a:lnTo>
                  <a:lnTo>
                    <a:pt x="95137" y="1492"/>
                  </a:lnTo>
                  <a:lnTo>
                    <a:pt x="95194" y="1434"/>
                  </a:lnTo>
                  <a:lnTo>
                    <a:pt x="95233" y="1358"/>
                  </a:lnTo>
                  <a:lnTo>
                    <a:pt x="95233" y="1262"/>
                  </a:lnTo>
                  <a:lnTo>
                    <a:pt x="95194" y="1186"/>
                  </a:lnTo>
                  <a:lnTo>
                    <a:pt x="95118" y="1128"/>
                  </a:lnTo>
                  <a:lnTo>
                    <a:pt x="95041" y="1090"/>
                  </a:lnTo>
                  <a:close/>
                  <a:moveTo>
                    <a:pt x="92364" y="1760"/>
                  </a:moveTo>
                  <a:lnTo>
                    <a:pt x="91312" y="2085"/>
                  </a:lnTo>
                  <a:lnTo>
                    <a:pt x="91236" y="2123"/>
                  </a:lnTo>
                  <a:lnTo>
                    <a:pt x="91178" y="2199"/>
                  </a:lnTo>
                  <a:lnTo>
                    <a:pt x="91159" y="2276"/>
                  </a:lnTo>
                  <a:lnTo>
                    <a:pt x="91159" y="2371"/>
                  </a:lnTo>
                  <a:lnTo>
                    <a:pt x="91198" y="2429"/>
                  </a:lnTo>
                  <a:lnTo>
                    <a:pt x="91236" y="2486"/>
                  </a:lnTo>
                  <a:lnTo>
                    <a:pt x="91293" y="2505"/>
                  </a:lnTo>
                  <a:lnTo>
                    <a:pt x="91370" y="2524"/>
                  </a:lnTo>
                  <a:lnTo>
                    <a:pt x="91446" y="2505"/>
                  </a:lnTo>
                  <a:lnTo>
                    <a:pt x="92498" y="2199"/>
                  </a:lnTo>
                  <a:lnTo>
                    <a:pt x="92574" y="2142"/>
                  </a:lnTo>
                  <a:lnTo>
                    <a:pt x="92632" y="2085"/>
                  </a:lnTo>
                  <a:lnTo>
                    <a:pt x="92651" y="2008"/>
                  </a:lnTo>
                  <a:lnTo>
                    <a:pt x="92651" y="1913"/>
                  </a:lnTo>
                  <a:lnTo>
                    <a:pt x="92613" y="1836"/>
                  </a:lnTo>
                  <a:lnTo>
                    <a:pt x="92536" y="1779"/>
                  </a:lnTo>
                  <a:lnTo>
                    <a:pt x="92460" y="1760"/>
                  </a:lnTo>
                  <a:close/>
                  <a:moveTo>
                    <a:pt x="89916" y="2563"/>
                  </a:moveTo>
                  <a:lnTo>
                    <a:pt x="89821" y="2582"/>
                  </a:lnTo>
                  <a:lnTo>
                    <a:pt x="88788" y="2964"/>
                  </a:lnTo>
                  <a:lnTo>
                    <a:pt x="88712" y="3022"/>
                  </a:lnTo>
                  <a:lnTo>
                    <a:pt x="88654" y="3079"/>
                  </a:lnTo>
                  <a:lnTo>
                    <a:pt x="88635" y="3156"/>
                  </a:lnTo>
                  <a:lnTo>
                    <a:pt x="88654" y="3251"/>
                  </a:lnTo>
                  <a:lnTo>
                    <a:pt x="88693" y="3309"/>
                  </a:lnTo>
                  <a:lnTo>
                    <a:pt x="88731" y="3366"/>
                  </a:lnTo>
                  <a:lnTo>
                    <a:pt x="88788" y="3385"/>
                  </a:lnTo>
                  <a:lnTo>
                    <a:pt x="88865" y="3404"/>
                  </a:lnTo>
                  <a:lnTo>
                    <a:pt x="88941" y="3385"/>
                  </a:lnTo>
                  <a:lnTo>
                    <a:pt x="89974" y="3003"/>
                  </a:lnTo>
                  <a:lnTo>
                    <a:pt x="90050" y="2945"/>
                  </a:lnTo>
                  <a:lnTo>
                    <a:pt x="90108" y="2888"/>
                  </a:lnTo>
                  <a:lnTo>
                    <a:pt x="90127" y="2811"/>
                  </a:lnTo>
                  <a:lnTo>
                    <a:pt x="90108" y="2716"/>
                  </a:lnTo>
                  <a:lnTo>
                    <a:pt x="90069" y="2639"/>
                  </a:lnTo>
                  <a:lnTo>
                    <a:pt x="89993" y="2582"/>
                  </a:lnTo>
                  <a:lnTo>
                    <a:pt x="89916" y="2563"/>
                  </a:lnTo>
                  <a:close/>
                  <a:moveTo>
                    <a:pt x="87335" y="3538"/>
                  </a:moveTo>
                  <a:lnTo>
                    <a:pt x="86321" y="3997"/>
                  </a:lnTo>
                  <a:lnTo>
                    <a:pt x="86245" y="4054"/>
                  </a:lnTo>
                  <a:lnTo>
                    <a:pt x="86207" y="4112"/>
                  </a:lnTo>
                  <a:lnTo>
                    <a:pt x="86187" y="4207"/>
                  </a:lnTo>
                  <a:lnTo>
                    <a:pt x="86207" y="4284"/>
                  </a:lnTo>
                  <a:lnTo>
                    <a:pt x="86245" y="4341"/>
                  </a:lnTo>
                  <a:lnTo>
                    <a:pt x="86283" y="4379"/>
                  </a:lnTo>
                  <a:lnTo>
                    <a:pt x="86340" y="4418"/>
                  </a:lnTo>
                  <a:lnTo>
                    <a:pt x="86398" y="4418"/>
                  </a:lnTo>
                  <a:lnTo>
                    <a:pt x="86493" y="4399"/>
                  </a:lnTo>
                  <a:lnTo>
                    <a:pt x="87507" y="3959"/>
                  </a:lnTo>
                  <a:lnTo>
                    <a:pt x="87583" y="3901"/>
                  </a:lnTo>
                  <a:lnTo>
                    <a:pt x="87622" y="3844"/>
                  </a:lnTo>
                  <a:lnTo>
                    <a:pt x="87641" y="3748"/>
                  </a:lnTo>
                  <a:lnTo>
                    <a:pt x="87622" y="3672"/>
                  </a:lnTo>
                  <a:lnTo>
                    <a:pt x="87583" y="3595"/>
                  </a:lnTo>
                  <a:lnTo>
                    <a:pt x="87507" y="3538"/>
                  </a:lnTo>
                  <a:close/>
                  <a:moveTo>
                    <a:pt x="84983" y="4647"/>
                  </a:moveTo>
                  <a:lnTo>
                    <a:pt x="84906" y="4666"/>
                  </a:lnTo>
                  <a:lnTo>
                    <a:pt x="83912" y="5163"/>
                  </a:lnTo>
                  <a:lnTo>
                    <a:pt x="83835" y="5221"/>
                  </a:lnTo>
                  <a:lnTo>
                    <a:pt x="83797" y="5297"/>
                  </a:lnTo>
                  <a:lnTo>
                    <a:pt x="83797" y="5374"/>
                  </a:lnTo>
                  <a:lnTo>
                    <a:pt x="83816" y="5469"/>
                  </a:lnTo>
                  <a:lnTo>
                    <a:pt x="83854" y="5527"/>
                  </a:lnTo>
                  <a:lnTo>
                    <a:pt x="83912" y="5546"/>
                  </a:lnTo>
                  <a:lnTo>
                    <a:pt x="83950" y="5584"/>
                  </a:lnTo>
                  <a:lnTo>
                    <a:pt x="84065" y="5584"/>
                  </a:lnTo>
                  <a:lnTo>
                    <a:pt x="84122" y="5565"/>
                  </a:lnTo>
                  <a:lnTo>
                    <a:pt x="85097" y="5049"/>
                  </a:lnTo>
                  <a:lnTo>
                    <a:pt x="85174" y="5010"/>
                  </a:lnTo>
                  <a:lnTo>
                    <a:pt x="85212" y="4934"/>
                  </a:lnTo>
                  <a:lnTo>
                    <a:pt x="85231" y="4838"/>
                  </a:lnTo>
                  <a:lnTo>
                    <a:pt x="85193" y="4762"/>
                  </a:lnTo>
                  <a:lnTo>
                    <a:pt x="85155" y="4685"/>
                  </a:lnTo>
                  <a:lnTo>
                    <a:pt x="85078" y="4647"/>
                  </a:lnTo>
                  <a:close/>
                  <a:moveTo>
                    <a:pt x="82631" y="5890"/>
                  </a:moveTo>
                  <a:lnTo>
                    <a:pt x="82554" y="5928"/>
                  </a:lnTo>
                  <a:lnTo>
                    <a:pt x="81579" y="6483"/>
                  </a:lnTo>
                  <a:lnTo>
                    <a:pt x="81521" y="6540"/>
                  </a:lnTo>
                  <a:lnTo>
                    <a:pt x="81483" y="6617"/>
                  </a:lnTo>
                  <a:lnTo>
                    <a:pt x="81483" y="6712"/>
                  </a:lnTo>
                  <a:lnTo>
                    <a:pt x="81521" y="6789"/>
                  </a:lnTo>
                  <a:lnTo>
                    <a:pt x="81541" y="6846"/>
                  </a:lnTo>
                  <a:lnTo>
                    <a:pt x="81598" y="6865"/>
                  </a:lnTo>
                  <a:lnTo>
                    <a:pt x="81655" y="6885"/>
                  </a:lnTo>
                  <a:lnTo>
                    <a:pt x="81694" y="6904"/>
                  </a:lnTo>
                  <a:lnTo>
                    <a:pt x="81770" y="6885"/>
                  </a:lnTo>
                  <a:lnTo>
                    <a:pt x="81808" y="6865"/>
                  </a:lnTo>
                  <a:lnTo>
                    <a:pt x="82764" y="6311"/>
                  </a:lnTo>
                  <a:lnTo>
                    <a:pt x="82841" y="6253"/>
                  </a:lnTo>
                  <a:lnTo>
                    <a:pt x="82879" y="6177"/>
                  </a:lnTo>
                  <a:lnTo>
                    <a:pt x="82879" y="6081"/>
                  </a:lnTo>
                  <a:lnTo>
                    <a:pt x="82841" y="6005"/>
                  </a:lnTo>
                  <a:lnTo>
                    <a:pt x="82784" y="5928"/>
                  </a:lnTo>
                  <a:lnTo>
                    <a:pt x="82707" y="5890"/>
                  </a:lnTo>
                  <a:close/>
                  <a:moveTo>
                    <a:pt x="80355" y="7286"/>
                  </a:moveTo>
                  <a:lnTo>
                    <a:pt x="80278" y="7324"/>
                  </a:lnTo>
                  <a:lnTo>
                    <a:pt x="79341" y="7955"/>
                  </a:lnTo>
                  <a:lnTo>
                    <a:pt x="79284" y="8013"/>
                  </a:lnTo>
                  <a:lnTo>
                    <a:pt x="79265" y="8089"/>
                  </a:lnTo>
                  <a:lnTo>
                    <a:pt x="79265" y="8185"/>
                  </a:lnTo>
                  <a:lnTo>
                    <a:pt x="79284" y="8261"/>
                  </a:lnTo>
                  <a:lnTo>
                    <a:pt x="79322" y="8300"/>
                  </a:lnTo>
                  <a:lnTo>
                    <a:pt x="79380" y="8319"/>
                  </a:lnTo>
                  <a:lnTo>
                    <a:pt x="79418" y="8338"/>
                  </a:lnTo>
                  <a:lnTo>
                    <a:pt x="79475" y="8357"/>
                  </a:lnTo>
                  <a:lnTo>
                    <a:pt x="79533" y="8338"/>
                  </a:lnTo>
                  <a:lnTo>
                    <a:pt x="79609" y="8319"/>
                  </a:lnTo>
                  <a:lnTo>
                    <a:pt x="80508" y="7688"/>
                  </a:lnTo>
                  <a:lnTo>
                    <a:pt x="80584" y="7630"/>
                  </a:lnTo>
                  <a:lnTo>
                    <a:pt x="80603" y="7554"/>
                  </a:lnTo>
                  <a:lnTo>
                    <a:pt x="80603" y="7458"/>
                  </a:lnTo>
                  <a:lnTo>
                    <a:pt x="80584" y="7382"/>
                  </a:lnTo>
                  <a:lnTo>
                    <a:pt x="80508" y="7324"/>
                  </a:lnTo>
                  <a:lnTo>
                    <a:pt x="80431" y="7286"/>
                  </a:lnTo>
                  <a:close/>
                  <a:moveTo>
                    <a:pt x="78251" y="8816"/>
                  </a:moveTo>
                  <a:lnTo>
                    <a:pt x="78156" y="8835"/>
                  </a:lnTo>
                  <a:lnTo>
                    <a:pt x="78079" y="8873"/>
                  </a:lnTo>
                  <a:lnTo>
                    <a:pt x="77200" y="9543"/>
                  </a:lnTo>
                  <a:lnTo>
                    <a:pt x="77142" y="9619"/>
                  </a:lnTo>
                  <a:lnTo>
                    <a:pt x="77123" y="9696"/>
                  </a:lnTo>
                  <a:lnTo>
                    <a:pt x="77123" y="9791"/>
                  </a:lnTo>
                  <a:lnTo>
                    <a:pt x="77161" y="9868"/>
                  </a:lnTo>
                  <a:lnTo>
                    <a:pt x="77200" y="9906"/>
                  </a:lnTo>
                  <a:lnTo>
                    <a:pt x="77257" y="9925"/>
                  </a:lnTo>
                  <a:lnTo>
                    <a:pt x="77353" y="9944"/>
                  </a:lnTo>
                  <a:lnTo>
                    <a:pt x="77410" y="9925"/>
                  </a:lnTo>
                  <a:lnTo>
                    <a:pt x="77486" y="9887"/>
                  </a:lnTo>
                  <a:lnTo>
                    <a:pt x="78347" y="9218"/>
                  </a:lnTo>
                  <a:lnTo>
                    <a:pt x="78404" y="9160"/>
                  </a:lnTo>
                  <a:lnTo>
                    <a:pt x="78443" y="9065"/>
                  </a:lnTo>
                  <a:lnTo>
                    <a:pt x="78443" y="8988"/>
                  </a:lnTo>
                  <a:lnTo>
                    <a:pt x="78404" y="8912"/>
                  </a:lnTo>
                  <a:lnTo>
                    <a:pt x="78328" y="8854"/>
                  </a:lnTo>
                  <a:lnTo>
                    <a:pt x="78251" y="8816"/>
                  </a:lnTo>
                  <a:close/>
                  <a:moveTo>
                    <a:pt x="76090" y="10499"/>
                  </a:moveTo>
                  <a:lnTo>
                    <a:pt x="76014" y="10537"/>
                  </a:lnTo>
                  <a:lnTo>
                    <a:pt x="75173" y="11283"/>
                  </a:lnTo>
                  <a:lnTo>
                    <a:pt x="75115" y="11359"/>
                  </a:lnTo>
                  <a:lnTo>
                    <a:pt x="75096" y="11436"/>
                  </a:lnTo>
                  <a:lnTo>
                    <a:pt x="75115" y="11531"/>
                  </a:lnTo>
                  <a:lnTo>
                    <a:pt x="75153" y="11589"/>
                  </a:lnTo>
                  <a:lnTo>
                    <a:pt x="75230" y="11646"/>
                  </a:lnTo>
                  <a:lnTo>
                    <a:pt x="75326" y="11665"/>
                  </a:lnTo>
                  <a:lnTo>
                    <a:pt x="75402" y="11665"/>
                  </a:lnTo>
                  <a:lnTo>
                    <a:pt x="75479" y="11608"/>
                  </a:lnTo>
                  <a:lnTo>
                    <a:pt x="76301" y="10881"/>
                  </a:lnTo>
                  <a:lnTo>
                    <a:pt x="76358" y="10805"/>
                  </a:lnTo>
                  <a:lnTo>
                    <a:pt x="76377" y="10728"/>
                  </a:lnTo>
                  <a:lnTo>
                    <a:pt x="76358" y="10652"/>
                  </a:lnTo>
                  <a:lnTo>
                    <a:pt x="76320" y="10575"/>
                  </a:lnTo>
                  <a:lnTo>
                    <a:pt x="76243" y="10518"/>
                  </a:lnTo>
                  <a:lnTo>
                    <a:pt x="76167" y="10499"/>
                  </a:lnTo>
                  <a:close/>
                  <a:moveTo>
                    <a:pt x="74102" y="12296"/>
                  </a:moveTo>
                  <a:lnTo>
                    <a:pt x="74044" y="12354"/>
                  </a:lnTo>
                  <a:lnTo>
                    <a:pt x="73241" y="13138"/>
                  </a:lnTo>
                  <a:lnTo>
                    <a:pt x="73203" y="13214"/>
                  </a:lnTo>
                  <a:lnTo>
                    <a:pt x="73184" y="13291"/>
                  </a:lnTo>
                  <a:lnTo>
                    <a:pt x="73203" y="13367"/>
                  </a:lnTo>
                  <a:lnTo>
                    <a:pt x="73241" y="13444"/>
                  </a:lnTo>
                  <a:lnTo>
                    <a:pt x="73318" y="13501"/>
                  </a:lnTo>
                  <a:lnTo>
                    <a:pt x="73490" y="13501"/>
                  </a:lnTo>
                  <a:lnTo>
                    <a:pt x="73547" y="13444"/>
                  </a:lnTo>
                  <a:lnTo>
                    <a:pt x="74350" y="12679"/>
                  </a:lnTo>
                  <a:lnTo>
                    <a:pt x="74389" y="12602"/>
                  </a:lnTo>
                  <a:lnTo>
                    <a:pt x="74408" y="12507"/>
                  </a:lnTo>
                  <a:lnTo>
                    <a:pt x="74389" y="12430"/>
                  </a:lnTo>
                  <a:lnTo>
                    <a:pt x="74350" y="12354"/>
                  </a:lnTo>
                  <a:lnTo>
                    <a:pt x="74274" y="12315"/>
                  </a:lnTo>
                  <a:lnTo>
                    <a:pt x="74197" y="12296"/>
                  </a:lnTo>
                  <a:close/>
                  <a:moveTo>
                    <a:pt x="72304" y="14170"/>
                  </a:moveTo>
                  <a:lnTo>
                    <a:pt x="72228" y="14190"/>
                  </a:lnTo>
                  <a:lnTo>
                    <a:pt x="72151" y="14247"/>
                  </a:lnTo>
                  <a:lnTo>
                    <a:pt x="71367" y="15031"/>
                  </a:lnTo>
                  <a:lnTo>
                    <a:pt x="71329" y="15107"/>
                  </a:lnTo>
                  <a:lnTo>
                    <a:pt x="71310" y="15184"/>
                  </a:lnTo>
                  <a:lnTo>
                    <a:pt x="71329" y="15280"/>
                  </a:lnTo>
                  <a:lnTo>
                    <a:pt x="71386" y="15356"/>
                  </a:lnTo>
                  <a:lnTo>
                    <a:pt x="71444" y="15394"/>
                  </a:lnTo>
                  <a:lnTo>
                    <a:pt x="71539" y="15413"/>
                  </a:lnTo>
                  <a:lnTo>
                    <a:pt x="71616" y="15394"/>
                  </a:lnTo>
                  <a:lnTo>
                    <a:pt x="71692" y="15337"/>
                  </a:lnTo>
                  <a:lnTo>
                    <a:pt x="72457" y="14553"/>
                  </a:lnTo>
                  <a:lnTo>
                    <a:pt x="72514" y="14476"/>
                  </a:lnTo>
                  <a:lnTo>
                    <a:pt x="72534" y="14381"/>
                  </a:lnTo>
                  <a:lnTo>
                    <a:pt x="72514" y="14304"/>
                  </a:lnTo>
                  <a:lnTo>
                    <a:pt x="72457" y="14228"/>
                  </a:lnTo>
                  <a:lnTo>
                    <a:pt x="72381" y="14190"/>
                  </a:lnTo>
                  <a:lnTo>
                    <a:pt x="72304" y="14170"/>
                  </a:lnTo>
                  <a:close/>
                  <a:moveTo>
                    <a:pt x="70449" y="16083"/>
                  </a:moveTo>
                  <a:lnTo>
                    <a:pt x="70373" y="16102"/>
                  </a:lnTo>
                  <a:lnTo>
                    <a:pt x="70296" y="16140"/>
                  </a:lnTo>
                  <a:lnTo>
                    <a:pt x="69512" y="16943"/>
                  </a:lnTo>
                  <a:lnTo>
                    <a:pt x="69474" y="17020"/>
                  </a:lnTo>
                  <a:lnTo>
                    <a:pt x="69455" y="17096"/>
                  </a:lnTo>
                  <a:lnTo>
                    <a:pt x="69474" y="17173"/>
                  </a:lnTo>
                  <a:lnTo>
                    <a:pt x="69512" y="17249"/>
                  </a:lnTo>
                  <a:lnTo>
                    <a:pt x="69589" y="17307"/>
                  </a:lnTo>
                  <a:lnTo>
                    <a:pt x="69761" y="17307"/>
                  </a:lnTo>
                  <a:lnTo>
                    <a:pt x="69837" y="17249"/>
                  </a:lnTo>
                  <a:lnTo>
                    <a:pt x="70621" y="16465"/>
                  </a:lnTo>
                  <a:lnTo>
                    <a:pt x="70660" y="16389"/>
                  </a:lnTo>
                  <a:lnTo>
                    <a:pt x="70679" y="16293"/>
                  </a:lnTo>
                  <a:lnTo>
                    <a:pt x="70660" y="16217"/>
                  </a:lnTo>
                  <a:lnTo>
                    <a:pt x="70602" y="16140"/>
                  </a:lnTo>
                  <a:lnTo>
                    <a:pt x="70526" y="16102"/>
                  </a:lnTo>
                  <a:lnTo>
                    <a:pt x="70449" y="16083"/>
                  </a:lnTo>
                  <a:close/>
                  <a:moveTo>
                    <a:pt x="68575" y="17957"/>
                  </a:moveTo>
                  <a:lnTo>
                    <a:pt x="68499" y="17976"/>
                  </a:lnTo>
                  <a:lnTo>
                    <a:pt x="68422" y="18033"/>
                  </a:lnTo>
                  <a:lnTo>
                    <a:pt x="67619" y="18798"/>
                  </a:lnTo>
                  <a:lnTo>
                    <a:pt x="67581" y="18856"/>
                  </a:lnTo>
                  <a:lnTo>
                    <a:pt x="67562" y="18951"/>
                  </a:lnTo>
                  <a:lnTo>
                    <a:pt x="67562" y="19028"/>
                  </a:lnTo>
                  <a:lnTo>
                    <a:pt x="67619" y="19104"/>
                  </a:lnTo>
                  <a:lnTo>
                    <a:pt x="67696" y="19162"/>
                  </a:lnTo>
                  <a:lnTo>
                    <a:pt x="67772" y="19181"/>
                  </a:lnTo>
                  <a:lnTo>
                    <a:pt x="67848" y="19162"/>
                  </a:lnTo>
                  <a:lnTo>
                    <a:pt x="67925" y="19123"/>
                  </a:lnTo>
                  <a:lnTo>
                    <a:pt x="68728" y="18339"/>
                  </a:lnTo>
                  <a:lnTo>
                    <a:pt x="68786" y="18282"/>
                  </a:lnTo>
                  <a:lnTo>
                    <a:pt x="68805" y="18186"/>
                  </a:lnTo>
                  <a:lnTo>
                    <a:pt x="68786" y="18110"/>
                  </a:lnTo>
                  <a:lnTo>
                    <a:pt x="68728" y="18033"/>
                  </a:lnTo>
                  <a:lnTo>
                    <a:pt x="68671" y="17976"/>
                  </a:lnTo>
                  <a:lnTo>
                    <a:pt x="68575" y="17957"/>
                  </a:lnTo>
                  <a:close/>
                  <a:moveTo>
                    <a:pt x="26180" y="19754"/>
                  </a:moveTo>
                  <a:lnTo>
                    <a:pt x="25070" y="19793"/>
                  </a:lnTo>
                  <a:lnTo>
                    <a:pt x="24975" y="19831"/>
                  </a:lnTo>
                  <a:lnTo>
                    <a:pt x="24917" y="19869"/>
                  </a:lnTo>
                  <a:lnTo>
                    <a:pt x="24860" y="19946"/>
                  </a:lnTo>
                  <a:lnTo>
                    <a:pt x="24860" y="20041"/>
                  </a:lnTo>
                  <a:lnTo>
                    <a:pt x="24879" y="20118"/>
                  </a:lnTo>
                  <a:lnTo>
                    <a:pt x="24917" y="20175"/>
                  </a:lnTo>
                  <a:lnTo>
                    <a:pt x="24994" y="20232"/>
                  </a:lnTo>
                  <a:lnTo>
                    <a:pt x="25070" y="20252"/>
                  </a:lnTo>
                  <a:lnTo>
                    <a:pt x="25090" y="20252"/>
                  </a:lnTo>
                  <a:lnTo>
                    <a:pt x="26180" y="20213"/>
                  </a:lnTo>
                  <a:lnTo>
                    <a:pt x="26275" y="20194"/>
                  </a:lnTo>
                  <a:lnTo>
                    <a:pt x="26333" y="20137"/>
                  </a:lnTo>
                  <a:lnTo>
                    <a:pt x="26390" y="20060"/>
                  </a:lnTo>
                  <a:lnTo>
                    <a:pt x="26409" y="19984"/>
                  </a:lnTo>
                  <a:lnTo>
                    <a:pt x="26390" y="19888"/>
                  </a:lnTo>
                  <a:lnTo>
                    <a:pt x="26333" y="19831"/>
                  </a:lnTo>
                  <a:lnTo>
                    <a:pt x="26256" y="19773"/>
                  </a:lnTo>
                  <a:lnTo>
                    <a:pt x="26180" y="19754"/>
                  </a:lnTo>
                  <a:close/>
                  <a:moveTo>
                    <a:pt x="27748" y="19773"/>
                  </a:moveTo>
                  <a:lnTo>
                    <a:pt x="27652" y="19793"/>
                  </a:lnTo>
                  <a:lnTo>
                    <a:pt x="27576" y="19831"/>
                  </a:lnTo>
                  <a:lnTo>
                    <a:pt x="27537" y="19907"/>
                  </a:lnTo>
                  <a:lnTo>
                    <a:pt x="27518" y="19984"/>
                  </a:lnTo>
                  <a:lnTo>
                    <a:pt x="27518" y="20079"/>
                  </a:lnTo>
                  <a:lnTo>
                    <a:pt x="27576" y="20156"/>
                  </a:lnTo>
                  <a:lnTo>
                    <a:pt x="27633" y="20194"/>
                  </a:lnTo>
                  <a:lnTo>
                    <a:pt x="27729" y="20213"/>
                  </a:lnTo>
                  <a:lnTo>
                    <a:pt x="28819" y="20271"/>
                  </a:lnTo>
                  <a:lnTo>
                    <a:pt x="28838" y="20271"/>
                  </a:lnTo>
                  <a:lnTo>
                    <a:pt x="28914" y="20252"/>
                  </a:lnTo>
                  <a:lnTo>
                    <a:pt x="28991" y="20213"/>
                  </a:lnTo>
                  <a:lnTo>
                    <a:pt x="29029" y="20156"/>
                  </a:lnTo>
                  <a:lnTo>
                    <a:pt x="29067" y="20079"/>
                  </a:lnTo>
                  <a:lnTo>
                    <a:pt x="29048" y="19984"/>
                  </a:lnTo>
                  <a:lnTo>
                    <a:pt x="29010" y="19907"/>
                  </a:lnTo>
                  <a:lnTo>
                    <a:pt x="28933" y="19850"/>
                  </a:lnTo>
                  <a:lnTo>
                    <a:pt x="28857" y="19831"/>
                  </a:lnTo>
                  <a:lnTo>
                    <a:pt x="27748" y="19773"/>
                  </a:lnTo>
                  <a:close/>
                  <a:moveTo>
                    <a:pt x="23502" y="19926"/>
                  </a:moveTo>
                  <a:lnTo>
                    <a:pt x="22393" y="20060"/>
                  </a:lnTo>
                  <a:lnTo>
                    <a:pt x="22317" y="20079"/>
                  </a:lnTo>
                  <a:lnTo>
                    <a:pt x="22240" y="20137"/>
                  </a:lnTo>
                  <a:lnTo>
                    <a:pt x="22202" y="20213"/>
                  </a:lnTo>
                  <a:lnTo>
                    <a:pt x="22202" y="20309"/>
                  </a:lnTo>
                  <a:lnTo>
                    <a:pt x="22240" y="20385"/>
                  </a:lnTo>
                  <a:lnTo>
                    <a:pt x="22279" y="20443"/>
                  </a:lnTo>
                  <a:lnTo>
                    <a:pt x="22355" y="20481"/>
                  </a:lnTo>
                  <a:lnTo>
                    <a:pt x="22432" y="20500"/>
                  </a:lnTo>
                  <a:lnTo>
                    <a:pt x="22451" y="20481"/>
                  </a:lnTo>
                  <a:lnTo>
                    <a:pt x="23541" y="20366"/>
                  </a:lnTo>
                  <a:lnTo>
                    <a:pt x="23636" y="20328"/>
                  </a:lnTo>
                  <a:lnTo>
                    <a:pt x="23694" y="20271"/>
                  </a:lnTo>
                  <a:lnTo>
                    <a:pt x="23732" y="20213"/>
                  </a:lnTo>
                  <a:lnTo>
                    <a:pt x="23751" y="20118"/>
                  </a:lnTo>
                  <a:lnTo>
                    <a:pt x="23713" y="20041"/>
                  </a:lnTo>
                  <a:lnTo>
                    <a:pt x="23675" y="19965"/>
                  </a:lnTo>
                  <a:lnTo>
                    <a:pt x="23598" y="19926"/>
                  </a:lnTo>
                  <a:close/>
                  <a:moveTo>
                    <a:pt x="30329" y="19984"/>
                  </a:moveTo>
                  <a:lnTo>
                    <a:pt x="30253" y="20022"/>
                  </a:lnTo>
                  <a:lnTo>
                    <a:pt x="30195" y="20099"/>
                  </a:lnTo>
                  <a:lnTo>
                    <a:pt x="30157" y="20175"/>
                  </a:lnTo>
                  <a:lnTo>
                    <a:pt x="30176" y="20271"/>
                  </a:lnTo>
                  <a:lnTo>
                    <a:pt x="30215" y="20347"/>
                  </a:lnTo>
                  <a:lnTo>
                    <a:pt x="30272" y="20404"/>
                  </a:lnTo>
                  <a:lnTo>
                    <a:pt x="30348" y="20424"/>
                  </a:lnTo>
                  <a:lnTo>
                    <a:pt x="31438" y="20577"/>
                  </a:lnTo>
                  <a:lnTo>
                    <a:pt x="31553" y="20577"/>
                  </a:lnTo>
                  <a:lnTo>
                    <a:pt x="31630" y="20538"/>
                  </a:lnTo>
                  <a:lnTo>
                    <a:pt x="31668" y="20462"/>
                  </a:lnTo>
                  <a:lnTo>
                    <a:pt x="31706" y="20385"/>
                  </a:lnTo>
                  <a:lnTo>
                    <a:pt x="31687" y="20309"/>
                  </a:lnTo>
                  <a:lnTo>
                    <a:pt x="31668" y="20232"/>
                  </a:lnTo>
                  <a:lnTo>
                    <a:pt x="31591" y="20175"/>
                  </a:lnTo>
                  <a:lnTo>
                    <a:pt x="31515" y="20137"/>
                  </a:lnTo>
                  <a:lnTo>
                    <a:pt x="30406" y="19984"/>
                  </a:lnTo>
                  <a:close/>
                  <a:moveTo>
                    <a:pt x="66644" y="19773"/>
                  </a:moveTo>
                  <a:lnTo>
                    <a:pt x="66567" y="19793"/>
                  </a:lnTo>
                  <a:lnTo>
                    <a:pt x="66491" y="19831"/>
                  </a:lnTo>
                  <a:lnTo>
                    <a:pt x="65649" y="20538"/>
                  </a:lnTo>
                  <a:lnTo>
                    <a:pt x="65592" y="20615"/>
                  </a:lnTo>
                  <a:lnTo>
                    <a:pt x="65573" y="20691"/>
                  </a:lnTo>
                  <a:lnTo>
                    <a:pt x="65573" y="20787"/>
                  </a:lnTo>
                  <a:lnTo>
                    <a:pt x="65611" y="20863"/>
                  </a:lnTo>
                  <a:lnTo>
                    <a:pt x="65688" y="20921"/>
                  </a:lnTo>
                  <a:lnTo>
                    <a:pt x="65783" y="20940"/>
                  </a:lnTo>
                  <a:lnTo>
                    <a:pt x="65860" y="20921"/>
                  </a:lnTo>
                  <a:lnTo>
                    <a:pt x="65936" y="20883"/>
                  </a:lnTo>
                  <a:lnTo>
                    <a:pt x="66778" y="20156"/>
                  </a:lnTo>
                  <a:lnTo>
                    <a:pt x="66835" y="20099"/>
                  </a:lnTo>
                  <a:lnTo>
                    <a:pt x="66854" y="20022"/>
                  </a:lnTo>
                  <a:lnTo>
                    <a:pt x="66835" y="19926"/>
                  </a:lnTo>
                  <a:lnTo>
                    <a:pt x="66797" y="19850"/>
                  </a:lnTo>
                  <a:lnTo>
                    <a:pt x="66720" y="19793"/>
                  </a:lnTo>
                  <a:lnTo>
                    <a:pt x="66644" y="19773"/>
                  </a:lnTo>
                  <a:close/>
                  <a:moveTo>
                    <a:pt x="20844" y="20290"/>
                  </a:moveTo>
                  <a:lnTo>
                    <a:pt x="19754" y="20519"/>
                  </a:lnTo>
                  <a:lnTo>
                    <a:pt x="19678" y="20557"/>
                  </a:lnTo>
                  <a:lnTo>
                    <a:pt x="19620" y="20615"/>
                  </a:lnTo>
                  <a:lnTo>
                    <a:pt x="19582" y="20691"/>
                  </a:lnTo>
                  <a:lnTo>
                    <a:pt x="19582" y="20787"/>
                  </a:lnTo>
                  <a:lnTo>
                    <a:pt x="19620" y="20863"/>
                  </a:lnTo>
                  <a:lnTo>
                    <a:pt x="19678" y="20902"/>
                  </a:lnTo>
                  <a:lnTo>
                    <a:pt x="19735" y="20940"/>
                  </a:lnTo>
                  <a:lnTo>
                    <a:pt x="19812" y="20959"/>
                  </a:lnTo>
                  <a:lnTo>
                    <a:pt x="19850" y="20959"/>
                  </a:lnTo>
                  <a:lnTo>
                    <a:pt x="20940" y="20730"/>
                  </a:lnTo>
                  <a:lnTo>
                    <a:pt x="21016" y="20710"/>
                  </a:lnTo>
                  <a:lnTo>
                    <a:pt x="21074" y="20634"/>
                  </a:lnTo>
                  <a:lnTo>
                    <a:pt x="21112" y="20557"/>
                  </a:lnTo>
                  <a:lnTo>
                    <a:pt x="21112" y="20481"/>
                  </a:lnTo>
                  <a:lnTo>
                    <a:pt x="21074" y="20385"/>
                  </a:lnTo>
                  <a:lnTo>
                    <a:pt x="21016" y="20328"/>
                  </a:lnTo>
                  <a:lnTo>
                    <a:pt x="20940" y="20309"/>
                  </a:lnTo>
                  <a:lnTo>
                    <a:pt x="20844" y="20290"/>
                  </a:lnTo>
                  <a:close/>
                  <a:moveTo>
                    <a:pt x="32968" y="20424"/>
                  </a:moveTo>
                  <a:lnTo>
                    <a:pt x="32892" y="20462"/>
                  </a:lnTo>
                  <a:lnTo>
                    <a:pt x="32815" y="20519"/>
                  </a:lnTo>
                  <a:lnTo>
                    <a:pt x="32796" y="20596"/>
                  </a:lnTo>
                  <a:lnTo>
                    <a:pt x="32796" y="20691"/>
                  </a:lnTo>
                  <a:lnTo>
                    <a:pt x="32815" y="20768"/>
                  </a:lnTo>
                  <a:lnTo>
                    <a:pt x="32873" y="20825"/>
                  </a:lnTo>
                  <a:lnTo>
                    <a:pt x="32968" y="20863"/>
                  </a:lnTo>
                  <a:lnTo>
                    <a:pt x="34039" y="21093"/>
                  </a:lnTo>
                  <a:lnTo>
                    <a:pt x="34097" y="21112"/>
                  </a:lnTo>
                  <a:lnTo>
                    <a:pt x="34154" y="21093"/>
                  </a:lnTo>
                  <a:lnTo>
                    <a:pt x="34230" y="21055"/>
                  </a:lnTo>
                  <a:lnTo>
                    <a:pt x="34269" y="20997"/>
                  </a:lnTo>
                  <a:lnTo>
                    <a:pt x="34307" y="20940"/>
                  </a:lnTo>
                  <a:lnTo>
                    <a:pt x="34307" y="20844"/>
                  </a:lnTo>
                  <a:lnTo>
                    <a:pt x="34269" y="20768"/>
                  </a:lnTo>
                  <a:lnTo>
                    <a:pt x="34211" y="20710"/>
                  </a:lnTo>
                  <a:lnTo>
                    <a:pt x="34135" y="20672"/>
                  </a:lnTo>
                  <a:lnTo>
                    <a:pt x="33045" y="20424"/>
                  </a:lnTo>
                  <a:close/>
                  <a:moveTo>
                    <a:pt x="18244" y="20883"/>
                  </a:moveTo>
                  <a:lnTo>
                    <a:pt x="17173" y="21208"/>
                  </a:lnTo>
                  <a:lnTo>
                    <a:pt x="17096" y="21246"/>
                  </a:lnTo>
                  <a:lnTo>
                    <a:pt x="17039" y="21303"/>
                  </a:lnTo>
                  <a:lnTo>
                    <a:pt x="17020" y="21380"/>
                  </a:lnTo>
                  <a:lnTo>
                    <a:pt x="17020" y="21475"/>
                  </a:lnTo>
                  <a:lnTo>
                    <a:pt x="17058" y="21533"/>
                  </a:lnTo>
                  <a:lnTo>
                    <a:pt x="17096" y="21590"/>
                  </a:lnTo>
                  <a:lnTo>
                    <a:pt x="17173" y="21628"/>
                  </a:lnTo>
                  <a:lnTo>
                    <a:pt x="17307" y="21628"/>
                  </a:lnTo>
                  <a:lnTo>
                    <a:pt x="18358" y="21322"/>
                  </a:lnTo>
                  <a:lnTo>
                    <a:pt x="18435" y="21284"/>
                  </a:lnTo>
                  <a:lnTo>
                    <a:pt x="18492" y="21208"/>
                  </a:lnTo>
                  <a:lnTo>
                    <a:pt x="18511" y="21131"/>
                  </a:lnTo>
                  <a:lnTo>
                    <a:pt x="18511" y="21055"/>
                  </a:lnTo>
                  <a:lnTo>
                    <a:pt x="18473" y="20978"/>
                  </a:lnTo>
                  <a:lnTo>
                    <a:pt x="18416" y="20921"/>
                  </a:lnTo>
                  <a:lnTo>
                    <a:pt x="18339" y="20883"/>
                  </a:lnTo>
                  <a:close/>
                  <a:moveTo>
                    <a:pt x="35569" y="21055"/>
                  </a:moveTo>
                  <a:lnTo>
                    <a:pt x="35473" y="21074"/>
                  </a:lnTo>
                  <a:lnTo>
                    <a:pt x="35416" y="21131"/>
                  </a:lnTo>
                  <a:lnTo>
                    <a:pt x="35378" y="21208"/>
                  </a:lnTo>
                  <a:lnTo>
                    <a:pt x="35378" y="21303"/>
                  </a:lnTo>
                  <a:lnTo>
                    <a:pt x="35397" y="21380"/>
                  </a:lnTo>
                  <a:lnTo>
                    <a:pt x="35454" y="21437"/>
                  </a:lnTo>
                  <a:lnTo>
                    <a:pt x="35531" y="21475"/>
                  </a:lnTo>
                  <a:lnTo>
                    <a:pt x="36602" y="21781"/>
                  </a:lnTo>
                  <a:lnTo>
                    <a:pt x="36735" y="21781"/>
                  </a:lnTo>
                  <a:lnTo>
                    <a:pt x="36793" y="21743"/>
                  </a:lnTo>
                  <a:lnTo>
                    <a:pt x="36850" y="21686"/>
                  </a:lnTo>
                  <a:lnTo>
                    <a:pt x="36869" y="21628"/>
                  </a:lnTo>
                  <a:lnTo>
                    <a:pt x="36888" y="21533"/>
                  </a:lnTo>
                  <a:lnTo>
                    <a:pt x="36850" y="21456"/>
                  </a:lnTo>
                  <a:lnTo>
                    <a:pt x="36793" y="21399"/>
                  </a:lnTo>
                  <a:lnTo>
                    <a:pt x="36716" y="21361"/>
                  </a:lnTo>
                  <a:lnTo>
                    <a:pt x="35645" y="21055"/>
                  </a:lnTo>
                  <a:close/>
                  <a:moveTo>
                    <a:pt x="15681" y="21686"/>
                  </a:moveTo>
                  <a:lnTo>
                    <a:pt x="14648" y="22087"/>
                  </a:lnTo>
                  <a:lnTo>
                    <a:pt x="14572" y="22126"/>
                  </a:lnTo>
                  <a:lnTo>
                    <a:pt x="14515" y="22202"/>
                  </a:lnTo>
                  <a:lnTo>
                    <a:pt x="14495" y="22279"/>
                  </a:lnTo>
                  <a:lnTo>
                    <a:pt x="14515" y="22374"/>
                  </a:lnTo>
                  <a:lnTo>
                    <a:pt x="14553" y="22432"/>
                  </a:lnTo>
                  <a:lnTo>
                    <a:pt x="14591" y="22470"/>
                  </a:lnTo>
                  <a:lnTo>
                    <a:pt x="14668" y="22508"/>
                  </a:lnTo>
                  <a:lnTo>
                    <a:pt x="14725" y="22508"/>
                  </a:lnTo>
                  <a:lnTo>
                    <a:pt x="14801" y="22489"/>
                  </a:lnTo>
                  <a:lnTo>
                    <a:pt x="15834" y="22106"/>
                  </a:lnTo>
                  <a:lnTo>
                    <a:pt x="15911" y="22068"/>
                  </a:lnTo>
                  <a:lnTo>
                    <a:pt x="15968" y="21992"/>
                  </a:lnTo>
                  <a:lnTo>
                    <a:pt x="15987" y="21915"/>
                  </a:lnTo>
                  <a:lnTo>
                    <a:pt x="15968" y="21820"/>
                  </a:lnTo>
                  <a:lnTo>
                    <a:pt x="15930" y="21743"/>
                  </a:lnTo>
                  <a:lnTo>
                    <a:pt x="15853" y="21705"/>
                  </a:lnTo>
                  <a:lnTo>
                    <a:pt x="15777" y="21686"/>
                  </a:lnTo>
                  <a:close/>
                  <a:moveTo>
                    <a:pt x="64521" y="21456"/>
                  </a:moveTo>
                  <a:lnTo>
                    <a:pt x="64425" y="21495"/>
                  </a:lnTo>
                  <a:lnTo>
                    <a:pt x="63986" y="21820"/>
                  </a:lnTo>
                  <a:lnTo>
                    <a:pt x="63546" y="22126"/>
                  </a:lnTo>
                  <a:lnTo>
                    <a:pt x="63469" y="22183"/>
                  </a:lnTo>
                  <a:lnTo>
                    <a:pt x="63450" y="22259"/>
                  </a:lnTo>
                  <a:lnTo>
                    <a:pt x="63450" y="22355"/>
                  </a:lnTo>
                  <a:lnTo>
                    <a:pt x="63469" y="22432"/>
                  </a:lnTo>
                  <a:lnTo>
                    <a:pt x="63508" y="22470"/>
                  </a:lnTo>
                  <a:lnTo>
                    <a:pt x="63565" y="22508"/>
                  </a:lnTo>
                  <a:lnTo>
                    <a:pt x="63603" y="22527"/>
                  </a:lnTo>
                  <a:lnTo>
                    <a:pt x="63718" y="22527"/>
                  </a:lnTo>
                  <a:lnTo>
                    <a:pt x="63794" y="22489"/>
                  </a:lnTo>
                  <a:lnTo>
                    <a:pt x="64234" y="22183"/>
                  </a:lnTo>
                  <a:lnTo>
                    <a:pt x="64693" y="21858"/>
                  </a:lnTo>
                  <a:lnTo>
                    <a:pt x="64751" y="21781"/>
                  </a:lnTo>
                  <a:lnTo>
                    <a:pt x="64789" y="21705"/>
                  </a:lnTo>
                  <a:lnTo>
                    <a:pt x="64789" y="21628"/>
                  </a:lnTo>
                  <a:lnTo>
                    <a:pt x="64751" y="21533"/>
                  </a:lnTo>
                  <a:lnTo>
                    <a:pt x="64674" y="21475"/>
                  </a:lnTo>
                  <a:lnTo>
                    <a:pt x="64598" y="21456"/>
                  </a:lnTo>
                  <a:close/>
                  <a:moveTo>
                    <a:pt x="38131" y="21781"/>
                  </a:moveTo>
                  <a:lnTo>
                    <a:pt x="38036" y="21820"/>
                  </a:lnTo>
                  <a:lnTo>
                    <a:pt x="37978" y="21858"/>
                  </a:lnTo>
                  <a:lnTo>
                    <a:pt x="37940" y="21934"/>
                  </a:lnTo>
                  <a:lnTo>
                    <a:pt x="37921" y="22030"/>
                  </a:lnTo>
                  <a:lnTo>
                    <a:pt x="37959" y="22106"/>
                  </a:lnTo>
                  <a:lnTo>
                    <a:pt x="37998" y="22183"/>
                  </a:lnTo>
                  <a:lnTo>
                    <a:pt x="38074" y="22221"/>
                  </a:lnTo>
                  <a:lnTo>
                    <a:pt x="39145" y="22546"/>
                  </a:lnTo>
                  <a:lnTo>
                    <a:pt x="39202" y="22565"/>
                  </a:lnTo>
                  <a:lnTo>
                    <a:pt x="39279" y="22546"/>
                  </a:lnTo>
                  <a:lnTo>
                    <a:pt x="39336" y="22508"/>
                  </a:lnTo>
                  <a:lnTo>
                    <a:pt x="39374" y="22470"/>
                  </a:lnTo>
                  <a:lnTo>
                    <a:pt x="39413" y="22412"/>
                  </a:lnTo>
                  <a:lnTo>
                    <a:pt x="39432" y="22317"/>
                  </a:lnTo>
                  <a:lnTo>
                    <a:pt x="39394" y="22240"/>
                  </a:lnTo>
                  <a:lnTo>
                    <a:pt x="39355" y="22164"/>
                  </a:lnTo>
                  <a:lnTo>
                    <a:pt x="39279" y="22126"/>
                  </a:lnTo>
                  <a:lnTo>
                    <a:pt x="38208" y="21800"/>
                  </a:lnTo>
                  <a:lnTo>
                    <a:pt x="38131" y="21781"/>
                  </a:lnTo>
                  <a:close/>
                  <a:moveTo>
                    <a:pt x="40656" y="22585"/>
                  </a:moveTo>
                  <a:lnTo>
                    <a:pt x="40579" y="22604"/>
                  </a:lnTo>
                  <a:lnTo>
                    <a:pt x="40522" y="22661"/>
                  </a:lnTo>
                  <a:lnTo>
                    <a:pt x="40464" y="22738"/>
                  </a:lnTo>
                  <a:lnTo>
                    <a:pt x="40464" y="22833"/>
                  </a:lnTo>
                  <a:lnTo>
                    <a:pt x="40484" y="22910"/>
                  </a:lnTo>
                  <a:lnTo>
                    <a:pt x="40541" y="22967"/>
                  </a:lnTo>
                  <a:lnTo>
                    <a:pt x="40617" y="23024"/>
                  </a:lnTo>
                  <a:lnTo>
                    <a:pt x="41669" y="23349"/>
                  </a:lnTo>
                  <a:lnTo>
                    <a:pt x="41746" y="23369"/>
                  </a:lnTo>
                  <a:lnTo>
                    <a:pt x="41803" y="23349"/>
                  </a:lnTo>
                  <a:lnTo>
                    <a:pt x="41880" y="23311"/>
                  </a:lnTo>
                  <a:lnTo>
                    <a:pt x="41918" y="23273"/>
                  </a:lnTo>
                  <a:lnTo>
                    <a:pt x="41956" y="23196"/>
                  </a:lnTo>
                  <a:lnTo>
                    <a:pt x="41956" y="23120"/>
                  </a:lnTo>
                  <a:lnTo>
                    <a:pt x="41937" y="23043"/>
                  </a:lnTo>
                  <a:lnTo>
                    <a:pt x="41880" y="22967"/>
                  </a:lnTo>
                  <a:lnTo>
                    <a:pt x="41803" y="22929"/>
                  </a:lnTo>
                  <a:lnTo>
                    <a:pt x="40751" y="22604"/>
                  </a:lnTo>
                  <a:lnTo>
                    <a:pt x="40656" y="22585"/>
                  </a:lnTo>
                  <a:close/>
                  <a:moveTo>
                    <a:pt x="13291" y="22680"/>
                  </a:moveTo>
                  <a:lnTo>
                    <a:pt x="13195" y="22699"/>
                  </a:lnTo>
                  <a:lnTo>
                    <a:pt x="12201" y="23158"/>
                  </a:lnTo>
                  <a:lnTo>
                    <a:pt x="12124" y="23216"/>
                  </a:lnTo>
                  <a:lnTo>
                    <a:pt x="12086" y="23292"/>
                  </a:lnTo>
                  <a:lnTo>
                    <a:pt x="12067" y="23369"/>
                  </a:lnTo>
                  <a:lnTo>
                    <a:pt x="12086" y="23464"/>
                  </a:lnTo>
                  <a:lnTo>
                    <a:pt x="12124" y="23522"/>
                  </a:lnTo>
                  <a:lnTo>
                    <a:pt x="12182" y="23560"/>
                  </a:lnTo>
                  <a:lnTo>
                    <a:pt x="12239" y="23579"/>
                  </a:lnTo>
                  <a:lnTo>
                    <a:pt x="12335" y="23579"/>
                  </a:lnTo>
                  <a:lnTo>
                    <a:pt x="12392" y="23560"/>
                  </a:lnTo>
                  <a:lnTo>
                    <a:pt x="13386" y="23101"/>
                  </a:lnTo>
                  <a:lnTo>
                    <a:pt x="13463" y="23043"/>
                  </a:lnTo>
                  <a:lnTo>
                    <a:pt x="13501" y="22967"/>
                  </a:lnTo>
                  <a:lnTo>
                    <a:pt x="13520" y="22890"/>
                  </a:lnTo>
                  <a:lnTo>
                    <a:pt x="13501" y="22795"/>
                  </a:lnTo>
                  <a:lnTo>
                    <a:pt x="13444" y="22738"/>
                  </a:lnTo>
                  <a:lnTo>
                    <a:pt x="13367" y="22680"/>
                  </a:lnTo>
                  <a:close/>
                  <a:moveTo>
                    <a:pt x="62322" y="22910"/>
                  </a:moveTo>
                  <a:lnTo>
                    <a:pt x="62226" y="22948"/>
                  </a:lnTo>
                  <a:lnTo>
                    <a:pt x="61748" y="23196"/>
                  </a:lnTo>
                  <a:lnTo>
                    <a:pt x="61270" y="23464"/>
                  </a:lnTo>
                  <a:lnTo>
                    <a:pt x="61194" y="23502"/>
                  </a:lnTo>
                  <a:lnTo>
                    <a:pt x="61155" y="23579"/>
                  </a:lnTo>
                  <a:lnTo>
                    <a:pt x="61155" y="23675"/>
                  </a:lnTo>
                  <a:lnTo>
                    <a:pt x="61175" y="23751"/>
                  </a:lnTo>
                  <a:lnTo>
                    <a:pt x="61213" y="23808"/>
                  </a:lnTo>
                  <a:lnTo>
                    <a:pt x="61251" y="23847"/>
                  </a:lnTo>
                  <a:lnTo>
                    <a:pt x="61308" y="23866"/>
                  </a:lnTo>
                  <a:lnTo>
                    <a:pt x="61423" y="23866"/>
                  </a:lnTo>
                  <a:lnTo>
                    <a:pt x="61461" y="23847"/>
                  </a:lnTo>
                  <a:lnTo>
                    <a:pt x="61959" y="23598"/>
                  </a:lnTo>
                  <a:lnTo>
                    <a:pt x="62456" y="23330"/>
                  </a:lnTo>
                  <a:lnTo>
                    <a:pt x="62513" y="23273"/>
                  </a:lnTo>
                  <a:lnTo>
                    <a:pt x="62551" y="23196"/>
                  </a:lnTo>
                  <a:lnTo>
                    <a:pt x="62571" y="23101"/>
                  </a:lnTo>
                  <a:lnTo>
                    <a:pt x="62532" y="23024"/>
                  </a:lnTo>
                  <a:lnTo>
                    <a:pt x="62475" y="22948"/>
                  </a:lnTo>
                  <a:lnTo>
                    <a:pt x="62398" y="22910"/>
                  </a:lnTo>
                  <a:close/>
                  <a:moveTo>
                    <a:pt x="43199" y="23369"/>
                  </a:moveTo>
                  <a:lnTo>
                    <a:pt x="43123" y="23407"/>
                  </a:lnTo>
                  <a:lnTo>
                    <a:pt x="43046" y="23464"/>
                  </a:lnTo>
                  <a:lnTo>
                    <a:pt x="43008" y="23541"/>
                  </a:lnTo>
                  <a:lnTo>
                    <a:pt x="43008" y="23617"/>
                  </a:lnTo>
                  <a:lnTo>
                    <a:pt x="43027" y="23694"/>
                  </a:lnTo>
                  <a:lnTo>
                    <a:pt x="43084" y="23770"/>
                  </a:lnTo>
                  <a:lnTo>
                    <a:pt x="43161" y="23808"/>
                  </a:lnTo>
                  <a:lnTo>
                    <a:pt x="44232" y="24114"/>
                  </a:lnTo>
                  <a:lnTo>
                    <a:pt x="44289" y="24133"/>
                  </a:lnTo>
                  <a:lnTo>
                    <a:pt x="44366" y="24114"/>
                  </a:lnTo>
                  <a:lnTo>
                    <a:pt x="44423" y="24095"/>
                  </a:lnTo>
                  <a:lnTo>
                    <a:pt x="44461" y="24038"/>
                  </a:lnTo>
                  <a:lnTo>
                    <a:pt x="44499" y="23961"/>
                  </a:lnTo>
                  <a:lnTo>
                    <a:pt x="44499" y="23885"/>
                  </a:lnTo>
                  <a:lnTo>
                    <a:pt x="44480" y="23808"/>
                  </a:lnTo>
                  <a:lnTo>
                    <a:pt x="44423" y="23732"/>
                  </a:lnTo>
                  <a:lnTo>
                    <a:pt x="44346" y="23694"/>
                  </a:lnTo>
                  <a:lnTo>
                    <a:pt x="43295" y="23388"/>
                  </a:lnTo>
                  <a:lnTo>
                    <a:pt x="43199" y="23369"/>
                  </a:lnTo>
                  <a:close/>
                  <a:moveTo>
                    <a:pt x="45742" y="24095"/>
                  </a:moveTo>
                  <a:lnTo>
                    <a:pt x="45666" y="24133"/>
                  </a:lnTo>
                  <a:lnTo>
                    <a:pt x="45609" y="24191"/>
                  </a:lnTo>
                  <a:lnTo>
                    <a:pt x="45570" y="24267"/>
                  </a:lnTo>
                  <a:lnTo>
                    <a:pt x="45570" y="24344"/>
                  </a:lnTo>
                  <a:lnTo>
                    <a:pt x="45589" y="24439"/>
                  </a:lnTo>
                  <a:lnTo>
                    <a:pt x="45647" y="24497"/>
                  </a:lnTo>
                  <a:lnTo>
                    <a:pt x="45723" y="24535"/>
                  </a:lnTo>
                  <a:lnTo>
                    <a:pt x="46813" y="24803"/>
                  </a:lnTo>
                  <a:lnTo>
                    <a:pt x="46852" y="24803"/>
                  </a:lnTo>
                  <a:lnTo>
                    <a:pt x="46928" y="24784"/>
                  </a:lnTo>
                  <a:lnTo>
                    <a:pt x="47004" y="24765"/>
                  </a:lnTo>
                  <a:lnTo>
                    <a:pt x="47043" y="24707"/>
                  </a:lnTo>
                  <a:lnTo>
                    <a:pt x="47081" y="24631"/>
                  </a:lnTo>
                  <a:lnTo>
                    <a:pt x="47081" y="24554"/>
                  </a:lnTo>
                  <a:lnTo>
                    <a:pt x="47043" y="24459"/>
                  </a:lnTo>
                  <a:lnTo>
                    <a:pt x="46985" y="24401"/>
                  </a:lnTo>
                  <a:lnTo>
                    <a:pt x="46909" y="24363"/>
                  </a:lnTo>
                  <a:lnTo>
                    <a:pt x="45838" y="24095"/>
                  </a:lnTo>
                  <a:close/>
                  <a:moveTo>
                    <a:pt x="10881" y="23866"/>
                  </a:moveTo>
                  <a:lnTo>
                    <a:pt x="10805" y="23885"/>
                  </a:lnTo>
                  <a:lnTo>
                    <a:pt x="9829" y="24439"/>
                  </a:lnTo>
                  <a:lnTo>
                    <a:pt x="9772" y="24497"/>
                  </a:lnTo>
                  <a:lnTo>
                    <a:pt x="9734" y="24573"/>
                  </a:lnTo>
                  <a:lnTo>
                    <a:pt x="9734" y="24650"/>
                  </a:lnTo>
                  <a:lnTo>
                    <a:pt x="9753" y="24745"/>
                  </a:lnTo>
                  <a:lnTo>
                    <a:pt x="9791" y="24784"/>
                  </a:lnTo>
                  <a:lnTo>
                    <a:pt x="9849" y="24822"/>
                  </a:lnTo>
                  <a:lnTo>
                    <a:pt x="9887" y="24841"/>
                  </a:lnTo>
                  <a:lnTo>
                    <a:pt x="10002" y="24841"/>
                  </a:lnTo>
                  <a:lnTo>
                    <a:pt x="10059" y="24822"/>
                  </a:lnTo>
                  <a:lnTo>
                    <a:pt x="11015" y="24267"/>
                  </a:lnTo>
                  <a:lnTo>
                    <a:pt x="11092" y="24210"/>
                  </a:lnTo>
                  <a:lnTo>
                    <a:pt x="11130" y="24133"/>
                  </a:lnTo>
                  <a:lnTo>
                    <a:pt x="11130" y="24057"/>
                  </a:lnTo>
                  <a:lnTo>
                    <a:pt x="11111" y="23981"/>
                  </a:lnTo>
                  <a:lnTo>
                    <a:pt x="11053" y="23904"/>
                  </a:lnTo>
                  <a:lnTo>
                    <a:pt x="10977" y="23866"/>
                  </a:lnTo>
                  <a:close/>
                  <a:moveTo>
                    <a:pt x="59951" y="24057"/>
                  </a:moveTo>
                  <a:lnTo>
                    <a:pt x="59874" y="24076"/>
                  </a:lnTo>
                  <a:lnTo>
                    <a:pt x="59358" y="24267"/>
                  </a:lnTo>
                  <a:lnTo>
                    <a:pt x="58842" y="24439"/>
                  </a:lnTo>
                  <a:lnTo>
                    <a:pt x="58765" y="24478"/>
                  </a:lnTo>
                  <a:lnTo>
                    <a:pt x="58708" y="24554"/>
                  </a:lnTo>
                  <a:lnTo>
                    <a:pt x="58689" y="24631"/>
                  </a:lnTo>
                  <a:lnTo>
                    <a:pt x="58689" y="24726"/>
                  </a:lnTo>
                  <a:lnTo>
                    <a:pt x="58727" y="24784"/>
                  </a:lnTo>
                  <a:lnTo>
                    <a:pt x="58784" y="24822"/>
                  </a:lnTo>
                  <a:lnTo>
                    <a:pt x="58842" y="24860"/>
                  </a:lnTo>
                  <a:lnTo>
                    <a:pt x="58899" y="24879"/>
                  </a:lnTo>
                  <a:lnTo>
                    <a:pt x="58975" y="24860"/>
                  </a:lnTo>
                  <a:lnTo>
                    <a:pt x="59511" y="24688"/>
                  </a:lnTo>
                  <a:lnTo>
                    <a:pt x="60027" y="24497"/>
                  </a:lnTo>
                  <a:lnTo>
                    <a:pt x="60104" y="24439"/>
                  </a:lnTo>
                  <a:lnTo>
                    <a:pt x="60161" y="24363"/>
                  </a:lnTo>
                  <a:lnTo>
                    <a:pt x="60180" y="24286"/>
                  </a:lnTo>
                  <a:lnTo>
                    <a:pt x="60161" y="24210"/>
                  </a:lnTo>
                  <a:lnTo>
                    <a:pt x="60104" y="24133"/>
                  </a:lnTo>
                  <a:lnTo>
                    <a:pt x="60046" y="24076"/>
                  </a:lnTo>
                  <a:lnTo>
                    <a:pt x="59951" y="24057"/>
                  </a:lnTo>
                  <a:close/>
                  <a:moveTo>
                    <a:pt x="48324" y="24688"/>
                  </a:moveTo>
                  <a:lnTo>
                    <a:pt x="48247" y="24726"/>
                  </a:lnTo>
                  <a:lnTo>
                    <a:pt x="48190" y="24784"/>
                  </a:lnTo>
                  <a:lnTo>
                    <a:pt x="48152" y="24860"/>
                  </a:lnTo>
                  <a:lnTo>
                    <a:pt x="48152" y="24956"/>
                  </a:lnTo>
                  <a:lnTo>
                    <a:pt x="48190" y="25032"/>
                  </a:lnTo>
                  <a:lnTo>
                    <a:pt x="48247" y="25090"/>
                  </a:lnTo>
                  <a:lnTo>
                    <a:pt x="48343" y="25128"/>
                  </a:lnTo>
                  <a:lnTo>
                    <a:pt x="49433" y="25319"/>
                  </a:lnTo>
                  <a:lnTo>
                    <a:pt x="49471" y="25319"/>
                  </a:lnTo>
                  <a:lnTo>
                    <a:pt x="49548" y="25300"/>
                  </a:lnTo>
                  <a:lnTo>
                    <a:pt x="49605" y="25262"/>
                  </a:lnTo>
                  <a:lnTo>
                    <a:pt x="49663" y="25204"/>
                  </a:lnTo>
                  <a:lnTo>
                    <a:pt x="49682" y="25128"/>
                  </a:lnTo>
                  <a:lnTo>
                    <a:pt x="49682" y="25032"/>
                  </a:lnTo>
                  <a:lnTo>
                    <a:pt x="49643" y="24956"/>
                  </a:lnTo>
                  <a:lnTo>
                    <a:pt x="49586" y="24898"/>
                  </a:lnTo>
                  <a:lnTo>
                    <a:pt x="49510" y="24879"/>
                  </a:lnTo>
                  <a:lnTo>
                    <a:pt x="48420" y="24688"/>
                  </a:lnTo>
                  <a:close/>
                  <a:moveTo>
                    <a:pt x="57369" y="24822"/>
                  </a:moveTo>
                  <a:lnTo>
                    <a:pt x="56834" y="24937"/>
                  </a:lnTo>
                  <a:lnTo>
                    <a:pt x="56279" y="25013"/>
                  </a:lnTo>
                  <a:lnTo>
                    <a:pt x="56203" y="25051"/>
                  </a:lnTo>
                  <a:lnTo>
                    <a:pt x="56145" y="25109"/>
                  </a:lnTo>
                  <a:lnTo>
                    <a:pt x="56107" y="25185"/>
                  </a:lnTo>
                  <a:lnTo>
                    <a:pt x="56088" y="25262"/>
                  </a:lnTo>
                  <a:lnTo>
                    <a:pt x="56126" y="25338"/>
                  </a:lnTo>
                  <a:lnTo>
                    <a:pt x="56164" y="25396"/>
                  </a:lnTo>
                  <a:lnTo>
                    <a:pt x="56241" y="25453"/>
                  </a:lnTo>
                  <a:lnTo>
                    <a:pt x="56356" y="25453"/>
                  </a:lnTo>
                  <a:lnTo>
                    <a:pt x="56910" y="25357"/>
                  </a:lnTo>
                  <a:lnTo>
                    <a:pt x="57446" y="25262"/>
                  </a:lnTo>
                  <a:lnTo>
                    <a:pt x="57541" y="25223"/>
                  </a:lnTo>
                  <a:lnTo>
                    <a:pt x="57599" y="25166"/>
                  </a:lnTo>
                  <a:lnTo>
                    <a:pt x="57618" y="25090"/>
                  </a:lnTo>
                  <a:lnTo>
                    <a:pt x="57618" y="24994"/>
                  </a:lnTo>
                  <a:lnTo>
                    <a:pt x="57579" y="24918"/>
                  </a:lnTo>
                  <a:lnTo>
                    <a:pt x="57522" y="24860"/>
                  </a:lnTo>
                  <a:lnTo>
                    <a:pt x="57446" y="24822"/>
                  </a:lnTo>
                  <a:close/>
                  <a:moveTo>
                    <a:pt x="51039" y="25071"/>
                  </a:moveTo>
                  <a:lnTo>
                    <a:pt x="50944" y="25090"/>
                  </a:lnTo>
                  <a:lnTo>
                    <a:pt x="50867" y="25128"/>
                  </a:lnTo>
                  <a:lnTo>
                    <a:pt x="50810" y="25185"/>
                  </a:lnTo>
                  <a:lnTo>
                    <a:pt x="50791" y="25281"/>
                  </a:lnTo>
                  <a:lnTo>
                    <a:pt x="50791" y="25357"/>
                  </a:lnTo>
                  <a:lnTo>
                    <a:pt x="50829" y="25434"/>
                  </a:lnTo>
                  <a:lnTo>
                    <a:pt x="50906" y="25491"/>
                  </a:lnTo>
                  <a:lnTo>
                    <a:pt x="50982" y="25510"/>
                  </a:lnTo>
                  <a:lnTo>
                    <a:pt x="51556" y="25568"/>
                  </a:lnTo>
                  <a:lnTo>
                    <a:pt x="52091" y="25606"/>
                  </a:lnTo>
                  <a:lnTo>
                    <a:pt x="52110" y="25606"/>
                  </a:lnTo>
                  <a:lnTo>
                    <a:pt x="52187" y="25587"/>
                  </a:lnTo>
                  <a:lnTo>
                    <a:pt x="52263" y="25549"/>
                  </a:lnTo>
                  <a:lnTo>
                    <a:pt x="52321" y="25491"/>
                  </a:lnTo>
                  <a:lnTo>
                    <a:pt x="52340" y="25396"/>
                  </a:lnTo>
                  <a:lnTo>
                    <a:pt x="52321" y="25319"/>
                  </a:lnTo>
                  <a:lnTo>
                    <a:pt x="52282" y="25243"/>
                  </a:lnTo>
                  <a:lnTo>
                    <a:pt x="52206" y="25185"/>
                  </a:lnTo>
                  <a:lnTo>
                    <a:pt x="52129" y="25166"/>
                  </a:lnTo>
                  <a:lnTo>
                    <a:pt x="51575" y="25128"/>
                  </a:lnTo>
                  <a:lnTo>
                    <a:pt x="51039" y="25071"/>
                  </a:lnTo>
                  <a:close/>
                  <a:moveTo>
                    <a:pt x="54749" y="25166"/>
                  </a:moveTo>
                  <a:lnTo>
                    <a:pt x="54214" y="25204"/>
                  </a:lnTo>
                  <a:lnTo>
                    <a:pt x="53659" y="25204"/>
                  </a:lnTo>
                  <a:lnTo>
                    <a:pt x="53583" y="25223"/>
                  </a:lnTo>
                  <a:lnTo>
                    <a:pt x="53506" y="25281"/>
                  </a:lnTo>
                  <a:lnTo>
                    <a:pt x="53468" y="25338"/>
                  </a:lnTo>
                  <a:lnTo>
                    <a:pt x="53449" y="25434"/>
                  </a:lnTo>
                  <a:lnTo>
                    <a:pt x="53468" y="25510"/>
                  </a:lnTo>
                  <a:lnTo>
                    <a:pt x="53506" y="25587"/>
                  </a:lnTo>
                  <a:lnTo>
                    <a:pt x="53583" y="25644"/>
                  </a:lnTo>
                  <a:lnTo>
                    <a:pt x="54233" y="25644"/>
                  </a:lnTo>
                  <a:lnTo>
                    <a:pt x="54788" y="25606"/>
                  </a:lnTo>
                  <a:lnTo>
                    <a:pt x="54864" y="25587"/>
                  </a:lnTo>
                  <a:lnTo>
                    <a:pt x="54941" y="25549"/>
                  </a:lnTo>
                  <a:lnTo>
                    <a:pt x="54979" y="25472"/>
                  </a:lnTo>
                  <a:lnTo>
                    <a:pt x="54998" y="25376"/>
                  </a:lnTo>
                  <a:lnTo>
                    <a:pt x="54979" y="25300"/>
                  </a:lnTo>
                  <a:lnTo>
                    <a:pt x="54921" y="25223"/>
                  </a:lnTo>
                  <a:lnTo>
                    <a:pt x="54845" y="25185"/>
                  </a:lnTo>
                  <a:lnTo>
                    <a:pt x="54749" y="25166"/>
                  </a:lnTo>
                  <a:close/>
                  <a:moveTo>
                    <a:pt x="8587" y="25223"/>
                  </a:moveTo>
                  <a:lnTo>
                    <a:pt x="8510" y="25262"/>
                  </a:lnTo>
                  <a:lnTo>
                    <a:pt x="7592" y="25893"/>
                  </a:lnTo>
                  <a:lnTo>
                    <a:pt x="7535" y="25950"/>
                  </a:lnTo>
                  <a:lnTo>
                    <a:pt x="7496" y="26027"/>
                  </a:lnTo>
                  <a:lnTo>
                    <a:pt x="7496" y="26122"/>
                  </a:lnTo>
                  <a:lnTo>
                    <a:pt x="7535" y="26199"/>
                  </a:lnTo>
                  <a:lnTo>
                    <a:pt x="7573" y="26237"/>
                  </a:lnTo>
                  <a:lnTo>
                    <a:pt x="7611" y="26275"/>
                  </a:lnTo>
                  <a:lnTo>
                    <a:pt x="7669" y="26294"/>
                  </a:lnTo>
                  <a:lnTo>
                    <a:pt x="7726" y="26294"/>
                  </a:lnTo>
                  <a:lnTo>
                    <a:pt x="7783" y="26275"/>
                  </a:lnTo>
                  <a:lnTo>
                    <a:pt x="7841" y="26256"/>
                  </a:lnTo>
                  <a:lnTo>
                    <a:pt x="8759" y="25625"/>
                  </a:lnTo>
                  <a:lnTo>
                    <a:pt x="8816" y="25568"/>
                  </a:lnTo>
                  <a:lnTo>
                    <a:pt x="8854" y="25491"/>
                  </a:lnTo>
                  <a:lnTo>
                    <a:pt x="8854" y="25415"/>
                  </a:lnTo>
                  <a:lnTo>
                    <a:pt x="8816" y="25319"/>
                  </a:lnTo>
                  <a:lnTo>
                    <a:pt x="8759" y="25262"/>
                  </a:lnTo>
                  <a:lnTo>
                    <a:pt x="8682" y="25223"/>
                  </a:lnTo>
                  <a:close/>
                  <a:moveTo>
                    <a:pt x="6502" y="26772"/>
                  </a:moveTo>
                  <a:lnTo>
                    <a:pt x="6406" y="26792"/>
                  </a:lnTo>
                  <a:lnTo>
                    <a:pt x="6330" y="26830"/>
                  </a:lnTo>
                  <a:lnTo>
                    <a:pt x="5469" y="27518"/>
                  </a:lnTo>
                  <a:lnTo>
                    <a:pt x="5412" y="27595"/>
                  </a:lnTo>
                  <a:lnTo>
                    <a:pt x="5393" y="27671"/>
                  </a:lnTo>
                  <a:lnTo>
                    <a:pt x="5393" y="27767"/>
                  </a:lnTo>
                  <a:lnTo>
                    <a:pt x="5450" y="27843"/>
                  </a:lnTo>
                  <a:lnTo>
                    <a:pt x="5527" y="27901"/>
                  </a:lnTo>
                  <a:lnTo>
                    <a:pt x="5603" y="27920"/>
                  </a:lnTo>
                  <a:lnTo>
                    <a:pt x="5680" y="27901"/>
                  </a:lnTo>
                  <a:lnTo>
                    <a:pt x="5756" y="27862"/>
                  </a:lnTo>
                  <a:lnTo>
                    <a:pt x="6617" y="27174"/>
                  </a:lnTo>
                  <a:lnTo>
                    <a:pt x="6674" y="27098"/>
                  </a:lnTo>
                  <a:lnTo>
                    <a:pt x="6693" y="27021"/>
                  </a:lnTo>
                  <a:lnTo>
                    <a:pt x="6693" y="26945"/>
                  </a:lnTo>
                  <a:lnTo>
                    <a:pt x="6655" y="26868"/>
                  </a:lnTo>
                  <a:lnTo>
                    <a:pt x="6579" y="26811"/>
                  </a:lnTo>
                  <a:lnTo>
                    <a:pt x="6502" y="26772"/>
                  </a:lnTo>
                  <a:close/>
                  <a:moveTo>
                    <a:pt x="4456" y="28494"/>
                  </a:moveTo>
                  <a:lnTo>
                    <a:pt x="4379" y="28513"/>
                  </a:lnTo>
                  <a:lnTo>
                    <a:pt x="4303" y="28551"/>
                  </a:lnTo>
                  <a:lnTo>
                    <a:pt x="3500" y="29335"/>
                  </a:lnTo>
                  <a:lnTo>
                    <a:pt x="3442" y="29411"/>
                  </a:lnTo>
                  <a:lnTo>
                    <a:pt x="3423" y="29488"/>
                  </a:lnTo>
                  <a:lnTo>
                    <a:pt x="3442" y="29564"/>
                  </a:lnTo>
                  <a:lnTo>
                    <a:pt x="3500" y="29641"/>
                  </a:lnTo>
                  <a:lnTo>
                    <a:pt x="3557" y="29698"/>
                  </a:lnTo>
                  <a:lnTo>
                    <a:pt x="3653" y="29717"/>
                  </a:lnTo>
                  <a:lnTo>
                    <a:pt x="3729" y="29698"/>
                  </a:lnTo>
                  <a:lnTo>
                    <a:pt x="3806" y="29641"/>
                  </a:lnTo>
                  <a:lnTo>
                    <a:pt x="4590" y="28876"/>
                  </a:lnTo>
                  <a:lnTo>
                    <a:pt x="4647" y="28819"/>
                  </a:lnTo>
                  <a:lnTo>
                    <a:pt x="4666" y="28723"/>
                  </a:lnTo>
                  <a:lnTo>
                    <a:pt x="4647" y="28647"/>
                  </a:lnTo>
                  <a:lnTo>
                    <a:pt x="4609" y="28570"/>
                  </a:lnTo>
                  <a:lnTo>
                    <a:pt x="4532" y="28513"/>
                  </a:lnTo>
                  <a:lnTo>
                    <a:pt x="4456" y="28494"/>
                  </a:lnTo>
                  <a:close/>
                  <a:moveTo>
                    <a:pt x="2563" y="30387"/>
                  </a:moveTo>
                  <a:lnTo>
                    <a:pt x="2486" y="30406"/>
                  </a:lnTo>
                  <a:lnTo>
                    <a:pt x="2410" y="30463"/>
                  </a:lnTo>
                  <a:lnTo>
                    <a:pt x="1683" y="31305"/>
                  </a:lnTo>
                  <a:lnTo>
                    <a:pt x="1626" y="31381"/>
                  </a:lnTo>
                  <a:lnTo>
                    <a:pt x="1626" y="31458"/>
                  </a:lnTo>
                  <a:lnTo>
                    <a:pt x="1645" y="31534"/>
                  </a:lnTo>
                  <a:lnTo>
                    <a:pt x="1702" y="31611"/>
                  </a:lnTo>
                  <a:lnTo>
                    <a:pt x="1779" y="31649"/>
                  </a:lnTo>
                  <a:lnTo>
                    <a:pt x="1836" y="31668"/>
                  </a:lnTo>
                  <a:lnTo>
                    <a:pt x="1932" y="31649"/>
                  </a:lnTo>
                  <a:lnTo>
                    <a:pt x="2008" y="31591"/>
                  </a:lnTo>
                  <a:lnTo>
                    <a:pt x="2735" y="30750"/>
                  </a:lnTo>
                  <a:lnTo>
                    <a:pt x="2792" y="30674"/>
                  </a:lnTo>
                  <a:lnTo>
                    <a:pt x="2792" y="30597"/>
                  </a:lnTo>
                  <a:lnTo>
                    <a:pt x="2773" y="30521"/>
                  </a:lnTo>
                  <a:lnTo>
                    <a:pt x="2716" y="30444"/>
                  </a:lnTo>
                  <a:lnTo>
                    <a:pt x="2639" y="30406"/>
                  </a:lnTo>
                  <a:lnTo>
                    <a:pt x="2563" y="30387"/>
                  </a:lnTo>
                  <a:close/>
                  <a:moveTo>
                    <a:pt x="842" y="32433"/>
                  </a:moveTo>
                  <a:lnTo>
                    <a:pt x="765" y="32452"/>
                  </a:lnTo>
                  <a:lnTo>
                    <a:pt x="689" y="32509"/>
                  </a:lnTo>
                  <a:lnTo>
                    <a:pt x="39" y="33427"/>
                  </a:lnTo>
                  <a:lnTo>
                    <a:pt x="0" y="33504"/>
                  </a:lnTo>
                  <a:lnTo>
                    <a:pt x="0" y="33580"/>
                  </a:lnTo>
                  <a:lnTo>
                    <a:pt x="39" y="33657"/>
                  </a:lnTo>
                  <a:lnTo>
                    <a:pt x="96" y="33733"/>
                  </a:lnTo>
                  <a:lnTo>
                    <a:pt x="153" y="33752"/>
                  </a:lnTo>
                  <a:lnTo>
                    <a:pt x="211" y="33771"/>
                  </a:lnTo>
                  <a:lnTo>
                    <a:pt x="268" y="33771"/>
                  </a:lnTo>
                  <a:lnTo>
                    <a:pt x="325" y="33752"/>
                  </a:lnTo>
                  <a:lnTo>
                    <a:pt x="364" y="33714"/>
                  </a:lnTo>
                  <a:lnTo>
                    <a:pt x="402" y="33676"/>
                  </a:lnTo>
                  <a:lnTo>
                    <a:pt x="1052" y="32777"/>
                  </a:lnTo>
                  <a:lnTo>
                    <a:pt x="1090" y="32701"/>
                  </a:lnTo>
                  <a:lnTo>
                    <a:pt x="1090" y="32624"/>
                  </a:lnTo>
                  <a:lnTo>
                    <a:pt x="1071" y="32548"/>
                  </a:lnTo>
                  <a:lnTo>
                    <a:pt x="1014" y="32471"/>
                  </a:lnTo>
                  <a:lnTo>
                    <a:pt x="937" y="324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-228590" y="-381000"/>
              <a:ext cx="3088721" cy="1299249"/>
            </a:xfrm>
            <a:custGeom>
              <a:avLst/>
              <a:gdLst/>
              <a:ahLst/>
              <a:cxnLst/>
              <a:rect l="l" t="t" r="r" b="b"/>
              <a:pathLst>
                <a:path w="79514" h="33447" extrusionOk="0">
                  <a:moveTo>
                    <a:pt x="79303" y="0"/>
                  </a:moveTo>
                  <a:lnTo>
                    <a:pt x="79227" y="19"/>
                  </a:lnTo>
                  <a:lnTo>
                    <a:pt x="78213" y="382"/>
                  </a:lnTo>
                  <a:lnTo>
                    <a:pt x="78137" y="440"/>
                  </a:lnTo>
                  <a:lnTo>
                    <a:pt x="78099" y="497"/>
                  </a:lnTo>
                  <a:lnTo>
                    <a:pt x="78079" y="593"/>
                  </a:lnTo>
                  <a:lnTo>
                    <a:pt x="78099" y="669"/>
                  </a:lnTo>
                  <a:lnTo>
                    <a:pt x="78118" y="727"/>
                  </a:lnTo>
                  <a:lnTo>
                    <a:pt x="78175" y="784"/>
                  </a:lnTo>
                  <a:lnTo>
                    <a:pt x="78232" y="803"/>
                  </a:lnTo>
                  <a:lnTo>
                    <a:pt x="78290" y="822"/>
                  </a:lnTo>
                  <a:lnTo>
                    <a:pt x="78385" y="803"/>
                  </a:lnTo>
                  <a:lnTo>
                    <a:pt x="79361" y="440"/>
                  </a:lnTo>
                  <a:lnTo>
                    <a:pt x="79437" y="382"/>
                  </a:lnTo>
                  <a:lnTo>
                    <a:pt x="79495" y="325"/>
                  </a:lnTo>
                  <a:lnTo>
                    <a:pt x="79514" y="229"/>
                  </a:lnTo>
                  <a:lnTo>
                    <a:pt x="79495" y="153"/>
                  </a:lnTo>
                  <a:lnTo>
                    <a:pt x="79456" y="76"/>
                  </a:lnTo>
                  <a:lnTo>
                    <a:pt x="79380" y="19"/>
                  </a:lnTo>
                  <a:lnTo>
                    <a:pt x="79303" y="0"/>
                  </a:lnTo>
                  <a:close/>
                  <a:moveTo>
                    <a:pt x="76856" y="956"/>
                  </a:moveTo>
                  <a:lnTo>
                    <a:pt x="76779" y="975"/>
                  </a:lnTo>
                  <a:lnTo>
                    <a:pt x="75746" y="1434"/>
                  </a:lnTo>
                  <a:lnTo>
                    <a:pt x="75689" y="1492"/>
                  </a:lnTo>
                  <a:lnTo>
                    <a:pt x="75632" y="1568"/>
                  </a:lnTo>
                  <a:lnTo>
                    <a:pt x="75632" y="1645"/>
                  </a:lnTo>
                  <a:lnTo>
                    <a:pt x="75651" y="1740"/>
                  </a:lnTo>
                  <a:lnTo>
                    <a:pt x="75689" y="1778"/>
                  </a:lnTo>
                  <a:lnTo>
                    <a:pt x="75727" y="1836"/>
                  </a:lnTo>
                  <a:lnTo>
                    <a:pt x="75785" y="1855"/>
                  </a:lnTo>
                  <a:lnTo>
                    <a:pt x="75842" y="1855"/>
                  </a:lnTo>
                  <a:lnTo>
                    <a:pt x="75938" y="1836"/>
                  </a:lnTo>
                  <a:lnTo>
                    <a:pt x="76951" y="1396"/>
                  </a:lnTo>
                  <a:lnTo>
                    <a:pt x="77028" y="1339"/>
                  </a:lnTo>
                  <a:lnTo>
                    <a:pt x="77066" y="1262"/>
                  </a:lnTo>
                  <a:lnTo>
                    <a:pt x="77085" y="1186"/>
                  </a:lnTo>
                  <a:lnTo>
                    <a:pt x="77066" y="1090"/>
                  </a:lnTo>
                  <a:lnTo>
                    <a:pt x="77009" y="1033"/>
                  </a:lnTo>
                  <a:lnTo>
                    <a:pt x="76951" y="975"/>
                  </a:lnTo>
                  <a:lnTo>
                    <a:pt x="76856" y="956"/>
                  </a:lnTo>
                  <a:close/>
                  <a:moveTo>
                    <a:pt x="74427" y="2104"/>
                  </a:moveTo>
                  <a:lnTo>
                    <a:pt x="74350" y="2123"/>
                  </a:lnTo>
                  <a:lnTo>
                    <a:pt x="73356" y="2639"/>
                  </a:lnTo>
                  <a:lnTo>
                    <a:pt x="73299" y="2696"/>
                  </a:lnTo>
                  <a:lnTo>
                    <a:pt x="73260" y="2773"/>
                  </a:lnTo>
                  <a:lnTo>
                    <a:pt x="73241" y="2868"/>
                  </a:lnTo>
                  <a:lnTo>
                    <a:pt x="73280" y="2945"/>
                  </a:lnTo>
                  <a:lnTo>
                    <a:pt x="73318" y="3002"/>
                  </a:lnTo>
                  <a:lnTo>
                    <a:pt x="73356" y="3021"/>
                  </a:lnTo>
                  <a:lnTo>
                    <a:pt x="73413" y="3060"/>
                  </a:lnTo>
                  <a:lnTo>
                    <a:pt x="73528" y="3060"/>
                  </a:lnTo>
                  <a:lnTo>
                    <a:pt x="73566" y="3041"/>
                  </a:lnTo>
                  <a:lnTo>
                    <a:pt x="74542" y="2524"/>
                  </a:lnTo>
                  <a:lnTo>
                    <a:pt x="74618" y="2467"/>
                  </a:lnTo>
                  <a:lnTo>
                    <a:pt x="74656" y="2390"/>
                  </a:lnTo>
                  <a:lnTo>
                    <a:pt x="74676" y="2314"/>
                  </a:lnTo>
                  <a:lnTo>
                    <a:pt x="74656" y="2218"/>
                  </a:lnTo>
                  <a:lnTo>
                    <a:pt x="74599" y="2161"/>
                  </a:lnTo>
                  <a:lnTo>
                    <a:pt x="74523" y="2104"/>
                  </a:lnTo>
                  <a:close/>
                  <a:moveTo>
                    <a:pt x="72094" y="3385"/>
                  </a:moveTo>
                  <a:lnTo>
                    <a:pt x="71998" y="3404"/>
                  </a:lnTo>
                  <a:lnTo>
                    <a:pt x="71042" y="3997"/>
                  </a:lnTo>
                  <a:lnTo>
                    <a:pt x="70985" y="4054"/>
                  </a:lnTo>
                  <a:lnTo>
                    <a:pt x="70947" y="4131"/>
                  </a:lnTo>
                  <a:lnTo>
                    <a:pt x="70947" y="4207"/>
                  </a:lnTo>
                  <a:lnTo>
                    <a:pt x="70985" y="4303"/>
                  </a:lnTo>
                  <a:lnTo>
                    <a:pt x="71004" y="4341"/>
                  </a:lnTo>
                  <a:lnTo>
                    <a:pt x="71061" y="4379"/>
                  </a:lnTo>
                  <a:lnTo>
                    <a:pt x="71119" y="4398"/>
                  </a:lnTo>
                  <a:lnTo>
                    <a:pt x="71233" y="4398"/>
                  </a:lnTo>
                  <a:lnTo>
                    <a:pt x="71291" y="4360"/>
                  </a:lnTo>
                  <a:lnTo>
                    <a:pt x="72228" y="3786"/>
                  </a:lnTo>
                  <a:lnTo>
                    <a:pt x="72285" y="3729"/>
                  </a:lnTo>
                  <a:lnTo>
                    <a:pt x="72323" y="3652"/>
                  </a:lnTo>
                  <a:lnTo>
                    <a:pt x="72343" y="3576"/>
                  </a:lnTo>
                  <a:lnTo>
                    <a:pt x="72304" y="3500"/>
                  </a:lnTo>
                  <a:lnTo>
                    <a:pt x="72247" y="3423"/>
                  </a:lnTo>
                  <a:lnTo>
                    <a:pt x="72170" y="3385"/>
                  </a:lnTo>
                  <a:close/>
                  <a:moveTo>
                    <a:pt x="69818" y="4800"/>
                  </a:moveTo>
                  <a:lnTo>
                    <a:pt x="69742" y="4838"/>
                  </a:lnTo>
                  <a:lnTo>
                    <a:pt x="68824" y="5469"/>
                  </a:lnTo>
                  <a:lnTo>
                    <a:pt x="68747" y="5546"/>
                  </a:lnTo>
                  <a:lnTo>
                    <a:pt x="68728" y="5622"/>
                  </a:lnTo>
                  <a:lnTo>
                    <a:pt x="68728" y="5699"/>
                  </a:lnTo>
                  <a:lnTo>
                    <a:pt x="68767" y="5775"/>
                  </a:lnTo>
                  <a:lnTo>
                    <a:pt x="68805" y="5813"/>
                  </a:lnTo>
                  <a:lnTo>
                    <a:pt x="68843" y="5852"/>
                  </a:lnTo>
                  <a:lnTo>
                    <a:pt x="68900" y="5871"/>
                  </a:lnTo>
                  <a:lnTo>
                    <a:pt x="69015" y="5871"/>
                  </a:lnTo>
                  <a:lnTo>
                    <a:pt x="69073" y="5833"/>
                  </a:lnTo>
                  <a:lnTo>
                    <a:pt x="69990" y="5201"/>
                  </a:lnTo>
                  <a:lnTo>
                    <a:pt x="70048" y="5144"/>
                  </a:lnTo>
                  <a:lnTo>
                    <a:pt x="70086" y="5068"/>
                  </a:lnTo>
                  <a:lnTo>
                    <a:pt x="70086" y="4991"/>
                  </a:lnTo>
                  <a:lnTo>
                    <a:pt x="70048" y="4895"/>
                  </a:lnTo>
                  <a:lnTo>
                    <a:pt x="69990" y="4838"/>
                  </a:lnTo>
                  <a:lnTo>
                    <a:pt x="69895" y="4800"/>
                  </a:lnTo>
                  <a:close/>
                  <a:moveTo>
                    <a:pt x="67638" y="6349"/>
                  </a:moveTo>
                  <a:lnTo>
                    <a:pt x="67562" y="6387"/>
                  </a:lnTo>
                  <a:lnTo>
                    <a:pt x="66682" y="7076"/>
                  </a:lnTo>
                  <a:lnTo>
                    <a:pt x="66625" y="7152"/>
                  </a:lnTo>
                  <a:lnTo>
                    <a:pt x="66587" y="7229"/>
                  </a:lnTo>
                  <a:lnTo>
                    <a:pt x="66606" y="7305"/>
                  </a:lnTo>
                  <a:lnTo>
                    <a:pt x="66644" y="7381"/>
                  </a:lnTo>
                  <a:lnTo>
                    <a:pt x="66682" y="7420"/>
                  </a:lnTo>
                  <a:lnTo>
                    <a:pt x="66720" y="7458"/>
                  </a:lnTo>
                  <a:lnTo>
                    <a:pt x="66816" y="7477"/>
                  </a:lnTo>
                  <a:lnTo>
                    <a:pt x="66893" y="7458"/>
                  </a:lnTo>
                  <a:lnTo>
                    <a:pt x="66950" y="7420"/>
                  </a:lnTo>
                  <a:lnTo>
                    <a:pt x="67830" y="6750"/>
                  </a:lnTo>
                  <a:lnTo>
                    <a:pt x="67887" y="6674"/>
                  </a:lnTo>
                  <a:lnTo>
                    <a:pt x="67906" y="6597"/>
                  </a:lnTo>
                  <a:lnTo>
                    <a:pt x="67906" y="6521"/>
                  </a:lnTo>
                  <a:lnTo>
                    <a:pt x="67868" y="6444"/>
                  </a:lnTo>
                  <a:lnTo>
                    <a:pt x="67791" y="6387"/>
                  </a:lnTo>
                  <a:lnTo>
                    <a:pt x="67715" y="6349"/>
                  </a:lnTo>
                  <a:close/>
                  <a:moveTo>
                    <a:pt x="65630" y="8013"/>
                  </a:moveTo>
                  <a:lnTo>
                    <a:pt x="65554" y="8032"/>
                  </a:lnTo>
                  <a:lnTo>
                    <a:pt x="65477" y="8070"/>
                  </a:lnTo>
                  <a:lnTo>
                    <a:pt x="64617" y="8797"/>
                  </a:lnTo>
                  <a:lnTo>
                    <a:pt x="64579" y="8873"/>
                  </a:lnTo>
                  <a:lnTo>
                    <a:pt x="64560" y="8950"/>
                  </a:lnTo>
                  <a:lnTo>
                    <a:pt x="64560" y="9045"/>
                  </a:lnTo>
                  <a:lnTo>
                    <a:pt x="64598" y="9122"/>
                  </a:lnTo>
                  <a:lnTo>
                    <a:pt x="64674" y="9160"/>
                  </a:lnTo>
                  <a:lnTo>
                    <a:pt x="64770" y="9179"/>
                  </a:lnTo>
                  <a:lnTo>
                    <a:pt x="64846" y="9179"/>
                  </a:lnTo>
                  <a:lnTo>
                    <a:pt x="64923" y="9141"/>
                  </a:lnTo>
                  <a:lnTo>
                    <a:pt x="65764" y="8414"/>
                  </a:lnTo>
                  <a:lnTo>
                    <a:pt x="65802" y="8338"/>
                  </a:lnTo>
                  <a:lnTo>
                    <a:pt x="65841" y="8261"/>
                  </a:lnTo>
                  <a:lnTo>
                    <a:pt x="65822" y="8166"/>
                  </a:lnTo>
                  <a:lnTo>
                    <a:pt x="65783" y="8089"/>
                  </a:lnTo>
                  <a:lnTo>
                    <a:pt x="65707" y="8032"/>
                  </a:lnTo>
                  <a:lnTo>
                    <a:pt x="65630" y="8013"/>
                  </a:lnTo>
                  <a:close/>
                  <a:moveTo>
                    <a:pt x="63642" y="9791"/>
                  </a:moveTo>
                  <a:lnTo>
                    <a:pt x="63546" y="9810"/>
                  </a:lnTo>
                  <a:lnTo>
                    <a:pt x="63470" y="9848"/>
                  </a:lnTo>
                  <a:lnTo>
                    <a:pt x="62666" y="10632"/>
                  </a:lnTo>
                  <a:lnTo>
                    <a:pt x="62628" y="10709"/>
                  </a:lnTo>
                  <a:lnTo>
                    <a:pt x="62609" y="10785"/>
                  </a:lnTo>
                  <a:lnTo>
                    <a:pt x="62628" y="10881"/>
                  </a:lnTo>
                  <a:lnTo>
                    <a:pt x="62666" y="10938"/>
                  </a:lnTo>
                  <a:lnTo>
                    <a:pt x="62743" y="10996"/>
                  </a:lnTo>
                  <a:lnTo>
                    <a:pt x="62838" y="11015"/>
                  </a:lnTo>
                  <a:lnTo>
                    <a:pt x="62915" y="10996"/>
                  </a:lnTo>
                  <a:lnTo>
                    <a:pt x="62991" y="10938"/>
                  </a:lnTo>
                  <a:lnTo>
                    <a:pt x="63775" y="10173"/>
                  </a:lnTo>
                  <a:lnTo>
                    <a:pt x="63833" y="10097"/>
                  </a:lnTo>
                  <a:lnTo>
                    <a:pt x="63852" y="10020"/>
                  </a:lnTo>
                  <a:lnTo>
                    <a:pt x="63833" y="9944"/>
                  </a:lnTo>
                  <a:lnTo>
                    <a:pt x="63795" y="9867"/>
                  </a:lnTo>
                  <a:lnTo>
                    <a:pt x="63718" y="9810"/>
                  </a:lnTo>
                  <a:lnTo>
                    <a:pt x="63642" y="9791"/>
                  </a:lnTo>
                  <a:close/>
                  <a:moveTo>
                    <a:pt x="61748" y="11684"/>
                  </a:moveTo>
                  <a:lnTo>
                    <a:pt x="61653" y="11703"/>
                  </a:lnTo>
                  <a:lnTo>
                    <a:pt x="61576" y="11742"/>
                  </a:lnTo>
                  <a:lnTo>
                    <a:pt x="60831" y="12564"/>
                  </a:lnTo>
                  <a:lnTo>
                    <a:pt x="60773" y="12640"/>
                  </a:lnTo>
                  <a:lnTo>
                    <a:pt x="60773" y="12717"/>
                  </a:lnTo>
                  <a:lnTo>
                    <a:pt x="60792" y="12812"/>
                  </a:lnTo>
                  <a:lnTo>
                    <a:pt x="60850" y="12889"/>
                  </a:lnTo>
                  <a:lnTo>
                    <a:pt x="60907" y="12927"/>
                  </a:lnTo>
                  <a:lnTo>
                    <a:pt x="60984" y="12946"/>
                  </a:lnTo>
                  <a:lnTo>
                    <a:pt x="61079" y="12927"/>
                  </a:lnTo>
                  <a:lnTo>
                    <a:pt x="61156" y="12870"/>
                  </a:lnTo>
                  <a:lnTo>
                    <a:pt x="61901" y="12048"/>
                  </a:lnTo>
                  <a:lnTo>
                    <a:pt x="61959" y="11971"/>
                  </a:lnTo>
                  <a:lnTo>
                    <a:pt x="61959" y="11895"/>
                  </a:lnTo>
                  <a:lnTo>
                    <a:pt x="61940" y="11818"/>
                  </a:lnTo>
                  <a:lnTo>
                    <a:pt x="61901" y="11742"/>
                  </a:lnTo>
                  <a:lnTo>
                    <a:pt x="61825" y="11684"/>
                  </a:lnTo>
                  <a:close/>
                  <a:moveTo>
                    <a:pt x="59951" y="13654"/>
                  </a:moveTo>
                  <a:lnTo>
                    <a:pt x="59874" y="13692"/>
                  </a:lnTo>
                  <a:lnTo>
                    <a:pt x="59798" y="13730"/>
                  </a:lnTo>
                  <a:lnTo>
                    <a:pt x="59090" y="14591"/>
                  </a:lnTo>
                  <a:lnTo>
                    <a:pt x="59052" y="14667"/>
                  </a:lnTo>
                  <a:lnTo>
                    <a:pt x="59033" y="14763"/>
                  </a:lnTo>
                  <a:lnTo>
                    <a:pt x="59071" y="14839"/>
                  </a:lnTo>
                  <a:lnTo>
                    <a:pt x="59109" y="14916"/>
                  </a:lnTo>
                  <a:lnTo>
                    <a:pt x="59186" y="14954"/>
                  </a:lnTo>
                  <a:lnTo>
                    <a:pt x="59262" y="14954"/>
                  </a:lnTo>
                  <a:lnTo>
                    <a:pt x="59358" y="14935"/>
                  </a:lnTo>
                  <a:lnTo>
                    <a:pt x="59396" y="14916"/>
                  </a:lnTo>
                  <a:lnTo>
                    <a:pt x="59435" y="14878"/>
                  </a:lnTo>
                  <a:lnTo>
                    <a:pt x="60142" y="14036"/>
                  </a:lnTo>
                  <a:lnTo>
                    <a:pt x="60180" y="13941"/>
                  </a:lnTo>
                  <a:lnTo>
                    <a:pt x="60180" y="13864"/>
                  </a:lnTo>
                  <a:lnTo>
                    <a:pt x="60161" y="13788"/>
                  </a:lnTo>
                  <a:lnTo>
                    <a:pt x="60104" y="13711"/>
                  </a:lnTo>
                  <a:lnTo>
                    <a:pt x="60027" y="13673"/>
                  </a:lnTo>
                  <a:lnTo>
                    <a:pt x="59951" y="13654"/>
                  </a:lnTo>
                  <a:close/>
                  <a:moveTo>
                    <a:pt x="58268" y="15738"/>
                  </a:moveTo>
                  <a:lnTo>
                    <a:pt x="58192" y="15757"/>
                  </a:lnTo>
                  <a:lnTo>
                    <a:pt x="58115" y="15834"/>
                  </a:lnTo>
                  <a:lnTo>
                    <a:pt x="57465" y="16714"/>
                  </a:lnTo>
                  <a:lnTo>
                    <a:pt x="57427" y="16809"/>
                  </a:lnTo>
                  <a:lnTo>
                    <a:pt x="57408" y="16886"/>
                  </a:lnTo>
                  <a:lnTo>
                    <a:pt x="57446" y="16962"/>
                  </a:lnTo>
                  <a:lnTo>
                    <a:pt x="57503" y="17039"/>
                  </a:lnTo>
                  <a:lnTo>
                    <a:pt x="57561" y="17058"/>
                  </a:lnTo>
                  <a:lnTo>
                    <a:pt x="57637" y="17077"/>
                  </a:lnTo>
                  <a:lnTo>
                    <a:pt x="57694" y="17058"/>
                  </a:lnTo>
                  <a:lnTo>
                    <a:pt x="57733" y="17058"/>
                  </a:lnTo>
                  <a:lnTo>
                    <a:pt x="57771" y="17019"/>
                  </a:lnTo>
                  <a:lnTo>
                    <a:pt x="57809" y="16981"/>
                  </a:lnTo>
                  <a:lnTo>
                    <a:pt x="58478" y="16102"/>
                  </a:lnTo>
                  <a:lnTo>
                    <a:pt x="58517" y="16006"/>
                  </a:lnTo>
                  <a:lnTo>
                    <a:pt x="58517" y="15929"/>
                  </a:lnTo>
                  <a:lnTo>
                    <a:pt x="58498" y="15853"/>
                  </a:lnTo>
                  <a:lnTo>
                    <a:pt x="58440" y="15776"/>
                  </a:lnTo>
                  <a:lnTo>
                    <a:pt x="58345" y="15738"/>
                  </a:lnTo>
                  <a:close/>
                  <a:moveTo>
                    <a:pt x="56700" y="17899"/>
                  </a:moveTo>
                  <a:lnTo>
                    <a:pt x="56623" y="17937"/>
                  </a:lnTo>
                  <a:lnTo>
                    <a:pt x="56566" y="17995"/>
                  </a:lnTo>
                  <a:lnTo>
                    <a:pt x="55935" y="18932"/>
                  </a:lnTo>
                  <a:lnTo>
                    <a:pt x="55916" y="19008"/>
                  </a:lnTo>
                  <a:lnTo>
                    <a:pt x="55916" y="19085"/>
                  </a:lnTo>
                  <a:lnTo>
                    <a:pt x="55954" y="19180"/>
                  </a:lnTo>
                  <a:lnTo>
                    <a:pt x="56012" y="19238"/>
                  </a:lnTo>
                  <a:lnTo>
                    <a:pt x="56069" y="19257"/>
                  </a:lnTo>
                  <a:lnTo>
                    <a:pt x="56126" y="19276"/>
                  </a:lnTo>
                  <a:lnTo>
                    <a:pt x="56184" y="19257"/>
                  </a:lnTo>
                  <a:lnTo>
                    <a:pt x="56241" y="19238"/>
                  </a:lnTo>
                  <a:lnTo>
                    <a:pt x="56279" y="19219"/>
                  </a:lnTo>
                  <a:lnTo>
                    <a:pt x="56318" y="19161"/>
                  </a:lnTo>
                  <a:lnTo>
                    <a:pt x="56929" y="18243"/>
                  </a:lnTo>
                  <a:lnTo>
                    <a:pt x="56968" y="18167"/>
                  </a:lnTo>
                  <a:lnTo>
                    <a:pt x="56968" y="18071"/>
                  </a:lnTo>
                  <a:lnTo>
                    <a:pt x="56929" y="17995"/>
                  </a:lnTo>
                  <a:lnTo>
                    <a:pt x="56872" y="17937"/>
                  </a:lnTo>
                  <a:lnTo>
                    <a:pt x="56796" y="17899"/>
                  </a:lnTo>
                  <a:close/>
                  <a:moveTo>
                    <a:pt x="16982" y="20060"/>
                  </a:moveTo>
                  <a:lnTo>
                    <a:pt x="16905" y="20117"/>
                  </a:lnTo>
                  <a:lnTo>
                    <a:pt x="16867" y="20175"/>
                  </a:lnTo>
                  <a:lnTo>
                    <a:pt x="16848" y="20270"/>
                  </a:lnTo>
                  <a:lnTo>
                    <a:pt x="16867" y="20347"/>
                  </a:lnTo>
                  <a:lnTo>
                    <a:pt x="16905" y="20423"/>
                  </a:lnTo>
                  <a:lnTo>
                    <a:pt x="16982" y="20481"/>
                  </a:lnTo>
                  <a:lnTo>
                    <a:pt x="17058" y="20500"/>
                  </a:lnTo>
                  <a:lnTo>
                    <a:pt x="17613" y="20519"/>
                  </a:lnTo>
                  <a:lnTo>
                    <a:pt x="18148" y="20557"/>
                  </a:lnTo>
                  <a:lnTo>
                    <a:pt x="18167" y="20557"/>
                  </a:lnTo>
                  <a:lnTo>
                    <a:pt x="18263" y="20538"/>
                  </a:lnTo>
                  <a:lnTo>
                    <a:pt x="18320" y="20481"/>
                  </a:lnTo>
                  <a:lnTo>
                    <a:pt x="18378" y="20423"/>
                  </a:lnTo>
                  <a:lnTo>
                    <a:pt x="18397" y="20347"/>
                  </a:lnTo>
                  <a:lnTo>
                    <a:pt x="18378" y="20251"/>
                  </a:lnTo>
                  <a:lnTo>
                    <a:pt x="18339" y="20175"/>
                  </a:lnTo>
                  <a:lnTo>
                    <a:pt x="18263" y="20137"/>
                  </a:lnTo>
                  <a:lnTo>
                    <a:pt x="18186" y="20098"/>
                  </a:lnTo>
                  <a:lnTo>
                    <a:pt x="17632" y="20079"/>
                  </a:lnTo>
                  <a:lnTo>
                    <a:pt x="17077" y="20060"/>
                  </a:lnTo>
                  <a:close/>
                  <a:moveTo>
                    <a:pt x="15509" y="20060"/>
                  </a:moveTo>
                  <a:lnTo>
                    <a:pt x="14955" y="20079"/>
                  </a:lnTo>
                  <a:lnTo>
                    <a:pt x="14381" y="20117"/>
                  </a:lnTo>
                  <a:lnTo>
                    <a:pt x="14304" y="20156"/>
                  </a:lnTo>
                  <a:lnTo>
                    <a:pt x="14247" y="20194"/>
                  </a:lnTo>
                  <a:lnTo>
                    <a:pt x="14190" y="20270"/>
                  </a:lnTo>
                  <a:lnTo>
                    <a:pt x="14190" y="20366"/>
                  </a:lnTo>
                  <a:lnTo>
                    <a:pt x="14209" y="20443"/>
                  </a:lnTo>
                  <a:lnTo>
                    <a:pt x="14266" y="20500"/>
                  </a:lnTo>
                  <a:lnTo>
                    <a:pt x="14324" y="20557"/>
                  </a:lnTo>
                  <a:lnTo>
                    <a:pt x="14400" y="20576"/>
                  </a:lnTo>
                  <a:lnTo>
                    <a:pt x="14419" y="20576"/>
                  </a:lnTo>
                  <a:lnTo>
                    <a:pt x="14974" y="20538"/>
                  </a:lnTo>
                  <a:lnTo>
                    <a:pt x="15528" y="20500"/>
                  </a:lnTo>
                  <a:lnTo>
                    <a:pt x="15605" y="20481"/>
                  </a:lnTo>
                  <a:lnTo>
                    <a:pt x="15681" y="20443"/>
                  </a:lnTo>
                  <a:lnTo>
                    <a:pt x="15720" y="20366"/>
                  </a:lnTo>
                  <a:lnTo>
                    <a:pt x="15739" y="20270"/>
                  </a:lnTo>
                  <a:lnTo>
                    <a:pt x="15720" y="20194"/>
                  </a:lnTo>
                  <a:lnTo>
                    <a:pt x="15662" y="20117"/>
                  </a:lnTo>
                  <a:lnTo>
                    <a:pt x="15586" y="20079"/>
                  </a:lnTo>
                  <a:lnTo>
                    <a:pt x="15509" y="20060"/>
                  </a:lnTo>
                  <a:close/>
                  <a:moveTo>
                    <a:pt x="19659" y="20270"/>
                  </a:moveTo>
                  <a:lnTo>
                    <a:pt x="19582" y="20309"/>
                  </a:lnTo>
                  <a:lnTo>
                    <a:pt x="19525" y="20366"/>
                  </a:lnTo>
                  <a:lnTo>
                    <a:pt x="19487" y="20462"/>
                  </a:lnTo>
                  <a:lnTo>
                    <a:pt x="19506" y="20538"/>
                  </a:lnTo>
                  <a:lnTo>
                    <a:pt x="19544" y="20615"/>
                  </a:lnTo>
                  <a:lnTo>
                    <a:pt x="19601" y="20672"/>
                  </a:lnTo>
                  <a:lnTo>
                    <a:pt x="19678" y="20710"/>
                  </a:lnTo>
                  <a:lnTo>
                    <a:pt x="20443" y="20806"/>
                  </a:lnTo>
                  <a:lnTo>
                    <a:pt x="20768" y="20863"/>
                  </a:lnTo>
                  <a:lnTo>
                    <a:pt x="20883" y="20863"/>
                  </a:lnTo>
                  <a:lnTo>
                    <a:pt x="20959" y="20825"/>
                  </a:lnTo>
                  <a:lnTo>
                    <a:pt x="20997" y="20768"/>
                  </a:lnTo>
                  <a:lnTo>
                    <a:pt x="21036" y="20691"/>
                  </a:lnTo>
                  <a:lnTo>
                    <a:pt x="21036" y="20595"/>
                  </a:lnTo>
                  <a:lnTo>
                    <a:pt x="20997" y="20519"/>
                  </a:lnTo>
                  <a:lnTo>
                    <a:pt x="20940" y="20462"/>
                  </a:lnTo>
                  <a:lnTo>
                    <a:pt x="20844" y="20423"/>
                  </a:lnTo>
                  <a:lnTo>
                    <a:pt x="20500" y="20366"/>
                  </a:lnTo>
                  <a:lnTo>
                    <a:pt x="19735" y="20270"/>
                  </a:lnTo>
                  <a:close/>
                  <a:moveTo>
                    <a:pt x="12832" y="20309"/>
                  </a:moveTo>
                  <a:lnTo>
                    <a:pt x="12277" y="20385"/>
                  </a:lnTo>
                  <a:lnTo>
                    <a:pt x="11723" y="20481"/>
                  </a:lnTo>
                  <a:lnTo>
                    <a:pt x="11646" y="20519"/>
                  </a:lnTo>
                  <a:lnTo>
                    <a:pt x="11589" y="20576"/>
                  </a:lnTo>
                  <a:lnTo>
                    <a:pt x="11551" y="20653"/>
                  </a:lnTo>
                  <a:lnTo>
                    <a:pt x="11551" y="20748"/>
                  </a:lnTo>
                  <a:lnTo>
                    <a:pt x="11589" y="20825"/>
                  </a:lnTo>
                  <a:lnTo>
                    <a:pt x="11627" y="20882"/>
                  </a:lnTo>
                  <a:lnTo>
                    <a:pt x="11704" y="20901"/>
                  </a:lnTo>
                  <a:lnTo>
                    <a:pt x="11780" y="20921"/>
                  </a:lnTo>
                  <a:lnTo>
                    <a:pt x="11818" y="20921"/>
                  </a:lnTo>
                  <a:lnTo>
                    <a:pt x="12354" y="20825"/>
                  </a:lnTo>
                  <a:lnTo>
                    <a:pt x="12889" y="20729"/>
                  </a:lnTo>
                  <a:lnTo>
                    <a:pt x="12985" y="20710"/>
                  </a:lnTo>
                  <a:lnTo>
                    <a:pt x="13042" y="20653"/>
                  </a:lnTo>
                  <a:lnTo>
                    <a:pt x="13081" y="20576"/>
                  </a:lnTo>
                  <a:lnTo>
                    <a:pt x="13081" y="20481"/>
                  </a:lnTo>
                  <a:lnTo>
                    <a:pt x="13061" y="20404"/>
                  </a:lnTo>
                  <a:lnTo>
                    <a:pt x="13004" y="20347"/>
                  </a:lnTo>
                  <a:lnTo>
                    <a:pt x="12928" y="20309"/>
                  </a:lnTo>
                  <a:close/>
                  <a:moveTo>
                    <a:pt x="22298" y="20729"/>
                  </a:moveTo>
                  <a:lnTo>
                    <a:pt x="22221" y="20768"/>
                  </a:lnTo>
                  <a:lnTo>
                    <a:pt x="22145" y="20825"/>
                  </a:lnTo>
                  <a:lnTo>
                    <a:pt x="22126" y="20901"/>
                  </a:lnTo>
                  <a:lnTo>
                    <a:pt x="22107" y="20997"/>
                  </a:lnTo>
                  <a:lnTo>
                    <a:pt x="22145" y="21074"/>
                  </a:lnTo>
                  <a:lnTo>
                    <a:pt x="22202" y="21131"/>
                  </a:lnTo>
                  <a:lnTo>
                    <a:pt x="22279" y="21169"/>
                  </a:lnTo>
                  <a:lnTo>
                    <a:pt x="23350" y="21437"/>
                  </a:lnTo>
                  <a:lnTo>
                    <a:pt x="23407" y="21437"/>
                  </a:lnTo>
                  <a:lnTo>
                    <a:pt x="23483" y="21418"/>
                  </a:lnTo>
                  <a:lnTo>
                    <a:pt x="23541" y="21399"/>
                  </a:lnTo>
                  <a:lnTo>
                    <a:pt x="23598" y="21341"/>
                  </a:lnTo>
                  <a:lnTo>
                    <a:pt x="23617" y="21265"/>
                  </a:lnTo>
                  <a:lnTo>
                    <a:pt x="23636" y="21188"/>
                  </a:lnTo>
                  <a:lnTo>
                    <a:pt x="23598" y="21112"/>
                  </a:lnTo>
                  <a:lnTo>
                    <a:pt x="23541" y="21035"/>
                  </a:lnTo>
                  <a:lnTo>
                    <a:pt x="23464" y="20997"/>
                  </a:lnTo>
                  <a:lnTo>
                    <a:pt x="22374" y="20729"/>
                  </a:lnTo>
                  <a:close/>
                  <a:moveTo>
                    <a:pt x="55342" y="20137"/>
                  </a:moveTo>
                  <a:lnTo>
                    <a:pt x="55247" y="20156"/>
                  </a:lnTo>
                  <a:lnTo>
                    <a:pt x="55170" y="20194"/>
                  </a:lnTo>
                  <a:lnTo>
                    <a:pt x="55113" y="20251"/>
                  </a:lnTo>
                  <a:lnTo>
                    <a:pt x="54558" y="21207"/>
                  </a:lnTo>
                  <a:lnTo>
                    <a:pt x="54520" y="21303"/>
                  </a:lnTo>
                  <a:lnTo>
                    <a:pt x="54539" y="21380"/>
                  </a:lnTo>
                  <a:lnTo>
                    <a:pt x="54577" y="21456"/>
                  </a:lnTo>
                  <a:lnTo>
                    <a:pt x="54635" y="21513"/>
                  </a:lnTo>
                  <a:lnTo>
                    <a:pt x="54692" y="21533"/>
                  </a:lnTo>
                  <a:lnTo>
                    <a:pt x="54749" y="21552"/>
                  </a:lnTo>
                  <a:lnTo>
                    <a:pt x="54807" y="21533"/>
                  </a:lnTo>
                  <a:lnTo>
                    <a:pt x="54864" y="21513"/>
                  </a:lnTo>
                  <a:lnTo>
                    <a:pt x="54902" y="21475"/>
                  </a:lnTo>
                  <a:lnTo>
                    <a:pt x="54941" y="21437"/>
                  </a:lnTo>
                  <a:lnTo>
                    <a:pt x="55495" y="20481"/>
                  </a:lnTo>
                  <a:lnTo>
                    <a:pt x="55533" y="20404"/>
                  </a:lnTo>
                  <a:lnTo>
                    <a:pt x="55514" y="20309"/>
                  </a:lnTo>
                  <a:lnTo>
                    <a:pt x="55495" y="20232"/>
                  </a:lnTo>
                  <a:lnTo>
                    <a:pt x="55419" y="20175"/>
                  </a:lnTo>
                  <a:lnTo>
                    <a:pt x="55342" y="20137"/>
                  </a:lnTo>
                  <a:close/>
                  <a:moveTo>
                    <a:pt x="10212" y="20825"/>
                  </a:moveTo>
                  <a:lnTo>
                    <a:pt x="9658" y="20978"/>
                  </a:lnTo>
                  <a:lnTo>
                    <a:pt x="9122" y="21131"/>
                  </a:lnTo>
                  <a:lnTo>
                    <a:pt x="9046" y="21188"/>
                  </a:lnTo>
                  <a:lnTo>
                    <a:pt x="8988" y="21246"/>
                  </a:lnTo>
                  <a:lnTo>
                    <a:pt x="8969" y="21322"/>
                  </a:lnTo>
                  <a:lnTo>
                    <a:pt x="8988" y="21418"/>
                  </a:lnTo>
                  <a:lnTo>
                    <a:pt x="9007" y="21475"/>
                  </a:lnTo>
                  <a:lnTo>
                    <a:pt x="9065" y="21533"/>
                  </a:lnTo>
                  <a:lnTo>
                    <a:pt x="9122" y="21552"/>
                  </a:lnTo>
                  <a:lnTo>
                    <a:pt x="9199" y="21571"/>
                  </a:lnTo>
                  <a:lnTo>
                    <a:pt x="9256" y="21571"/>
                  </a:lnTo>
                  <a:lnTo>
                    <a:pt x="9791" y="21399"/>
                  </a:lnTo>
                  <a:lnTo>
                    <a:pt x="10308" y="21265"/>
                  </a:lnTo>
                  <a:lnTo>
                    <a:pt x="10403" y="21227"/>
                  </a:lnTo>
                  <a:lnTo>
                    <a:pt x="10442" y="21150"/>
                  </a:lnTo>
                  <a:lnTo>
                    <a:pt x="10480" y="21074"/>
                  </a:lnTo>
                  <a:lnTo>
                    <a:pt x="10480" y="20997"/>
                  </a:lnTo>
                  <a:lnTo>
                    <a:pt x="10442" y="20901"/>
                  </a:lnTo>
                  <a:lnTo>
                    <a:pt x="10365" y="20844"/>
                  </a:lnTo>
                  <a:lnTo>
                    <a:pt x="10289" y="20825"/>
                  </a:lnTo>
                  <a:close/>
                  <a:moveTo>
                    <a:pt x="24879" y="21437"/>
                  </a:moveTo>
                  <a:lnTo>
                    <a:pt x="24803" y="21456"/>
                  </a:lnTo>
                  <a:lnTo>
                    <a:pt x="24726" y="21513"/>
                  </a:lnTo>
                  <a:lnTo>
                    <a:pt x="24688" y="21590"/>
                  </a:lnTo>
                  <a:lnTo>
                    <a:pt x="24669" y="21666"/>
                  </a:lnTo>
                  <a:lnTo>
                    <a:pt x="24707" y="21743"/>
                  </a:lnTo>
                  <a:lnTo>
                    <a:pt x="24746" y="21819"/>
                  </a:lnTo>
                  <a:lnTo>
                    <a:pt x="24841" y="21858"/>
                  </a:lnTo>
                  <a:lnTo>
                    <a:pt x="25874" y="22202"/>
                  </a:lnTo>
                  <a:lnTo>
                    <a:pt x="25950" y="22221"/>
                  </a:lnTo>
                  <a:lnTo>
                    <a:pt x="26008" y="22202"/>
                  </a:lnTo>
                  <a:lnTo>
                    <a:pt x="26084" y="22183"/>
                  </a:lnTo>
                  <a:lnTo>
                    <a:pt x="26122" y="22125"/>
                  </a:lnTo>
                  <a:lnTo>
                    <a:pt x="26161" y="22068"/>
                  </a:lnTo>
                  <a:lnTo>
                    <a:pt x="26180" y="21991"/>
                  </a:lnTo>
                  <a:lnTo>
                    <a:pt x="26142" y="21896"/>
                  </a:lnTo>
                  <a:lnTo>
                    <a:pt x="26103" y="21838"/>
                  </a:lnTo>
                  <a:lnTo>
                    <a:pt x="26027" y="21781"/>
                  </a:lnTo>
                  <a:lnTo>
                    <a:pt x="24975" y="21437"/>
                  </a:lnTo>
                  <a:close/>
                  <a:moveTo>
                    <a:pt x="7745" y="21647"/>
                  </a:moveTo>
                  <a:lnTo>
                    <a:pt x="7650" y="21666"/>
                  </a:lnTo>
                  <a:lnTo>
                    <a:pt x="7133" y="21877"/>
                  </a:lnTo>
                  <a:lnTo>
                    <a:pt x="6617" y="22087"/>
                  </a:lnTo>
                  <a:lnTo>
                    <a:pt x="6541" y="22144"/>
                  </a:lnTo>
                  <a:lnTo>
                    <a:pt x="6502" y="22221"/>
                  </a:lnTo>
                  <a:lnTo>
                    <a:pt x="6483" y="22297"/>
                  </a:lnTo>
                  <a:lnTo>
                    <a:pt x="6502" y="22393"/>
                  </a:lnTo>
                  <a:lnTo>
                    <a:pt x="6541" y="22431"/>
                  </a:lnTo>
                  <a:lnTo>
                    <a:pt x="6598" y="22489"/>
                  </a:lnTo>
                  <a:lnTo>
                    <a:pt x="6655" y="22508"/>
                  </a:lnTo>
                  <a:lnTo>
                    <a:pt x="6713" y="22508"/>
                  </a:lnTo>
                  <a:lnTo>
                    <a:pt x="6808" y="22489"/>
                  </a:lnTo>
                  <a:lnTo>
                    <a:pt x="7305" y="22278"/>
                  </a:lnTo>
                  <a:lnTo>
                    <a:pt x="7803" y="22068"/>
                  </a:lnTo>
                  <a:lnTo>
                    <a:pt x="7879" y="22030"/>
                  </a:lnTo>
                  <a:lnTo>
                    <a:pt x="7936" y="21953"/>
                  </a:lnTo>
                  <a:lnTo>
                    <a:pt x="7956" y="21877"/>
                  </a:lnTo>
                  <a:lnTo>
                    <a:pt x="7936" y="21781"/>
                  </a:lnTo>
                  <a:lnTo>
                    <a:pt x="7898" y="21705"/>
                  </a:lnTo>
                  <a:lnTo>
                    <a:pt x="7822" y="21666"/>
                  </a:lnTo>
                  <a:lnTo>
                    <a:pt x="7745" y="21647"/>
                  </a:lnTo>
                  <a:close/>
                  <a:moveTo>
                    <a:pt x="27404" y="22317"/>
                  </a:moveTo>
                  <a:lnTo>
                    <a:pt x="27308" y="22336"/>
                  </a:lnTo>
                  <a:lnTo>
                    <a:pt x="27251" y="22393"/>
                  </a:lnTo>
                  <a:lnTo>
                    <a:pt x="27193" y="22470"/>
                  </a:lnTo>
                  <a:lnTo>
                    <a:pt x="27174" y="22546"/>
                  </a:lnTo>
                  <a:lnTo>
                    <a:pt x="27193" y="22642"/>
                  </a:lnTo>
                  <a:lnTo>
                    <a:pt x="27251" y="22699"/>
                  </a:lnTo>
                  <a:lnTo>
                    <a:pt x="27327" y="22756"/>
                  </a:lnTo>
                  <a:lnTo>
                    <a:pt x="28341" y="23177"/>
                  </a:lnTo>
                  <a:lnTo>
                    <a:pt x="28417" y="23196"/>
                  </a:lnTo>
                  <a:lnTo>
                    <a:pt x="28494" y="23177"/>
                  </a:lnTo>
                  <a:lnTo>
                    <a:pt x="28551" y="23158"/>
                  </a:lnTo>
                  <a:lnTo>
                    <a:pt x="28589" y="23120"/>
                  </a:lnTo>
                  <a:lnTo>
                    <a:pt x="28628" y="23062"/>
                  </a:lnTo>
                  <a:lnTo>
                    <a:pt x="28647" y="22967"/>
                  </a:lnTo>
                  <a:lnTo>
                    <a:pt x="28628" y="22890"/>
                  </a:lnTo>
                  <a:lnTo>
                    <a:pt x="28589" y="22814"/>
                  </a:lnTo>
                  <a:lnTo>
                    <a:pt x="28513" y="22776"/>
                  </a:lnTo>
                  <a:lnTo>
                    <a:pt x="27480" y="22336"/>
                  </a:lnTo>
                  <a:lnTo>
                    <a:pt x="27404" y="22317"/>
                  </a:lnTo>
                  <a:close/>
                  <a:moveTo>
                    <a:pt x="5298" y="22756"/>
                  </a:moveTo>
                  <a:lnTo>
                    <a:pt x="5221" y="22795"/>
                  </a:lnTo>
                  <a:lnTo>
                    <a:pt x="4724" y="23062"/>
                  </a:lnTo>
                  <a:lnTo>
                    <a:pt x="4246" y="23349"/>
                  </a:lnTo>
                  <a:lnTo>
                    <a:pt x="4169" y="23407"/>
                  </a:lnTo>
                  <a:lnTo>
                    <a:pt x="4150" y="23483"/>
                  </a:lnTo>
                  <a:lnTo>
                    <a:pt x="4131" y="23560"/>
                  </a:lnTo>
                  <a:lnTo>
                    <a:pt x="4169" y="23655"/>
                  </a:lnTo>
                  <a:lnTo>
                    <a:pt x="4208" y="23693"/>
                  </a:lnTo>
                  <a:lnTo>
                    <a:pt x="4246" y="23732"/>
                  </a:lnTo>
                  <a:lnTo>
                    <a:pt x="4303" y="23751"/>
                  </a:lnTo>
                  <a:lnTo>
                    <a:pt x="4418" y="23751"/>
                  </a:lnTo>
                  <a:lnTo>
                    <a:pt x="4475" y="23732"/>
                  </a:lnTo>
                  <a:lnTo>
                    <a:pt x="4934" y="23445"/>
                  </a:lnTo>
                  <a:lnTo>
                    <a:pt x="5431" y="23177"/>
                  </a:lnTo>
                  <a:lnTo>
                    <a:pt x="5489" y="23120"/>
                  </a:lnTo>
                  <a:lnTo>
                    <a:pt x="5527" y="23043"/>
                  </a:lnTo>
                  <a:lnTo>
                    <a:pt x="5546" y="22967"/>
                  </a:lnTo>
                  <a:lnTo>
                    <a:pt x="5508" y="22871"/>
                  </a:lnTo>
                  <a:lnTo>
                    <a:pt x="5450" y="22814"/>
                  </a:lnTo>
                  <a:lnTo>
                    <a:pt x="5374" y="22776"/>
                  </a:lnTo>
                  <a:lnTo>
                    <a:pt x="5298" y="22756"/>
                  </a:lnTo>
                  <a:close/>
                  <a:moveTo>
                    <a:pt x="53927" y="22470"/>
                  </a:moveTo>
                  <a:lnTo>
                    <a:pt x="53851" y="22508"/>
                  </a:lnTo>
                  <a:lnTo>
                    <a:pt x="53793" y="22584"/>
                  </a:lnTo>
                  <a:lnTo>
                    <a:pt x="53296" y="23579"/>
                  </a:lnTo>
                  <a:lnTo>
                    <a:pt x="53277" y="23655"/>
                  </a:lnTo>
                  <a:lnTo>
                    <a:pt x="53277" y="23732"/>
                  </a:lnTo>
                  <a:lnTo>
                    <a:pt x="53315" y="23808"/>
                  </a:lnTo>
                  <a:lnTo>
                    <a:pt x="53392" y="23866"/>
                  </a:lnTo>
                  <a:lnTo>
                    <a:pt x="53430" y="23885"/>
                  </a:lnTo>
                  <a:lnTo>
                    <a:pt x="53545" y="23885"/>
                  </a:lnTo>
                  <a:lnTo>
                    <a:pt x="53602" y="23866"/>
                  </a:lnTo>
                  <a:lnTo>
                    <a:pt x="53659" y="23827"/>
                  </a:lnTo>
                  <a:lnTo>
                    <a:pt x="53679" y="23770"/>
                  </a:lnTo>
                  <a:lnTo>
                    <a:pt x="54195" y="22795"/>
                  </a:lnTo>
                  <a:lnTo>
                    <a:pt x="54214" y="22699"/>
                  </a:lnTo>
                  <a:lnTo>
                    <a:pt x="54214" y="22623"/>
                  </a:lnTo>
                  <a:lnTo>
                    <a:pt x="54176" y="22546"/>
                  </a:lnTo>
                  <a:lnTo>
                    <a:pt x="54099" y="22489"/>
                  </a:lnTo>
                  <a:lnTo>
                    <a:pt x="54023" y="22470"/>
                  </a:lnTo>
                  <a:close/>
                  <a:moveTo>
                    <a:pt x="29851" y="23387"/>
                  </a:moveTo>
                  <a:lnTo>
                    <a:pt x="29756" y="23407"/>
                  </a:lnTo>
                  <a:lnTo>
                    <a:pt x="29679" y="23445"/>
                  </a:lnTo>
                  <a:lnTo>
                    <a:pt x="29641" y="23521"/>
                  </a:lnTo>
                  <a:lnTo>
                    <a:pt x="29622" y="23598"/>
                  </a:lnTo>
                  <a:lnTo>
                    <a:pt x="29622" y="23693"/>
                  </a:lnTo>
                  <a:lnTo>
                    <a:pt x="29660" y="23770"/>
                  </a:lnTo>
                  <a:lnTo>
                    <a:pt x="29737" y="23808"/>
                  </a:lnTo>
                  <a:lnTo>
                    <a:pt x="30731" y="24305"/>
                  </a:lnTo>
                  <a:lnTo>
                    <a:pt x="30769" y="24324"/>
                  </a:lnTo>
                  <a:lnTo>
                    <a:pt x="30884" y="24324"/>
                  </a:lnTo>
                  <a:lnTo>
                    <a:pt x="30941" y="24305"/>
                  </a:lnTo>
                  <a:lnTo>
                    <a:pt x="30980" y="24267"/>
                  </a:lnTo>
                  <a:lnTo>
                    <a:pt x="31018" y="24210"/>
                  </a:lnTo>
                  <a:lnTo>
                    <a:pt x="31056" y="24133"/>
                  </a:lnTo>
                  <a:lnTo>
                    <a:pt x="31037" y="24038"/>
                  </a:lnTo>
                  <a:lnTo>
                    <a:pt x="30999" y="23961"/>
                  </a:lnTo>
                  <a:lnTo>
                    <a:pt x="30922" y="23904"/>
                  </a:lnTo>
                  <a:lnTo>
                    <a:pt x="29928" y="23426"/>
                  </a:lnTo>
                  <a:lnTo>
                    <a:pt x="29851" y="23387"/>
                  </a:lnTo>
                  <a:close/>
                  <a:moveTo>
                    <a:pt x="3022" y="24171"/>
                  </a:moveTo>
                  <a:lnTo>
                    <a:pt x="2926" y="24210"/>
                  </a:lnTo>
                  <a:lnTo>
                    <a:pt x="2486" y="24535"/>
                  </a:lnTo>
                  <a:lnTo>
                    <a:pt x="2047" y="24879"/>
                  </a:lnTo>
                  <a:lnTo>
                    <a:pt x="1989" y="24956"/>
                  </a:lnTo>
                  <a:lnTo>
                    <a:pt x="1951" y="25032"/>
                  </a:lnTo>
                  <a:lnTo>
                    <a:pt x="1970" y="25128"/>
                  </a:lnTo>
                  <a:lnTo>
                    <a:pt x="2008" y="25204"/>
                  </a:lnTo>
                  <a:lnTo>
                    <a:pt x="2047" y="25242"/>
                  </a:lnTo>
                  <a:lnTo>
                    <a:pt x="2085" y="25262"/>
                  </a:lnTo>
                  <a:lnTo>
                    <a:pt x="2180" y="25281"/>
                  </a:lnTo>
                  <a:lnTo>
                    <a:pt x="2257" y="25262"/>
                  </a:lnTo>
                  <a:lnTo>
                    <a:pt x="2314" y="25242"/>
                  </a:lnTo>
                  <a:lnTo>
                    <a:pt x="2754" y="24898"/>
                  </a:lnTo>
                  <a:lnTo>
                    <a:pt x="3194" y="24573"/>
                  </a:lnTo>
                  <a:lnTo>
                    <a:pt x="3251" y="24497"/>
                  </a:lnTo>
                  <a:lnTo>
                    <a:pt x="3290" y="24420"/>
                  </a:lnTo>
                  <a:lnTo>
                    <a:pt x="3270" y="24344"/>
                  </a:lnTo>
                  <a:lnTo>
                    <a:pt x="3251" y="24267"/>
                  </a:lnTo>
                  <a:lnTo>
                    <a:pt x="3175" y="24210"/>
                  </a:lnTo>
                  <a:lnTo>
                    <a:pt x="3098" y="24171"/>
                  </a:lnTo>
                  <a:close/>
                  <a:moveTo>
                    <a:pt x="32223" y="24611"/>
                  </a:moveTo>
                  <a:lnTo>
                    <a:pt x="32127" y="24630"/>
                  </a:lnTo>
                  <a:lnTo>
                    <a:pt x="32051" y="24669"/>
                  </a:lnTo>
                  <a:lnTo>
                    <a:pt x="32012" y="24726"/>
                  </a:lnTo>
                  <a:lnTo>
                    <a:pt x="31974" y="24822"/>
                  </a:lnTo>
                  <a:lnTo>
                    <a:pt x="31993" y="24898"/>
                  </a:lnTo>
                  <a:lnTo>
                    <a:pt x="32031" y="24975"/>
                  </a:lnTo>
                  <a:lnTo>
                    <a:pt x="32089" y="25032"/>
                  </a:lnTo>
                  <a:lnTo>
                    <a:pt x="33045" y="25567"/>
                  </a:lnTo>
                  <a:lnTo>
                    <a:pt x="33102" y="25606"/>
                  </a:lnTo>
                  <a:lnTo>
                    <a:pt x="33217" y="25606"/>
                  </a:lnTo>
                  <a:lnTo>
                    <a:pt x="33274" y="25567"/>
                  </a:lnTo>
                  <a:lnTo>
                    <a:pt x="33313" y="25548"/>
                  </a:lnTo>
                  <a:lnTo>
                    <a:pt x="33351" y="25491"/>
                  </a:lnTo>
                  <a:lnTo>
                    <a:pt x="33389" y="25414"/>
                  </a:lnTo>
                  <a:lnTo>
                    <a:pt x="33370" y="25319"/>
                  </a:lnTo>
                  <a:lnTo>
                    <a:pt x="33332" y="25242"/>
                  </a:lnTo>
                  <a:lnTo>
                    <a:pt x="33274" y="25185"/>
                  </a:lnTo>
                  <a:lnTo>
                    <a:pt x="32299" y="24650"/>
                  </a:lnTo>
                  <a:lnTo>
                    <a:pt x="32223" y="24611"/>
                  </a:lnTo>
                  <a:close/>
                  <a:moveTo>
                    <a:pt x="52818" y="24841"/>
                  </a:moveTo>
                  <a:lnTo>
                    <a:pt x="52742" y="24860"/>
                  </a:lnTo>
                  <a:lnTo>
                    <a:pt x="52665" y="24898"/>
                  </a:lnTo>
                  <a:lnTo>
                    <a:pt x="52608" y="24975"/>
                  </a:lnTo>
                  <a:lnTo>
                    <a:pt x="52168" y="25988"/>
                  </a:lnTo>
                  <a:lnTo>
                    <a:pt x="52149" y="26084"/>
                  </a:lnTo>
                  <a:lnTo>
                    <a:pt x="52149" y="26160"/>
                  </a:lnTo>
                  <a:lnTo>
                    <a:pt x="52206" y="26237"/>
                  </a:lnTo>
                  <a:lnTo>
                    <a:pt x="52283" y="26294"/>
                  </a:lnTo>
                  <a:lnTo>
                    <a:pt x="52359" y="26313"/>
                  </a:lnTo>
                  <a:lnTo>
                    <a:pt x="52436" y="26294"/>
                  </a:lnTo>
                  <a:lnTo>
                    <a:pt x="52493" y="26275"/>
                  </a:lnTo>
                  <a:lnTo>
                    <a:pt x="52531" y="26237"/>
                  </a:lnTo>
                  <a:lnTo>
                    <a:pt x="52569" y="26179"/>
                  </a:lnTo>
                  <a:lnTo>
                    <a:pt x="53009" y="25166"/>
                  </a:lnTo>
                  <a:lnTo>
                    <a:pt x="53047" y="25070"/>
                  </a:lnTo>
                  <a:lnTo>
                    <a:pt x="53028" y="24994"/>
                  </a:lnTo>
                  <a:lnTo>
                    <a:pt x="52990" y="24917"/>
                  </a:lnTo>
                  <a:lnTo>
                    <a:pt x="52914" y="24860"/>
                  </a:lnTo>
                  <a:lnTo>
                    <a:pt x="52818" y="24841"/>
                  </a:lnTo>
                  <a:close/>
                  <a:moveTo>
                    <a:pt x="34441" y="25969"/>
                  </a:moveTo>
                  <a:lnTo>
                    <a:pt x="34364" y="26007"/>
                  </a:lnTo>
                  <a:lnTo>
                    <a:pt x="34307" y="26065"/>
                  </a:lnTo>
                  <a:lnTo>
                    <a:pt x="34269" y="26141"/>
                  </a:lnTo>
                  <a:lnTo>
                    <a:pt x="34269" y="26237"/>
                  </a:lnTo>
                  <a:lnTo>
                    <a:pt x="34307" y="26313"/>
                  </a:lnTo>
                  <a:lnTo>
                    <a:pt x="34384" y="26371"/>
                  </a:lnTo>
                  <a:lnTo>
                    <a:pt x="35301" y="26963"/>
                  </a:lnTo>
                  <a:lnTo>
                    <a:pt x="35359" y="26983"/>
                  </a:lnTo>
                  <a:lnTo>
                    <a:pt x="35435" y="27002"/>
                  </a:lnTo>
                  <a:lnTo>
                    <a:pt x="35474" y="26983"/>
                  </a:lnTo>
                  <a:lnTo>
                    <a:pt x="35531" y="26963"/>
                  </a:lnTo>
                  <a:lnTo>
                    <a:pt x="35569" y="26944"/>
                  </a:lnTo>
                  <a:lnTo>
                    <a:pt x="35607" y="26887"/>
                  </a:lnTo>
                  <a:lnTo>
                    <a:pt x="35646" y="26810"/>
                  </a:lnTo>
                  <a:lnTo>
                    <a:pt x="35646" y="26734"/>
                  </a:lnTo>
                  <a:lnTo>
                    <a:pt x="35607" y="26657"/>
                  </a:lnTo>
                  <a:lnTo>
                    <a:pt x="35550" y="26581"/>
                  </a:lnTo>
                  <a:lnTo>
                    <a:pt x="34613" y="25988"/>
                  </a:lnTo>
                  <a:lnTo>
                    <a:pt x="34517" y="25969"/>
                  </a:lnTo>
                  <a:close/>
                  <a:moveTo>
                    <a:pt x="1014" y="25854"/>
                  </a:moveTo>
                  <a:lnTo>
                    <a:pt x="937" y="25873"/>
                  </a:lnTo>
                  <a:lnTo>
                    <a:pt x="861" y="25912"/>
                  </a:lnTo>
                  <a:lnTo>
                    <a:pt x="459" y="26294"/>
                  </a:lnTo>
                  <a:lnTo>
                    <a:pt x="58" y="26696"/>
                  </a:lnTo>
                  <a:lnTo>
                    <a:pt x="0" y="26772"/>
                  </a:lnTo>
                  <a:lnTo>
                    <a:pt x="0" y="26849"/>
                  </a:lnTo>
                  <a:lnTo>
                    <a:pt x="20" y="26944"/>
                  </a:lnTo>
                  <a:lnTo>
                    <a:pt x="58" y="27021"/>
                  </a:lnTo>
                  <a:lnTo>
                    <a:pt x="134" y="27059"/>
                  </a:lnTo>
                  <a:lnTo>
                    <a:pt x="211" y="27078"/>
                  </a:lnTo>
                  <a:lnTo>
                    <a:pt x="306" y="27059"/>
                  </a:lnTo>
                  <a:lnTo>
                    <a:pt x="383" y="27002"/>
                  </a:lnTo>
                  <a:lnTo>
                    <a:pt x="765" y="26619"/>
                  </a:lnTo>
                  <a:lnTo>
                    <a:pt x="1148" y="26237"/>
                  </a:lnTo>
                  <a:lnTo>
                    <a:pt x="1205" y="26160"/>
                  </a:lnTo>
                  <a:lnTo>
                    <a:pt x="1224" y="26084"/>
                  </a:lnTo>
                  <a:lnTo>
                    <a:pt x="1205" y="26007"/>
                  </a:lnTo>
                  <a:lnTo>
                    <a:pt x="1167" y="25931"/>
                  </a:lnTo>
                  <a:lnTo>
                    <a:pt x="1090" y="25873"/>
                  </a:lnTo>
                  <a:lnTo>
                    <a:pt x="1014" y="25854"/>
                  </a:lnTo>
                  <a:close/>
                  <a:moveTo>
                    <a:pt x="36678" y="27422"/>
                  </a:moveTo>
                  <a:lnTo>
                    <a:pt x="36602" y="27442"/>
                  </a:lnTo>
                  <a:lnTo>
                    <a:pt x="36544" y="27518"/>
                  </a:lnTo>
                  <a:lnTo>
                    <a:pt x="36506" y="27595"/>
                  </a:lnTo>
                  <a:lnTo>
                    <a:pt x="36506" y="27671"/>
                  </a:lnTo>
                  <a:lnTo>
                    <a:pt x="36525" y="27747"/>
                  </a:lnTo>
                  <a:lnTo>
                    <a:pt x="36602" y="27824"/>
                  </a:lnTo>
                  <a:lnTo>
                    <a:pt x="37501" y="28455"/>
                  </a:lnTo>
                  <a:lnTo>
                    <a:pt x="37558" y="28474"/>
                  </a:lnTo>
                  <a:lnTo>
                    <a:pt x="37634" y="28493"/>
                  </a:lnTo>
                  <a:lnTo>
                    <a:pt x="37673" y="28474"/>
                  </a:lnTo>
                  <a:lnTo>
                    <a:pt x="37730" y="28474"/>
                  </a:lnTo>
                  <a:lnTo>
                    <a:pt x="37768" y="28436"/>
                  </a:lnTo>
                  <a:lnTo>
                    <a:pt x="37807" y="28398"/>
                  </a:lnTo>
                  <a:lnTo>
                    <a:pt x="37845" y="28321"/>
                  </a:lnTo>
                  <a:lnTo>
                    <a:pt x="37845" y="28226"/>
                  </a:lnTo>
                  <a:lnTo>
                    <a:pt x="37826" y="28149"/>
                  </a:lnTo>
                  <a:lnTo>
                    <a:pt x="37749" y="28092"/>
                  </a:lnTo>
                  <a:lnTo>
                    <a:pt x="36850" y="27461"/>
                  </a:lnTo>
                  <a:lnTo>
                    <a:pt x="36755" y="27422"/>
                  </a:lnTo>
                  <a:close/>
                  <a:moveTo>
                    <a:pt x="51766" y="27289"/>
                  </a:moveTo>
                  <a:lnTo>
                    <a:pt x="51690" y="27308"/>
                  </a:lnTo>
                  <a:lnTo>
                    <a:pt x="51613" y="27365"/>
                  </a:lnTo>
                  <a:lnTo>
                    <a:pt x="51556" y="27442"/>
                  </a:lnTo>
                  <a:lnTo>
                    <a:pt x="51518" y="27575"/>
                  </a:lnTo>
                  <a:lnTo>
                    <a:pt x="51154" y="28455"/>
                  </a:lnTo>
                  <a:lnTo>
                    <a:pt x="51135" y="28551"/>
                  </a:lnTo>
                  <a:lnTo>
                    <a:pt x="51154" y="28627"/>
                  </a:lnTo>
                  <a:lnTo>
                    <a:pt x="51193" y="28704"/>
                  </a:lnTo>
                  <a:lnTo>
                    <a:pt x="51269" y="28761"/>
                  </a:lnTo>
                  <a:lnTo>
                    <a:pt x="51422" y="28761"/>
                  </a:lnTo>
                  <a:lnTo>
                    <a:pt x="51479" y="28742"/>
                  </a:lnTo>
                  <a:lnTo>
                    <a:pt x="51518" y="28685"/>
                  </a:lnTo>
                  <a:lnTo>
                    <a:pt x="51556" y="28627"/>
                  </a:lnTo>
                  <a:lnTo>
                    <a:pt x="51919" y="27728"/>
                  </a:lnTo>
                  <a:lnTo>
                    <a:pt x="51977" y="27595"/>
                  </a:lnTo>
                  <a:lnTo>
                    <a:pt x="51996" y="27518"/>
                  </a:lnTo>
                  <a:lnTo>
                    <a:pt x="51977" y="27422"/>
                  </a:lnTo>
                  <a:lnTo>
                    <a:pt x="51919" y="27365"/>
                  </a:lnTo>
                  <a:lnTo>
                    <a:pt x="51843" y="27308"/>
                  </a:lnTo>
                  <a:lnTo>
                    <a:pt x="51766" y="27289"/>
                  </a:lnTo>
                  <a:close/>
                  <a:moveTo>
                    <a:pt x="38858" y="28952"/>
                  </a:moveTo>
                  <a:lnTo>
                    <a:pt x="38782" y="28990"/>
                  </a:lnTo>
                  <a:lnTo>
                    <a:pt x="38705" y="29048"/>
                  </a:lnTo>
                  <a:lnTo>
                    <a:pt x="38667" y="29124"/>
                  </a:lnTo>
                  <a:lnTo>
                    <a:pt x="38667" y="29201"/>
                  </a:lnTo>
                  <a:lnTo>
                    <a:pt x="38705" y="29296"/>
                  </a:lnTo>
                  <a:lnTo>
                    <a:pt x="38763" y="29354"/>
                  </a:lnTo>
                  <a:lnTo>
                    <a:pt x="39642" y="30023"/>
                  </a:lnTo>
                  <a:lnTo>
                    <a:pt x="39700" y="30042"/>
                  </a:lnTo>
                  <a:lnTo>
                    <a:pt x="39776" y="30061"/>
                  </a:lnTo>
                  <a:lnTo>
                    <a:pt x="39872" y="30042"/>
                  </a:lnTo>
                  <a:lnTo>
                    <a:pt x="39910" y="30004"/>
                  </a:lnTo>
                  <a:lnTo>
                    <a:pt x="39948" y="29966"/>
                  </a:lnTo>
                  <a:lnTo>
                    <a:pt x="39987" y="29889"/>
                  </a:lnTo>
                  <a:lnTo>
                    <a:pt x="39987" y="29813"/>
                  </a:lnTo>
                  <a:lnTo>
                    <a:pt x="39967" y="29736"/>
                  </a:lnTo>
                  <a:lnTo>
                    <a:pt x="39910" y="29660"/>
                  </a:lnTo>
                  <a:lnTo>
                    <a:pt x="39011" y="28990"/>
                  </a:lnTo>
                  <a:lnTo>
                    <a:pt x="38935" y="28952"/>
                  </a:lnTo>
                  <a:close/>
                  <a:moveTo>
                    <a:pt x="50734" y="29736"/>
                  </a:moveTo>
                  <a:lnTo>
                    <a:pt x="50657" y="29755"/>
                  </a:lnTo>
                  <a:lnTo>
                    <a:pt x="50581" y="29794"/>
                  </a:lnTo>
                  <a:lnTo>
                    <a:pt x="50523" y="29870"/>
                  </a:lnTo>
                  <a:lnTo>
                    <a:pt x="50256" y="30367"/>
                  </a:lnTo>
                  <a:lnTo>
                    <a:pt x="49988" y="30807"/>
                  </a:lnTo>
                  <a:lnTo>
                    <a:pt x="49950" y="30884"/>
                  </a:lnTo>
                  <a:lnTo>
                    <a:pt x="49950" y="30979"/>
                  </a:lnTo>
                  <a:lnTo>
                    <a:pt x="49988" y="31056"/>
                  </a:lnTo>
                  <a:lnTo>
                    <a:pt x="50045" y="31113"/>
                  </a:lnTo>
                  <a:lnTo>
                    <a:pt x="50103" y="31132"/>
                  </a:lnTo>
                  <a:lnTo>
                    <a:pt x="50179" y="31151"/>
                  </a:lnTo>
                  <a:lnTo>
                    <a:pt x="50217" y="31132"/>
                  </a:lnTo>
                  <a:lnTo>
                    <a:pt x="50275" y="31113"/>
                  </a:lnTo>
                  <a:lnTo>
                    <a:pt x="50313" y="31094"/>
                  </a:lnTo>
                  <a:lnTo>
                    <a:pt x="50351" y="31056"/>
                  </a:lnTo>
                  <a:lnTo>
                    <a:pt x="50638" y="30578"/>
                  </a:lnTo>
                  <a:lnTo>
                    <a:pt x="50925" y="30061"/>
                  </a:lnTo>
                  <a:lnTo>
                    <a:pt x="50944" y="29985"/>
                  </a:lnTo>
                  <a:lnTo>
                    <a:pt x="50925" y="29889"/>
                  </a:lnTo>
                  <a:lnTo>
                    <a:pt x="50887" y="29813"/>
                  </a:lnTo>
                  <a:lnTo>
                    <a:pt x="50810" y="29755"/>
                  </a:lnTo>
                  <a:lnTo>
                    <a:pt x="50734" y="29736"/>
                  </a:lnTo>
                  <a:close/>
                  <a:moveTo>
                    <a:pt x="40981" y="30559"/>
                  </a:moveTo>
                  <a:lnTo>
                    <a:pt x="40904" y="30597"/>
                  </a:lnTo>
                  <a:lnTo>
                    <a:pt x="40828" y="30654"/>
                  </a:lnTo>
                  <a:lnTo>
                    <a:pt x="40790" y="30731"/>
                  </a:lnTo>
                  <a:lnTo>
                    <a:pt x="40790" y="30807"/>
                  </a:lnTo>
                  <a:lnTo>
                    <a:pt x="40809" y="30903"/>
                  </a:lnTo>
                  <a:lnTo>
                    <a:pt x="40885" y="30960"/>
                  </a:lnTo>
                  <a:lnTo>
                    <a:pt x="41784" y="31610"/>
                  </a:lnTo>
                  <a:lnTo>
                    <a:pt x="41841" y="31629"/>
                  </a:lnTo>
                  <a:lnTo>
                    <a:pt x="41918" y="31649"/>
                  </a:lnTo>
                  <a:lnTo>
                    <a:pt x="41956" y="31649"/>
                  </a:lnTo>
                  <a:lnTo>
                    <a:pt x="42014" y="31629"/>
                  </a:lnTo>
                  <a:lnTo>
                    <a:pt x="42052" y="31591"/>
                  </a:lnTo>
                  <a:lnTo>
                    <a:pt x="42090" y="31553"/>
                  </a:lnTo>
                  <a:lnTo>
                    <a:pt x="42128" y="31476"/>
                  </a:lnTo>
                  <a:lnTo>
                    <a:pt x="42128" y="31381"/>
                  </a:lnTo>
                  <a:lnTo>
                    <a:pt x="42090" y="31304"/>
                  </a:lnTo>
                  <a:lnTo>
                    <a:pt x="42033" y="31247"/>
                  </a:lnTo>
                  <a:lnTo>
                    <a:pt x="41134" y="30597"/>
                  </a:lnTo>
                  <a:lnTo>
                    <a:pt x="41057" y="30559"/>
                  </a:lnTo>
                  <a:close/>
                  <a:moveTo>
                    <a:pt x="43257" y="32012"/>
                  </a:moveTo>
                  <a:lnTo>
                    <a:pt x="43161" y="32031"/>
                  </a:lnTo>
                  <a:lnTo>
                    <a:pt x="43084" y="32069"/>
                  </a:lnTo>
                  <a:lnTo>
                    <a:pt x="43046" y="32127"/>
                  </a:lnTo>
                  <a:lnTo>
                    <a:pt x="43008" y="32222"/>
                  </a:lnTo>
                  <a:lnTo>
                    <a:pt x="43027" y="32299"/>
                  </a:lnTo>
                  <a:lnTo>
                    <a:pt x="43065" y="32375"/>
                  </a:lnTo>
                  <a:lnTo>
                    <a:pt x="43123" y="32433"/>
                  </a:lnTo>
                  <a:lnTo>
                    <a:pt x="43639" y="32700"/>
                  </a:lnTo>
                  <a:lnTo>
                    <a:pt x="44136" y="32930"/>
                  </a:lnTo>
                  <a:lnTo>
                    <a:pt x="44232" y="32949"/>
                  </a:lnTo>
                  <a:lnTo>
                    <a:pt x="44289" y="32930"/>
                  </a:lnTo>
                  <a:lnTo>
                    <a:pt x="44347" y="32911"/>
                  </a:lnTo>
                  <a:lnTo>
                    <a:pt x="44404" y="32872"/>
                  </a:lnTo>
                  <a:lnTo>
                    <a:pt x="44442" y="32815"/>
                  </a:lnTo>
                  <a:lnTo>
                    <a:pt x="44442" y="32719"/>
                  </a:lnTo>
                  <a:lnTo>
                    <a:pt x="44442" y="32643"/>
                  </a:lnTo>
                  <a:lnTo>
                    <a:pt x="44385" y="32566"/>
                  </a:lnTo>
                  <a:lnTo>
                    <a:pt x="44308" y="32509"/>
                  </a:lnTo>
                  <a:lnTo>
                    <a:pt x="43830" y="32299"/>
                  </a:lnTo>
                  <a:lnTo>
                    <a:pt x="43333" y="32050"/>
                  </a:lnTo>
                  <a:lnTo>
                    <a:pt x="43257" y="32012"/>
                  </a:lnTo>
                  <a:close/>
                  <a:moveTo>
                    <a:pt x="49204" y="31897"/>
                  </a:moveTo>
                  <a:lnTo>
                    <a:pt x="49108" y="31916"/>
                  </a:lnTo>
                  <a:lnTo>
                    <a:pt x="49032" y="31955"/>
                  </a:lnTo>
                  <a:lnTo>
                    <a:pt x="48860" y="32108"/>
                  </a:lnTo>
                  <a:lnTo>
                    <a:pt x="48687" y="32261"/>
                  </a:lnTo>
                  <a:lnTo>
                    <a:pt x="48496" y="32394"/>
                  </a:lnTo>
                  <a:lnTo>
                    <a:pt x="48324" y="32509"/>
                  </a:lnTo>
                  <a:lnTo>
                    <a:pt x="48190" y="32566"/>
                  </a:lnTo>
                  <a:lnTo>
                    <a:pt x="48114" y="32624"/>
                  </a:lnTo>
                  <a:lnTo>
                    <a:pt x="48076" y="32700"/>
                  </a:lnTo>
                  <a:lnTo>
                    <a:pt x="48076" y="32796"/>
                  </a:lnTo>
                  <a:lnTo>
                    <a:pt x="48095" y="32872"/>
                  </a:lnTo>
                  <a:lnTo>
                    <a:pt x="48133" y="32930"/>
                  </a:lnTo>
                  <a:lnTo>
                    <a:pt x="48190" y="32968"/>
                  </a:lnTo>
                  <a:lnTo>
                    <a:pt x="48229" y="32987"/>
                  </a:lnTo>
                  <a:lnTo>
                    <a:pt x="48343" y="32987"/>
                  </a:lnTo>
                  <a:lnTo>
                    <a:pt x="48401" y="32968"/>
                  </a:lnTo>
                  <a:lnTo>
                    <a:pt x="48534" y="32892"/>
                  </a:lnTo>
                  <a:lnTo>
                    <a:pt x="48745" y="32758"/>
                  </a:lnTo>
                  <a:lnTo>
                    <a:pt x="48955" y="32605"/>
                  </a:lnTo>
                  <a:lnTo>
                    <a:pt x="49146" y="32452"/>
                  </a:lnTo>
                  <a:lnTo>
                    <a:pt x="49338" y="32280"/>
                  </a:lnTo>
                  <a:lnTo>
                    <a:pt x="49395" y="32222"/>
                  </a:lnTo>
                  <a:lnTo>
                    <a:pt x="49414" y="32127"/>
                  </a:lnTo>
                  <a:lnTo>
                    <a:pt x="49395" y="32050"/>
                  </a:lnTo>
                  <a:lnTo>
                    <a:pt x="49357" y="31974"/>
                  </a:lnTo>
                  <a:lnTo>
                    <a:pt x="49280" y="31916"/>
                  </a:lnTo>
                  <a:lnTo>
                    <a:pt x="49204" y="31897"/>
                  </a:lnTo>
                  <a:close/>
                  <a:moveTo>
                    <a:pt x="45666" y="32949"/>
                  </a:moveTo>
                  <a:lnTo>
                    <a:pt x="45590" y="32987"/>
                  </a:lnTo>
                  <a:lnTo>
                    <a:pt x="45532" y="33045"/>
                  </a:lnTo>
                  <a:lnTo>
                    <a:pt x="45494" y="33121"/>
                  </a:lnTo>
                  <a:lnTo>
                    <a:pt x="45494" y="33217"/>
                  </a:lnTo>
                  <a:lnTo>
                    <a:pt x="45532" y="33293"/>
                  </a:lnTo>
                  <a:lnTo>
                    <a:pt x="45590" y="33351"/>
                  </a:lnTo>
                  <a:lnTo>
                    <a:pt x="45685" y="33389"/>
                  </a:lnTo>
                  <a:lnTo>
                    <a:pt x="46068" y="33427"/>
                  </a:lnTo>
                  <a:lnTo>
                    <a:pt x="46450" y="33446"/>
                  </a:lnTo>
                  <a:lnTo>
                    <a:pt x="46833" y="33427"/>
                  </a:lnTo>
                  <a:lnTo>
                    <a:pt x="46928" y="33408"/>
                  </a:lnTo>
                  <a:lnTo>
                    <a:pt x="46986" y="33351"/>
                  </a:lnTo>
                  <a:lnTo>
                    <a:pt x="47024" y="33274"/>
                  </a:lnTo>
                  <a:lnTo>
                    <a:pt x="47043" y="33178"/>
                  </a:lnTo>
                  <a:lnTo>
                    <a:pt x="47005" y="33102"/>
                  </a:lnTo>
                  <a:lnTo>
                    <a:pt x="46966" y="33045"/>
                  </a:lnTo>
                  <a:lnTo>
                    <a:pt x="46890" y="32987"/>
                  </a:lnTo>
                  <a:lnTo>
                    <a:pt x="46794" y="32987"/>
                  </a:lnTo>
                  <a:lnTo>
                    <a:pt x="46546" y="33006"/>
                  </a:lnTo>
                  <a:lnTo>
                    <a:pt x="46278" y="33006"/>
                  </a:lnTo>
                  <a:lnTo>
                    <a:pt x="46010" y="32987"/>
                  </a:lnTo>
                  <a:lnTo>
                    <a:pt x="45743" y="3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6" name="Google Shape;436;p11"/>
          <p:cNvGrpSpPr/>
          <p:nvPr/>
        </p:nvGrpSpPr>
        <p:grpSpPr>
          <a:xfrm rot="10800000" flipH="1">
            <a:off x="5530067" y="6016000"/>
            <a:ext cx="836333" cy="782800"/>
            <a:chOff x="1313500" y="4889775"/>
            <a:chExt cx="627250" cy="587100"/>
          </a:xfrm>
        </p:grpSpPr>
        <p:sp>
          <p:nvSpPr>
            <p:cNvPr id="437" name="Google Shape;437;p11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2" name="Google Shape;442;p11"/>
          <p:cNvGrpSpPr/>
          <p:nvPr/>
        </p:nvGrpSpPr>
        <p:grpSpPr>
          <a:xfrm>
            <a:off x="4811400" y="112833"/>
            <a:ext cx="836333" cy="782800"/>
            <a:chOff x="1313500" y="4889775"/>
            <a:chExt cx="627250" cy="587100"/>
          </a:xfrm>
        </p:grpSpPr>
        <p:sp>
          <p:nvSpPr>
            <p:cNvPr id="443" name="Google Shape;443;p11"/>
            <p:cNvSpPr/>
            <p:nvPr/>
          </p:nvSpPr>
          <p:spPr>
            <a:xfrm>
              <a:off x="1450700" y="4889775"/>
              <a:ext cx="218025" cy="221375"/>
            </a:xfrm>
            <a:custGeom>
              <a:avLst/>
              <a:gdLst/>
              <a:ahLst/>
              <a:cxnLst/>
              <a:rect l="l" t="t" r="r" b="b"/>
              <a:pathLst>
                <a:path w="8721" h="8855" extrusionOk="0">
                  <a:moveTo>
                    <a:pt x="3500" y="1"/>
                  </a:moveTo>
                  <a:lnTo>
                    <a:pt x="3213" y="58"/>
                  </a:lnTo>
                  <a:lnTo>
                    <a:pt x="2945" y="116"/>
                  </a:lnTo>
                  <a:lnTo>
                    <a:pt x="2697" y="211"/>
                  </a:lnTo>
                  <a:lnTo>
                    <a:pt x="2467" y="326"/>
                  </a:lnTo>
                  <a:lnTo>
                    <a:pt x="2238" y="460"/>
                  </a:lnTo>
                  <a:lnTo>
                    <a:pt x="2046" y="613"/>
                  </a:lnTo>
                  <a:lnTo>
                    <a:pt x="1855" y="766"/>
                  </a:lnTo>
                  <a:lnTo>
                    <a:pt x="1683" y="957"/>
                  </a:lnTo>
                  <a:lnTo>
                    <a:pt x="1511" y="1167"/>
                  </a:lnTo>
                  <a:lnTo>
                    <a:pt x="1358" y="1378"/>
                  </a:lnTo>
                  <a:lnTo>
                    <a:pt x="1224" y="1607"/>
                  </a:lnTo>
                  <a:lnTo>
                    <a:pt x="1109" y="1856"/>
                  </a:lnTo>
                  <a:lnTo>
                    <a:pt x="995" y="2104"/>
                  </a:lnTo>
                  <a:lnTo>
                    <a:pt x="880" y="2372"/>
                  </a:lnTo>
                  <a:lnTo>
                    <a:pt x="689" y="2908"/>
                  </a:lnTo>
                  <a:lnTo>
                    <a:pt x="555" y="3481"/>
                  </a:lnTo>
                  <a:lnTo>
                    <a:pt x="421" y="4074"/>
                  </a:lnTo>
                  <a:lnTo>
                    <a:pt x="325" y="4667"/>
                  </a:lnTo>
                  <a:lnTo>
                    <a:pt x="230" y="5260"/>
                  </a:lnTo>
                  <a:lnTo>
                    <a:pt x="77" y="6388"/>
                  </a:lnTo>
                  <a:lnTo>
                    <a:pt x="19" y="6962"/>
                  </a:lnTo>
                  <a:lnTo>
                    <a:pt x="0" y="7268"/>
                  </a:lnTo>
                  <a:lnTo>
                    <a:pt x="0" y="7555"/>
                  </a:lnTo>
                  <a:lnTo>
                    <a:pt x="39" y="7841"/>
                  </a:lnTo>
                  <a:lnTo>
                    <a:pt x="58" y="7975"/>
                  </a:lnTo>
                  <a:lnTo>
                    <a:pt x="115" y="8109"/>
                  </a:lnTo>
                  <a:lnTo>
                    <a:pt x="153" y="8224"/>
                  </a:lnTo>
                  <a:lnTo>
                    <a:pt x="230" y="8339"/>
                  </a:lnTo>
                  <a:lnTo>
                    <a:pt x="306" y="8453"/>
                  </a:lnTo>
                  <a:lnTo>
                    <a:pt x="402" y="8549"/>
                  </a:lnTo>
                  <a:lnTo>
                    <a:pt x="497" y="8625"/>
                  </a:lnTo>
                  <a:lnTo>
                    <a:pt x="593" y="8683"/>
                  </a:lnTo>
                  <a:lnTo>
                    <a:pt x="708" y="8740"/>
                  </a:lnTo>
                  <a:lnTo>
                    <a:pt x="803" y="8778"/>
                  </a:lnTo>
                  <a:lnTo>
                    <a:pt x="1033" y="8836"/>
                  </a:lnTo>
                  <a:lnTo>
                    <a:pt x="1282" y="8855"/>
                  </a:lnTo>
                  <a:lnTo>
                    <a:pt x="1511" y="8836"/>
                  </a:lnTo>
                  <a:lnTo>
                    <a:pt x="1760" y="8778"/>
                  </a:lnTo>
                  <a:lnTo>
                    <a:pt x="1989" y="8721"/>
                  </a:lnTo>
                  <a:lnTo>
                    <a:pt x="2219" y="8625"/>
                  </a:lnTo>
                  <a:lnTo>
                    <a:pt x="2658" y="8415"/>
                  </a:lnTo>
                  <a:lnTo>
                    <a:pt x="3079" y="8186"/>
                  </a:lnTo>
                  <a:lnTo>
                    <a:pt x="3289" y="8090"/>
                  </a:lnTo>
                  <a:lnTo>
                    <a:pt x="3519" y="7994"/>
                  </a:lnTo>
                  <a:lnTo>
                    <a:pt x="3748" y="7918"/>
                  </a:lnTo>
                  <a:lnTo>
                    <a:pt x="3978" y="7861"/>
                  </a:lnTo>
                  <a:lnTo>
                    <a:pt x="4169" y="7841"/>
                  </a:lnTo>
                  <a:lnTo>
                    <a:pt x="4360" y="7822"/>
                  </a:lnTo>
                  <a:lnTo>
                    <a:pt x="4743" y="7841"/>
                  </a:lnTo>
                  <a:lnTo>
                    <a:pt x="5125" y="7861"/>
                  </a:lnTo>
                  <a:lnTo>
                    <a:pt x="5508" y="7861"/>
                  </a:lnTo>
                  <a:lnTo>
                    <a:pt x="5737" y="7841"/>
                  </a:lnTo>
                  <a:lnTo>
                    <a:pt x="5948" y="7803"/>
                  </a:lnTo>
                  <a:lnTo>
                    <a:pt x="6158" y="7765"/>
                  </a:lnTo>
                  <a:lnTo>
                    <a:pt x="6387" y="7688"/>
                  </a:lnTo>
                  <a:lnTo>
                    <a:pt x="6598" y="7631"/>
                  </a:lnTo>
                  <a:lnTo>
                    <a:pt x="6789" y="7535"/>
                  </a:lnTo>
                  <a:lnTo>
                    <a:pt x="6999" y="7421"/>
                  </a:lnTo>
                  <a:lnTo>
                    <a:pt x="7191" y="7306"/>
                  </a:lnTo>
                  <a:lnTo>
                    <a:pt x="7477" y="7096"/>
                  </a:lnTo>
                  <a:lnTo>
                    <a:pt x="7726" y="6885"/>
                  </a:lnTo>
                  <a:lnTo>
                    <a:pt x="7955" y="6656"/>
                  </a:lnTo>
                  <a:lnTo>
                    <a:pt x="8147" y="6407"/>
                  </a:lnTo>
                  <a:lnTo>
                    <a:pt x="8319" y="6159"/>
                  </a:lnTo>
                  <a:lnTo>
                    <a:pt x="8453" y="5891"/>
                  </a:lnTo>
                  <a:lnTo>
                    <a:pt x="8548" y="5642"/>
                  </a:lnTo>
                  <a:lnTo>
                    <a:pt x="8644" y="5375"/>
                  </a:lnTo>
                  <a:lnTo>
                    <a:pt x="8682" y="5088"/>
                  </a:lnTo>
                  <a:lnTo>
                    <a:pt x="8720" y="4820"/>
                  </a:lnTo>
                  <a:lnTo>
                    <a:pt x="8720" y="4533"/>
                  </a:lnTo>
                  <a:lnTo>
                    <a:pt x="8701" y="4246"/>
                  </a:lnTo>
                  <a:lnTo>
                    <a:pt x="8644" y="3979"/>
                  </a:lnTo>
                  <a:lnTo>
                    <a:pt x="8586" y="3692"/>
                  </a:lnTo>
                  <a:lnTo>
                    <a:pt x="8510" y="3424"/>
                  </a:lnTo>
                  <a:lnTo>
                    <a:pt x="8395" y="3137"/>
                  </a:lnTo>
                  <a:lnTo>
                    <a:pt x="8281" y="2869"/>
                  </a:lnTo>
                  <a:lnTo>
                    <a:pt x="8128" y="2621"/>
                  </a:lnTo>
                  <a:lnTo>
                    <a:pt x="7975" y="2353"/>
                  </a:lnTo>
                  <a:lnTo>
                    <a:pt x="7802" y="2104"/>
                  </a:lnTo>
                  <a:lnTo>
                    <a:pt x="7611" y="1875"/>
                  </a:lnTo>
                  <a:lnTo>
                    <a:pt x="7401" y="1626"/>
                  </a:lnTo>
                  <a:lnTo>
                    <a:pt x="7191" y="1416"/>
                  </a:lnTo>
                  <a:lnTo>
                    <a:pt x="6961" y="1206"/>
                  </a:lnTo>
                  <a:lnTo>
                    <a:pt x="6732" y="1014"/>
                  </a:lnTo>
                  <a:lnTo>
                    <a:pt x="6483" y="823"/>
                  </a:lnTo>
                  <a:lnTo>
                    <a:pt x="6215" y="670"/>
                  </a:lnTo>
                  <a:lnTo>
                    <a:pt x="5948" y="517"/>
                  </a:lnTo>
                  <a:lnTo>
                    <a:pt x="5680" y="383"/>
                  </a:lnTo>
                  <a:lnTo>
                    <a:pt x="5412" y="269"/>
                  </a:lnTo>
                  <a:lnTo>
                    <a:pt x="5125" y="173"/>
                  </a:lnTo>
                  <a:lnTo>
                    <a:pt x="4838" y="97"/>
                  </a:lnTo>
                  <a:lnTo>
                    <a:pt x="4475" y="39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1700725" y="4974400"/>
              <a:ext cx="240025" cy="181225"/>
            </a:xfrm>
            <a:custGeom>
              <a:avLst/>
              <a:gdLst/>
              <a:ahLst/>
              <a:cxnLst/>
              <a:rect l="l" t="t" r="r" b="b"/>
              <a:pathLst>
                <a:path w="9601" h="7249" extrusionOk="0">
                  <a:moveTo>
                    <a:pt x="5967" y="1"/>
                  </a:moveTo>
                  <a:lnTo>
                    <a:pt x="5604" y="20"/>
                  </a:lnTo>
                  <a:lnTo>
                    <a:pt x="5221" y="39"/>
                  </a:lnTo>
                  <a:lnTo>
                    <a:pt x="4858" y="77"/>
                  </a:lnTo>
                  <a:lnTo>
                    <a:pt x="4475" y="154"/>
                  </a:lnTo>
                  <a:lnTo>
                    <a:pt x="4112" y="230"/>
                  </a:lnTo>
                  <a:lnTo>
                    <a:pt x="3749" y="345"/>
                  </a:lnTo>
                  <a:lnTo>
                    <a:pt x="3385" y="460"/>
                  </a:lnTo>
                  <a:lnTo>
                    <a:pt x="3022" y="613"/>
                  </a:lnTo>
                  <a:lnTo>
                    <a:pt x="2678" y="766"/>
                  </a:lnTo>
                  <a:lnTo>
                    <a:pt x="2353" y="957"/>
                  </a:lnTo>
                  <a:lnTo>
                    <a:pt x="2028" y="1148"/>
                  </a:lnTo>
                  <a:lnTo>
                    <a:pt x="1741" y="1358"/>
                  </a:lnTo>
                  <a:lnTo>
                    <a:pt x="1454" y="1588"/>
                  </a:lnTo>
                  <a:lnTo>
                    <a:pt x="1186" y="1817"/>
                  </a:lnTo>
                  <a:lnTo>
                    <a:pt x="938" y="2085"/>
                  </a:lnTo>
                  <a:lnTo>
                    <a:pt x="727" y="2353"/>
                  </a:lnTo>
                  <a:lnTo>
                    <a:pt x="517" y="2621"/>
                  </a:lnTo>
                  <a:lnTo>
                    <a:pt x="364" y="2907"/>
                  </a:lnTo>
                  <a:lnTo>
                    <a:pt x="211" y="3213"/>
                  </a:lnTo>
                  <a:lnTo>
                    <a:pt x="115" y="3519"/>
                  </a:lnTo>
                  <a:lnTo>
                    <a:pt x="39" y="3844"/>
                  </a:lnTo>
                  <a:lnTo>
                    <a:pt x="1" y="4074"/>
                  </a:lnTo>
                  <a:lnTo>
                    <a:pt x="1" y="4323"/>
                  </a:lnTo>
                  <a:lnTo>
                    <a:pt x="1" y="4437"/>
                  </a:lnTo>
                  <a:lnTo>
                    <a:pt x="39" y="4552"/>
                  </a:lnTo>
                  <a:lnTo>
                    <a:pt x="77" y="4667"/>
                  </a:lnTo>
                  <a:lnTo>
                    <a:pt x="134" y="4762"/>
                  </a:lnTo>
                  <a:lnTo>
                    <a:pt x="230" y="4896"/>
                  </a:lnTo>
                  <a:lnTo>
                    <a:pt x="345" y="5011"/>
                  </a:lnTo>
                  <a:lnTo>
                    <a:pt x="479" y="5107"/>
                  </a:lnTo>
                  <a:lnTo>
                    <a:pt x="613" y="5202"/>
                  </a:lnTo>
                  <a:lnTo>
                    <a:pt x="2697" y="6579"/>
                  </a:lnTo>
                  <a:lnTo>
                    <a:pt x="3079" y="6828"/>
                  </a:lnTo>
                  <a:lnTo>
                    <a:pt x="3290" y="6942"/>
                  </a:lnTo>
                  <a:lnTo>
                    <a:pt x="3481" y="7038"/>
                  </a:lnTo>
                  <a:lnTo>
                    <a:pt x="3691" y="7134"/>
                  </a:lnTo>
                  <a:lnTo>
                    <a:pt x="3902" y="7191"/>
                  </a:lnTo>
                  <a:lnTo>
                    <a:pt x="4112" y="7229"/>
                  </a:lnTo>
                  <a:lnTo>
                    <a:pt x="4341" y="7248"/>
                  </a:lnTo>
                  <a:lnTo>
                    <a:pt x="4514" y="7229"/>
                  </a:lnTo>
                  <a:lnTo>
                    <a:pt x="4667" y="7210"/>
                  </a:lnTo>
                  <a:lnTo>
                    <a:pt x="4839" y="7153"/>
                  </a:lnTo>
                  <a:lnTo>
                    <a:pt x="4992" y="7095"/>
                  </a:lnTo>
                  <a:lnTo>
                    <a:pt x="5298" y="6961"/>
                  </a:lnTo>
                  <a:lnTo>
                    <a:pt x="5604" y="6809"/>
                  </a:lnTo>
                  <a:lnTo>
                    <a:pt x="7439" y="5833"/>
                  </a:lnTo>
                  <a:lnTo>
                    <a:pt x="7841" y="5623"/>
                  </a:lnTo>
                  <a:lnTo>
                    <a:pt x="8262" y="5374"/>
                  </a:lnTo>
                  <a:lnTo>
                    <a:pt x="8453" y="5240"/>
                  </a:lnTo>
                  <a:lnTo>
                    <a:pt x="8625" y="5107"/>
                  </a:lnTo>
                  <a:lnTo>
                    <a:pt x="8797" y="4954"/>
                  </a:lnTo>
                  <a:lnTo>
                    <a:pt x="8969" y="4781"/>
                  </a:lnTo>
                  <a:lnTo>
                    <a:pt x="9103" y="4628"/>
                  </a:lnTo>
                  <a:lnTo>
                    <a:pt x="9218" y="4456"/>
                  </a:lnTo>
                  <a:lnTo>
                    <a:pt x="9313" y="4265"/>
                  </a:lnTo>
                  <a:lnTo>
                    <a:pt x="9409" y="4074"/>
                  </a:lnTo>
                  <a:lnTo>
                    <a:pt x="9486" y="3883"/>
                  </a:lnTo>
                  <a:lnTo>
                    <a:pt x="9524" y="3672"/>
                  </a:lnTo>
                  <a:lnTo>
                    <a:pt x="9581" y="3481"/>
                  </a:lnTo>
                  <a:lnTo>
                    <a:pt x="9600" y="3271"/>
                  </a:lnTo>
                  <a:lnTo>
                    <a:pt x="9600" y="3060"/>
                  </a:lnTo>
                  <a:lnTo>
                    <a:pt x="9600" y="2850"/>
                  </a:lnTo>
                  <a:lnTo>
                    <a:pt x="9581" y="2640"/>
                  </a:lnTo>
                  <a:lnTo>
                    <a:pt x="9543" y="2429"/>
                  </a:lnTo>
                  <a:lnTo>
                    <a:pt x="9486" y="2238"/>
                  </a:lnTo>
                  <a:lnTo>
                    <a:pt x="9428" y="2028"/>
                  </a:lnTo>
                  <a:lnTo>
                    <a:pt x="9333" y="1837"/>
                  </a:lnTo>
                  <a:lnTo>
                    <a:pt x="9237" y="1664"/>
                  </a:lnTo>
                  <a:lnTo>
                    <a:pt x="9027" y="1378"/>
                  </a:lnTo>
                  <a:lnTo>
                    <a:pt x="8797" y="1110"/>
                  </a:lnTo>
                  <a:lnTo>
                    <a:pt x="8549" y="880"/>
                  </a:lnTo>
                  <a:lnTo>
                    <a:pt x="8281" y="689"/>
                  </a:lnTo>
                  <a:lnTo>
                    <a:pt x="7994" y="498"/>
                  </a:lnTo>
                  <a:lnTo>
                    <a:pt x="7688" y="364"/>
                  </a:lnTo>
                  <a:lnTo>
                    <a:pt x="7363" y="230"/>
                  </a:lnTo>
                  <a:lnTo>
                    <a:pt x="7019" y="154"/>
                  </a:lnTo>
                  <a:lnTo>
                    <a:pt x="6674" y="77"/>
                  </a:lnTo>
                  <a:lnTo>
                    <a:pt x="6330" y="3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1576425" y="5156550"/>
              <a:ext cx="157800" cy="146325"/>
            </a:xfrm>
            <a:custGeom>
              <a:avLst/>
              <a:gdLst/>
              <a:ahLst/>
              <a:cxnLst/>
              <a:rect l="l" t="t" r="r" b="b"/>
              <a:pathLst>
                <a:path w="6312" h="5853" extrusionOk="0">
                  <a:moveTo>
                    <a:pt x="2544" y="1"/>
                  </a:moveTo>
                  <a:lnTo>
                    <a:pt x="2085" y="39"/>
                  </a:lnTo>
                  <a:lnTo>
                    <a:pt x="1856" y="77"/>
                  </a:lnTo>
                  <a:lnTo>
                    <a:pt x="1645" y="115"/>
                  </a:lnTo>
                  <a:lnTo>
                    <a:pt x="1416" y="173"/>
                  </a:lnTo>
                  <a:lnTo>
                    <a:pt x="1205" y="249"/>
                  </a:lnTo>
                  <a:lnTo>
                    <a:pt x="1014" y="345"/>
                  </a:lnTo>
                  <a:lnTo>
                    <a:pt x="804" y="460"/>
                  </a:lnTo>
                  <a:lnTo>
                    <a:pt x="632" y="593"/>
                  </a:lnTo>
                  <a:lnTo>
                    <a:pt x="460" y="746"/>
                  </a:lnTo>
                  <a:lnTo>
                    <a:pt x="307" y="918"/>
                  </a:lnTo>
                  <a:lnTo>
                    <a:pt x="192" y="1110"/>
                  </a:lnTo>
                  <a:lnTo>
                    <a:pt x="96" y="1320"/>
                  </a:lnTo>
                  <a:lnTo>
                    <a:pt x="39" y="1530"/>
                  </a:lnTo>
                  <a:lnTo>
                    <a:pt x="1" y="1760"/>
                  </a:lnTo>
                  <a:lnTo>
                    <a:pt x="20" y="1970"/>
                  </a:lnTo>
                  <a:lnTo>
                    <a:pt x="77" y="2200"/>
                  </a:lnTo>
                  <a:lnTo>
                    <a:pt x="154" y="2429"/>
                  </a:lnTo>
                  <a:lnTo>
                    <a:pt x="268" y="2640"/>
                  </a:lnTo>
                  <a:lnTo>
                    <a:pt x="402" y="2869"/>
                  </a:lnTo>
                  <a:lnTo>
                    <a:pt x="517" y="3079"/>
                  </a:lnTo>
                  <a:lnTo>
                    <a:pt x="632" y="3290"/>
                  </a:lnTo>
                  <a:lnTo>
                    <a:pt x="746" y="3519"/>
                  </a:lnTo>
                  <a:lnTo>
                    <a:pt x="804" y="3749"/>
                  </a:lnTo>
                  <a:lnTo>
                    <a:pt x="842" y="3921"/>
                  </a:lnTo>
                  <a:lnTo>
                    <a:pt x="842" y="4112"/>
                  </a:lnTo>
                  <a:lnTo>
                    <a:pt x="861" y="4475"/>
                  </a:lnTo>
                  <a:lnTo>
                    <a:pt x="861" y="4647"/>
                  </a:lnTo>
                  <a:lnTo>
                    <a:pt x="880" y="4820"/>
                  </a:lnTo>
                  <a:lnTo>
                    <a:pt x="938" y="4992"/>
                  </a:lnTo>
                  <a:lnTo>
                    <a:pt x="1014" y="5164"/>
                  </a:lnTo>
                  <a:lnTo>
                    <a:pt x="1091" y="5279"/>
                  </a:lnTo>
                  <a:lnTo>
                    <a:pt x="1186" y="5374"/>
                  </a:lnTo>
                  <a:lnTo>
                    <a:pt x="1301" y="5451"/>
                  </a:lnTo>
                  <a:lnTo>
                    <a:pt x="1416" y="5527"/>
                  </a:lnTo>
                  <a:lnTo>
                    <a:pt x="1550" y="5585"/>
                  </a:lnTo>
                  <a:lnTo>
                    <a:pt x="1683" y="5642"/>
                  </a:lnTo>
                  <a:lnTo>
                    <a:pt x="1970" y="5718"/>
                  </a:lnTo>
                  <a:lnTo>
                    <a:pt x="2448" y="5795"/>
                  </a:lnTo>
                  <a:lnTo>
                    <a:pt x="2907" y="5852"/>
                  </a:lnTo>
                  <a:lnTo>
                    <a:pt x="3347" y="5833"/>
                  </a:lnTo>
                  <a:lnTo>
                    <a:pt x="3749" y="5795"/>
                  </a:lnTo>
                  <a:lnTo>
                    <a:pt x="4112" y="5718"/>
                  </a:lnTo>
                  <a:lnTo>
                    <a:pt x="4456" y="5604"/>
                  </a:lnTo>
                  <a:lnTo>
                    <a:pt x="4781" y="5451"/>
                  </a:lnTo>
                  <a:lnTo>
                    <a:pt x="5068" y="5279"/>
                  </a:lnTo>
                  <a:lnTo>
                    <a:pt x="5336" y="5068"/>
                  </a:lnTo>
                  <a:lnTo>
                    <a:pt x="5565" y="4858"/>
                  </a:lnTo>
                  <a:lnTo>
                    <a:pt x="5757" y="4609"/>
                  </a:lnTo>
                  <a:lnTo>
                    <a:pt x="5929" y="4342"/>
                  </a:lnTo>
                  <a:lnTo>
                    <a:pt x="6063" y="4074"/>
                  </a:lnTo>
                  <a:lnTo>
                    <a:pt x="6177" y="3787"/>
                  </a:lnTo>
                  <a:lnTo>
                    <a:pt x="6254" y="3500"/>
                  </a:lnTo>
                  <a:lnTo>
                    <a:pt x="6311" y="3194"/>
                  </a:lnTo>
                  <a:lnTo>
                    <a:pt x="6311" y="2888"/>
                  </a:lnTo>
                  <a:lnTo>
                    <a:pt x="6311" y="2582"/>
                  </a:lnTo>
                  <a:lnTo>
                    <a:pt x="6254" y="2295"/>
                  </a:lnTo>
                  <a:lnTo>
                    <a:pt x="6177" y="1989"/>
                  </a:lnTo>
                  <a:lnTo>
                    <a:pt x="6063" y="1703"/>
                  </a:lnTo>
                  <a:lnTo>
                    <a:pt x="5910" y="1435"/>
                  </a:lnTo>
                  <a:lnTo>
                    <a:pt x="5738" y="1186"/>
                  </a:lnTo>
                  <a:lnTo>
                    <a:pt x="5508" y="938"/>
                  </a:lnTo>
                  <a:lnTo>
                    <a:pt x="5259" y="727"/>
                  </a:lnTo>
                  <a:lnTo>
                    <a:pt x="4992" y="517"/>
                  </a:lnTo>
                  <a:lnTo>
                    <a:pt x="4667" y="345"/>
                  </a:lnTo>
                  <a:lnTo>
                    <a:pt x="4303" y="211"/>
                  </a:lnTo>
                  <a:lnTo>
                    <a:pt x="3921" y="96"/>
                  </a:lnTo>
                  <a:lnTo>
                    <a:pt x="3500" y="39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1313500" y="5169450"/>
              <a:ext cx="189325" cy="134850"/>
            </a:xfrm>
            <a:custGeom>
              <a:avLst/>
              <a:gdLst/>
              <a:ahLst/>
              <a:cxnLst/>
              <a:rect l="l" t="t" r="r" b="b"/>
              <a:pathLst>
                <a:path w="7573" h="5394" extrusionOk="0">
                  <a:moveTo>
                    <a:pt x="3729" y="1"/>
                  </a:moveTo>
                  <a:lnTo>
                    <a:pt x="3442" y="20"/>
                  </a:lnTo>
                  <a:lnTo>
                    <a:pt x="3155" y="39"/>
                  </a:lnTo>
                  <a:lnTo>
                    <a:pt x="2868" y="116"/>
                  </a:lnTo>
                  <a:lnTo>
                    <a:pt x="2582" y="192"/>
                  </a:lnTo>
                  <a:lnTo>
                    <a:pt x="2314" y="307"/>
                  </a:lnTo>
                  <a:lnTo>
                    <a:pt x="2065" y="460"/>
                  </a:lnTo>
                  <a:lnTo>
                    <a:pt x="1912" y="594"/>
                  </a:lnTo>
                  <a:lnTo>
                    <a:pt x="1721" y="766"/>
                  </a:lnTo>
                  <a:lnTo>
                    <a:pt x="1530" y="995"/>
                  </a:lnTo>
                  <a:lnTo>
                    <a:pt x="1319" y="1244"/>
                  </a:lnTo>
                  <a:lnTo>
                    <a:pt x="1109" y="1550"/>
                  </a:lnTo>
                  <a:lnTo>
                    <a:pt x="899" y="1875"/>
                  </a:lnTo>
                  <a:lnTo>
                    <a:pt x="708" y="2200"/>
                  </a:lnTo>
                  <a:lnTo>
                    <a:pt x="516" y="2563"/>
                  </a:lnTo>
                  <a:lnTo>
                    <a:pt x="344" y="2927"/>
                  </a:lnTo>
                  <a:lnTo>
                    <a:pt x="210" y="3271"/>
                  </a:lnTo>
                  <a:lnTo>
                    <a:pt x="96" y="3634"/>
                  </a:lnTo>
                  <a:lnTo>
                    <a:pt x="19" y="3959"/>
                  </a:lnTo>
                  <a:lnTo>
                    <a:pt x="0" y="4112"/>
                  </a:lnTo>
                  <a:lnTo>
                    <a:pt x="0" y="4265"/>
                  </a:lnTo>
                  <a:lnTo>
                    <a:pt x="19" y="4418"/>
                  </a:lnTo>
                  <a:lnTo>
                    <a:pt x="38" y="4552"/>
                  </a:lnTo>
                  <a:lnTo>
                    <a:pt x="57" y="4686"/>
                  </a:lnTo>
                  <a:lnTo>
                    <a:pt x="115" y="4801"/>
                  </a:lnTo>
                  <a:lnTo>
                    <a:pt x="172" y="4916"/>
                  </a:lnTo>
                  <a:lnTo>
                    <a:pt x="268" y="5011"/>
                  </a:lnTo>
                  <a:lnTo>
                    <a:pt x="325" y="5049"/>
                  </a:lnTo>
                  <a:lnTo>
                    <a:pt x="382" y="5088"/>
                  </a:lnTo>
                  <a:lnTo>
                    <a:pt x="497" y="5145"/>
                  </a:lnTo>
                  <a:lnTo>
                    <a:pt x="880" y="5241"/>
                  </a:lnTo>
                  <a:lnTo>
                    <a:pt x="1262" y="5336"/>
                  </a:lnTo>
                  <a:lnTo>
                    <a:pt x="1625" y="5374"/>
                  </a:lnTo>
                  <a:lnTo>
                    <a:pt x="2008" y="5394"/>
                  </a:lnTo>
                  <a:lnTo>
                    <a:pt x="2409" y="5374"/>
                  </a:lnTo>
                  <a:lnTo>
                    <a:pt x="2792" y="5336"/>
                  </a:lnTo>
                  <a:lnTo>
                    <a:pt x="3174" y="5260"/>
                  </a:lnTo>
                  <a:lnTo>
                    <a:pt x="3557" y="5164"/>
                  </a:lnTo>
                  <a:lnTo>
                    <a:pt x="3920" y="5049"/>
                  </a:lnTo>
                  <a:lnTo>
                    <a:pt x="4303" y="4916"/>
                  </a:lnTo>
                  <a:lnTo>
                    <a:pt x="4666" y="4763"/>
                  </a:lnTo>
                  <a:lnTo>
                    <a:pt x="5029" y="4590"/>
                  </a:lnTo>
                  <a:lnTo>
                    <a:pt x="5374" y="4399"/>
                  </a:lnTo>
                  <a:lnTo>
                    <a:pt x="5718" y="4189"/>
                  </a:lnTo>
                  <a:lnTo>
                    <a:pt x="6062" y="3978"/>
                  </a:lnTo>
                  <a:lnTo>
                    <a:pt x="6387" y="3749"/>
                  </a:lnTo>
                  <a:lnTo>
                    <a:pt x="6674" y="3520"/>
                  </a:lnTo>
                  <a:lnTo>
                    <a:pt x="6942" y="3252"/>
                  </a:lnTo>
                  <a:lnTo>
                    <a:pt x="7190" y="2965"/>
                  </a:lnTo>
                  <a:lnTo>
                    <a:pt x="7286" y="2812"/>
                  </a:lnTo>
                  <a:lnTo>
                    <a:pt x="7381" y="2659"/>
                  </a:lnTo>
                  <a:lnTo>
                    <a:pt x="7458" y="2506"/>
                  </a:lnTo>
                  <a:lnTo>
                    <a:pt x="7515" y="2334"/>
                  </a:lnTo>
                  <a:lnTo>
                    <a:pt x="7554" y="2181"/>
                  </a:lnTo>
                  <a:lnTo>
                    <a:pt x="7573" y="2009"/>
                  </a:lnTo>
                  <a:lnTo>
                    <a:pt x="7573" y="1856"/>
                  </a:lnTo>
                  <a:lnTo>
                    <a:pt x="7554" y="1703"/>
                  </a:lnTo>
                  <a:lnTo>
                    <a:pt x="7496" y="1531"/>
                  </a:lnTo>
                  <a:lnTo>
                    <a:pt x="7401" y="1378"/>
                  </a:lnTo>
                  <a:lnTo>
                    <a:pt x="7324" y="1282"/>
                  </a:lnTo>
                  <a:lnTo>
                    <a:pt x="7248" y="1187"/>
                  </a:lnTo>
                  <a:lnTo>
                    <a:pt x="7133" y="1091"/>
                  </a:lnTo>
                  <a:lnTo>
                    <a:pt x="7037" y="1014"/>
                  </a:lnTo>
                  <a:lnTo>
                    <a:pt x="6808" y="881"/>
                  </a:lnTo>
                  <a:lnTo>
                    <a:pt x="6559" y="766"/>
                  </a:lnTo>
                  <a:lnTo>
                    <a:pt x="6043" y="517"/>
                  </a:lnTo>
                  <a:lnTo>
                    <a:pt x="5775" y="402"/>
                  </a:lnTo>
                  <a:lnTo>
                    <a:pt x="5488" y="307"/>
                  </a:lnTo>
                  <a:lnTo>
                    <a:pt x="5201" y="211"/>
                  </a:lnTo>
                  <a:lnTo>
                    <a:pt x="4915" y="135"/>
                  </a:lnTo>
                  <a:lnTo>
                    <a:pt x="4609" y="77"/>
                  </a:lnTo>
                  <a:lnTo>
                    <a:pt x="4322" y="39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1415800" y="5327700"/>
              <a:ext cx="128150" cy="149175"/>
            </a:xfrm>
            <a:custGeom>
              <a:avLst/>
              <a:gdLst/>
              <a:ahLst/>
              <a:cxnLst/>
              <a:rect l="l" t="t" r="r" b="b"/>
              <a:pathLst>
                <a:path w="5126" h="5967" extrusionOk="0">
                  <a:moveTo>
                    <a:pt x="3003" y="1"/>
                  </a:moveTo>
                  <a:lnTo>
                    <a:pt x="2716" y="39"/>
                  </a:lnTo>
                  <a:lnTo>
                    <a:pt x="2410" y="96"/>
                  </a:lnTo>
                  <a:lnTo>
                    <a:pt x="2123" y="192"/>
                  </a:lnTo>
                  <a:lnTo>
                    <a:pt x="1855" y="307"/>
                  </a:lnTo>
                  <a:lnTo>
                    <a:pt x="1588" y="440"/>
                  </a:lnTo>
                  <a:lnTo>
                    <a:pt x="1377" y="593"/>
                  </a:lnTo>
                  <a:lnTo>
                    <a:pt x="1205" y="727"/>
                  </a:lnTo>
                  <a:lnTo>
                    <a:pt x="1052" y="880"/>
                  </a:lnTo>
                  <a:lnTo>
                    <a:pt x="937" y="1014"/>
                  </a:lnTo>
                  <a:lnTo>
                    <a:pt x="842" y="1148"/>
                  </a:lnTo>
                  <a:lnTo>
                    <a:pt x="784" y="1282"/>
                  </a:lnTo>
                  <a:lnTo>
                    <a:pt x="727" y="1435"/>
                  </a:lnTo>
                  <a:lnTo>
                    <a:pt x="689" y="1569"/>
                  </a:lnTo>
                  <a:lnTo>
                    <a:pt x="670" y="1703"/>
                  </a:lnTo>
                  <a:lnTo>
                    <a:pt x="650" y="1989"/>
                  </a:lnTo>
                  <a:lnTo>
                    <a:pt x="631" y="2315"/>
                  </a:lnTo>
                  <a:lnTo>
                    <a:pt x="593" y="2659"/>
                  </a:lnTo>
                  <a:lnTo>
                    <a:pt x="574" y="2850"/>
                  </a:lnTo>
                  <a:lnTo>
                    <a:pt x="517" y="3060"/>
                  </a:lnTo>
                  <a:lnTo>
                    <a:pt x="478" y="3194"/>
                  </a:lnTo>
                  <a:lnTo>
                    <a:pt x="421" y="3328"/>
                  </a:lnTo>
                  <a:lnTo>
                    <a:pt x="268" y="3577"/>
                  </a:lnTo>
                  <a:lnTo>
                    <a:pt x="134" y="3844"/>
                  </a:lnTo>
                  <a:lnTo>
                    <a:pt x="77" y="3978"/>
                  </a:lnTo>
                  <a:lnTo>
                    <a:pt x="39" y="4112"/>
                  </a:lnTo>
                  <a:lnTo>
                    <a:pt x="19" y="4284"/>
                  </a:lnTo>
                  <a:lnTo>
                    <a:pt x="0" y="4456"/>
                  </a:lnTo>
                  <a:lnTo>
                    <a:pt x="19" y="4628"/>
                  </a:lnTo>
                  <a:lnTo>
                    <a:pt x="58" y="4781"/>
                  </a:lnTo>
                  <a:lnTo>
                    <a:pt x="172" y="5126"/>
                  </a:lnTo>
                  <a:lnTo>
                    <a:pt x="306" y="5432"/>
                  </a:lnTo>
                  <a:lnTo>
                    <a:pt x="364" y="5565"/>
                  </a:lnTo>
                  <a:lnTo>
                    <a:pt x="421" y="5699"/>
                  </a:lnTo>
                  <a:lnTo>
                    <a:pt x="517" y="5814"/>
                  </a:lnTo>
                  <a:lnTo>
                    <a:pt x="612" y="5891"/>
                  </a:lnTo>
                  <a:lnTo>
                    <a:pt x="708" y="5929"/>
                  </a:lnTo>
                  <a:lnTo>
                    <a:pt x="823" y="5967"/>
                  </a:lnTo>
                  <a:lnTo>
                    <a:pt x="918" y="5967"/>
                  </a:lnTo>
                  <a:lnTo>
                    <a:pt x="1014" y="5948"/>
                  </a:lnTo>
                  <a:lnTo>
                    <a:pt x="1129" y="5910"/>
                  </a:lnTo>
                  <a:lnTo>
                    <a:pt x="1224" y="5871"/>
                  </a:lnTo>
                  <a:lnTo>
                    <a:pt x="1320" y="5814"/>
                  </a:lnTo>
                  <a:lnTo>
                    <a:pt x="1396" y="5757"/>
                  </a:lnTo>
                  <a:lnTo>
                    <a:pt x="1549" y="5604"/>
                  </a:lnTo>
                  <a:lnTo>
                    <a:pt x="1702" y="5451"/>
                  </a:lnTo>
                  <a:lnTo>
                    <a:pt x="1836" y="5279"/>
                  </a:lnTo>
                  <a:lnTo>
                    <a:pt x="1989" y="5126"/>
                  </a:lnTo>
                  <a:lnTo>
                    <a:pt x="2104" y="5030"/>
                  </a:lnTo>
                  <a:lnTo>
                    <a:pt x="2219" y="4934"/>
                  </a:lnTo>
                  <a:lnTo>
                    <a:pt x="2486" y="4781"/>
                  </a:lnTo>
                  <a:lnTo>
                    <a:pt x="2773" y="4667"/>
                  </a:lnTo>
                  <a:lnTo>
                    <a:pt x="3079" y="4571"/>
                  </a:lnTo>
                  <a:lnTo>
                    <a:pt x="3672" y="4361"/>
                  </a:lnTo>
                  <a:lnTo>
                    <a:pt x="3959" y="4246"/>
                  </a:lnTo>
                  <a:lnTo>
                    <a:pt x="4226" y="4093"/>
                  </a:lnTo>
                  <a:lnTo>
                    <a:pt x="4360" y="3997"/>
                  </a:lnTo>
                  <a:lnTo>
                    <a:pt x="4494" y="3883"/>
                  </a:lnTo>
                  <a:lnTo>
                    <a:pt x="4609" y="3768"/>
                  </a:lnTo>
                  <a:lnTo>
                    <a:pt x="4705" y="3653"/>
                  </a:lnTo>
                  <a:lnTo>
                    <a:pt x="4800" y="3519"/>
                  </a:lnTo>
                  <a:lnTo>
                    <a:pt x="4877" y="3405"/>
                  </a:lnTo>
                  <a:lnTo>
                    <a:pt x="4934" y="3252"/>
                  </a:lnTo>
                  <a:lnTo>
                    <a:pt x="4991" y="3118"/>
                  </a:lnTo>
                  <a:lnTo>
                    <a:pt x="5087" y="2812"/>
                  </a:lnTo>
                  <a:lnTo>
                    <a:pt x="5125" y="2506"/>
                  </a:lnTo>
                  <a:lnTo>
                    <a:pt x="5125" y="2200"/>
                  </a:lnTo>
                  <a:lnTo>
                    <a:pt x="5087" y="1894"/>
                  </a:lnTo>
                  <a:lnTo>
                    <a:pt x="5011" y="1588"/>
                  </a:lnTo>
                  <a:lnTo>
                    <a:pt x="4896" y="1301"/>
                  </a:lnTo>
                  <a:lnTo>
                    <a:pt x="4762" y="1014"/>
                  </a:lnTo>
                  <a:lnTo>
                    <a:pt x="4571" y="766"/>
                  </a:lnTo>
                  <a:lnTo>
                    <a:pt x="4360" y="536"/>
                  </a:lnTo>
                  <a:lnTo>
                    <a:pt x="4246" y="440"/>
                  </a:lnTo>
                  <a:lnTo>
                    <a:pt x="4131" y="345"/>
                  </a:lnTo>
                  <a:lnTo>
                    <a:pt x="3997" y="249"/>
                  </a:lnTo>
                  <a:lnTo>
                    <a:pt x="3844" y="173"/>
                  </a:lnTo>
                  <a:lnTo>
                    <a:pt x="3710" y="115"/>
                  </a:lnTo>
                  <a:lnTo>
                    <a:pt x="3557" y="58"/>
                  </a:lnTo>
                  <a:lnTo>
                    <a:pt x="3423" y="39"/>
                  </a:lnTo>
                  <a:lnTo>
                    <a:pt x="3289" y="2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1422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7000" y="516128"/>
            <a:ext cx="10278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ata"/>
              <a:buNone/>
              <a:defRPr sz="3500">
                <a:solidFill>
                  <a:schemeClr val="accen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3600" y="1802500"/>
            <a:ext cx="10282400" cy="4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40955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050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  <p:sldLayoutId id="2147484064" r:id="rId14"/>
    <p:sldLayoutId id="2147484066" r:id="rId15"/>
    <p:sldLayoutId id="2147484067" r:id="rId16"/>
    <p:sldLayoutId id="2147484068" r:id="rId17"/>
    <p:sldLayoutId id="2147484069" r:id="rId18"/>
    <p:sldLayoutId id="2147484070" r:id="rId1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09" name="Google Shape;809;p2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14145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073" r:id="rId1"/>
    <p:sldLayoutId id="214748407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ile:European stars - stylised.svg - Wikipedia">
            <a:extLst>
              <a:ext uri="{FF2B5EF4-FFF2-40B4-BE49-F238E27FC236}">
                <a16:creationId xmlns:a16="http://schemas.microsoft.com/office/drawing/2014/main" id="{85AAC585-E1F3-4427-8A78-25D642BC6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22" y="281749"/>
            <a:ext cx="6346955" cy="629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DE2138-70E0-4B53-A7BF-3F5D46363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192" y="2638424"/>
            <a:ext cx="1619250" cy="1581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A621D1-FB17-486C-B72A-AA5797517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204" y="2661750"/>
            <a:ext cx="1619250" cy="1581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490455-6986-4353-B7B0-EF35DF90192F}"/>
              </a:ext>
            </a:extLst>
          </p:cNvPr>
          <p:cNvSpPr txBox="1"/>
          <p:nvPr/>
        </p:nvSpPr>
        <p:spPr>
          <a:xfrm>
            <a:off x="791836" y="2882695"/>
            <a:ext cx="1060832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>
                <a:solidFill>
                  <a:schemeClr val="bg1"/>
                </a:solidFill>
                <a:latin typeface="Arial Black" panose="020B0A04020102020204" pitchFamily="34" charset="0"/>
              </a:rPr>
              <a:t>U</a:t>
            </a:r>
            <a:r>
              <a:rPr lang="ro-RO" sz="6500" dirty="0">
                <a:solidFill>
                  <a:schemeClr val="bg1"/>
                </a:solidFill>
                <a:latin typeface="Arial Black" panose="020B0A04020102020204" pitchFamily="34" charset="0"/>
              </a:rPr>
              <a:t>NIUNEA EUROPEANĂ</a:t>
            </a:r>
            <a:endParaRPr lang="en-US" sz="65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AC3DD5-E9E5-4C30-BAB8-3986F9190425}"/>
              </a:ext>
            </a:extLst>
          </p:cNvPr>
          <p:cNvSpPr txBox="1"/>
          <p:nvPr/>
        </p:nvSpPr>
        <p:spPr>
          <a:xfrm>
            <a:off x="450981" y="5019870"/>
            <a:ext cx="28458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Danete Raul</a:t>
            </a:r>
          </a:p>
          <a:p>
            <a:r>
              <a:rPr lang="ro-RO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Dănoiu Antonie</a:t>
            </a:r>
          </a:p>
          <a:p>
            <a:r>
              <a:rPr lang="ro-RO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Predescu Andrei</a:t>
            </a:r>
          </a:p>
          <a:p>
            <a:r>
              <a:rPr lang="ro-RO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Stanciu David</a:t>
            </a:r>
            <a:endParaRPr lang="en-US" sz="2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9800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621F-855F-4154-BD0E-D83E7668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Arial Black" panose="020B0A04020102020204" pitchFamily="34" charset="0"/>
              </a:rPr>
              <a:t>Originea</a:t>
            </a:r>
            <a:r>
              <a:rPr lang="en-US" sz="4400" dirty="0"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latin typeface="Arial Black" panose="020B0A04020102020204" pitchFamily="34" charset="0"/>
              </a:rPr>
              <a:t>Uniunii</a:t>
            </a:r>
            <a:r>
              <a:rPr lang="en-US" sz="4400" dirty="0"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latin typeface="Arial Black" panose="020B0A04020102020204" pitchFamily="34" charset="0"/>
              </a:rPr>
              <a:t>Europene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C02AC-2D62-4551-9AF7-7278147F2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478426"/>
            <a:ext cx="10508456" cy="3537954"/>
          </a:xfrm>
        </p:spPr>
        <p:txBody>
          <a:bodyPr anchor="t"/>
          <a:lstStyle/>
          <a:p>
            <a:pPr marL="169329" indent="0" algn="l">
              <a:buNone/>
            </a:pPr>
            <a:r>
              <a:rPr lang="en-US" sz="1800" dirty="0" err="1">
                <a:latin typeface="Arial Black" panose="020B0A04020102020204" pitchFamily="34" charset="0"/>
              </a:rPr>
              <a:t>Uniunea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Europeană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reprezintă</a:t>
            </a:r>
            <a:r>
              <a:rPr lang="en-US" sz="1800" dirty="0">
                <a:latin typeface="Arial Black" panose="020B0A04020102020204" pitchFamily="34" charset="0"/>
              </a:rPr>
              <a:t> o </a:t>
            </a:r>
            <a:r>
              <a:rPr lang="ro-RO" sz="1800" dirty="0">
                <a:latin typeface="Arial Black" panose="020B0A04020102020204" pitchFamily="34" charset="0"/>
              </a:rPr>
              <a:t>adunare </a:t>
            </a:r>
            <a:r>
              <a:rPr lang="en-US" sz="1800" dirty="0">
                <a:latin typeface="Arial Black" panose="020B0A04020102020204" pitchFamily="34" charset="0"/>
              </a:rPr>
              <a:t>a </a:t>
            </a:r>
            <a:r>
              <a:rPr lang="en-US" sz="1800" dirty="0" err="1">
                <a:latin typeface="Arial Black" panose="020B0A04020102020204" pitchFamily="34" charset="0"/>
              </a:rPr>
              <a:t>eforturilor</a:t>
            </a:r>
            <a:r>
              <a:rPr lang="en-US" sz="1800" dirty="0">
                <a:latin typeface="Arial Black" panose="020B0A04020102020204" pitchFamily="34" charset="0"/>
              </a:rPr>
              <a:t> de </a:t>
            </a:r>
            <a:r>
              <a:rPr lang="en-US" sz="1800" dirty="0" err="1">
                <a:latin typeface="Arial Black" panose="020B0A04020102020204" pitchFamily="34" charset="0"/>
              </a:rPr>
              <a:t>integrare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europeană</a:t>
            </a:r>
            <a:r>
              <a:rPr lang="en-US" sz="1800" dirty="0">
                <a:latin typeface="Arial Black" panose="020B0A04020102020204" pitchFamily="34" charset="0"/>
              </a:rPr>
              <a:t>, </a:t>
            </a:r>
            <a:r>
              <a:rPr lang="en-US" sz="1800" dirty="0" err="1">
                <a:latin typeface="Arial Black" panose="020B0A04020102020204" pitchFamily="34" charset="0"/>
              </a:rPr>
              <a:t>avându-și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originile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în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ideea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că</a:t>
            </a:r>
            <a:r>
              <a:rPr lang="en-US" sz="1800" dirty="0">
                <a:latin typeface="Arial Black" panose="020B0A04020102020204" pitchFamily="34" charset="0"/>
              </a:rPr>
              <a:t> o </a:t>
            </a:r>
            <a:r>
              <a:rPr lang="en-US" sz="1800" dirty="0" err="1">
                <a:latin typeface="Arial Black" panose="020B0A04020102020204" pitchFamily="34" charset="0"/>
              </a:rPr>
              <a:t>Europă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unită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ar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contribui</a:t>
            </a:r>
            <a:r>
              <a:rPr lang="en-US" sz="1800" dirty="0">
                <a:latin typeface="Arial Black" panose="020B0A04020102020204" pitchFamily="34" charset="0"/>
              </a:rPr>
              <a:t> la </a:t>
            </a:r>
            <a:r>
              <a:rPr lang="en-US" sz="1800" dirty="0" err="1">
                <a:latin typeface="Arial Black" panose="020B0A04020102020204" pitchFamily="34" charset="0"/>
              </a:rPr>
              <a:t>prevenirea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conflictelor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devastatoare</a:t>
            </a:r>
            <a:r>
              <a:rPr lang="en-US" sz="1800" dirty="0">
                <a:latin typeface="Arial Black" panose="020B0A04020102020204" pitchFamily="34" charset="0"/>
              </a:rPr>
              <a:t>. </a:t>
            </a:r>
            <a:r>
              <a:rPr lang="en-US" sz="1800" dirty="0" err="1">
                <a:latin typeface="Arial Black" panose="020B0A04020102020204" pitchFamily="34" charset="0"/>
              </a:rPr>
              <a:t>Tratatul</a:t>
            </a:r>
            <a:r>
              <a:rPr lang="en-US" sz="1800" dirty="0">
                <a:latin typeface="Arial Black" panose="020B0A04020102020204" pitchFamily="34" charset="0"/>
              </a:rPr>
              <a:t> de la Roma, </a:t>
            </a:r>
            <a:r>
              <a:rPr lang="en-US" sz="1800" dirty="0" err="1">
                <a:latin typeface="Arial Black" panose="020B0A04020102020204" pitchFamily="34" charset="0"/>
              </a:rPr>
              <a:t>semnat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în</a:t>
            </a:r>
            <a:r>
              <a:rPr lang="en-US" sz="1800" dirty="0">
                <a:latin typeface="Arial Black" panose="020B0A04020102020204" pitchFamily="34" charset="0"/>
              </a:rPr>
              <a:t> 1957, a </a:t>
            </a:r>
            <a:r>
              <a:rPr lang="en-US" sz="1800" dirty="0" err="1">
                <a:latin typeface="Arial Black" panose="020B0A04020102020204" pitchFamily="34" charset="0"/>
              </a:rPr>
              <a:t>fost</a:t>
            </a:r>
            <a:r>
              <a:rPr lang="en-US" sz="1800" dirty="0">
                <a:latin typeface="Arial Black" panose="020B0A04020102020204" pitchFamily="34" charset="0"/>
              </a:rPr>
              <a:t> un pas crucial </a:t>
            </a:r>
            <a:r>
              <a:rPr lang="en-US" sz="1800" dirty="0" err="1">
                <a:latin typeface="Arial Black" panose="020B0A04020102020204" pitchFamily="34" charset="0"/>
              </a:rPr>
              <a:t>în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acest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proces</a:t>
            </a:r>
            <a:r>
              <a:rPr lang="en-US" sz="1800" dirty="0">
                <a:latin typeface="Arial Black" panose="020B0A04020102020204" pitchFamily="34" charset="0"/>
              </a:rPr>
              <a:t>, </a:t>
            </a:r>
            <a:r>
              <a:rPr lang="en-US" sz="1800" dirty="0" err="1">
                <a:latin typeface="Arial Black" panose="020B0A04020102020204" pitchFamily="34" charset="0"/>
              </a:rPr>
              <a:t>reunind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șase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țări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fondatoare</a:t>
            </a:r>
            <a:r>
              <a:rPr lang="en-US" sz="1800" dirty="0">
                <a:latin typeface="Arial Black" panose="020B0A04020102020204" pitchFamily="34" charset="0"/>
              </a:rPr>
              <a:t>: </a:t>
            </a:r>
            <a:r>
              <a:rPr lang="en-US" sz="1800" dirty="0" err="1">
                <a:latin typeface="Arial Black" panose="020B0A04020102020204" pitchFamily="34" charset="0"/>
              </a:rPr>
              <a:t>Belgia</a:t>
            </a:r>
            <a:r>
              <a:rPr lang="en-US" sz="1800" dirty="0">
                <a:latin typeface="Arial Black" panose="020B0A04020102020204" pitchFamily="34" charset="0"/>
              </a:rPr>
              <a:t>, </a:t>
            </a:r>
            <a:r>
              <a:rPr lang="en-US" sz="1800" dirty="0" err="1">
                <a:latin typeface="Arial Black" panose="020B0A04020102020204" pitchFamily="34" charset="0"/>
              </a:rPr>
              <a:t>Franța</a:t>
            </a:r>
            <a:r>
              <a:rPr lang="en-US" sz="1800" dirty="0">
                <a:latin typeface="Arial Black" panose="020B0A04020102020204" pitchFamily="34" charset="0"/>
              </a:rPr>
              <a:t>, Germania, Italia, Luxemburg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Olanda</a:t>
            </a:r>
            <a:r>
              <a:rPr lang="en-US" sz="1800" dirty="0">
                <a:latin typeface="Arial Black" panose="020B0A04020102020204" pitchFamily="34" charset="0"/>
              </a:rPr>
              <a:t>. De-a </a:t>
            </a:r>
            <a:r>
              <a:rPr lang="en-US" sz="1800" dirty="0" err="1">
                <a:latin typeface="Arial Black" panose="020B0A04020102020204" pitchFamily="34" charset="0"/>
              </a:rPr>
              <a:t>lungul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anilor</a:t>
            </a:r>
            <a:r>
              <a:rPr lang="en-US" sz="1800" dirty="0">
                <a:latin typeface="Arial Black" panose="020B0A04020102020204" pitchFamily="34" charset="0"/>
              </a:rPr>
              <a:t>, </a:t>
            </a:r>
            <a:r>
              <a:rPr lang="en-US" sz="1800" dirty="0" err="1">
                <a:latin typeface="Arial Black" panose="020B0A04020102020204" pitchFamily="34" charset="0"/>
              </a:rPr>
              <a:t>Uniunea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Europeană</a:t>
            </a:r>
            <a:r>
              <a:rPr lang="en-US" sz="1800" dirty="0">
                <a:latin typeface="Arial Black" panose="020B0A04020102020204" pitchFamily="34" charset="0"/>
              </a:rPr>
              <a:t> s-a </a:t>
            </a:r>
            <a:r>
              <a:rPr lang="en-US" sz="1800" dirty="0" err="1">
                <a:latin typeface="Arial Black" panose="020B0A04020102020204" pitchFamily="34" charset="0"/>
              </a:rPr>
              <a:t>extins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pentru</a:t>
            </a:r>
            <a:r>
              <a:rPr lang="en-US" sz="1800" dirty="0">
                <a:latin typeface="Arial Black" panose="020B0A04020102020204" pitchFamily="34" charset="0"/>
              </a:rPr>
              <a:t> a include </a:t>
            </a:r>
            <a:r>
              <a:rPr lang="en-US" sz="1800" dirty="0" err="1">
                <a:latin typeface="Arial Black" panose="020B0A04020102020204" pitchFamily="34" charset="0"/>
              </a:rPr>
              <a:t>noi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membri</a:t>
            </a:r>
            <a:r>
              <a:rPr lang="en-US" sz="1800" dirty="0">
                <a:latin typeface="Arial Black" panose="020B0A04020102020204" pitchFamily="34" charset="0"/>
              </a:rPr>
              <a:t>. </a:t>
            </a:r>
            <a:r>
              <a:rPr lang="en-US" sz="1800" dirty="0" err="1">
                <a:latin typeface="Arial Black" panose="020B0A04020102020204" pitchFamily="34" charset="0"/>
              </a:rPr>
              <a:t>Marea</a:t>
            </a:r>
            <a:r>
              <a:rPr lang="en-US" sz="1800" dirty="0">
                <a:latin typeface="Arial Black" panose="020B0A04020102020204" pitchFamily="34" charset="0"/>
              </a:rPr>
              <a:t> Britanie, </a:t>
            </a:r>
            <a:r>
              <a:rPr lang="en-US" sz="1800" dirty="0" err="1">
                <a:latin typeface="Arial Black" panose="020B0A04020102020204" pitchFamily="34" charset="0"/>
              </a:rPr>
              <a:t>Danemarca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Irlanda</a:t>
            </a:r>
            <a:r>
              <a:rPr lang="en-US" sz="1800" dirty="0">
                <a:latin typeface="Arial Black" panose="020B0A04020102020204" pitchFamily="34" charset="0"/>
              </a:rPr>
              <a:t> au </a:t>
            </a:r>
            <a:r>
              <a:rPr lang="en-US" sz="1800" dirty="0" err="1">
                <a:latin typeface="Arial Black" panose="020B0A04020102020204" pitchFamily="34" charset="0"/>
              </a:rPr>
              <a:t>aderat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în</a:t>
            </a:r>
            <a:r>
              <a:rPr lang="en-US" sz="1800" dirty="0">
                <a:latin typeface="Arial Black" panose="020B0A04020102020204" pitchFamily="34" charset="0"/>
              </a:rPr>
              <a:t> 1973, </a:t>
            </a:r>
            <a:r>
              <a:rPr lang="en-US" sz="1800" dirty="0" err="1">
                <a:latin typeface="Arial Black" panose="020B0A04020102020204" pitchFamily="34" charset="0"/>
              </a:rPr>
              <a:t>urmate</a:t>
            </a:r>
            <a:r>
              <a:rPr lang="en-US" sz="1800" dirty="0">
                <a:latin typeface="Arial Black" panose="020B0A04020102020204" pitchFamily="34" charset="0"/>
              </a:rPr>
              <a:t> de Grecia </a:t>
            </a:r>
            <a:r>
              <a:rPr lang="en-US" sz="1800" dirty="0" err="1">
                <a:latin typeface="Arial Black" panose="020B0A04020102020204" pitchFamily="34" charset="0"/>
              </a:rPr>
              <a:t>în</a:t>
            </a:r>
            <a:r>
              <a:rPr lang="en-US" sz="1800" dirty="0">
                <a:latin typeface="Arial Black" panose="020B0A04020102020204" pitchFamily="34" charset="0"/>
              </a:rPr>
              <a:t> 1981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Spania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Portugalia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în</a:t>
            </a:r>
            <a:r>
              <a:rPr lang="en-US" sz="1800" dirty="0">
                <a:latin typeface="Arial Black" panose="020B0A04020102020204" pitchFamily="34" charset="0"/>
              </a:rPr>
              <a:t> 1986. Alte state, cum </a:t>
            </a:r>
            <a:r>
              <a:rPr lang="en-US" sz="1800" dirty="0" err="1">
                <a:latin typeface="Arial Black" panose="020B0A04020102020204" pitchFamily="34" charset="0"/>
              </a:rPr>
              <a:t>ar</a:t>
            </a:r>
            <a:r>
              <a:rPr lang="en-US" sz="1800" dirty="0">
                <a:latin typeface="Arial Black" panose="020B0A04020102020204" pitchFamily="34" charset="0"/>
              </a:rPr>
              <a:t> fi Austria, </a:t>
            </a:r>
            <a:r>
              <a:rPr lang="en-US" sz="1800" dirty="0" err="1">
                <a:latin typeface="Arial Black" panose="020B0A04020102020204" pitchFamily="34" charset="0"/>
              </a:rPr>
              <a:t>Finlanda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Suedia</a:t>
            </a:r>
            <a:r>
              <a:rPr lang="en-US" sz="1800" dirty="0">
                <a:latin typeface="Arial Black" panose="020B0A04020102020204" pitchFamily="34" charset="0"/>
              </a:rPr>
              <a:t>, s-au </a:t>
            </a:r>
            <a:r>
              <a:rPr lang="en-US" sz="1800" dirty="0" err="1">
                <a:latin typeface="Arial Black" panose="020B0A04020102020204" pitchFamily="34" charset="0"/>
              </a:rPr>
              <a:t>alăturat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în</a:t>
            </a:r>
            <a:r>
              <a:rPr lang="en-US" sz="1800" dirty="0">
                <a:latin typeface="Arial Black" panose="020B0A04020102020204" pitchFamily="34" charset="0"/>
              </a:rPr>
              <a:t> 1995. </a:t>
            </a:r>
            <a:r>
              <a:rPr lang="en-US" sz="1800" dirty="0" err="1">
                <a:latin typeface="Arial Black" panose="020B0A04020102020204" pitchFamily="34" charset="0"/>
              </a:rPr>
              <a:t>În</a:t>
            </a:r>
            <a:r>
              <a:rPr lang="en-US" sz="1800" dirty="0">
                <a:latin typeface="Arial Black" panose="020B0A04020102020204" pitchFamily="34" charset="0"/>
              </a:rPr>
              <a:t> 2004, un </a:t>
            </a:r>
            <a:r>
              <a:rPr lang="en-US" sz="1800" dirty="0" err="1">
                <a:latin typeface="Arial Black" panose="020B0A04020102020204" pitchFamily="34" charset="0"/>
              </a:rPr>
              <a:t>număr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semnificativ</a:t>
            </a:r>
            <a:r>
              <a:rPr lang="en-US" sz="1800" dirty="0">
                <a:latin typeface="Arial Black" panose="020B0A04020102020204" pitchFamily="34" charset="0"/>
              </a:rPr>
              <a:t> de </a:t>
            </a:r>
            <a:r>
              <a:rPr lang="en-US" sz="1800" dirty="0" err="1">
                <a:latin typeface="Arial Black" panose="020B0A04020102020204" pitchFamily="34" charset="0"/>
              </a:rPr>
              <a:t>țări</a:t>
            </a:r>
            <a:r>
              <a:rPr lang="en-US" sz="1800" dirty="0">
                <a:latin typeface="Arial Black" panose="020B0A04020102020204" pitchFamily="34" charset="0"/>
              </a:rPr>
              <a:t>, </a:t>
            </a:r>
            <a:r>
              <a:rPr lang="en-US" sz="1800" dirty="0" err="1">
                <a:latin typeface="Arial Black" panose="020B0A04020102020204" pitchFamily="34" charset="0"/>
              </a:rPr>
              <a:t>inclusiv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Ungaria</a:t>
            </a:r>
            <a:r>
              <a:rPr lang="en-US" sz="1800" dirty="0">
                <a:latin typeface="Arial Black" panose="020B0A04020102020204" pitchFamily="34" charset="0"/>
              </a:rPr>
              <a:t>, Polonia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Cehia</a:t>
            </a:r>
            <a:r>
              <a:rPr lang="en-US" sz="1800" dirty="0">
                <a:latin typeface="Arial Black" panose="020B0A04020102020204" pitchFamily="34" charset="0"/>
              </a:rPr>
              <a:t>, au </a:t>
            </a:r>
            <a:r>
              <a:rPr lang="en-US" sz="1800" dirty="0" err="1">
                <a:latin typeface="Arial Black" panose="020B0A04020102020204" pitchFamily="34" charset="0"/>
              </a:rPr>
              <a:t>devenit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membri</a:t>
            </a:r>
            <a:r>
              <a:rPr lang="en-US" sz="1800" dirty="0">
                <a:latin typeface="Arial Black" panose="020B0A04020102020204" pitchFamily="34" charset="0"/>
              </a:rPr>
              <a:t>, </a:t>
            </a:r>
            <a:r>
              <a:rPr lang="en-US" sz="1800" dirty="0" err="1">
                <a:latin typeface="Arial Black" panose="020B0A04020102020204" pitchFamily="34" charset="0"/>
              </a:rPr>
              <a:t>iar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în</a:t>
            </a:r>
            <a:r>
              <a:rPr lang="en-US" sz="1800" dirty="0">
                <a:latin typeface="Arial Black" panose="020B0A04020102020204" pitchFamily="34" charset="0"/>
              </a:rPr>
              <a:t> 2007, </a:t>
            </a:r>
            <a:r>
              <a:rPr lang="en-US" sz="1800" dirty="0" err="1">
                <a:latin typeface="Arial Black" panose="020B0A04020102020204" pitchFamily="34" charset="0"/>
              </a:rPr>
              <a:t>România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Bulgaria au </a:t>
            </a:r>
            <a:r>
              <a:rPr lang="en-US" sz="1800" dirty="0" err="1">
                <a:latin typeface="Arial Black" panose="020B0A04020102020204" pitchFamily="34" charset="0"/>
              </a:rPr>
              <a:t>aderat</a:t>
            </a:r>
            <a:r>
              <a:rPr lang="en-US" sz="1800" dirty="0">
                <a:latin typeface="Arial Black" panose="020B0A04020102020204" pitchFamily="34" charset="0"/>
              </a:rPr>
              <a:t> la </a:t>
            </a:r>
            <a:r>
              <a:rPr lang="en-US" sz="1800" dirty="0" err="1">
                <a:latin typeface="Arial Black" panose="020B0A04020102020204" pitchFamily="34" charset="0"/>
              </a:rPr>
              <a:t>rândul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lor</a:t>
            </a:r>
            <a:r>
              <a:rPr lang="en-US" sz="1800" dirty="0">
                <a:latin typeface="Arial Black" panose="020B0A04020102020204" pitchFamily="34" charset="0"/>
              </a:rPr>
              <a:t>.</a:t>
            </a:r>
          </a:p>
          <a:p>
            <a:pPr marL="169329" indent="0" algn="l">
              <a:buNone/>
            </a:pPr>
            <a:endParaRPr lang="en-US" sz="1800" dirty="0">
              <a:latin typeface="Arial Black" panose="020B0A04020102020204" pitchFamily="34" charset="0"/>
            </a:endParaRPr>
          </a:p>
          <a:p>
            <a:pPr marL="169329" indent="0" algn="l">
              <a:buNone/>
            </a:pPr>
            <a:endParaRPr lang="en-US" sz="1800" dirty="0">
              <a:latin typeface="Arial Black" panose="020B0A04020102020204" pitchFamily="34" charset="0"/>
            </a:endParaRPr>
          </a:p>
          <a:p>
            <a:pPr marL="169329" indent="0" algn="l">
              <a:buNone/>
            </a:pPr>
            <a:endParaRPr lang="en-US" sz="1800" dirty="0">
              <a:latin typeface="Arial Black" panose="020B0A04020102020204" pitchFamily="34" charset="0"/>
            </a:endParaRPr>
          </a:p>
        </p:txBody>
      </p:sp>
      <p:pic>
        <p:nvPicPr>
          <p:cNvPr id="2050" name="Picture 2" descr="EU Banks Aren't Out of the Woods Yet">
            <a:extLst>
              <a:ext uri="{FF2B5EF4-FFF2-40B4-BE49-F238E27FC236}">
                <a16:creationId xmlns:a16="http://schemas.microsoft.com/office/drawing/2014/main" id="{C6FE1792-575E-4344-9B42-B222D4911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867" y="4507960"/>
            <a:ext cx="4426721" cy="210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52566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CA0A-278C-4012-BF39-AE263118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Arial Black" panose="020B0A04020102020204" pitchFamily="34" charset="0"/>
              </a:rPr>
              <a:t>Obiectivele</a:t>
            </a:r>
            <a:r>
              <a:rPr lang="en-US" sz="4400" dirty="0"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latin typeface="Arial Black" panose="020B0A04020102020204" pitchFamily="34" charset="0"/>
              </a:rPr>
              <a:t>Uniunii</a:t>
            </a:r>
            <a:r>
              <a:rPr lang="en-US" sz="4400" dirty="0"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latin typeface="Arial Black" panose="020B0A04020102020204" pitchFamily="34" charset="0"/>
              </a:rPr>
              <a:t>Europene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B36F5-69E6-40C0-A05C-4EB0326E4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37210"/>
            <a:ext cx="5406617" cy="4708726"/>
          </a:xfrm>
        </p:spPr>
        <p:txBody>
          <a:bodyPr anchor="t"/>
          <a:lstStyle/>
          <a:p>
            <a:pPr marL="169329" indent="0" algn="l">
              <a:buNone/>
            </a:pPr>
            <a:r>
              <a:rPr lang="en-US" sz="1800" dirty="0" err="1">
                <a:latin typeface="Arial Black" panose="020B0A04020102020204" pitchFamily="34" charset="0"/>
              </a:rPr>
              <a:t>Obiectivele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inițiale</a:t>
            </a:r>
            <a:r>
              <a:rPr lang="en-US" sz="1800" dirty="0">
                <a:latin typeface="Arial Black" panose="020B0A04020102020204" pitchFamily="34" charset="0"/>
              </a:rPr>
              <a:t> ale </a:t>
            </a:r>
            <a:r>
              <a:rPr lang="en-US" sz="1800" dirty="0" err="1">
                <a:latin typeface="Arial Black" panose="020B0A04020102020204" pitchFamily="34" charset="0"/>
              </a:rPr>
              <a:t>Uniunii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Europene</a:t>
            </a:r>
            <a:r>
              <a:rPr lang="en-US" sz="1800" dirty="0">
                <a:latin typeface="Arial Black" panose="020B0A04020102020204" pitchFamily="34" charset="0"/>
              </a:rPr>
              <a:t> au </a:t>
            </a:r>
            <a:r>
              <a:rPr lang="en-US" sz="1800" dirty="0" err="1">
                <a:latin typeface="Arial Black" panose="020B0A04020102020204" pitchFamily="34" charset="0"/>
              </a:rPr>
              <a:t>fost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axate</a:t>
            </a:r>
            <a:r>
              <a:rPr lang="en-US" sz="1800" dirty="0">
                <a:latin typeface="Arial Black" panose="020B0A04020102020204" pitchFamily="34" charset="0"/>
              </a:rPr>
              <a:t> pe </a:t>
            </a:r>
            <a:r>
              <a:rPr lang="en-US" sz="1800" dirty="0" err="1">
                <a:latin typeface="Arial Black" panose="020B0A04020102020204" pitchFamily="34" charset="0"/>
              </a:rPr>
              <a:t>crearea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unei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piețe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comune</a:t>
            </a:r>
            <a:r>
              <a:rPr lang="en-US" sz="1800" dirty="0">
                <a:latin typeface="Arial Black" panose="020B0A04020102020204" pitchFamily="34" charset="0"/>
              </a:rPr>
              <a:t>, care </a:t>
            </a:r>
            <a:r>
              <a:rPr lang="en-US" sz="1800" dirty="0" err="1">
                <a:latin typeface="Arial Black" panose="020B0A04020102020204" pitchFamily="34" charset="0"/>
              </a:rPr>
              <a:t>să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permită</a:t>
            </a:r>
            <a:r>
              <a:rPr lang="en-US" sz="1800" dirty="0">
                <a:latin typeface="Arial Black" panose="020B0A04020102020204" pitchFamily="34" charset="0"/>
              </a:rPr>
              <a:t> libera </a:t>
            </a:r>
            <a:r>
              <a:rPr lang="en-US" sz="1800" dirty="0" err="1">
                <a:latin typeface="Arial Black" panose="020B0A04020102020204" pitchFamily="34" charset="0"/>
              </a:rPr>
              <a:t>circulație</a:t>
            </a:r>
            <a:r>
              <a:rPr lang="en-US" sz="1800" dirty="0">
                <a:latin typeface="Arial Black" panose="020B0A04020102020204" pitchFamily="34" charset="0"/>
              </a:rPr>
              <a:t> a </a:t>
            </a:r>
            <a:r>
              <a:rPr lang="en-US" sz="1800" dirty="0" err="1">
                <a:latin typeface="Arial Black" panose="020B0A04020102020204" pitchFamily="34" charset="0"/>
              </a:rPr>
              <a:t>bunurilor</a:t>
            </a:r>
            <a:r>
              <a:rPr lang="en-US" sz="1800" dirty="0">
                <a:latin typeface="Arial Black" panose="020B0A04020102020204" pitchFamily="34" charset="0"/>
              </a:rPr>
              <a:t>, </a:t>
            </a:r>
            <a:r>
              <a:rPr lang="en-US" sz="1800" dirty="0" err="1">
                <a:latin typeface="Arial Black" panose="020B0A04020102020204" pitchFamily="34" charset="0"/>
              </a:rPr>
              <a:t>serviciilor</a:t>
            </a:r>
            <a:r>
              <a:rPr lang="en-US" sz="1800" dirty="0">
                <a:latin typeface="Arial Black" panose="020B0A04020102020204" pitchFamily="34" charset="0"/>
              </a:rPr>
              <a:t>, </a:t>
            </a:r>
            <a:r>
              <a:rPr lang="en-US" sz="1800" dirty="0" err="1">
                <a:latin typeface="Arial Black" panose="020B0A04020102020204" pitchFamily="34" charset="0"/>
              </a:rPr>
              <a:t>capitalurilor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persoanelor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între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statele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membre</a:t>
            </a:r>
            <a:r>
              <a:rPr lang="en-US" sz="1800" dirty="0">
                <a:latin typeface="Arial Black" panose="020B0A04020102020204" pitchFamily="34" charset="0"/>
              </a:rPr>
              <a:t>. Mai </a:t>
            </a:r>
            <a:r>
              <a:rPr lang="en-US" sz="1800" dirty="0" err="1">
                <a:latin typeface="Arial Black" panose="020B0A04020102020204" pitchFamily="34" charset="0"/>
              </a:rPr>
              <a:t>târziu</a:t>
            </a:r>
            <a:r>
              <a:rPr lang="en-US" sz="1800" dirty="0">
                <a:latin typeface="Arial Black" panose="020B0A04020102020204" pitchFamily="34" charset="0"/>
              </a:rPr>
              <a:t>, </a:t>
            </a:r>
            <a:r>
              <a:rPr lang="en-US" sz="1800" dirty="0" err="1">
                <a:latin typeface="Arial Black" panose="020B0A04020102020204" pitchFamily="34" charset="0"/>
              </a:rPr>
              <a:t>accentul</a:t>
            </a:r>
            <a:r>
              <a:rPr lang="en-US" sz="1800" dirty="0">
                <a:latin typeface="Arial Black" panose="020B0A04020102020204" pitchFamily="34" charset="0"/>
              </a:rPr>
              <a:t> s-a </a:t>
            </a:r>
            <a:r>
              <a:rPr lang="en-US" sz="1800" dirty="0" err="1">
                <a:latin typeface="Arial Black" panose="020B0A04020102020204" pitchFamily="34" charset="0"/>
              </a:rPr>
              <a:t>mutat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către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crearea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unei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Uniuni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Economice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Monetare</a:t>
            </a:r>
            <a:r>
              <a:rPr lang="en-US" sz="1800" dirty="0">
                <a:latin typeface="Arial Black" panose="020B0A04020102020204" pitchFamily="34" charset="0"/>
              </a:rPr>
              <a:t>, cu </a:t>
            </a:r>
            <a:r>
              <a:rPr lang="en-US" sz="1800" dirty="0" err="1">
                <a:latin typeface="Arial Black" panose="020B0A04020102020204" pitchFamily="34" charset="0"/>
              </a:rPr>
              <a:t>introducerea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monedei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unice</a:t>
            </a:r>
            <a:r>
              <a:rPr lang="en-US" sz="1800" dirty="0">
                <a:latin typeface="Arial Black" panose="020B0A04020102020204" pitchFamily="34" charset="0"/>
              </a:rPr>
              <a:t>, euro</a:t>
            </a:r>
            <a:r>
              <a:rPr lang="ro-RO" sz="1800" dirty="0">
                <a:latin typeface="Arial Black" panose="020B0A04020102020204" pitchFamily="34" charset="0"/>
              </a:rPr>
              <a:t>,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în</a:t>
            </a:r>
            <a:r>
              <a:rPr lang="en-US" sz="1800" dirty="0">
                <a:latin typeface="Arial Black" panose="020B0A04020102020204" pitchFamily="34" charset="0"/>
              </a:rPr>
              <a:t> 2001, </a:t>
            </a:r>
            <a:r>
              <a:rPr lang="en-US" sz="1800" dirty="0" err="1">
                <a:latin typeface="Arial Black" panose="020B0A04020102020204" pitchFamily="34" charset="0"/>
              </a:rPr>
              <a:t>marcând</a:t>
            </a:r>
            <a:r>
              <a:rPr lang="en-US" sz="1800" dirty="0">
                <a:latin typeface="Arial Black" panose="020B0A04020102020204" pitchFamily="34" charset="0"/>
              </a:rPr>
              <a:t> o </a:t>
            </a:r>
            <a:r>
              <a:rPr lang="en-US" sz="1800" dirty="0" err="1">
                <a:latin typeface="Arial Black" panose="020B0A04020102020204" pitchFamily="34" charset="0"/>
              </a:rPr>
              <a:t>nouă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etapă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în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integrarea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economică</a:t>
            </a:r>
            <a:r>
              <a:rPr lang="en-US" sz="1800" dirty="0">
                <a:latin typeface="Arial Black" panose="020B0A04020102020204" pitchFamily="34" charset="0"/>
              </a:rPr>
              <a:t> a </a:t>
            </a:r>
            <a:r>
              <a:rPr lang="en-US" sz="1800" dirty="0" err="1">
                <a:latin typeface="Arial Black" panose="020B0A04020102020204" pitchFamily="34" charset="0"/>
              </a:rPr>
              <a:t>Uniunii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Europene</a:t>
            </a:r>
            <a:r>
              <a:rPr lang="en-US" sz="1800" dirty="0">
                <a:latin typeface="Arial Black" panose="020B0A04020102020204" pitchFamily="34" charset="0"/>
              </a:rPr>
              <a:t>. </a:t>
            </a:r>
            <a:r>
              <a:rPr lang="en-US" sz="1800" dirty="0" err="1">
                <a:latin typeface="Arial Black" panose="020B0A04020102020204" pitchFamily="34" charset="0"/>
              </a:rPr>
              <a:t>Acompaniată</a:t>
            </a:r>
            <a:r>
              <a:rPr lang="en-US" sz="1800" dirty="0">
                <a:latin typeface="Arial Black" panose="020B0A04020102020204" pitchFamily="34" charset="0"/>
              </a:rPr>
              <a:t> de </a:t>
            </a:r>
            <a:r>
              <a:rPr lang="en-US" sz="1800" dirty="0" err="1">
                <a:latin typeface="Arial Black" panose="020B0A04020102020204" pitchFamily="34" charset="0"/>
              </a:rPr>
              <a:t>înființarea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Băncii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Europene</a:t>
            </a:r>
            <a:r>
              <a:rPr lang="en-US" sz="1800" dirty="0">
                <a:latin typeface="Arial Black" panose="020B0A04020102020204" pitchFamily="34" charset="0"/>
              </a:rPr>
              <a:t>, </a:t>
            </a:r>
            <a:r>
              <a:rPr lang="en-US" sz="1800" dirty="0" err="1">
                <a:latin typeface="Arial Black" panose="020B0A04020102020204" pitchFamily="34" charset="0"/>
              </a:rPr>
              <a:t>adoptarea</a:t>
            </a:r>
            <a:r>
              <a:rPr lang="en-US" sz="1800" dirty="0">
                <a:latin typeface="Arial Black" panose="020B0A04020102020204" pitchFamily="34" charset="0"/>
              </a:rPr>
              <a:t> euro a </a:t>
            </a:r>
            <a:r>
              <a:rPr lang="en-US" sz="1800" dirty="0" err="1">
                <a:latin typeface="Arial Black" panose="020B0A04020102020204" pitchFamily="34" charset="0"/>
              </a:rPr>
              <a:t>consolidat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piața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internă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a </a:t>
            </a:r>
            <a:r>
              <a:rPr lang="en-US" sz="1800" dirty="0" err="1">
                <a:latin typeface="Arial Black" panose="020B0A04020102020204" pitchFamily="34" charset="0"/>
              </a:rPr>
              <a:t>facilitat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comerțul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investițiile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transfrontaliere</a:t>
            </a:r>
            <a:r>
              <a:rPr lang="en-US" sz="1800" dirty="0">
                <a:latin typeface="Arial Black" panose="020B0A04020102020204" pitchFamily="34" charset="0"/>
              </a:rPr>
              <a:t>.</a:t>
            </a:r>
          </a:p>
          <a:p>
            <a:pPr marL="169329" indent="0" algn="l">
              <a:buNone/>
            </a:pPr>
            <a:endParaRPr lang="en-US" sz="1800" dirty="0">
              <a:latin typeface="Arial Black" panose="020B0A04020102020204" pitchFamily="34" charset="0"/>
            </a:endParaRPr>
          </a:p>
          <a:p>
            <a:pPr marL="169329" indent="0" algn="l">
              <a:buNone/>
            </a:pPr>
            <a:endParaRPr lang="en-US" sz="1800" dirty="0">
              <a:latin typeface="Arial Black" panose="020B0A04020102020204" pitchFamily="34" charset="0"/>
            </a:endParaRPr>
          </a:p>
          <a:p>
            <a:pPr marL="169329" indent="0" algn="l">
              <a:buNone/>
            </a:pPr>
            <a:endParaRPr lang="en-US" sz="1800" dirty="0">
              <a:latin typeface="Arial Black" panose="020B0A04020102020204" pitchFamily="34" charset="0"/>
            </a:endParaRPr>
          </a:p>
        </p:txBody>
      </p:sp>
      <p:pic>
        <p:nvPicPr>
          <p:cNvPr id="3074" name="Picture 2" descr="Euro - Wikipedia">
            <a:extLst>
              <a:ext uri="{FF2B5EF4-FFF2-40B4-BE49-F238E27FC236}">
                <a16:creationId xmlns:a16="http://schemas.microsoft.com/office/drawing/2014/main" id="{04159AB1-65E6-4A0D-8DE0-85CA36A8F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312" y="1990101"/>
            <a:ext cx="4342688" cy="325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57147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413D-95E1-4E95-8A79-1093D78E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1511922"/>
            <a:ext cx="10272000" cy="609600"/>
          </a:xfrm>
        </p:spPr>
        <p:txBody>
          <a:bodyPr/>
          <a:lstStyle/>
          <a:p>
            <a:r>
              <a:rPr lang="it-IT" sz="4400" dirty="0">
                <a:latin typeface="Arial Black" panose="020B0A04020102020204" pitchFamily="34" charset="0"/>
              </a:rPr>
              <a:t>Etapele integrării economice în Uniunea Europeană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19E14-A0AA-4790-BFDD-6A53FAAAB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0538" y="3429000"/>
            <a:ext cx="10272000" cy="3098534"/>
          </a:xfrm>
        </p:spPr>
        <p:txBody>
          <a:bodyPr anchor="t"/>
          <a:lstStyle/>
          <a:p>
            <a:pPr marL="169329" indent="0" algn="l">
              <a:buNone/>
            </a:pPr>
            <a:r>
              <a:rPr lang="en-US" sz="1800" dirty="0" err="1">
                <a:latin typeface="Arial Black" panose="020B0A04020102020204" pitchFamily="34" charset="0"/>
              </a:rPr>
              <a:t>Uniunea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Europeană</a:t>
            </a:r>
            <a:r>
              <a:rPr lang="en-US" sz="1800" dirty="0">
                <a:latin typeface="Arial Black" panose="020B0A04020102020204" pitchFamily="34" charset="0"/>
              </a:rPr>
              <a:t> a </a:t>
            </a:r>
            <a:r>
              <a:rPr lang="en-US" sz="1800" dirty="0" err="1">
                <a:latin typeface="Arial Black" panose="020B0A04020102020204" pitchFamily="34" charset="0"/>
              </a:rPr>
              <a:t>avansat</a:t>
            </a:r>
            <a:r>
              <a:rPr lang="en-US" sz="1800" dirty="0">
                <a:latin typeface="Arial Black" panose="020B0A04020102020204" pitchFamily="34" charset="0"/>
              </a:rPr>
              <a:t> de la o </a:t>
            </a:r>
            <a:r>
              <a:rPr lang="en-US" sz="1800" dirty="0" err="1">
                <a:latin typeface="Arial Black" panose="020B0A04020102020204" pitchFamily="34" charset="0"/>
              </a:rPr>
              <a:t>piață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comună</a:t>
            </a:r>
            <a:r>
              <a:rPr lang="en-US" sz="1800" dirty="0">
                <a:latin typeface="Arial Black" panose="020B0A04020102020204" pitchFamily="34" charset="0"/>
              </a:rPr>
              <a:t> la o </a:t>
            </a:r>
            <a:r>
              <a:rPr lang="en-US" sz="1800" dirty="0" err="1">
                <a:latin typeface="Arial Black" panose="020B0A04020102020204" pitchFamily="34" charset="0"/>
              </a:rPr>
              <a:t>integrare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mai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profundă</a:t>
            </a:r>
            <a:r>
              <a:rPr lang="en-US" sz="1800" dirty="0">
                <a:latin typeface="Arial Black" panose="020B0A04020102020204" pitchFamily="34" charset="0"/>
              </a:rPr>
              <a:t>, care include </a:t>
            </a:r>
            <a:r>
              <a:rPr lang="en-US" sz="1800" dirty="0" err="1">
                <a:latin typeface="Arial Black" panose="020B0A04020102020204" pitchFamily="34" charset="0"/>
              </a:rPr>
              <a:t>aspecte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economice</a:t>
            </a:r>
            <a:r>
              <a:rPr lang="en-US" sz="1800" dirty="0">
                <a:latin typeface="Arial Black" panose="020B0A04020102020204" pitchFamily="34" charset="0"/>
              </a:rPr>
              <a:t>, </a:t>
            </a:r>
            <a:r>
              <a:rPr lang="en-US" sz="1800" dirty="0" err="1">
                <a:latin typeface="Arial Black" panose="020B0A04020102020204" pitchFamily="34" charset="0"/>
              </a:rPr>
              <a:t>politice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sociale</a:t>
            </a:r>
            <a:r>
              <a:rPr lang="en-US" sz="1800" dirty="0">
                <a:latin typeface="Arial Black" panose="020B0A04020102020204" pitchFamily="34" charset="0"/>
              </a:rPr>
              <a:t>. </a:t>
            </a:r>
            <a:r>
              <a:rPr lang="en-US" sz="1800" dirty="0" err="1">
                <a:latin typeface="Arial Black" panose="020B0A04020102020204" pitchFamily="34" charset="0"/>
              </a:rPr>
              <a:t>Acest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proces</a:t>
            </a:r>
            <a:r>
              <a:rPr lang="en-US" sz="1800" dirty="0">
                <a:latin typeface="Arial Black" panose="020B0A04020102020204" pitchFamily="34" charset="0"/>
              </a:rPr>
              <a:t> a </a:t>
            </a:r>
            <a:r>
              <a:rPr lang="en-US" sz="1800" dirty="0" err="1">
                <a:latin typeface="Arial Black" panose="020B0A04020102020204" pitchFamily="34" charset="0"/>
              </a:rPr>
              <a:t>implicat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armonizarea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regulilor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standardelor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între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statele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membre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consolidarea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cooperării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în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domenii</a:t>
            </a:r>
            <a:r>
              <a:rPr lang="en-US" sz="1800" dirty="0">
                <a:latin typeface="Arial Black" panose="020B0A04020102020204" pitchFamily="34" charset="0"/>
              </a:rPr>
              <a:t> precum </a:t>
            </a:r>
            <a:r>
              <a:rPr lang="en-US" sz="1800" dirty="0" err="1">
                <a:latin typeface="Arial Black" panose="020B0A04020102020204" pitchFamily="34" charset="0"/>
              </a:rPr>
              <a:t>politica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fiscală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socială</a:t>
            </a:r>
            <a:r>
              <a:rPr lang="en-US" sz="1800" dirty="0">
                <a:latin typeface="Arial Black" panose="020B0A04020102020204" pitchFamily="34" charset="0"/>
              </a:rPr>
              <a:t>.</a:t>
            </a:r>
          </a:p>
          <a:p>
            <a:pPr marL="169329" indent="0" algn="l">
              <a:buNone/>
            </a:pPr>
            <a:endParaRPr lang="en-US" sz="1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77097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413D-95E1-4E95-8A79-1093D78E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Arial Black" panose="020B0A04020102020204" pitchFamily="34" charset="0"/>
              </a:rPr>
              <a:t>Instituțiile</a:t>
            </a:r>
            <a:r>
              <a:rPr lang="en-US" sz="4400" dirty="0"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latin typeface="Arial Black" panose="020B0A04020102020204" pitchFamily="34" charset="0"/>
              </a:rPr>
              <a:t>Uniunii</a:t>
            </a:r>
            <a:r>
              <a:rPr lang="en-US" sz="4400" dirty="0"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latin typeface="Arial Black" panose="020B0A04020102020204" pitchFamily="34" charset="0"/>
              </a:rPr>
              <a:t>Europene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19E14-A0AA-4790-BFDD-6A53FAAAB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0856" y="2080868"/>
            <a:ext cx="4945144" cy="4606179"/>
          </a:xfrm>
        </p:spPr>
        <p:txBody>
          <a:bodyPr anchor="t"/>
          <a:lstStyle/>
          <a:p>
            <a:pPr marL="169329" indent="0" algn="l">
              <a:buNone/>
            </a:pPr>
            <a:r>
              <a:rPr lang="en-US" sz="1800" dirty="0" err="1">
                <a:latin typeface="Arial Black" panose="020B0A04020102020204" pitchFamily="34" charset="0"/>
              </a:rPr>
              <a:t>Instituțiile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Uniunii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Europene</a:t>
            </a:r>
            <a:r>
              <a:rPr lang="en-US" sz="1800" dirty="0">
                <a:latin typeface="Arial Black" panose="020B0A04020102020204" pitchFamily="34" charset="0"/>
              </a:rPr>
              <a:t>, cum </a:t>
            </a:r>
            <a:r>
              <a:rPr lang="en-US" sz="1800" dirty="0" err="1">
                <a:latin typeface="Arial Black" panose="020B0A04020102020204" pitchFamily="34" charset="0"/>
              </a:rPr>
              <a:t>ar</a:t>
            </a:r>
            <a:r>
              <a:rPr lang="en-US" sz="1800" dirty="0">
                <a:latin typeface="Arial Black" panose="020B0A04020102020204" pitchFamily="34" charset="0"/>
              </a:rPr>
              <a:t> fi </a:t>
            </a:r>
            <a:r>
              <a:rPr lang="en-US" sz="1800" dirty="0" err="1">
                <a:latin typeface="Arial Black" panose="020B0A04020102020204" pitchFamily="34" charset="0"/>
              </a:rPr>
              <a:t>Consiliul</a:t>
            </a:r>
            <a:r>
              <a:rPr lang="en-US" sz="1800" dirty="0">
                <a:latin typeface="Arial Black" panose="020B0A04020102020204" pitchFamily="34" charset="0"/>
              </a:rPr>
              <a:t> European, </a:t>
            </a:r>
            <a:r>
              <a:rPr lang="en-US" sz="1800" dirty="0" err="1">
                <a:latin typeface="Arial Black" panose="020B0A04020102020204" pitchFamily="34" charset="0"/>
              </a:rPr>
              <a:t>Parlamentul</a:t>
            </a:r>
            <a:r>
              <a:rPr lang="en-US" sz="1800" dirty="0">
                <a:latin typeface="Arial Black" panose="020B0A04020102020204" pitchFamily="34" charset="0"/>
              </a:rPr>
              <a:t> European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Comisia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Europeană</a:t>
            </a:r>
            <a:r>
              <a:rPr lang="en-US" sz="1800" dirty="0">
                <a:latin typeface="Arial Black" panose="020B0A04020102020204" pitchFamily="34" charset="0"/>
              </a:rPr>
              <a:t>, sunt </a:t>
            </a:r>
            <a:r>
              <a:rPr lang="en-US" sz="1800" dirty="0" err="1">
                <a:latin typeface="Arial Black" panose="020B0A04020102020204" pitchFamily="34" charset="0"/>
              </a:rPr>
              <a:t>responsabile</a:t>
            </a:r>
            <a:r>
              <a:rPr lang="en-US" sz="1800" dirty="0">
                <a:latin typeface="Arial Black" panose="020B0A04020102020204" pitchFamily="34" charset="0"/>
              </a:rPr>
              <a:t> de </a:t>
            </a:r>
            <a:r>
              <a:rPr lang="en-US" sz="1800" dirty="0" err="1">
                <a:latin typeface="Arial Black" panose="020B0A04020102020204" pitchFamily="34" charset="0"/>
              </a:rPr>
              <a:t>luarea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deciziilor</a:t>
            </a:r>
            <a:r>
              <a:rPr lang="en-US" sz="1800" dirty="0">
                <a:latin typeface="Arial Black" panose="020B0A04020102020204" pitchFamily="34" charset="0"/>
              </a:rPr>
              <a:t>, </a:t>
            </a:r>
            <a:r>
              <a:rPr lang="en-US" sz="1800" dirty="0" err="1">
                <a:latin typeface="Arial Black" panose="020B0A04020102020204" pitchFamily="34" charset="0"/>
              </a:rPr>
              <a:t>implementarea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politicilor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reprezentarea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intereselor</a:t>
            </a:r>
            <a:r>
              <a:rPr lang="en-US" sz="1800" dirty="0">
                <a:latin typeface="Arial Black" panose="020B0A04020102020204" pitchFamily="34" charset="0"/>
              </a:rPr>
              <a:t> UE. </a:t>
            </a:r>
            <a:r>
              <a:rPr lang="en-US" sz="1800" dirty="0" err="1">
                <a:latin typeface="Arial Black" panose="020B0A04020102020204" pitchFamily="34" charset="0"/>
              </a:rPr>
              <a:t>Aceste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instituții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funcționează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într</a:t>
            </a:r>
            <a:r>
              <a:rPr lang="en-US" sz="1800" dirty="0">
                <a:latin typeface="Arial Black" panose="020B0A04020102020204" pitchFamily="34" charset="0"/>
              </a:rPr>
              <a:t>-un </a:t>
            </a:r>
            <a:r>
              <a:rPr lang="en-US" sz="1800" dirty="0" err="1">
                <a:latin typeface="Arial Black" panose="020B0A04020102020204" pitchFamily="34" charset="0"/>
              </a:rPr>
              <a:t>cadru</a:t>
            </a:r>
            <a:r>
              <a:rPr lang="en-US" sz="1800" dirty="0">
                <a:latin typeface="Arial Black" panose="020B0A04020102020204" pitchFamily="34" charset="0"/>
              </a:rPr>
              <a:t> de </a:t>
            </a:r>
            <a:r>
              <a:rPr lang="en-US" sz="1800" dirty="0" err="1">
                <a:latin typeface="Arial Black" panose="020B0A04020102020204" pitchFamily="34" charset="0"/>
              </a:rPr>
              <a:t>colaborare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control </a:t>
            </a:r>
            <a:r>
              <a:rPr lang="en-US" sz="1800" dirty="0" err="1">
                <a:latin typeface="Arial Black" panose="020B0A04020102020204" pitchFamily="34" charset="0"/>
              </a:rPr>
              <a:t>reciproc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pentru</a:t>
            </a:r>
            <a:r>
              <a:rPr lang="en-US" sz="1800" dirty="0">
                <a:latin typeface="Arial Black" panose="020B0A04020102020204" pitchFamily="34" charset="0"/>
              </a:rPr>
              <a:t> a </a:t>
            </a:r>
            <a:r>
              <a:rPr lang="en-US" sz="1800" dirty="0" err="1">
                <a:latin typeface="Arial Black" panose="020B0A04020102020204" pitchFamily="34" charset="0"/>
              </a:rPr>
              <a:t>asigura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funcționarea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eficientă</a:t>
            </a:r>
            <a:r>
              <a:rPr lang="en-US" sz="1800" dirty="0">
                <a:latin typeface="Arial Black" panose="020B0A04020102020204" pitchFamily="34" charset="0"/>
              </a:rPr>
              <a:t> a UE.</a:t>
            </a:r>
          </a:p>
          <a:p>
            <a:pPr marL="169329" indent="0" algn="l">
              <a:buNone/>
            </a:pPr>
            <a:endParaRPr lang="en-US" sz="1800" dirty="0">
              <a:latin typeface="Arial Black" panose="020B0A04020102020204" pitchFamily="34" charset="0"/>
            </a:endParaRPr>
          </a:p>
        </p:txBody>
      </p:sp>
      <p:pic>
        <p:nvPicPr>
          <p:cNvPr id="4098" name="Picture 2" descr="Consiliul European: Klaus Iohannis și ceilalți lideri europeni se reunesc  la Bruxelles pentru a adopta ”Agenda Liderilor” de relansare a Uniunii  Europene. Ce conține aceasta - caleaeuropeana.ro">
            <a:extLst>
              <a:ext uri="{FF2B5EF4-FFF2-40B4-BE49-F238E27FC236}">
                <a16:creationId xmlns:a16="http://schemas.microsoft.com/office/drawing/2014/main" id="{9EF3D0DF-7A66-4310-8647-176365E52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190" y="1622540"/>
            <a:ext cx="3605610" cy="240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arlamentul European va avea 15 locuri în plus după alegerile din 2024.  România rămâne cu același număr de eurodeputați | Digi24">
            <a:extLst>
              <a:ext uri="{FF2B5EF4-FFF2-40B4-BE49-F238E27FC236}">
                <a16:creationId xmlns:a16="http://schemas.microsoft.com/office/drawing/2014/main" id="{2F37B63E-BAF9-45B0-9F04-12C6AE541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190" y="4383958"/>
            <a:ext cx="3605610" cy="203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60694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413D-95E1-4E95-8A79-1093D78E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dirty="0">
                <a:latin typeface="Arial Black" panose="020B0A04020102020204" pitchFamily="34" charset="0"/>
              </a:rPr>
              <a:t>Integrarea României în Uniunea Europeană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19E14-A0AA-4790-BFDD-6A53FAAAB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9999" y="2506771"/>
            <a:ext cx="5786033" cy="3765843"/>
          </a:xfrm>
        </p:spPr>
        <p:txBody>
          <a:bodyPr anchor="t"/>
          <a:lstStyle/>
          <a:p>
            <a:pPr marL="169329" indent="0" algn="l">
              <a:buNone/>
            </a:pPr>
            <a:r>
              <a:rPr lang="en-US" sz="1800" dirty="0" err="1">
                <a:latin typeface="Arial Black" panose="020B0A04020102020204" pitchFamily="34" charset="0"/>
              </a:rPr>
              <a:t>România</a:t>
            </a:r>
            <a:r>
              <a:rPr lang="en-US" sz="1800" dirty="0">
                <a:latin typeface="Arial Black" panose="020B0A04020102020204" pitchFamily="34" charset="0"/>
              </a:rPr>
              <a:t> a </a:t>
            </a:r>
            <a:r>
              <a:rPr lang="en-US" sz="1800" dirty="0" err="1">
                <a:latin typeface="Arial Black" panose="020B0A04020102020204" pitchFamily="34" charset="0"/>
              </a:rPr>
              <a:t>avut</a:t>
            </a:r>
            <a:r>
              <a:rPr lang="en-US" sz="1800" dirty="0">
                <a:latin typeface="Arial Black" panose="020B0A04020102020204" pitchFamily="34" charset="0"/>
              </a:rPr>
              <a:t> un </a:t>
            </a:r>
            <a:r>
              <a:rPr lang="en-US" sz="1800" dirty="0" err="1">
                <a:latin typeface="Arial Black" panose="020B0A04020102020204" pitchFamily="34" charset="0"/>
              </a:rPr>
              <a:t>parcurs</a:t>
            </a:r>
            <a:r>
              <a:rPr lang="en-US" sz="1800" dirty="0">
                <a:latin typeface="Arial Black" panose="020B0A04020102020204" pitchFamily="34" charset="0"/>
              </a:rPr>
              <a:t> complex </a:t>
            </a:r>
            <a:r>
              <a:rPr lang="en-US" sz="1800" dirty="0" err="1">
                <a:latin typeface="Arial Black" panose="020B0A04020102020204" pitchFamily="34" charset="0"/>
              </a:rPr>
              <a:t>în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procesul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său</a:t>
            </a:r>
            <a:r>
              <a:rPr lang="en-US" sz="1800" dirty="0">
                <a:latin typeface="Arial Black" panose="020B0A04020102020204" pitchFamily="34" charset="0"/>
              </a:rPr>
              <a:t> de </a:t>
            </a:r>
            <a:r>
              <a:rPr lang="en-US" sz="1800" dirty="0" err="1">
                <a:latin typeface="Arial Black" panose="020B0A04020102020204" pitchFamily="34" charset="0"/>
              </a:rPr>
              <a:t>integrare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în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Uniunea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Europeană</a:t>
            </a:r>
            <a:r>
              <a:rPr lang="en-US" sz="1800" dirty="0">
                <a:latin typeface="Arial Black" panose="020B0A04020102020204" pitchFamily="34" charset="0"/>
              </a:rPr>
              <a:t>. De la </a:t>
            </a:r>
            <a:r>
              <a:rPr lang="en-US" sz="1800" dirty="0" err="1">
                <a:latin typeface="Arial Black" panose="020B0A04020102020204" pitchFamily="34" charset="0"/>
              </a:rPr>
              <a:t>semnarea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Acordului</a:t>
            </a:r>
            <a:r>
              <a:rPr lang="en-US" sz="1800" dirty="0">
                <a:latin typeface="Arial Black" panose="020B0A04020102020204" pitchFamily="34" charset="0"/>
              </a:rPr>
              <a:t> de </a:t>
            </a:r>
            <a:r>
              <a:rPr lang="en-US" sz="1800" dirty="0" err="1">
                <a:latin typeface="Arial Black" panose="020B0A04020102020204" pitchFamily="34" charset="0"/>
              </a:rPr>
              <a:t>Asociere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în</a:t>
            </a:r>
            <a:r>
              <a:rPr lang="en-US" sz="1800" dirty="0">
                <a:latin typeface="Arial Black" panose="020B0A04020102020204" pitchFamily="34" charset="0"/>
              </a:rPr>
              <a:t> 1995 </a:t>
            </a:r>
            <a:r>
              <a:rPr lang="en-US" sz="1800" dirty="0" err="1">
                <a:latin typeface="Arial Black" panose="020B0A04020102020204" pitchFamily="34" charset="0"/>
              </a:rPr>
              <a:t>până</a:t>
            </a:r>
            <a:r>
              <a:rPr lang="en-US" sz="1800" dirty="0">
                <a:latin typeface="Arial Black" panose="020B0A04020102020204" pitchFamily="34" charset="0"/>
              </a:rPr>
              <a:t> la </a:t>
            </a:r>
            <a:r>
              <a:rPr lang="en-US" sz="1800" dirty="0" err="1">
                <a:latin typeface="Arial Black" panose="020B0A04020102020204" pitchFamily="34" charset="0"/>
              </a:rPr>
              <a:t>aderarea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efectivă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în</a:t>
            </a:r>
            <a:r>
              <a:rPr lang="en-US" sz="1800" dirty="0">
                <a:latin typeface="Arial Black" panose="020B0A04020102020204" pitchFamily="34" charset="0"/>
              </a:rPr>
              <a:t> 2007, </a:t>
            </a:r>
            <a:r>
              <a:rPr lang="en-US" sz="1800" dirty="0" err="1">
                <a:latin typeface="Arial Black" panose="020B0A04020102020204" pitchFamily="34" charset="0"/>
              </a:rPr>
              <a:t>țara</a:t>
            </a:r>
            <a:r>
              <a:rPr lang="en-US" sz="1800" dirty="0">
                <a:latin typeface="Arial Black" panose="020B0A04020102020204" pitchFamily="34" charset="0"/>
              </a:rPr>
              <a:t> a </a:t>
            </a:r>
            <a:r>
              <a:rPr lang="en-US" sz="1800" dirty="0" err="1">
                <a:latin typeface="Arial Black" panose="020B0A04020102020204" pitchFamily="34" charset="0"/>
              </a:rPr>
              <a:t>trebuit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să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facă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față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unor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cerințe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riguroase</a:t>
            </a:r>
            <a:r>
              <a:rPr lang="en-US" sz="1800" dirty="0">
                <a:latin typeface="Arial Black" panose="020B0A04020102020204" pitchFamily="34" charset="0"/>
              </a:rPr>
              <a:t>. </a:t>
            </a:r>
            <a:r>
              <a:rPr lang="en-US" sz="1800" dirty="0" err="1">
                <a:latin typeface="Arial Black" panose="020B0A04020102020204" pitchFamily="34" charset="0"/>
              </a:rPr>
              <a:t>Aceste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cerințe</a:t>
            </a:r>
            <a:r>
              <a:rPr lang="en-US" sz="1800" dirty="0">
                <a:latin typeface="Arial Black" panose="020B0A04020102020204" pitchFamily="34" charset="0"/>
              </a:rPr>
              <a:t> au </a:t>
            </a:r>
            <a:r>
              <a:rPr lang="en-US" sz="1800" dirty="0" err="1">
                <a:latin typeface="Arial Black" panose="020B0A04020102020204" pitchFamily="34" charset="0"/>
              </a:rPr>
              <a:t>inclus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reforme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extinse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în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domeniul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legislației</a:t>
            </a:r>
            <a:r>
              <a:rPr lang="en-US" sz="1800" dirty="0">
                <a:latin typeface="Arial Black" panose="020B0A04020102020204" pitchFamily="34" charset="0"/>
              </a:rPr>
              <a:t>, </a:t>
            </a:r>
            <a:r>
              <a:rPr lang="en-US" sz="1800" dirty="0" err="1">
                <a:latin typeface="Arial Black" panose="020B0A04020102020204" pitchFamily="34" charset="0"/>
              </a:rPr>
              <a:t>economiei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administrării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publice</a:t>
            </a:r>
            <a:r>
              <a:rPr lang="en-US" sz="1800" dirty="0">
                <a:latin typeface="Arial Black" panose="020B0A04020102020204" pitchFamily="34" charset="0"/>
              </a:rPr>
              <a:t>, precum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armonizarea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standardelor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reglementărilor</a:t>
            </a:r>
            <a:r>
              <a:rPr lang="en-US" sz="1800" dirty="0">
                <a:latin typeface="Arial Black" panose="020B0A04020102020204" pitchFamily="34" charset="0"/>
              </a:rPr>
              <a:t> cu </a:t>
            </a:r>
            <a:r>
              <a:rPr lang="en-US" sz="1800" dirty="0" err="1">
                <a:latin typeface="Arial Black" panose="020B0A04020102020204" pitchFamily="34" charset="0"/>
              </a:rPr>
              <a:t>cele</a:t>
            </a:r>
            <a:r>
              <a:rPr lang="en-US" sz="1800" dirty="0">
                <a:latin typeface="Arial Black" panose="020B0A04020102020204" pitchFamily="34" charset="0"/>
              </a:rPr>
              <a:t> ale UE.</a:t>
            </a:r>
          </a:p>
        </p:txBody>
      </p:sp>
      <p:pic>
        <p:nvPicPr>
          <p:cNvPr id="5122" name="Picture 2" descr="15 ani de la aderarea în Uniunea Europeană. O altfel de evaluare | Digi24">
            <a:extLst>
              <a:ext uri="{FF2B5EF4-FFF2-40B4-BE49-F238E27FC236}">
                <a16:creationId xmlns:a16="http://schemas.microsoft.com/office/drawing/2014/main" id="{3F850688-6881-431C-8322-749B1E2ABE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5"/>
          <a:stretch/>
        </p:blipFill>
        <p:spPr bwMode="auto">
          <a:xfrm>
            <a:off x="7653544" y="2740231"/>
            <a:ext cx="3412597" cy="2918743"/>
          </a:xfrm>
          <a:prstGeom prst="rect">
            <a:avLst/>
          </a:prstGeom>
          <a:solidFill>
            <a:schemeClr val="accent3"/>
          </a:solidFill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9981549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413D-95E1-4E95-8A79-1093D78E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1930665"/>
            <a:ext cx="10272000" cy="609600"/>
          </a:xfrm>
        </p:spPr>
        <p:txBody>
          <a:bodyPr/>
          <a:lstStyle/>
          <a:p>
            <a:r>
              <a:rPr lang="en-US" sz="4400" dirty="0" err="1">
                <a:latin typeface="Arial Black" panose="020B0A04020102020204" pitchFamily="34" charset="0"/>
              </a:rPr>
              <a:t>Concluzii</a:t>
            </a:r>
            <a:r>
              <a:rPr lang="en-US" sz="4400" dirty="0"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latin typeface="Arial Black" panose="020B0A04020102020204" pitchFamily="34" charset="0"/>
              </a:rPr>
              <a:t>și</a:t>
            </a:r>
            <a:r>
              <a:rPr lang="en-US" sz="4400" dirty="0">
                <a:latin typeface="Arial Black" panose="020B0A04020102020204" pitchFamily="34" charset="0"/>
              </a:rPr>
              <a:t> Perspective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19E14-A0AA-4790-BFDD-6A53FAAAB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3446067"/>
            <a:ext cx="10272000" cy="1743337"/>
          </a:xfrm>
        </p:spPr>
        <p:txBody>
          <a:bodyPr anchor="t"/>
          <a:lstStyle/>
          <a:p>
            <a:pPr marL="169329" indent="0" algn="l">
              <a:buNone/>
            </a:pPr>
            <a:r>
              <a:rPr lang="en-US" sz="1800" dirty="0" err="1">
                <a:latin typeface="Arial Black" panose="020B0A04020102020204" pitchFamily="34" charset="0"/>
              </a:rPr>
              <a:t>Uniunea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Europeană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rămâne</a:t>
            </a:r>
            <a:r>
              <a:rPr lang="en-US" sz="1800" dirty="0">
                <a:latin typeface="Arial Black" panose="020B0A04020102020204" pitchFamily="34" charset="0"/>
              </a:rPr>
              <a:t> un model de </a:t>
            </a:r>
            <a:r>
              <a:rPr lang="en-US" sz="1800" dirty="0" err="1">
                <a:latin typeface="Arial Black" panose="020B0A04020102020204" pitchFamily="34" charset="0"/>
              </a:rPr>
              <a:t>integrare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regională</a:t>
            </a:r>
            <a:r>
              <a:rPr lang="en-US" sz="1800" dirty="0">
                <a:latin typeface="Arial Black" panose="020B0A04020102020204" pitchFamily="34" charset="0"/>
              </a:rPr>
              <a:t> de </a:t>
            </a:r>
            <a:r>
              <a:rPr lang="en-US" sz="1800" dirty="0" err="1">
                <a:latin typeface="Arial Black" panose="020B0A04020102020204" pitchFamily="34" charset="0"/>
              </a:rPr>
              <a:t>succes</a:t>
            </a:r>
            <a:r>
              <a:rPr lang="en-US" sz="1800" dirty="0">
                <a:latin typeface="Arial Black" panose="020B0A04020102020204" pitchFamily="34" charset="0"/>
              </a:rPr>
              <a:t>, cu o </a:t>
            </a:r>
            <a:r>
              <a:rPr lang="en-US" sz="1800" dirty="0" err="1">
                <a:latin typeface="Arial Black" panose="020B0A04020102020204" pitchFamily="34" charset="0"/>
              </a:rPr>
              <a:t>influență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considerabilă</a:t>
            </a:r>
            <a:r>
              <a:rPr lang="en-US" sz="1800" dirty="0">
                <a:latin typeface="Arial Black" panose="020B0A04020102020204" pitchFamily="34" charset="0"/>
              </a:rPr>
              <a:t> la </a:t>
            </a:r>
            <a:r>
              <a:rPr lang="en-US" sz="1800" dirty="0" err="1">
                <a:latin typeface="Arial Black" panose="020B0A04020102020204" pitchFamily="34" charset="0"/>
              </a:rPr>
              <a:t>nivel</a:t>
            </a:r>
            <a:r>
              <a:rPr lang="en-US" sz="1800" dirty="0">
                <a:latin typeface="Arial Black" panose="020B0A04020102020204" pitchFamily="34" charset="0"/>
              </a:rPr>
              <a:t> global. </a:t>
            </a:r>
            <a:r>
              <a:rPr lang="en-US" sz="1800" dirty="0" err="1">
                <a:latin typeface="Arial Black" panose="020B0A04020102020204" pitchFamily="34" charset="0"/>
              </a:rPr>
              <a:t>Extinderea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continuă</a:t>
            </a:r>
            <a:r>
              <a:rPr lang="en-US" sz="1800" dirty="0">
                <a:latin typeface="Arial Black" panose="020B0A04020102020204" pitchFamily="34" charset="0"/>
              </a:rPr>
              <a:t> a UE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consolidarea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integrării</a:t>
            </a:r>
            <a:r>
              <a:rPr lang="en-US" sz="1800" dirty="0">
                <a:latin typeface="Arial Black" panose="020B0A04020102020204" pitchFamily="34" charset="0"/>
              </a:rPr>
              <a:t> sale </a:t>
            </a:r>
            <a:r>
              <a:rPr lang="en-US" sz="1800" dirty="0" err="1">
                <a:latin typeface="Arial Black" panose="020B0A04020102020204" pitchFamily="34" charset="0"/>
              </a:rPr>
              <a:t>politice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economice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reprezintă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principalele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direcții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strategice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pentru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viitor</a:t>
            </a:r>
            <a:r>
              <a:rPr lang="en-US" sz="1800" dirty="0">
                <a:latin typeface="Arial Black" panose="020B0A04020102020204" pitchFamily="34" charset="0"/>
              </a:rPr>
              <a:t>. Cu </a:t>
            </a:r>
            <a:r>
              <a:rPr lang="en-US" sz="1800" dirty="0" err="1">
                <a:latin typeface="Arial Black" panose="020B0A04020102020204" pitchFamily="34" charset="0"/>
              </a:rPr>
              <a:t>toate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provocările</a:t>
            </a:r>
            <a:r>
              <a:rPr lang="en-US" sz="1800" dirty="0">
                <a:latin typeface="Arial Black" panose="020B0A04020102020204" pitchFamily="34" charset="0"/>
              </a:rPr>
              <a:t> sale, UE </a:t>
            </a:r>
            <a:r>
              <a:rPr lang="en-US" sz="1800" dirty="0" err="1">
                <a:latin typeface="Arial Black" panose="020B0A04020102020204" pitchFamily="34" charset="0"/>
              </a:rPr>
              <a:t>rămâne</a:t>
            </a:r>
            <a:r>
              <a:rPr lang="en-US" sz="1800" dirty="0">
                <a:latin typeface="Arial Black" panose="020B0A04020102020204" pitchFamily="34" charset="0"/>
              </a:rPr>
              <a:t> un </a:t>
            </a:r>
            <a:r>
              <a:rPr lang="en-US" sz="1800" dirty="0" err="1">
                <a:latin typeface="Arial Black" panose="020B0A04020102020204" pitchFamily="34" charset="0"/>
              </a:rPr>
              <a:t>simbol</a:t>
            </a:r>
            <a:r>
              <a:rPr lang="en-US" sz="1800" dirty="0">
                <a:latin typeface="Arial Black" panose="020B0A04020102020204" pitchFamily="34" charset="0"/>
              </a:rPr>
              <a:t> al </a:t>
            </a:r>
            <a:r>
              <a:rPr lang="en-US" sz="1800" dirty="0" err="1">
                <a:latin typeface="Arial Black" panose="020B0A04020102020204" pitchFamily="34" charset="0"/>
              </a:rPr>
              <a:t>colaborării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și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solidarității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europene</a:t>
            </a:r>
            <a:r>
              <a:rPr lang="en-US" sz="1800" dirty="0">
                <a:latin typeface="Arial Black" panose="020B0A04020102020204" pitchFamily="34" charset="0"/>
              </a:rPr>
              <a:t>.</a:t>
            </a:r>
          </a:p>
          <a:p>
            <a:pPr marL="169329" indent="0" algn="l">
              <a:buNone/>
            </a:pPr>
            <a:endParaRPr lang="en-US" sz="1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2391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413D-95E1-4E95-8A79-1093D78E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9" y="1223842"/>
            <a:ext cx="10272000" cy="2530239"/>
          </a:xfrm>
        </p:spPr>
        <p:txBody>
          <a:bodyPr/>
          <a:lstStyle/>
          <a:p>
            <a:r>
              <a:rPr lang="ro-RO" sz="8000" dirty="0">
                <a:latin typeface="Arial Black" panose="020B0A04020102020204" pitchFamily="34" charset="0"/>
              </a:rPr>
              <a:t>Mulțumim pentru atenție! </a:t>
            </a:r>
            <a:endParaRPr lang="en-US" sz="8000" dirty="0">
              <a:latin typeface="Arial Black" panose="020B0A04020102020204" pitchFamily="34" charset="0"/>
            </a:endParaRPr>
          </a:p>
        </p:txBody>
      </p:sp>
      <p:pic>
        <p:nvPicPr>
          <p:cNvPr id="6146" name="Picture 2" descr="Românii susțin masiv rămânerea în Uniunea Europeană. Cum ar arăta votul  dacă duminica viitoare ar fi referendum | Digi24">
            <a:extLst>
              <a:ext uri="{FF2B5EF4-FFF2-40B4-BE49-F238E27FC236}">
                <a16:creationId xmlns:a16="http://schemas.microsoft.com/office/drawing/2014/main" id="{B2BBC734-D616-49AD-AEEC-FE60A49D1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472" y="4033615"/>
            <a:ext cx="4113053" cy="2320183"/>
          </a:xfrm>
          <a:prstGeom prst="rect">
            <a:avLst/>
          </a:prstGeom>
          <a:noFill/>
          <a:ln w="158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05225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eme1">
  <a:themeElements>
    <a:clrScheme name="Simple Light">
      <a:dk1>
        <a:srgbClr val="03266B"/>
      </a:dk1>
      <a:lt1>
        <a:srgbClr val="FFFFFF"/>
      </a:lt1>
      <a:dk2>
        <a:srgbClr val="0274F4"/>
      </a:dk2>
      <a:lt2>
        <a:srgbClr val="0163E2"/>
      </a:lt2>
      <a:accent1>
        <a:srgbClr val="F8DD28"/>
      </a:accent1>
      <a:accent2>
        <a:srgbClr val="022E83"/>
      </a:accent2>
      <a:accent3>
        <a:srgbClr val="01318F"/>
      </a:accent3>
      <a:accent4>
        <a:srgbClr val="FFFFFF"/>
      </a:accent4>
      <a:accent5>
        <a:srgbClr val="FFFFFF"/>
      </a:accent5>
      <a:accent6>
        <a:srgbClr val="FFFFFF"/>
      </a:accent6>
      <a:hlink>
        <a:srgbClr val="0326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60B5F52-9BD3-4A30-BE92-B36C5B2FB49B}" vid="{500EC96B-FC51-43F0-BFFE-B6FA2143F92F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86</TotalTime>
  <Words>483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Alata</vt:lpstr>
      <vt:lpstr>Arial</vt:lpstr>
      <vt:lpstr>Arial Black</vt:lpstr>
      <vt:lpstr>Loved by the King</vt:lpstr>
      <vt:lpstr>Montserrat</vt:lpstr>
      <vt:lpstr>Mulish SemiBold</vt:lpstr>
      <vt:lpstr>Nunito Light</vt:lpstr>
      <vt:lpstr>Proxima Nova</vt:lpstr>
      <vt:lpstr>PT Sans</vt:lpstr>
      <vt:lpstr>Roboto Condensed Light</vt:lpstr>
      <vt:lpstr>Theme1</vt:lpstr>
      <vt:lpstr>Slidesgo Final Pages</vt:lpstr>
      <vt:lpstr>PowerPoint Presentation</vt:lpstr>
      <vt:lpstr>Originea Uniunii Europene</vt:lpstr>
      <vt:lpstr>Obiectivele Uniunii Europene</vt:lpstr>
      <vt:lpstr>Etapele integrării economice în Uniunea Europeană</vt:lpstr>
      <vt:lpstr>Instituțiile Uniunii Europene</vt:lpstr>
      <vt:lpstr>Integrarea României în Uniunea Europeană</vt:lpstr>
      <vt:lpstr>Concluzii și Perspective</vt:lpstr>
      <vt:lpstr>Mulțumim pentru atenție!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Tonyy ...</dc:creator>
  <cp:lastModifiedBy>Tonyy ...</cp:lastModifiedBy>
  <cp:revision>8</cp:revision>
  <dcterms:created xsi:type="dcterms:W3CDTF">2024-05-21T15:43:31Z</dcterms:created>
  <dcterms:modified xsi:type="dcterms:W3CDTF">2024-05-21T17:16:37Z</dcterms:modified>
</cp:coreProperties>
</file>