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29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42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5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044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438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8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3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3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7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91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79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0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4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1B8F-2A53-4596-ABA3-2622573A979D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04219-E215-4118-A8A5-2E2302C8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7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193B51-605D-BAC6-4EEA-CADD641A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BEABF-0807-F3F0-7719-E34F5B2ED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1847"/>
            <a:ext cx="9144000" cy="1514305"/>
          </a:xfrm>
          <a:noFill/>
          <a:ln w="38100">
            <a:solidFill>
              <a:schemeClr val="bg1"/>
            </a:solidFill>
            <a:prstDash val="solid"/>
          </a:ln>
        </p:spPr>
        <p:txBody>
          <a:bodyPr>
            <a:noAutofit/>
          </a:bodyPr>
          <a:lstStyle/>
          <a:p>
            <a:pPr algn="ctr"/>
            <a:r>
              <a:rPr lang="en-US" sz="9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Parcul</a:t>
            </a:r>
            <a:r>
              <a:rPr lang="en-US" sz="9800" b="1" dirty="0">
                <a:solidFill>
                  <a:schemeClr val="bg1"/>
                </a:solidFill>
                <a:latin typeface="Arial Black" panose="020B0A04020102020204" pitchFamily="34" charset="0"/>
              </a:rPr>
              <a:t> Izvor</a:t>
            </a:r>
            <a:endParaRPr lang="en-GB" sz="9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2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1975-C922-2FCB-7BA5-DF7C1A87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09" y="525861"/>
            <a:ext cx="9268665" cy="4808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	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Parcul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Izvor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este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situat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pe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malul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drept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al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râului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Dâmbovița,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în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apropierea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Palatului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Parlamentului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.  </a:t>
            </a:r>
          </a:p>
          <a:p>
            <a:pPr marL="0" indent="0">
              <a:buNone/>
            </a:pP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	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Parcul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Izvor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este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un parc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relativ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tânăr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cu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copaci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recent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săditi</a:t>
            </a:r>
            <a:r>
              <a:rPr lang="ro-RO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it-IT" sz="2100" dirty="0">
                <a:highlight>
                  <a:srgbClr val="FFFFFF"/>
                </a:highlight>
                <a:latin typeface="Arial Black" panose="020B0A04020102020204" pitchFamily="34" charset="0"/>
              </a:rPr>
              <a:t>(mesteceni, castani, stejari, sălcii etc.)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zone de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gazon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alei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și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locuri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de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joacă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ingenios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construite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(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inclusiv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pentru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copii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cu </a:t>
            </a:r>
            <a:r>
              <a:rPr lang="en-GB" sz="2100" i="0" dirty="0" err="1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dizabilități</a:t>
            </a:r>
            <a:r>
              <a:rPr lang="en-GB" sz="2100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).</a:t>
            </a:r>
            <a:br>
              <a:rPr lang="en-GB" sz="2100" dirty="0">
                <a:effectLst/>
                <a:latin typeface="Arial Black" panose="020B0A04020102020204" pitchFamily="34" charset="0"/>
              </a:rPr>
            </a:br>
            <a:endParaRPr lang="en-GB" sz="21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Parcul Izvor din sectorul 5 al Municipiului Bucuresti">
            <a:extLst>
              <a:ext uri="{FF2B5EF4-FFF2-40B4-BE49-F238E27FC236}">
                <a16:creationId xmlns:a16="http://schemas.microsoft.com/office/drawing/2014/main" id="{A2A97745-07A6-A5CD-7BAD-B9C533C0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03" y="2771129"/>
            <a:ext cx="5794158" cy="386277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1975-C922-2FCB-7BA5-DF7C1A87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09" y="525861"/>
            <a:ext cx="9268665" cy="4808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	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Aleile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Parcului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Izvor au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devenit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atracții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pentru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bucureștenii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pasionați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de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plimbările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pe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jos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sau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cu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bicicleta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pentru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cei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care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preferă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joggingul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sau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pentru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iubitorii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de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animale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4A4A49"/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	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De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asemenea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,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parcul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găzduiește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numeroase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spectacole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și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GB" sz="2100" b="0" i="0" dirty="0" err="1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festivaluri</a:t>
            </a:r>
            <a:r>
              <a:rPr lang="en-GB" sz="2100" b="0" i="0" dirty="0">
                <a:solidFill>
                  <a:srgbClr val="4A4A49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endParaRPr lang="en-GB" sz="2100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HeyDay Festival - Parcul Izvor - Bucurestiul meu drag">
            <a:extLst>
              <a:ext uri="{FF2B5EF4-FFF2-40B4-BE49-F238E27FC236}">
                <a16:creationId xmlns:a16="http://schemas.microsoft.com/office/drawing/2014/main" id="{1CB316E4-8106-9C87-B06C-3E9A7D768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18" y="2831977"/>
            <a:ext cx="5785087" cy="383071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2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A109-3047-C9BC-4FC1-ED145BA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48" y="1239913"/>
            <a:ext cx="8596668" cy="3181165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Arial Black" panose="020B0A04020102020204" pitchFamily="34" charset="0"/>
              </a:rPr>
              <a:t>Mul</a:t>
            </a:r>
            <a:r>
              <a:rPr lang="ro-RO" sz="9600" dirty="0">
                <a:latin typeface="Arial Black" panose="020B0A04020102020204" pitchFamily="34" charset="0"/>
              </a:rPr>
              <a:t>țumim pentru </a:t>
            </a:r>
            <a:br>
              <a:rPr lang="ro-RO" sz="9600" dirty="0">
                <a:latin typeface="Arial Black" panose="020B0A04020102020204" pitchFamily="34" charset="0"/>
              </a:rPr>
            </a:br>
            <a:r>
              <a:rPr lang="ro-RO" sz="9600" dirty="0">
                <a:latin typeface="Arial Black" panose="020B0A04020102020204" pitchFamily="34" charset="0"/>
              </a:rPr>
              <a:t>atenție!</a:t>
            </a:r>
            <a:endParaRPr lang="en-GB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108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Trebuchet MS</vt:lpstr>
      <vt:lpstr>Wingdings 3</vt:lpstr>
      <vt:lpstr>Facet</vt:lpstr>
      <vt:lpstr>Parcul Izvor</vt:lpstr>
      <vt:lpstr>PowerPoint Presentation</vt:lpstr>
      <vt:lpstr>PowerPoint Presentation</vt:lpstr>
      <vt:lpstr>Mulțumim pentru 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Parcul Izvor</dc:title>
  <dc:creator>elev</dc:creator>
  <cp:lastModifiedBy>elev</cp:lastModifiedBy>
  <cp:revision>3</cp:revision>
  <dcterms:created xsi:type="dcterms:W3CDTF">2024-04-23T08:23:40Z</dcterms:created>
  <dcterms:modified xsi:type="dcterms:W3CDTF">2024-04-23T08:49:58Z</dcterms:modified>
</cp:coreProperties>
</file>