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AC6359-29E0-4889-8D56-48567F836B88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05D1-3D39-47F2-BBC4-66E120F5F6D9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2AF4-8BF7-41AC-B203-1ED54E427E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93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05D1-3D39-47F2-BBC4-66E120F5F6D9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2AF4-8BF7-41AC-B203-1ED54E427E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50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05D1-3D39-47F2-BBC4-66E120F5F6D9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2AF4-8BF7-41AC-B203-1ED54E427E9D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316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05D1-3D39-47F2-BBC4-66E120F5F6D9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2AF4-8BF7-41AC-B203-1ED54E427E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684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05D1-3D39-47F2-BBC4-66E120F5F6D9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2AF4-8BF7-41AC-B203-1ED54E427E9D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0451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05D1-3D39-47F2-BBC4-66E120F5F6D9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2AF4-8BF7-41AC-B203-1ED54E427E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125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05D1-3D39-47F2-BBC4-66E120F5F6D9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2AF4-8BF7-41AC-B203-1ED54E427E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182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05D1-3D39-47F2-BBC4-66E120F5F6D9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2AF4-8BF7-41AC-B203-1ED54E427E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96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05D1-3D39-47F2-BBC4-66E120F5F6D9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2AF4-8BF7-41AC-B203-1ED54E427E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44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05D1-3D39-47F2-BBC4-66E120F5F6D9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2AF4-8BF7-41AC-B203-1ED54E427E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42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05D1-3D39-47F2-BBC4-66E120F5F6D9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2AF4-8BF7-41AC-B203-1ED54E427E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39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05D1-3D39-47F2-BBC4-66E120F5F6D9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2AF4-8BF7-41AC-B203-1ED54E427E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72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05D1-3D39-47F2-BBC4-66E120F5F6D9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2AF4-8BF7-41AC-B203-1ED54E427E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86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05D1-3D39-47F2-BBC4-66E120F5F6D9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2AF4-8BF7-41AC-B203-1ED54E427E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4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05D1-3D39-47F2-BBC4-66E120F5F6D9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2AF4-8BF7-41AC-B203-1ED54E427E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42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05D1-3D39-47F2-BBC4-66E120F5F6D9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2AF4-8BF7-41AC-B203-1ED54E427E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57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205D1-3D39-47F2-BBC4-66E120F5F6D9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1E2AF4-8BF7-41AC-B203-1ED54E427E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18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2E54-B5AF-4C01-4AC1-397A99A79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4002" y="2605849"/>
            <a:ext cx="7766936" cy="1646302"/>
          </a:xfrm>
        </p:spPr>
        <p:txBody>
          <a:bodyPr/>
          <a:lstStyle/>
          <a:p>
            <a:pPr algn="ctr"/>
            <a:r>
              <a:rPr lang="en-US" sz="150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Menta</a:t>
            </a:r>
            <a:endParaRPr lang="en-GB" sz="15000" b="1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23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2DE1D-2CFF-2096-625B-C08E7A72E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56949"/>
            <a:ext cx="8226970" cy="3630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	Menta</a:t>
            </a:r>
            <a:r>
              <a:rPr lang="en-GB" sz="2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 </a:t>
            </a:r>
            <a:r>
              <a:rPr lang="en-GB" sz="2800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este</a:t>
            </a:r>
            <a:r>
              <a:rPr lang="en-GB" sz="2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un </a:t>
            </a:r>
            <a:r>
              <a:rPr lang="en-GB" sz="2800" b="0" i="0" strike="noStrike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gen</a:t>
            </a:r>
            <a:r>
              <a:rPr lang="en-GB" sz="2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 de </a:t>
            </a:r>
            <a:r>
              <a:rPr lang="en-GB" sz="2800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aproximativ</a:t>
            </a:r>
            <a:r>
              <a:rPr lang="en-GB" sz="2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25-30 </a:t>
            </a:r>
            <a:r>
              <a:rPr lang="en-GB" sz="2800" b="0" i="0" strike="noStrike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specii</a:t>
            </a:r>
            <a:r>
              <a:rPr lang="en-GB" sz="2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 de </a:t>
            </a:r>
            <a:r>
              <a:rPr lang="en-GB" sz="2800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plante</a:t>
            </a:r>
            <a:r>
              <a:rPr lang="en-GB" sz="2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(</a:t>
            </a:r>
            <a:r>
              <a:rPr lang="en-GB" sz="2800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aromatice</a:t>
            </a:r>
            <a:r>
              <a:rPr lang="en-GB" sz="2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800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și</a:t>
            </a:r>
            <a:r>
              <a:rPr lang="en-GB" sz="2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800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unele</a:t>
            </a:r>
            <a:r>
              <a:rPr lang="en-GB" sz="2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800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medicinale</a:t>
            </a:r>
            <a:r>
              <a:rPr lang="en-GB" sz="2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)</a:t>
            </a:r>
            <a:r>
              <a:rPr lang="en-GB" sz="2800" b="0" i="0" baseline="300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din </a:t>
            </a:r>
            <a:r>
              <a:rPr lang="en-GB" sz="2800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familia</a:t>
            </a:r>
            <a:r>
              <a:rPr lang="en-GB" sz="2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 </a:t>
            </a:r>
            <a:r>
              <a:rPr lang="en-GB" sz="2800" b="0" i="0" strike="noStrike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Lamiaceae</a:t>
            </a:r>
            <a:r>
              <a:rPr lang="en-GB" sz="2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, </a:t>
            </a:r>
            <a:r>
              <a:rPr lang="en-GB" sz="2800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răspândite</a:t>
            </a:r>
            <a:r>
              <a:rPr lang="en-GB" sz="2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la </a:t>
            </a:r>
            <a:r>
              <a:rPr lang="en-GB" sz="2800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nivel</a:t>
            </a:r>
            <a:r>
              <a:rPr lang="en-GB" sz="2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800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mondial</a:t>
            </a:r>
            <a:r>
              <a:rPr lang="en-GB" sz="2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, </a:t>
            </a:r>
            <a:r>
              <a:rPr lang="en-GB" sz="2800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șapte</a:t>
            </a:r>
            <a:r>
              <a:rPr lang="en-GB" sz="2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800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în</a:t>
            </a:r>
            <a:r>
              <a:rPr lang="en-GB" sz="2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 </a:t>
            </a:r>
            <a:r>
              <a:rPr lang="en-GB" sz="2800" b="0" i="0" strike="noStrike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Australia</a:t>
            </a:r>
            <a:r>
              <a:rPr lang="en-GB" sz="2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, </a:t>
            </a:r>
            <a:r>
              <a:rPr lang="en-GB" sz="2800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una</a:t>
            </a:r>
            <a:r>
              <a:rPr lang="en-GB" sz="2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800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în</a:t>
            </a:r>
            <a:r>
              <a:rPr lang="en-GB" sz="2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 </a:t>
            </a:r>
            <a:r>
              <a:rPr lang="en-GB" sz="2800" b="0" i="0" strike="noStrike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America de Nord</a:t>
            </a:r>
            <a:r>
              <a:rPr lang="en-GB" sz="2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 </a:t>
            </a:r>
            <a:r>
              <a:rPr lang="en-GB" sz="2800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și</a:t>
            </a:r>
            <a:r>
              <a:rPr lang="en-GB" sz="2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800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celelalte</a:t>
            </a:r>
            <a:r>
              <a:rPr lang="en-GB" sz="2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800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în</a:t>
            </a:r>
            <a:r>
              <a:rPr lang="en-GB" sz="2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 </a:t>
            </a:r>
            <a:r>
              <a:rPr lang="en-GB" sz="2800" b="0" i="0" strike="noStrike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Europa</a:t>
            </a:r>
            <a:r>
              <a:rPr lang="en-GB" sz="2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 </a:t>
            </a:r>
            <a:r>
              <a:rPr lang="en-GB" sz="2800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și</a:t>
            </a:r>
            <a:r>
              <a:rPr lang="en-GB" sz="2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 </a:t>
            </a:r>
            <a:r>
              <a:rPr lang="en-GB" sz="2800" b="0" i="0" strike="noStrike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Asia</a:t>
            </a:r>
            <a:r>
              <a:rPr lang="en-GB" sz="2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.</a:t>
            </a:r>
            <a:endParaRPr lang="en-GB" sz="2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1028" name="Picture 4" descr="Tinctură de mentă - rețetă">
            <a:extLst>
              <a:ext uri="{FF2B5EF4-FFF2-40B4-BE49-F238E27FC236}">
                <a16:creationId xmlns:a16="http://schemas.microsoft.com/office/drawing/2014/main" id="{DBA12839-9EAB-F9A4-9834-B0ED079B7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162" y="3508899"/>
            <a:ext cx="4553725" cy="303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36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77473-9A9F-6DB4-FAE6-FF310D6BA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08373"/>
            <a:ext cx="8596668" cy="6196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	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Speciile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de 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mentă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care se 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folosesc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în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vindecare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nu 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cresc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spontan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, 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majoritatea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speciilor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sălbatice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nu au 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calitățile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medicinale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ale 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așa-numitei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"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mente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bune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". 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Prin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"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mentă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bună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" se 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înțelege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, de 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fapt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, o 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serie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de 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trei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specii de 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mentă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(care la 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rândul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lor au 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sute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de 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varietăți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). 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Acestea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sunt menta de ap</a:t>
            </a:r>
            <a:r>
              <a:rPr lang="ro-RO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ă</a:t>
            </a:r>
            <a:r>
              <a:rPr lang="en-GB" sz="2800" dirty="0">
                <a:solidFill>
                  <a:srgbClr val="202122"/>
                </a:solidFill>
                <a:highlight>
                  <a:srgbClr val="FFFFFF"/>
                </a:highlight>
                <a:latin typeface="Arial Black" panose="020B0A04020102020204" pitchFamily="34" charset="0"/>
              </a:rPr>
              <a:t>, 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menta dulce 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și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hibridul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primelor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două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: menta 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piperită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care 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este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cea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mai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folosită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specie 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în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prezent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. 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Toate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ro-RO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aceste 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specii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de 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mentă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sunt 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foarte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aromate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. 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În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general, Menta 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piperit</a:t>
            </a:r>
            <a:r>
              <a:rPr lang="ro-RO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ă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poate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substitui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orice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tip de 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mentă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, 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dar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nu </a:t>
            </a:r>
            <a:r>
              <a:rPr lang="en-GB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și</a:t>
            </a:r>
            <a:r>
              <a:rPr lang="en-GB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invers. </a:t>
            </a:r>
            <a:endParaRPr lang="en-GB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39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Peppermint Herb Seeds | Non-GMO &amp; No Chemical Treatment">
            <a:extLst>
              <a:ext uri="{FF2B5EF4-FFF2-40B4-BE49-F238E27FC236}">
                <a16:creationId xmlns:a16="http://schemas.microsoft.com/office/drawing/2014/main" id="{26A77B56-6F29-A7ED-5E3E-CA5B5BAE47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6" descr="Peppermint Herb Seeds | Non-GMO &amp; No Chemical Treatment">
            <a:extLst>
              <a:ext uri="{FF2B5EF4-FFF2-40B4-BE49-F238E27FC236}">
                <a16:creationId xmlns:a16="http://schemas.microsoft.com/office/drawing/2014/main" id="{590EC7F7-305C-CB78-9342-9E8F7B0AC9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630315" y="3428999"/>
            <a:ext cx="7031115" cy="703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6" name="Picture 8" descr="Peppermint Herb Seeds | Non-GMO &amp; No Chemical Treatment">
            <a:extLst>
              <a:ext uri="{FF2B5EF4-FFF2-40B4-BE49-F238E27FC236}">
                <a16:creationId xmlns:a16="http://schemas.microsoft.com/office/drawing/2014/main" id="{2E87AE47-8B6E-E4D6-C640-E4D5EB005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777014"/>
            <a:ext cx="3447495" cy="258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Ulei Esential Menta 15ml">
            <a:extLst>
              <a:ext uri="{FF2B5EF4-FFF2-40B4-BE49-F238E27FC236}">
                <a16:creationId xmlns:a16="http://schemas.microsoft.com/office/drawing/2014/main" id="{D245A3D5-29B6-0739-E490-2E4DD8099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698" y="1681254"/>
            <a:ext cx="3576638" cy="268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entă de apă | Laboratoires Klorane">
            <a:extLst>
              <a:ext uri="{FF2B5EF4-FFF2-40B4-BE49-F238E27FC236}">
                <a16:creationId xmlns:a16="http://schemas.microsoft.com/office/drawing/2014/main" id="{6E15F7B4-814D-92E9-2F60-C7B7C8214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460" y="1482571"/>
            <a:ext cx="2069381" cy="268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B4BBD6-46BD-AC5C-D672-362EFFBC5D09}"/>
              </a:ext>
            </a:extLst>
          </p:cNvPr>
          <p:cNvSpPr txBox="1"/>
          <p:nvPr/>
        </p:nvSpPr>
        <p:spPr>
          <a:xfrm>
            <a:off x="730188" y="4368386"/>
            <a:ext cx="1926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Arial Black" panose="020B0A04020102020204" pitchFamily="34" charset="0"/>
              </a:rPr>
              <a:t>Ment</a:t>
            </a:r>
            <a:r>
              <a:rPr lang="ro-RO" sz="2800" dirty="0">
                <a:latin typeface="Arial Black" panose="020B0A04020102020204" pitchFamily="34" charset="0"/>
              </a:rPr>
              <a:t>ă de apă</a:t>
            </a:r>
            <a:endParaRPr lang="en-GB" sz="2800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6C063-5D41-2801-4151-CE8ED664BDDC}"/>
              </a:ext>
            </a:extLst>
          </p:cNvPr>
          <p:cNvSpPr txBox="1"/>
          <p:nvPr/>
        </p:nvSpPr>
        <p:spPr>
          <a:xfrm>
            <a:off x="4017145" y="4416927"/>
            <a:ext cx="1926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Arial Black" panose="020B0A04020102020204" pitchFamily="34" charset="0"/>
              </a:rPr>
              <a:t>Ment</a:t>
            </a:r>
            <a:r>
              <a:rPr lang="ro-RO" sz="2800" dirty="0">
                <a:latin typeface="Arial Black" panose="020B0A04020102020204" pitchFamily="34" charset="0"/>
              </a:rPr>
              <a:t>ă dulce</a:t>
            </a:r>
            <a:endParaRPr lang="en-GB" sz="2800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BDB018-51FF-7C9D-6C6C-2AB55FC84090}"/>
              </a:ext>
            </a:extLst>
          </p:cNvPr>
          <p:cNvSpPr txBox="1"/>
          <p:nvPr/>
        </p:nvSpPr>
        <p:spPr>
          <a:xfrm>
            <a:off x="7161319" y="4416927"/>
            <a:ext cx="1926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Arial Black" panose="020B0A04020102020204" pitchFamily="34" charset="0"/>
              </a:rPr>
              <a:t>Ment</a:t>
            </a:r>
            <a:r>
              <a:rPr lang="ro-RO" sz="2800" dirty="0">
                <a:latin typeface="Arial Black" panose="020B0A04020102020204" pitchFamily="34" charset="0"/>
              </a:rPr>
              <a:t>ă piperită</a:t>
            </a:r>
            <a:endParaRPr lang="en-GB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69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52183-578E-EEBE-7E71-CCBCFB8B7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14" y="864449"/>
            <a:ext cx="8596668" cy="511022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o-RO" sz="110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Mulțumim pentru atenție!</a:t>
            </a:r>
            <a:endParaRPr lang="en-GB" sz="11000" b="1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27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163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Trebuchet MS</vt:lpstr>
      <vt:lpstr>Wingdings 3</vt:lpstr>
      <vt:lpstr>Facet</vt:lpstr>
      <vt:lpstr>Menta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</dc:title>
  <dc:creator>elev</dc:creator>
  <cp:lastModifiedBy>elev</cp:lastModifiedBy>
  <cp:revision>2</cp:revision>
  <dcterms:created xsi:type="dcterms:W3CDTF">2024-04-25T08:24:59Z</dcterms:created>
  <dcterms:modified xsi:type="dcterms:W3CDTF">2024-04-25T08:49:14Z</dcterms:modified>
</cp:coreProperties>
</file>