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í sníme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cs-CZ"/>
              <a:t>Kliknutím lze upravit styl.</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12/10/2019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cs-CZ"/>
              <a:t>Kliknutím lze upravit styl.</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Content Placeholder 2"/>
          <p:cNvSpPr>
            <a:spLocks noGrp="1"/>
          </p:cNvSpPr>
          <p:nvPr>
            <p:ph idx="1"/>
          </p:nvPr>
        </p:nvSpPr>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Záhlaví oddílu">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cs-CZ"/>
              <a:t>Kliknutím lze upravit styl.</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Po kliknutí můžete upravovat styly textu v předloze.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12/10/2019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cs-CZ"/>
              <a:t>Kliknutím lze upravit styl.</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cs-CZ"/>
              <a:t>Kliknutím lze upravit styl.</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titulke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cs-CZ"/>
              <a:t>Kliknutím lze upravit styl.</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ek s titulke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cs-CZ"/>
              <a:t>Kliknutím lze upravit styl.</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a:t>Kliknutím na ikonu přidáte obrázek.</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cs-CZ"/>
              <a:t>Kliknutím lze upravit styl.</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12/10/2019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s.wikipedia.org/wiki/File_Transfer_Protocol" TargetMode="External"/><Relationship Id="rId2" Type="http://schemas.openxmlformats.org/officeDocument/2006/relationships/hyperlink" Target="https://cs.wikipedia.org/wiki/FTPS" TargetMode="External"/><Relationship Id="rId1" Type="http://schemas.openxmlformats.org/officeDocument/2006/relationships/slideLayout" Target="../slideLayouts/slideLayout2.xml"/><Relationship Id="rId6" Type="http://schemas.openxmlformats.org/officeDocument/2006/relationships/hyperlink" Target="https://www.thorntech.com/2019/07/ftp-ftps-sftp-differences/" TargetMode="External"/><Relationship Id="rId5" Type="http://schemas.openxmlformats.org/officeDocument/2006/relationships/hyperlink" Target="https://www.secureblackbox.com/kb/articles/FTPS-vs-SFTP.rst" TargetMode="External"/><Relationship Id="rId4" Type="http://schemas.openxmlformats.org/officeDocument/2006/relationships/hyperlink" Target="https://cs.wikipedia.org/wiki/SSH_file_transfer_protoco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168B33D-FA41-4C01-AE07-090C8C70C776}"/>
              </a:ext>
            </a:extLst>
          </p:cNvPr>
          <p:cNvSpPr>
            <a:spLocks noGrp="1"/>
          </p:cNvSpPr>
          <p:nvPr>
            <p:ph type="ctrTitle"/>
          </p:nvPr>
        </p:nvSpPr>
        <p:spPr/>
        <p:txBody>
          <a:bodyPr/>
          <a:lstStyle/>
          <a:p>
            <a:r>
              <a:rPr lang="cs-CZ" dirty="0"/>
              <a:t>Protokol</a:t>
            </a:r>
            <a:r>
              <a:rPr lang="en-GB" dirty="0"/>
              <a:t> SFTP A </a:t>
            </a:r>
            <a:r>
              <a:rPr lang="en-GB" dirty="0" err="1"/>
              <a:t>ftps</a:t>
            </a:r>
            <a:endParaRPr lang="cs-CZ" dirty="0"/>
          </a:p>
        </p:txBody>
      </p:sp>
      <p:sp>
        <p:nvSpPr>
          <p:cNvPr id="3" name="Podnadpis 2">
            <a:extLst>
              <a:ext uri="{FF2B5EF4-FFF2-40B4-BE49-F238E27FC236}">
                <a16:creationId xmlns:a16="http://schemas.microsoft.com/office/drawing/2014/main" id="{7CA237E5-E71E-47C9-806F-FB303798177B}"/>
              </a:ext>
            </a:extLst>
          </p:cNvPr>
          <p:cNvSpPr>
            <a:spLocks noGrp="1"/>
          </p:cNvSpPr>
          <p:nvPr>
            <p:ph type="subTitle" idx="1"/>
          </p:nvPr>
        </p:nvSpPr>
        <p:spPr/>
        <p:txBody>
          <a:bodyPr/>
          <a:lstStyle/>
          <a:p>
            <a:pPr algn="l"/>
            <a:r>
              <a:rPr lang="en-GB" dirty="0"/>
              <a:t>Anton</a:t>
            </a:r>
            <a:r>
              <a:rPr lang="cs-CZ" dirty="0" err="1"/>
              <a:t>ín</a:t>
            </a:r>
            <a:r>
              <a:rPr lang="cs-CZ" dirty="0"/>
              <a:t> Vojtěch 3. IT</a:t>
            </a:r>
          </a:p>
          <a:p>
            <a:pPr algn="l"/>
            <a:endParaRPr lang="cs-CZ" dirty="0"/>
          </a:p>
        </p:txBody>
      </p:sp>
    </p:spTree>
    <p:extLst>
      <p:ext uri="{BB962C8B-B14F-4D97-AF65-F5344CB8AC3E}">
        <p14:creationId xmlns:p14="http://schemas.microsoft.com/office/powerpoint/2010/main" val="23292990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161B951-8705-460B-BFF0-CAF7508489DF}"/>
              </a:ext>
            </a:extLst>
          </p:cNvPr>
          <p:cNvSpPr>
            <a:spLocks noGrp="1"/>
          </p:cNvSpPr>
          <p:nvPr>
            <p:ph type="title"/>
          </p:nvPr>
        </p:nvSpPr>
        <p:spPr/>
        <p:txBody>
          <a:bodyPr/>
          <a:lstStyle/>
          <a:p>
            <a:pPr algn="ctr"/>
            <a:r>
              <a:rPr lang="cs-CZ" dirty="0"/>
              <a:t>Zdroje</a:t>
            </a:r>
          </a:p>
        </p:txBody>
      </p:sp>
      <p:sp>
        <p:nvSpPr>
          <p:cNvPr id="3" name="Zástupný obsah 2">
            <a:extLst>
              <a:ext uri="{FF2B5EF4-FFF2-40B4-BE49-F238E27FC236}">
                <a16:creationId xmlns:a16="http://schemas.microsoft.com/office/drawing/2014/main" id="{58AC3333-6062-4B54-8581-A73FAAFE8C16}"/>
              </a:ext>
            </a:extLst>
          </p:cNvPr>
          <p:cNvSpPr>
            <a:spLocks noGrp="1"/>
          </p:cNvSpPr>
          <p:nvPr>
            <p:ph idx="1"/>
          </p:nvPr>
        </p:nvSpPr>
        <p:spPr/>
        <p:txBody>
          <a:bodyPr/>
          <a:lstStyle/>
          <a:p>
            <a:r>
              <a:rPr lang="cs-CZ" u="sng" dirty="0">
                <a:hlinkClick r:id="rId2"/>
              </a:rPr>
              <a:t>https://cs.wikipedia.org/wiki/FTPS</a:t>
            </a:r>
            <a:endParaRPr lang="cs-CZ" dirty="0"/>
          </a:p>
          <a:p>
            <a:r>
              <a:rPr lang="cs-CZ" u="sng" dirty="0">
                <a:hlinkClick r:id="rId3"/>
              </a:rPr>
              <a:t>https://cs.wikipedia.org/wiki/File_Transfer_Protocol</a:t>
            </a:r>
            <a:endParaRPr lang="cs-CZ" dirty="0"/>
          </a:p>
          <a:p>
            <a:r>
              <a:rPr lang="cs-CZ" u="sng" dirty="0">
                <a:hlinkClick r:id="rId4"/>
              </a:rPr>
              <a:t>https://cs.wikipedia.org/wiki/SSH_file_transfer_protocol</a:t>
            </a:r>
            <a:endParaRPr lang="cs-CZ" dirty="0"/>
          </a:p>
          <a:p>
            <a:r>
              <a:rPr lang="cs-CZ" u="sng" dirty="0">
                <a:hlinkClick r:id="rId5"/>
              </a:rPr>
              <a:t>https://www.secureblackbox.com/kb/articles/FTPS-vs-SFTP.rst</a:t>
            </a:r>
            <a:endParaRPr lang="cs-CZ" dirty="0"/>
          </a:p>
          <a:p>
            <a:r>
              <a:rPr lang="cs-CZ" u="sng" dirty="0">
                <a:hlinkClick r:id="rId6"/>
              </a:rPr>
              <a:t>https://www.thorntech.com/2019/07/ftp-ftps-sftp-differences/</a:t>
            </a:r>
            <a:endParaRPr lang="cs-CZ" dirty="0"/>
          </a:p>
          <a:p>
            <a:pPr marL="0" indent="0">
              <a:buNone/>
            </a:pPr>
            <a:endParaRPr lang="cs-CZ" dirty="0"/>
          </a:p>
        </p:txBody>
      </p:sp>
    </p:spTree>
    <p:extLst>
      <p:ext uri="{BB962C8B-B14F-4D97-AF65-F5344CB8AC3E}">
        <p14:creationId xmlns:p14="http://schemas.microsoft.com/office/powerpoint/2010/main" val="38527741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30CEF7B-1D16-41A1-B3F1-CC2C0821FD19}"/>
              </a:ext>
            </a:extLst>
          </p:cNvPr>
          <p:cNvSpPr>
            <a:spLocks noGrp="1"/>
          </p:cNvSpPr>
          <p:nvPr>
            <p:ph type="title"/>
          </p:nvPr>
        </p:nvSpPr>
        <p:spPr/>
        <p:txBody>
          <a:bodyPr/>
          <a:lstStyle/>
          <a:p>
            <a:pPr algn="ctr"/>
            <a:r>
              <a:rPr lang="pl-PL" dirty="0"/>
              <a:t>Co je to FTP protokol a k čemu slouží?</a:t>
            </a:r>
            <a:endParaRPr lang="cs-CZ" dirty="0"/>
          </a:p>
        </p:txBody>
      </p:sp>
      <p:sp>
        <p:nvSpPr>
          <p:cNvPr id="3" name="Zástupný obsah 2">
            <a:extLst>
              <a:ext uri="{FF2B5EF4-FFF2-40B4-BE49-F238E27FC236}">
                <a16:creationId xmlns:a16="http://schemas.microsoft.com/office/drawing/2014/main" id="{94FA1610-8C0A-414E-8AD7-6FA6B95DD4D5}"/>
              </a:ext>
            </a:extLst>
          </p:cNvPr>
          <p:cNvSpPr>
            <a:spLocks noGrp="1"/>
          </p:cNvSpPr>
          <p:nvPr>
            <p:ph idx="1"/>
          </p:nvPr>
        </p:nvSpPr>
        <p:spPr/>
        <p:txBody>
          <a:bodyPr/>
          <a:lstStyle/>
          <a:p>
            <a:r>
              <a:rPr lang="cs-CZ" dirty="0"/>
              <a:t>Je to protokol pro přenos souborů mezi počítači pomocí počítačové sítě.</a:t>
            </a:r>
          </a:p>
          <a:p>
            <a:r>
              <a:rPr lang="cs-CZ" dirty="0"/>
              <a:t>Definován byl v roce 1985 v RFC 959 a rozšířen byl v roce 1997 v RFC 2228.</a:t>
            </a:r>
          </a:p>
          <a:p>
            <a:r>
              <a:rPr lang="cs-CZ" dirty="0"/>
              <a:t>RFC je v informatice označení řady dokumentů popisujících internetové protokoly, systémy apod.</a:t>
            </a:r>
          </a:p>
        </p:txBody>
      </p:sp>
    </p:spTree>
    <p:extLst>
      <p:ext uri="{BB962C8B-B14F-4D97-AF65-F5344CB8AC3E}">
        <p14:creationId xmlns:p14="http://schemas.microsoft.com/office/powerpoint/2010/main" val="37171571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4BF5D9A-B2E0-46B2-8213-6ED91FC311D1}"/>
              </a:ext>
            </a:extLst>
          </p:cNvPr>
          <p:cNvSpPr>
            <a:spLocks noGrp="1"/>
          </p:cNvSpPr>
          <p:nvPr>
            <p:ph type="title"/>
          </p:nvPr>
        </p:nvSpPr>
        <p:spPr/>
        <p:txBody>
          <a:bodyPr/>
          <a:lstStyle/>
          <a:p>
            <a:pPr algn="ctr"/>
            <a:r>
              <a:rPr lang="cs-CZ" dirty="0"/>
              <a:t>Protokol SFTP</a:t>
            </a:r>
          </a:p>
        </p:txBody>
      </p:sp>
      <p:sp>
        <p:nvSpPr>
          <p:cNvPr id="3" name="Zástupný obsah 2">
            <a:extLst>
              <a:ext uri="{FF2B5EF4-FFF2-40B4-BE49-F238E27FC236}">
                <a16:creationId xmlns:a16="http://schemas.microsoft.com/office/drawing/2014/main" id="{D75FADEB-C4F4-44F8-BF13-3697398A35FB}"/>
              </a:ext>
            </a:extLst>
          </p:cNvPr>
          <p:cNvSpPr>
            <a:spLocks noGrp="1"/>
          </p:cNvSpPr>
          <p:nvPr>
            <p:ph idx="1"/>
          </p:nvPr>
        </p:nvSpPr>
        <p:spPr/>
        <p:txBody>
          <a:bodyPr/>
          <a:lstStyle/>
          <a:p>
            <a:r>
              <a:rPr lang="cs-CZ" dirty="0"/>
              <a:t>SFTP slouží ke stejnému účelu jako FTP, s tím rozdílem, že SFTP je zabezpečen pomocí protokolu SSH-2.</a:t>
            </a:r>
          </a:p>
          <a:p>
            <a:r>
              <a:rPr lang="cs-CZ" dirty="0"/>
              <a:t>Často lidé mylně tvrdí, že SFTP je FTP zabezpečeno pomocí protokolů SSL nebo SSH, SFTP je samostatný protokol.</a:t>
            </a:r>
          </a:p>
          <a:p>
            <a:r>
              <a:rPr lang="cs-CZ" dirty="0"/>
              <a:t>Běží na portu 22, FTP využívá porty 20 a 21 a běží výhradně přes TCP protokol.</a:t>
            </a:r>
          </a:p>
          <a:p>
            <a:r>
              <a:rPr lang="cs-CZ" dirty="0"/>
              <a:t>Šifrování přenášených dat, které SSH poskytuje, slouží k zabezpečení dat při přenosu přes nedůvěryhodnou síť.</a:t>
            </a:r>
          </a:p>
          <a:p>
            <a:r>
              <a:rPr lang="cs-CZ" dirty="0"/>
              <a:t>Nezabezpečený i zabezpečený přenos dat se dá odchytit např. pomocí programu </a:t>
            </a:r>
            <a:r>
              <a:rPr lang="cs-CZ" dirty="0" err="1"/>
              <a:t>WireShark</a:t>
            </a:r>
            <a:endParaRPr lang="cs-CZ" dirty="0"/>
          </a:p>
        </p:txBody>
      </p:sp>
    </p:spTree>
    <p:extLst>
      <p:ext uri="{BB962C8B-B14F-4D97-AF65-F5344CB8AC3E}">
        <p14:creationId xmlns:p14="http://schemas.microsoft.com/office/powerpoint/2010/main" val="17748431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4DD099E-19A8-446E-96E6-B211DAE00FDC}"/>
              </a:ext>
            </a:extLst>
          </p:cNvPr>
          <p:cNvSpPr>
            <a:spLocks noGrp="1"/>
          </p:cNvSpPr>
          <p:nvPr>
            <p:ph type="title"/>
          </p:nvPr>
        </p:nvSpPr>
        <p:spPr/>
        <p:txBody>
          <a:bodyPr/>
          <a:lstStyle/>
          <a:p>
            <a:pPr algn="ctr"/>
            <a:r>
              <a:rPr lang="cs-CZ" dirty="0"/>
              <a:t>Klady a zápory SFTP</a:t>
            </a:r>
          </a:p>
        </p:txBody>
      </p:sp>
      <p:sp>
        <p:nvSpPr>
          <p:cNvPr id="3" name="Zástupný obsah 2">
            <a:extLst>
              <a:ext uri="{FF2B5EF4-FFF2-40B4-BE49-F238E27FC236}">
                <a16:creationId xmlns:a16="http://schemas.microsoft.com/office/drawing/2014/main" id="{346769F5-ABAB-4950-91A5-3164B0C491CD}"/>
              </a:ext>
            </a:extLst>
          </p:cNvPr>
          <p:cNvSpPr>
            <a:spLocks noGrp="1"/>
          </p:cNvSpPr>
          <p:nvPr>
            <p:ph idx="1"/>
          </p:nvPr>
        </p:nvSpPr>
        <p:spPr/>
        <p:txBody>
          <a:bodyPr/>
          <a:lstStyle/>
          <a:p>
            <a:r>
              <a:rPr lang="cs-CZ" dirty="0"/>
              <a:t>Má standardy, které přísně definují většinu (pokud ne všechny) aspekty provozu.</a:t>
            </a:r>
          </a:p>
          <a:p>
            <a:r>
              <a:rPr lang="cs-CZ" dirty="0"/>
              <a:t>Má pouze jedno připojení (není potřeba samostatné připojení pro data). Spojení je vždy zabezpečené.</a:t>
            </a:r>
          </a:p>
          <a:p>
            <a:r>
              <a:rPr lang="cs-CZ" dirty="0"/>
              <a:t>Protokol obsahuje operace pro oprávnění a manipulaci s atributy, zamykání souborů a další funkce. </a:t>
            </a:r>
          </a:p>
          <a:p>
            <a:r>
              <a:rPr lang="cs-CZ" dirty="0"/>
              <a:t>Klíče SSH je těžší spravovat a ověřovat .</a:t>
            </a:r>
          </a:p>
          <a:p>
            <a:r>
              <a:rPr lang="cs-CZ" dirty="0"/>
              <a:t>Žádné operace kopírování ze serveru na server a rekurzivní odstranění adresáře.</a:t>
            </a:r>
          </a:p>
        </p:txBody>
      </p:sp>
    </p:spTree>
    <p:extLst>
      <p:ext uri="{BB962C8B-B14F-4D97-AF65-F5344CB8AC3E}">
        <p14:creationId xmlns:p14="http://schemas.microsoft.com/office/powerpoint/2010/main" val="42662223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AAF30C6-DDD9-43B6-8C74-372E93ECCE85}"/>
              </a:ext>
            </a:extLst>
          </p:cNvPr>
          <p:cNvSpPr>
            <a:spLocks noGrp="1"/>
          </p:cNvSpPr>
          <p:nvPr>
            <p:ph type="title"/>
          </p:nvPr>
        </p:nvSpPr>
        <p:spPr/>
        <p:txBody>
          <a:bodyPr/>
          <a:lstStyle/>
          <a:p>
            <a:pPr algn="ctr"/>
            <a:r>
              <a:rPr lang="cs-CZ" dirty="0"/>
              <a:t>Protokol FTPS</a:t>
            </a:r>
          </a:p>
        </p:txBody>
      </p:sp>
      <p:sp>
        <p:nvSpPr>
          <p:cNvPr id="3" name="Zástupný obsah 2">
            <a:extLst>
              <a:ext uri="{FF2B5EF4-FFF2-40B4-BE49-F238E27FC236}">
                <a16:creationId xmlns:a16="http://schemas.microsoft.com/office/drawing/2014/main" id="{DDFEFC3E-B705-4586-9E2F-CEC28417710E}"/>
              </a:ext>
            </a:extLst>
          </p:cNvPr>
          <p:cNvSpPr>
            <a:spLocks noGrp="1"/>
          </p:cNvSpPr>
          <p:nvPr>
            <p:ph idx="1"/>
          </p:nvPr>
        </p:nvSpPr>
        <p:spPr/>
        <p:txBody>
          <a:bodyPr/>
          <a:lstStyle/>
          <a:p>
            <a:r>
              <a:rPr lang="pl-PL" dirty="0"/>
              <a:t>Je zabezpečen pomocí protokolů SSL a TSL.</a:t>
            </a:r>
          </a:p>
          <a:p>
            <a:r>
              <a:rPr lang="cs-CZ" dirty="0"/>
              <a:t>Existují dvě metody, jak použít lze FTPS. </a:t>
            </a:r>
          </a:p>
          <a:p>
            <a:r>
              <a:rPr lang="cs-CZ" dirty="0"/>
              <a:t>První metodou je Implicitní FTPS, běží na portu 990. Pokud se klient připojí přes port 990, server předpokládá, že SSL bude vyvolán a automaticky hledá autentizační pověření. Pokud tyto nejsou k dispozici, je připojení ukončeno. </a:t>
            </a:r>
          </a:p>
          <a:p>
            <a:r>
              <a:rPr lang="cs-CZ" dirty="0"/>
              <a:t>Druhou metodou je Explicitní FTPS, běží na portu 21. Vyžaduje se, aby klient výslovně uvedl, že hodlá používat SSL. Jakmile server obdrží tento příkaz, vyhledá ověřovací pověření. Explicitní FTPS umožňuje klientovi dosáhnout zvýšené bezpečnosti, nebo vyšší rychlosti.</a:t>
            </a:r>
          </a:p>
        </p:txBody>
      </p:sp>
    </p:spTree>
    <p:extLst>
      <p:ext uri="{BB962C8B-B14F-4D97-AF65-F5344CB8AC3E}">
        <p14:creationId xmlns:p14="http://schemas.microsoft.com/office/powerpoint/2010/main" val="29937913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459236E-BC54-40DE-9082-43DD6593BD24}"/>
              </a:ext>
            </a:extLst>
          </p:cNvPr>
          <p:cNvSpPr>
            <a:spLocks noGrp="1"/>
          </p:cNvSpPr>
          <p:nvPr>
            <p:ph type="title"/>
          </p:nvPr>
        </p:nvSpPr>
        <p:spPr/>
        <p:txBody>
          <a:bodyPr/>
          <a:lstStyle/>
          <a:p>
            <a:pPr algn="ctr"/>
            <a:r>
              <a:rPr lang="cs-CZ" dirty="0"/>
              <a:t>Klady a zápory FTPS</a:t>
            </a:r>
          </a:p>
        </p:txBody>
      </p:sp>
      <p:sp>
        <p:nvSpPr>
          <p:cNvPr id="3" name="Zástupný obsah 2">
            <a:extLst>
              <a:ext uri="{FF2B5EF4-FFF2-40B4-BE49-F238E27FC236}">
                <a16:creationId xmlns:a16="http://schemas.microsoft.com/office/drawing/2014/main" id="{0F6D0539-AF5C-4B4D-B5B8-B18FDC390222}"/>
              </a:ext>
            </a:extLst>
          </p:cNvPr>
          <p:cNvSpPr>
            <a:spLocks noGrp="1"/>
          </p:cNvSpPr>
          <p:nvPr>
            <p:ph idx="1"/>
          </p:nvPr>
        </p:nvSpPr>
        <p:spPr/>
        <p:txBody>
          <a:bodyPr/>
          <a:lstStyle/>
          <a:p>
            <a:r>
              <a:rPr lang="cs-CZ" dirty="0"/>
              <a:t>Široce známé a používané. </a:t>
            </a:r>
          </a:p>
          <a:p>
            <a:r>
              <a:rPr lang="cs-CZ" dirty="0"/>
              <a:t>Poskytuje služby pro přenos souborů ze serveru na server. </a:t>
            </a:r>
          </a:p>
          <a:p>
            <a:r>
              <a:rPr lang="cs-CZ" dirty="0"/>
              <a:t>Vyžaduje sekundární kanál pro data, ztěžuje použití za Firewall. </a:t>
            </a:r>
          </a:p>
          <a:p>
            <a:r>
              <a:rPr lang="cs-CZ" dirty="0"/>
              <a:t>Ne všechny FTP servery podporují SSL / TLS.</a:t>
            </a:r>
          </a:p>
        </p:txBody>
      </p:sp>
    </p:spTree>
    <p:extLst>
      <p:ext uri="{BB962C8B-B14F-4D97-AF65-F5344CB8AC3E}">
        <p14:creationId xmlns:p14="http://schemas.microsoft.com/office/powerpoint/2010/main" val="17428194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36B7AEB-89FD-41F4-8D13-E005DBFC31F1}"/>
              </a:ext>
            </a:extLst>
          </p:cNvPr>
          <p:cNvSpPr>
            <a:spLocks noGrp="1"/>
          </p:cNvSpPr>
          <p:nvPr>
            <p:ph type="title"/>
          </p:nvPr>
        </p:nvSpPr>
        <p:spPr/>
        <p:txBody>
          <a:bodyPr/>
          <a:lstStyle/>
          <a:p>
            <a:pPr algn="ctr"/>
            <a:r>
              <a:rPr lang="cs-CZ" dirty="0"/>
              <a:t>Praxe – Zachycení FTP komunikace</a:t>
            </a:r>
          </a:p>
        </p:txBody>
      </p:sp>
      <p:sp>
        <p:nvSpPr>
          <p:cNvPr id="3" name="Zástupný obsah 2">
            <a:extLst>
              <a:ext uri="{FF2B5EF4-FFF2-40B4-BE49-F238E27FC236}">
                <a16:creationId xmlns:a16="http://schemas.microsoft.com/office/drawing/2014/main" id="{AEA13E7E-684E-4BD3-ABF3-5361E54586E5}"/>
              </a:ext>
            </a:extLst>
          </p:cNvPr>
          <p:cNvSpPr>
            <a:spLocks noGrp="1"/>
          </p:cNvSpPr>
          <p:nvPr>
            <p:ph idx="1"/>
          </p:nvPr>
        </p:nvSpPr>
        <p:spPr/>
        <p:txBody>
          <a:bodyPr/>
          <a:lstStyle/>
          <a:p>
            <a:r>
              <a:rPr lang="cs-CZ" dirty="0"/>
              <a:t>Takto vypadá zachycená FTP komunikace:</a:t>
            </a:r>
          </a:p>
          <a:p>
            <a:endParaRPr lang="cs-CZ" dirty="0"/>
          </a:p>
        </p:txBody>
      </p:sp>
      <p:pic>
        <p:nvPicPr>
          <p:cNvPr id="5" name="Obrázek 4">
            <a:extLst>
              <a:ext uri="{FF2B5EF4-FFF2-40B4-BE49-F238E27FC236}">
                <a16:creationId xmlns:a16="http://schemas.microsoft.com/office/drawing/2014/main" id="{B9A5816B-CC6C-47BE-9AB1-55C272498BBA}"/>
              </a:ext>
            </a:extLst>
          </p:cNvPr>
          <p:cNvPicPr/>
          <p:nvPr/>
        </p:nvPicPr>
        <p:blipFill>
          <a:blip r:embed="rId2"/>
          <a:stretch>
            <a:fillRect/>
          </a:stretch>
        </p:blipFill>
        <p:spPr>
          <a:xfrm>
            <a:off x="1371600" y="2746513"/>
            <a:ext cx="9601200" cy="1364973"/>
          </a:xfrm>
          <a:prstGeom prst="rect">
            <a:avLst/>
          </a:prstGeom>
        </p:spPr>
      </p:pic>
    </p:spTree>
    <p:extLst>
      <p:ext uri="{BB962C8B-B14F-4D97-AF65-F5344CB8AC3E}">
        <p14:creationId xmlns:p14="http://schemas.microsoft.com/office/powerpoint/2010/main" val="19828956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36B7AEB-89FD-41F4-8D13-E005DBFC31F1}"/>
              </a:ext>
            </a:extLst>
          </p:cNvPr>
          <p:cNvSpPr>
            <a:spLocks noGrp="1"/>
          </p:cNvSpPr>
          <p:nvPr>
            <p:ph type="title"/>
          </p:nvPr>
        </p:nvSpPr>
        <p:spPr/>
        <p:txBody>
          <a:bodyPr/>
          <a:lstStyle/>
          <a:p>
            <a:pPr algn="ctr"/>
            <a:r>
              <a:rPr lang="cs-CZ" dirty="0"/>
              <a:t>Praxe – Zachycení FTP komunikace</a:t>
            </a:r>
          </a:p>
        </p:txBody>
      </p:sp>
      <p:pic>
        <p:nvPicPr>
          <p:cNvPr id="6" name="Obrázek 5">
            <a:extLst>
              <a:ext uri="{FF2B5EF4-FFF2-40B4-BE49-F238E27FC236}">
                <a16:creationId xmlns:a16="http://schemas.microsoft.com/office/drawing/2014/main" id="{A87829ED-430F-41EB-A952-90D33717A6C2}"/>
              </a:ext>
            </a:extLst>
          </p:cNvPr>
          <p:cNvPicPr/>
          <p:nvPr/>
        </p:nvPicPr>
        <p:blipFill>
          <a:blip r:embed="rId2">
            <a:extLst>
              <a:ext uri="{28A0092B-C50C-407E-A947-70E740481C1C}">
                <a14:useLocalDpi xmlns:a14="http://schemas.microsoft.com/office/drawing/2010/main" val="0"/>
              </a:ext>
            </a:extLst>
          </a:blip>
          <a:stretch>
            <a:fillRect/>
          </a:stretch>
        </p:blipFill>
        <p:spPr>
          <a:xfrm>
            <a:off x="2061707" y="1428750"/>
            <a:ext cx="8220986" cy="5190421"/>
          </a:xfrm>
          <a:prstGeom prst="rect">
            <a:avLst/>
          </a:prstGeom>
        </p:spPr>
      </p:pic>
    </p:spTree>
    <p:extLst>
      <p:ext uri="{BB962C8B-B14F-4D97-AF65-F5344CB8AC3E}">
        <p14:creationId xmlns:p14="http://schemas.microsoft.com/office/powerpoint/2010/main" val="40456571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36B7AEB-89FD-41F4-8D13-E005DBFC31F1}"/>
              </a:ext>
            </a:extLst>
          </p:cNvPr>
          <p:cNvSpPr>
            <a:spLocks noGrp="1"/>
          </p:cNvSpPr>
          <p:nvPr>
            <p:ph type="title"/>
          </p:nvPr>
        </p:nvSpPr>
        <p:spPr/>
        <p:txBody>
          <a:bodyPr/>
          <a:lstStyle/>
          <a:p>
            <a:pPr algn="ctr"/>
            <a:r>
              <a:rPr lang="cs-CZ" dirty="0"/>
              <a:t>Praxe – Zachycení FTP komunikace</a:t>
            </a:r>
          </a:p>
        </p:txBody>
      </p:sp>
      <p:pic>
        <p:nvPicPr>
          <p:cNvPr id="4" name="Obrázek 3">
            <a:extLst>
              <a:ext uri="{FF2B5EF4-FFF2-40B4-BE49-F238E27FC236}">
                <a16:creationId xmlns:a16="http://schemas.microsoft.com/office/drawing/2014/main" id="{E249F898-F04C-43FF-9D07-3B84812F1DC8}"/>
              </a:ext>
            </a:extLst>
          </p:cNvPr>
          <p:cNvPicPr/>
          <p:nvPr/>
        </p:nvPicPr>
        <p:blipFill>
          <a:blip r:embed="rId2"/>
          <a:stretch>
            <a:fillRect/>
          </a:stretch>
        </p:blipFill>
        <p:spPr>
          <a:xfrm>
            <a:off x="1371600" y="1428750"/>
            <a:ext cx="10588487" cy="5035426"/>
          </a:xfrm>
          <a:prstGeom prst="rect">
            <a:avLst/>
          </a:prstGeom>
        </p:spPr>
      </p:pic>
    </p:spTree>
    <p:extLst>
      <p:ext uri="{BB962C8B-B14F-4D97-AF65-F5344CB8AC3E}">
        <p14:creationId xmlns:p14="http://schemas.microsoft.com/office/powerpoint/2010/main" val="5852189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říznutí">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Oříznutí</Template>
  <TotalTime>23</TotalTime>
  <Words>466</Words>
  <Application>Microsoft Office PowerPoint</Application>
  <PresentationFormat>Širokoúhlá obrazovka</PresentationFormat>
  <Paragraphs>38</Paragraphs>
  <Slides>10</Slides>
  <Notes>0</Notes>
  <HiddenSlides>0</HiddenSlides>
  <MMClips>0</MMClips>
  <ScaleCrop>false</ScaleCrop>
  <HeadingPairs>
    <vt:vector size="6" baseType="variant">
      <vt:variant>
        <vt:lpstr>Použitá písma</vt:lpstr>
      </vt:variant>
      <vt:variant>
        <vt:i4>1</vt:i4>
      </vt:variant>
      <vt:variant>
        <vt:lpstr>Motiv</vt:lpstr>
      </vt:variant>
      <vt:variant>
        <vt:i4>1</vt:i4>
      </vt:variant>
      <vt:variant>
        <vt:lpstr>Nadpisy snímků</vt:lpstr>
      </vt:variant>
      <vt:variant>
        <vt:i4>10</vt:i4>
      </vt:variant>
    </vt:vector>
  </HeadingPairs>
  <TitlesOfParts>
    <vt:vector size="12" baseType="lpstr">
      <vt:lpstr>Franklin Gothic Book</vt:lpstr>
      <vt:lpstr>Oříznutí</vt:lpstr>
      <vt:lpstr>Protokol SFTP A ftps</vt:lpstr>
      <vt:lpstr>Co je to FTP protokol a k čemu slouží?</vt:lpstr>
      <vt:lpstr>Protokol SFTP</vt:lpstr>
      <vt:lpstr>Klady a zápory SFTP</vt:lpstr>
      <vt:lpstr>Protokol FTPS</vt:lpstr>
      <vt:lpstr>Klady a zápory FTPS</vt:lpstr>
      <vt:lpstr>Praxe – Zachycení FTP komunikace</vt:lpstr>
      <vt:lpstr>Praxe – Zachycení FTP komunikace</vt:lpstr>
      <vt:lpstr>Praxe – Zachycení FTP komunikace</vt:lpstr>
      <vt:lpstr>Zdroje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Protokol SFTP A ftps</dc:title>
  <dc:creator>Antonín Vojtěch</dc:creator>
  <cp:lastModifiedBy>Antonín Vojtěch</cp:lastModifiedBy>
  <cp:revision>3</cp:revision>
  <dcterms:created xsi:type="dcterms:W3CDTF">2019-12-10T18:12:41Z</dcterms:created>
  <dcterms:modified xsi:type="dcterms:W3CDTF">2019-12-10T18:35:50Z</dcterms:modified>
</cp:coreProperties>
</file>