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2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004_6313824/fImage1399312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  <a:latin typeface="Arial" charset="0"/>
                <a:ea typeface="Arial" charset="0"/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b="1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9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8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91440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>
                <a:latin typeface="Arial" charset="0"/>
                <a:ea typeface="Arial" charset="0"/>
              </a:defRPr>
            </a:lvl1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latin typeface="Arial" charset="0"/>
                <a:ea typeface="Arial" charset="0"/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latin typeface="Arial" charset="0"/>
                <a:ea typeface="Arial" charset="0"/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>
                <a:latin typeface="Arial" charset="0"/>
                <a:ea typeface="Arial" charset="0"/>
              </a:defRPr>
            </a:lvl9pPr>
          </a:lstStyle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2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USER/AppData/Roaming/PolarisOffice/ETemp/6004_6313824/fImage58379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>
                <a:latin typeface="Calibri" charset="0"/>
                <a:ea typeface="맑은 고딕" charset="0"/>
              </a:rPr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>
                <a:latin typeface="Calibri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>
                <a:latin typeface="Calibri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550751726334.png"></Relationship><Relationship Id="rId3" Type="http://schemas.openxmlformats.org/officeDocument/2006/relationships/image" Target="../media/fImage61481746500.png"></Relationship><Relationship Id="rId4" Type="http://schemas.openxmlformats.org/officeDocument/2006/relationships/image" Target="../media/fImage57171759169.png"></Relationship><Relationship Id="rId5" Type="http://schemas.openxmlformats.org/officeDocument/2006/relationships/image" Target="../media/fImage53021765724.png"></Relationship><Relationship Id="rId6" Type="http://schemas.openxmlformats.org/officeDocument/2006/relationships/image" Target="../media/fImage52901771478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0482181935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78520180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>
                <a:latin typeface="Calibri Light" charset="0"/>
                <a:ea typeface="맑은 고딕" charset="0"/>
              </a:rPr>
              <a:t>2</a:t>
            </a:r>
            <a:r>
              <a:rPr lang="en-US" altLang="ko-KR" sz="5000">
                <a:latin typeface="Calibri Light" charset="0"/>
                <a:ea typeface="맑은 고딕" charset="0"/>
              </a:rPr>
              <a:t>조</a:t>
            </a:r>
            <a:endParaRPr lang="ko-KR" altLang="en-US" sz="5000">
              <a:latin typeface="Calibri Light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Calibri" charset="0"/>
                <a:ea typeface="맑은 고딕" charset="0"/>
              </a:rPr>
              <a:t>나영균 윤태원 장진선 최창국</a:t>
            </a:r>
            <a:endParaRPr lang="ko-KR" altLang="en-US" sz="2400">
              <a:latin typeface="Calibri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Calibri Light" charset="0"/>
                <a:ea typeface="맑은 고딕" charset="0"/>
              </a:rPr>
              <a:t>강아지분양할고양고양</a:t>
            </a:r>
            <a:endParaRPr lang="ko-KR" altLang="en-US" sz="4400">
              <a:latin typeface="Calibri Light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973570" y="1367155"/>
            <a:ext cx="438086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defRPr>
            </a:lvl5pPr>
          </a:lstStyle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1. </a:t>
            </a:r>
            <a:r>
              <a:rPr lang="en-US" altLang="ko-KR" sz="1800">
                <a:latin typeface="Calibri" charset="0"/>
                <a:ea typeface="맑은 고딕" charset="0"/>
              </a:rPr>
              <a:t>로그인/회원가입 기능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2. 분양게시판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3. 분양일지 </a:t>
            </a:r>
            <a:endParaRPr lang="ko-KR" altLang="en-US" sz="1800">
              <a:latin typeface="Calibri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>
                <a:latin typeface="Calibri" charset="0"/>
                <a:ea typeface="맑은 고딕" charset="0"/>
              </a:rPr>
              <a:t>4. 사이드바 </a:t>
            </a:r>
            <a:endParaRPr lang="ko-KR" altLang="en-US" sz="1800">
              <a:latin typeface="Calibri" charset="0"/>
              <a:ea typeface="맑은 고딕" charset="0"/>
            </a:endParaRPr>
          </a:p>
        </p:txBody>
      </p:sp>
      <p:pic>
        <p:nvPicPr>
          <p:cNvPr id="4" name="그림 3" descr="C:/Users/USER/AppData/Roaming/PolarisOffice/ETemp/6004_6313824/fImage45507517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1685925"/>
            <a:ext cx="6710045" cy="4034790"/>
          </a:xfrm>
          <a:prstGeom prst="rect"/>
          <a:noFill/>
        </p:spPr>
      </p:pic>
      <p:pic>
        <p:nvPicPr>
          <p:cNvPr id="6" name="그림 5" descr="C:/Users/USER/AppData/Roaming/PolarisOffice/ETemp/6004_6313824/fImage6148174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6920" y="1812290"/>
            <a:ext cx="322580" cy="349250"/>
          </a:xfrm>
          <a:prstGeom prst="rect"/>
          <a:noFill/>
        </p:spPr>
      </p:pic>
      <p:pic>
        <p:nvPicPr>
          <p:cNvPr id="7" name="그림 6" descr="C:/Users/USER/AppData/Roaming/PolarisOffice/ETemp/6004_6313824/fImage571717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4140" y="2155825"/>
            <a:ext cx="290195" cy="323215"/>
          </a:xfrm>
          <a:prstGeom prst="rect"/>
          <a:noFill/>
        </p:spPr>
      </p:pic>
      <p:pic>
        <p:nvPicPr>
          <p:cNvPr id="8" name="그림 7" descr="C:/Users/USER/AppData/Roaming/PolarisOffice/ETemp/6004_6313824/fImage5302176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7315" y="5184140"/>
            <a:ext cx="229235" cy="224155"/>
          </a:xfrm>
          <a:prstGeom prst="rect"/>
          <a:noFill/>
        </p:spPr>
      </p:pic>
      <p:pic>
        <p:nvPicPr>
          <p:cNvPr id="9" name="그림 8" descr="C:/Users/USER/AppData/Roaming/PolarisOffice/ETemp/6004_6313824/fImage5290177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6280" y="1777365"/>
            <a:ext cx="248285" cy="239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7937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구조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USER/AppData/Roaming/PolarisOffice/ETemp/6004_6313824/fImage50482181935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932670" y="5126355"/>
            <a:ext cx="1631950" cy="1624330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2959100" y="2844165"/>
            <a:ext cx="2374900" cy="8724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DispatcherServlet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016250" y="1308100"/>
            <a:ext cx="15373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Handler Mapping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5975350" y="424180"/>
            <a:ext cx="2787650" cy="4049395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9037955" y="424180"/>
            <a:ext cx="3074035" cy="4060825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562600" y="4851400"/>
            <a:ext cx="2787650" cy="90678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View Resolver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(Servlet-context.xml)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2752725" y="4851400"/>
            <a:ext cx="2065020" cy="92964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View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959100" y="2844165"/>
            <a:ext cx="2374900" cy="872490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DispatcherServlet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(root-context.xml)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016250" y="1308100"/>
            <a:ext cx="2111375" cy="915035"/>
          </a:xfrm>
          <a:prstGeom prst="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Handler Mapping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(RequestMapping)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837565" y="3188335"/>
            <a:ext cx="2007870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H="1" flipV="1">
            <a:off x="3853815" y="2247900"/>
            <a:ext cx="12065" cy="516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4622165" y="3807460"/>
            <a:ext cx="1525905" cy="975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 flipH="1">
            <a:off x="3796665" y="3796030"/>
            <a:ext cx="12065" cy="9639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 flipH="1">
            <a:off x="837565" y="5356225"/>
            <a:ext cx="1824355" cy="120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 flipV="1">
            <a:off x="4920615" y="1663065"/>
            <a:ext cx="952500" cy="11017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도형 17"/>
          <p:cNvSpPr>
            <a:spLocks/>
          </p:cNvSpPr>
          <p:nvPr/>
        </p:nvSpPr>
        <p:spPr>
          <a:xfrm rot="0">
            <a:off x="6090920" y="561975"/>
            <a:ext cx="2523490" cy="12052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Controller (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UserData, AdoptionBoard, JournalBoard)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6090285" y="2683510"/>
            <a:ext cx="2489200" cy="12166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Model and logical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ViewName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rot="0">
            <a:off x="10815320" y="4633595"/>
            <a:ext cx="635" cy="5740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/>
          <p:nvPr/>
        </p:nvCxnSpPr>
        <p:spPr>
          <a:xfrm rot="0" flipV="1">
            <a:off x="10586085" y="4599305"/>
            <a:ext cx="635" cy="5397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1"/>
          <p:cNvCxnSpPr/>
          <p:nvPr/>
        </p:nvCxnSpPr>
        <p:spPr>
          <a:xfrm rot="0">
            <a:off x="8659495" y="2293620"/>
            <a:ext cx="41338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 rot="0" flipH="1">
            <a:off x="8625205" y="2694940"/>
            <a:ext cx="45910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7432040" y="1846580"/>
            <a:ext cx="12065" cy="7232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>
            <a:stCxn id="19" idx="1"/>
          </p:cNvCxnSpPr>
          <p:nvPr/>
        </p:nvCxnSpPr>
        <p:spPr>
          <a:xfrm rot="0" flipH="1" flipV="1">
            <a:off x="5413375" y="3268980"/>
            <a:ext cx="677545" cy="234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도형 25"/>
          <p:cNvSpPr>
            <a:spLocks/>
          </p:cNvSpPr>
          <p:nvPr/>
        </p:nvSpPr>
        <p:spPr>
          <a:xfrm rot="0">
            <a:off x="9324340" y="539115"/>
            <a:ext cx="2638425" cy="6197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Service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rot="0">
            <a:off x="9336405" y="1468755"/>
            <a:ext cx="2626360" cy="5937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ServiceImpl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 rot="0">
            <a:off x="9339580" y="2446020"/>
            <a:ext cx="2626360" cy="5937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Mapper(dao)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19260" y="3366770"/>
            <a:ext cx="2626360" cy="5937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Mapper.xml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>
            <a:off x="10769600" y="1135380"/>
            <a:ext cx="12065" cy="367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10784205" y="2067560"/>
            <a:ext cx="12065" cy="367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>
            <a:off x="10818495" y="3007995"/>
            <a:ext cx="12065" cy="367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32"/>
          <p:cNvCxnSpPr/>
          <p:nvPr/>
        </p:nvCxnSpPr>
        <p:spPr>
          <a:xfrm rot="0" flipH="1">
            <a:off x="10746740" y="3956685"/>
            <a:ext cx="12065" cy="5854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상자 33"/>
          <p:cNvSpPr txBox="1">
            <a:spLocks/>
          </p:cNvSpPr>
          <p:nvPr/>
        </p:nvSpPr>
        <p:spPr>
          <a:xfrm rot="0">
            <a:off x="963930" y="2844165"/>
            <a:ext cx="4489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url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6580_8543536/fImage78520180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6210" y="1066800"/>
            <a:ext cx="14108430" cy="5478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윤태원</dc:creator>
  <cp:lastModifiedBy>윤태원</cp:lastModifiedBy>
  <dc:title>PowerPoint 프레젠테이션</dc:title>
</cp:coreProperties>
</file>