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8" r:id="rId4"/>
    <p:sldId id="259" r:id="rId5"/>
    <p:sldId id="257" r:id="rId6"/>
    <p:sldId id="266" r:id="rId7"/>
    <p:sldId id="260" r:id="rId8"/>
    <p:sldId id="265" r:id="rId9"/>
    <p:sldId id="267" r:id="rId10"/>
    <p:sldId id="268" r:id="rId11"/>
    <p:sldId id="269" r:id="rId12"/>
    <p:sldId id="261" r:id="rId13"/>
    <p:sldId id="270" r:id="rId14"/>
    <p:sldId id="271" r:id="rId15"/>
    <p:sldId id="262" r:id="rId16"/>
    <p:sldId id="272" r:id="rId17"/>
    <p:sldId id="273" r:id="rId18"/>
    <p:sldId id="274" r:id="rId19"/>
    <p:sldId id="275" r:id="rId20"/>
    <p:sldId id="263" r:id="rId21"/>
    <p:sldId id="276" r:id="rId22"/>
    <p:sldId id="278" r:id="rId23"/>
    <p:sldId id="279" r:id="rId24"/>
    <p:sldId id="280" r:id="rId25"/>
    <p:sldId id="281" r:id="rId26"/>
    <p:sldId id="264" r:id="rId27"/>
    <p:sldId id="277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10" d="100"/>
          <a:sy n="110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3T12:06:34.496" idx="3">
    <p:pos x="10" y="10"/>
    <p:text>Afbeeldingen zijn van PA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2T19:41:20.485" idx="1">
    <p:pos x="10" y="10"/>
    <p:text>Laatste 5 voorspellingen (niet eigelijke ingestelde waarde)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13-12-2018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A886-85E2-45CD-A0E5-ECFC4717866C}" type="datetime1">
              <a:rPr lang="nl-BE" smtClean="0"/>
              <a:t>13/12/2018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3B2A-8A39-4970-8386-180A15207335}" type="datetime1">
              <a:rPr lang="nl-BE" smtClean="0"/>
              <a:t>13/12/2018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52FD-F622-43D4-BA4A-9D35F096A934}" type="datetime1">
              <a:rPr lang="nl-BE" smtClean="0"/>
              <a:t>13/12/2018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96BF-9B99-4036-948B-01D5A0559DCA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62-348D-4264-9C99-9232C17D3126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1046-B277-402B-8F93-07646078DA0E}" type="datetime1">
              <a:rPr lang="nl-BE" smtClean="0"/>
              <a:t>13/12/2018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3648-662E-4B1E-A4B9-DAFAA411CA72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F3D-CC80-4B7A-9418-FC428A3D98F9}" type="datetime1">
              <a:rPr lang="nl-BE" smtClean="0"/>
              <a:t>13/12/2018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373E-6873-4A3B-A29F-548CC9FCCE0D}" type="datetime1">
              <a:rPr lang="nl-BE" smtClean="0"/>
              <a:t>13/12/2018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A35D-2289-4820-83DC-B1C0114FF41C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7AFB116-F0AC-40E0-96E1-23007D0A2895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E8AB726-EA72-4E74-8E27-5E29D4D87BE7}" type="datetime1">
              <a:rPr lang="nl-BE" smtClean="0"/>
              <a:t>13/12/2018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28DB-4F2C-4CE9-A2BC-CB1A44CE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8" y="643772"/>
            <a:ext cx="10229021" cy="4024798"/>
          </a:xfrm>
        </p:spPr>
        <p:txBody>
          <a:bodyPr/>
          <a:lstStyle/>
          <a:p>
            <a:r>
              <a:rPr lang="nl-BE" dirty="0"/>
              <a:t>Real-Time Cadansaanpassing in een Automatische Fietstransmissie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072B9-325E-41F0-AC94-22A7874A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318" y="5484040"/>
            <a:ext cx="2678930" cy="730188"/>
          </a:xfrm>
        </p:spPr>
        <p:txBody>
          <a:bodyPr/>
          <a:lstStyle/>
          <a:p>
            <a:r>
              <a:rPr lang="en-US" dirty="0"/>
              <a:t>Arno Cools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80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B781E-F8EC-4911-8D9F-32F37A2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5B189-BA36-4C37-9FAA-D6E6870A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1569F1-B7F0-48B3-9660-4ECD3847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Freely Chosen Cadence (FCC)</a:t>
            </a:r>
            <a:endParaRPr lang="nl-B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A8D9106-10AB-4A2C-B70A-EC9E3864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93" y="1359036"/>
            <a:ext cx="4464050" cy="44640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826D28-F19A-4C25-B32B-293D43DC4E76}"/>
              </a:ext>
            </a:extLst>
          </p:cNvPr>
          <p:cNvSpPr txBox="1"/>
          <p:nvPr/>
        </p:nvSpPr>
        <p:spPr>
          <a:xfrm>
            <a:off x="576000" y="1689463"/>
            <a:ext cx="59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Hypothese</a:t>
            </a:r>
            <a:r>
              <a:rPr lang="en-US" dirty="0"/>
              <a:t>: </a:t>
            </a:r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verloop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60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1964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Sequenties</a:t>
            </a:r>
            <a:r>
              <a:rPr lang="en-US" dirty="0"/>
              <a:t> (input)</a:t>
            </a:r>
          </a:p>
          <a:p>
            <a:r>
              <a:rPr lang="en-US" dirty="0" err="1"/>
              <a:t>Normalizeren</a:t>
            </a:r>
            <a:r>
              <a:rPr lang="en-US" dirty="0"/>
              <a:t>?</a:t>
            </a:r>
          </a:p>
          <a:p>
            <a:r>
              <a:rPr lang="en-US" dirty="0"/>
              <a:t>Hoek van </a:t>
            </a:r>
            <a:r>
              <a:rPr lang="en-US" dirty="0" err="1"/>
              <a:t>trapas</a:t>
            </a:r>
            <a:endParaRPr lang="en-US" dirty="0"/>
          </a:p>
          <a:p>
            <a:r>
              <a:rPr lang="en-US" dirty="0"/>
              <a:t>Noise?</a:t>
            </a:r>
            <a:endParaRPr lang="nl-BE" dirty="0"/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F0E6D-4EA5-4C33-AB84-935803AB944D}"/>
              </a:ext>
            </a:extLst>
          </p:cNvPr>
          <p:cNvSpPr txBox="1"/>
          <p:nvPr/>
        </p:nvSpPr>
        <p:spPr>
          <a:xfrm>
            <a:off x="8140112" y="1823780"/>
            <a:ext cx="233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FOTO HIER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704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/>
              <a:t>Fast Fourier Transformatie</a:t>
            </a:r>
          </a:p>
          <a:p>
            <a:r>
              <a:rPr lang="en-US"/>
              <a:t>Weg 20Hz</a:t>
            </a:r>
          </a:p>
          <a:p>
            <a:r>
              <a:rPr lang="en-US"/>
              <a:t>Motor 13000+Hz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Noise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BDA09-9B54-4728-A912-47F7981D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21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392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329E4-1596-461C-8D39-C2F5571D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Decision tree + random forest</a:t>
            </a:r>
          </a:p>
          <a:p>
            <a:r>
              <a:rPr lang="en-US" dirty="0"/>
              <a:t>Passive Aggressive Algorithm (Perceptron)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654E6-31FF-45A3-8974-9C36602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0E96-2B5C-4C07-A94C-100F5D6D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5D97C5-C561-431D-9B99-A3A02D1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Modellen</a:t>
            </a:r>
          </a:p>
        </p:txBody>
      </p:sp>
    </p:spTree>
    <p:extLst>
      <p:ext uri="{BB962C8B-B14F-4D97-AF65-F5344CB8AC3E}">
        <p14:creationId xmlns:p14="http://schemas.microsoft.com/office/powerpoint/2010/main" val="247666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+- Consistentie</a:t>
            </a:r>
          </a:p>
          <a:p>
            <a:pPr>
              <a:buFontTx/>
              <a:buChar char="-"/>
            </a:pPr>
            <a:r>
              <a:rPr lang="nl-BE" dirty="0"/>
              <a:t>Snelheid</a:t>
            </a:r>
          </a:p>
          <a:p>
            <a:pPr marL="0" indent="0">
              <a:buNone/>
            </a:pPr>
            <a:r>
              <a:rPr lang="nl-BE" dirty="0"/>
              <a:t>(niet meer aangehaald)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94B648-A8B6-45E0-9E46-753C4DEE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00" y="1359036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93B18-F073-44B7-AFFC-434EA385F542}"/>
              </a:ext>
            </a:extLst>
          </p:cNvPr>
          <p:cNvSpPr txBox="1"/>
          <p:nvPr/>
        </p:nvSpPr>
        <p:spPr>
          <a:xfrm>
            <a:off x="5366523" y="1576777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0596-E2D4-4510-81A8-D209F83AB1A5}"/>
              </a:ext>
            </a:extLst>
          </p:cNvPr>
          <p:cNvSpPr txBox="1"/>
          <p:nvPr/>
        </p:nvSpPr>
        <p:spPr>
          <a:xfrm>
            <a:off x="10964400" y="5845231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418204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0E88AE-857C-496E-88B3-8CE471AC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800" y="1299072"/>
            <a:ext cx="5421575" cy="540000"/>
          </a:xfrm>
        </p:spPr>
        <p:txBody>
          <a:bodyPr/>
          <a:lstStyle/>
          <a:p>
            <a:r>
              <a:rPr lang="en-US" dirty="0"/>
              <a:t>Tree</a:t>
            </a:r>
            <a:endParaRPr lang="nl-B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20ADA5-36A6-4862-A0AC-EDF14613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799" y="1926000"/>
            <a:ext cx="5421575" cy="3837658"/>
          </a:xfrm>
        </p:spPr>
        <p:txBody>
          <a:bodyPr/>
          <a:lstStyle/>
          <a:p>
            <a:pPr marL="0" indent="0">
              <a:buNone/>
            </a:pPr>
            <a:r>
              <a:rPr lang="nl-BE" sz="1800" dirty="0">
                <a:latin typeface="+mn-lt"/>
              </a:rPr>
              <a:t>+ Snelheid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Consistentie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Online</a:t>
            </a:r>
          </a:p>
          <a:p>
            <a:endParaRPr lang="nl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FD6479-3143-42C9-ADC7-908D7C60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000" y="1299072"/>
            <a:ext cx="5445000" cy="540000"/>
          </a:xfrm>
        </p:spPr>
        <p:txBody>
          <a:bodyPr/>
          <a:lstStyle/>
          <a:p>
            <a:r>
              <a:rPr lang="en-US" dirty="0"/>
              <a:t>Random Forest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2B1EE-4BFB-4C30-9374-4406A3D0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DC882-B132-42AB-BF0D-260FC74D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2BF29B-AF82-437D-9BB4-26305432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+ random forest</a:t>
            </a:r>
            <a:endParaRPr lang="nl-BE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060F500-6B36-499B-A320-ECF56DE7CA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85284" y="3309514"/>
            <a:ext cx="3730716" cy="2798037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D9A447-903E-485C-BDE4-9CBB4E44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5" y="3429000"/>
            <a:ext cx="3576550" cy="2682413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E9760464-67BA-4C3B-9337-30FC4FD31F01}"/>
              </a:ext>
            </a:extLst>
          </p:cNvPr>
          <p:cNvSpPr txBox="1">
            <a:spLocks/>
          </p:cNvSpPr>
          <p:nvPr/>
        </p:nvSpPr>
        <p:spPr>
          <a:xfrm>
            <a:off x="6171000" y="2105707"/>
            <a:ext cx="5421575" cy="38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/>
              <a:t>Snelheid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Consistentie</a:t>
            </a: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- Online</a:t>
            </a:r>
          </a:p>
          <a:p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012AB-52CF-4F90-8C84-B83FB75D71F1}"/>
              </a:ext>
            </a:extLst>
          </p:cNvPr>
          <p:cNvSpPr txBox="1"/>
          <p:nvPr/>
        </p:nvSpPr>
        <p:spPr>
          <a:xfrm>
            <a:off x="1936559" y="365371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BFA8E-EAF0-4EAA-B095-57417537556D}"/>
              </a:ext>
            </a:extLst>
          </p:cNvPr>
          <p:cNvSpPr txBox="1"/>
          <p:nvPr/>
        </p:nvSpPr>
        <p:spPr>
          <a:xfrm>
            <a:off x="7679064" y="351162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1042F-D6E8-446B-96C9-B27EABC58849}"/>
              </a:ext>
            </a:extLst>
          </p:cNvPr>
          <p:cNvSpPr txBox="1"/>
          <p:nvPr/>
        </p:nvSpPr>
        <p:spPr>
          <a:xfrm>
            <a:off x="11089073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C2268-9F8D-4345-A53A-D14A268ED5E7}"/>
              </a:ext>
            </a:extLst>
          </p:cNvPr>
          <p:cNvSpPr txBox="1"/>
          <p:nvPr/>
        </p:nvSpPr>
        <p:spPr>
          <a:xfrm>
            <a:off x="5167749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26396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39A8B-7BA4-43E1-8345-83817A67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nl-BE" dirty="0"/>
              <a:t>Snelheid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Online</a:t>
            </a:r>
          </a:p>
          <a:p>
            <a:pPr marL="0" indent="0">
              <a:buNone/>
            </a:pPr>
            <a:r>
              <a:rPr lang="en-US" dirty="0"/>
              <a:t>- Noise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87F54-ABB5-404E-A4ED-BB30849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5650-6EF8-405C-8702-ECFA0718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1483FF-D053-4540-AFA9-55DF6236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Aggressive Algorithm (Perceptron)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EE85F-72C1-4BFA-8FF4-2D8C0628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00" y="1268835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A1A3B-B5EC-484D-BCB1-4102C504F671}"/>
              </a:ext>
            </a:extLst>
          </p:cNvPr>
          <p:cNvSpPr txBox="1"/>
          <p:nvPr/>
        </p:nvSpPr>
        <p:spPr>
          <a:xfrm>
            <a:off x="5366523" y="144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ABBD-5119-4DF8-B8C6-8BAC9528D775}"/>
              </a:ext>
            </a:extLst>
          </p:cNvPr>
          <p:cNvSpPr txBox="1"/>
          <p:nvPr/>
        </p:nvSpPr>
        <p:spPr>
          <a:xfrm>
            <a:off x="11026800" y="56692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11183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480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730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1BBFB-5DB0-4EDE-9386-EA525FA7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</a:t>
            </a:r>
          </a:p>
          <a:p>
            <a:r>
              <a:rPr lang="en-US" dirty="0" err="1"/>
              <a:t>Gemiddelde</a:t>
            </a:r>
            <a:r>
              <a:rPr lang="en-US" dirty="0"/>
              <a:t> </a:t>
            </a:r>
          </a:p>
          <a:p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endParaRPr lang="nl-BE" dirty="0"/>
          </a:p>
          <a:p>
            <a:r>
              <a:rPr lang="en-US" dirty="0"/>
              <a:t>M</a:t>
            </a:r>
            <a:r>
              <a:rPr lang="nl-BE" dirty="0" err="1"/>
              <a:t>oving</a:t>
            </a:r>
            <a:r>
              <a:rPr lang="nl-BE" dirty="0"/>
              <a:t> </a:t>
            </a:r>
            <a:r>
              <a:rPr lang="nl-BE" dirty="0" err="1"/>
              <a:t>Average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B9FC5-3BDD-48CA-AAA9-15298A4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5440-5165-4AC3-B385-4F30A106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82FBF-AB4F-4881-80C3-A846007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092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1D4ED-15D9-4CF3-82CE-32ED7E00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581CF-F95F-45CB-87DC-3D046AC7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AB33-3C94-4AC6-BA54-AD54A867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AA0194-C844-44F2-A348-CDFC254D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Geen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FC621-C36C-4C82-B84E-ACDBC1948B3C}"/>
              </a:ext>
            </a:extLst>
          </p:cNvPr>
          <p:cNvSpPr txBox="1"/>
          <p:nvPr/>
        </p:nvSpPr>
        <p:spPr>
          <a:xfrm>
            <a:off x="2939736" y="17805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35AC8-C873-476F-B80E-6615246C96AC}"/>
              </a:ext>
            </a:extLst>
          </p:cNvPr>
          <p:cNvSpPr txBox="1"/>
          <p:nvPr/>
        </p:nvSpPr>
        <p:spPr>
          <a:xfrm>
            <a:off x="8524375" y="59449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79520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EB3B7-8AA9-421D-BA41-A6239201F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F3C3D-2153-432B-8984-354D6CFF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35D6-14DA-4471-8215-D2868EAD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9ABAD-ABA8-45EA-AB71-D1809AE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Gemiddelde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48955-5E5C-413C-A07D-6CAB67B0BDE6}"/>
              </a:ext>
            </a:extLst>
          </p:cNvPr>
          <p:cNvSpPr txBox="1"/>
          <p:nvPr/>
        </p:nvSpPr>
        <p:spPr>
          <a:xfrm>
            <a:off x="2850959" y="174501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1B206-3015-4B80-82C0-392D99B5FA15}"/>
              </a:ext>
            </a:extLst>
          </p:cNvPr>
          <p:cNvSpPr txBox="1"/>
          <p:nvPr/>
        </p:nvSpPr>
        <p:spPr>
          <a:xfrm>
            <a:off x="8452276" y="59447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86420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7FC2B-CDDE-4C2C-8A0D-5DE3821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5670-A511-4CA3-ADF7-65BB3EE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2EC634-659B-4A5F-A53B-B906ACA3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Smooting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/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/>
                  <a:buNone/>
                  <a:defRPr sz="24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20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8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CD64842D-F940-46D2-91C2-D011E13165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347223" y="1833012"/>
            <a:ext cx="5115984" cy="383698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4E4C5CC-E788-4256-8C83-DEEA860E8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7771" y="1833012"/>
            <a:ext cx="5115984" cy="38369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D41ECD-7AA3-4263-BDB3-0764B89E74E2}"/>
              </a:ext>
            </a:extLst>
          </p:cNvPr>
          <p:cNvSpPr txBox="1"/>
          <p:nvPr/>
        </p:nvSpPr>
        <p:spPr>
          <a:xfrm>
            <a:off x="535261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7F811-B6BF-4468-8345-27AD1F95627A}"/>
              </a:ext>
            </a:extLst>
          </p:cNvPr>
          <p:cNvSpPr txBox="1"/>
          <p:nvPr/>
        </p:nvSpPr>
        <p:spPr>
          <a:xfrm>
            <a:off x="6194427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AA059-D924-4294-A4E2-8B12B0C99F60}"/>
              </a:ext>
            </a:extLst>
          </p:cNvPr>
          <p:cNvSpPr txBox="1"/>
          <p:nvPr/>
        </p:nvSpPr>
        <p:spPr>
          <a:xfrm>
            <a:off x="5247876" y="551282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89723-1CD3-4EE7-90BD-F02B4D394A76}"/>
              </a:ext>
            </a:extLst>
          </p:cNvPr>
          <p:cNvSpPr txBox="1"/>
          <p:nvPr/>
        </p:nvSpPr>
        <p:spPr>
          <a:xfrm>
            <a:off x="10887723" y="5559169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05636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E20E27-DD20-4DB5-9B2B-984D27B7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67" y="1680662"/>
            <a:ext cx="5952066" cy="446405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A47A-FAE2-4264-9F48-35975D9A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A719-628A-4E06-9BA5-408F735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A354A4-A941-4801-B092-E7F4772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/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AE77B52-49FB-4A5A-AA81-421E6F345A83}"/>
              </a:ext>
            </a:extLst>
          </p:cNvPr>
          <p:cNvSpPr txBox="1"/>
          <p:nvPr/>
        </p:nvSpPr>
        <p:spPr>
          <a:xfrm>
            <a:off x="2930858" y="185154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23B2F-8C01-4F87-AA16-86FB65DE2966}"/>
              </a:ext>
            </a:extLst>
          </p:cNvPr>
          <p:cNvSpPr txBox="1"/>
          <p:nvPr/>
        </p:nvSpPr>
        <p:spPr>
          <a:xfrm>
            <a:off x="8329752" y="5953662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06772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6424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A7EB7-AB77-4724-B035-34BC542A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Model testen op echte data</a:t>
            </a:r>
          </a:p>
          <a:p>
            <a:r>
              <a:rPr lang="nl-BE" dirty="0"/>
              <a:t>Model verbeteren</a:t>
            </a:r>
          </a:p>
          <a:p>
            <a:r>
              <a:rPr lang="nl-BE" dirty="0"/>
              <a:t>Model op fiets zetten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7D3C7-03AE-424E-9DE7-CFA014B7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EEC61-56CA-41CB-8E0A-17E39D7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1CDCC-5BD7-4E3A-ADCE-1B6AB024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volgt?</a:t>
            </a:r>
          </a:p>
        </p:txBody>
      </p:sp>
    </p:spTree>
    <p:extLst>
      <p:ext uri="{BB962C8B-B14F-4D97-AF65-F5344CB8AC3E}">
        <p14:creationId xmlns:p14="http://schemas.microsoft.com/office/powerpoint/2010/main" val="177514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b="1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445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DB46E2-34A3-430E-8F58-DE7F5B2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met automatische transmissie</a:t>
            </a:r>
          </a:p>
          <a:p>
            <a:r>
              <a:rPr lang="nl-BE" dirty="0"/>
              <a:t>Automatische aanpassing van de snelheid van de trappers en de ondersteuning</a:t>
            </a:r>
          </a:p>
          <a:p>
            <a:r>
              <a:rPr lang="nl-BE" dirty="0"/>
              <a:t>Manuele aanpassing mogelijk (cadans &amp; ondersteuningsniveau)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3583C-D61E-42C3-9EE6-BE3DC167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74C6-6EC9-495E-8CBD-535DCA4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7C7918-0A3D-4CA6-8F98-09EED5EA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12762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C5B13-BA38-47D3-97D7-2979C191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Voorspellen optimale </a:t>
            </a:r>
            <a:r>
              <a:rPr lang="nl-BE" dirty="0" err="1"/>
              <a:t>rpm</a:t>
            </a:r>
            <a:endParaRPr lang="nl-BE" dirty="0"/>
          </a:p>
          <a:p>
            <a:r>
              <a:rPr lang="nl-BE" dirty="0"/>
              <a:t>Cadans </a:t>
            </a:r>
            <a:r>
              <a:rPr lang="nl-BE" dirty="0">
                <a:sym typeface="Wingdings" panose="05000000000000000000" pitchFamily="2" charset="2"/>
              </a:rPr>
              <a:t> FCC  optimale </a:t>
            </a:r>
            <a:r>
              <a:rPr lang="nl-BE" dirty="0" err="1">
                <a:sym typeface="Wingdings" panose="05000000000000000000" pitchFamily="2" charset="2"/>
              </a:rPr>
              <a:t>rpm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BA990-2B35-40A8-90DB-3DE5FF0E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0D1A-42CB-4E6F-A5B9-4B8F65A6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46D0C8-A9DD-4F59-BE73-3D1CBAA8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Onderzoeksdoel</a:t>
            </a:r>
          </a:p>
        </p:txBody>
      </p:sp>
    </p:spTree>
    <p:extLst>
      <p:ext uri="{BB962C8B-B14F-4D97-AF65-F5344CB8AC3E}">
        <p14:creationId xmlns:p14="http://schemas.microsoft.com/office/powerpoint/2010/main" val="17498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3064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129C-2BE1-42A1-AA86-55069675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genereert data</a:t>
            </a:r>
          </a:p>
          <a:p>
            <a:pPr lvl="1"/>
            <a:r>
              <a:rPr lang="nl-BE" dirty="0"/>
              <a:t>Snelheid</a:t>
            </a:r>
          </a:p>
          <a:p>
            <a:pPr lvl="1"/>
            <a:r>
              <a:rPr lang="nl-BE" dirty="0"/>
              <a:t>Hoek van trapas</a:t>
            </a:r>
          </a:p>
          <a:p>
            <a:pPr lvl="1"/>
            <a:r>
              <a:rPr lang="nl-BE" dirty="0"/>
              <a:t>Vermogen motor op voor- en achterwiel</a:t>
            </a:r>
          </a:p>
          <a:p>
            <a:pPr lvl="1"/>
            <a:r>
              <a:rPr lang="nl-BE" dirty="0"/>
              <a:t>…</a:t>
            </a:r>
          </a:p>
          <a:p>
            <a:r>
              <a:rPr lang="en-US" dirty="0"/>
              <a:t>W</a:t>
            </a:r>
            <a:r>
              <a:rPr lang="nl-BE" dirty="0" err="1"/>
              <a:t>einig</a:t>
            </a:r>
            <a:r>
              <a:rPr lang="nl-BE" dirty="0"/>
              <a:t> data beschikbaar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572A3-3E4F-47B6-9A20-4F6376A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81F1F-12DD-4D00-B6AD-B953475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20D79-9CDD-46E6-86B0-50523E2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Benodigdheden</a:t>
            </a:r>
          </a:p>
        </p:txBody>
      </p:sp>
    </p:spTree>
    <p:extLst>
      <p:ext uri="{BB962C8B-B14F-4D97-AF65-F5344CB8AC3E}">
        <p14:creationId xmlns:p14="http://schemas.microsoft.com/office/powerpoint/2010/main" val="26658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4056-D3EE-42B9-BA4C-E70A5A2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data aan 10Hz</a:t>
            </a:r>
          </a:p>
          <a:p>
            <a:r>
              <a:rPr lang="nl-BE" dirty="0"/>
              <a:t>Aanname fietserskoppel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5E3-8D18-4204-9A1D-AC2F1F7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8DB-2081-4F0B-8C34-F8AD9126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34F89-99E5-4D21-AB81-49C46AAD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Fietssimulatie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DDD03-503B-45EE-BF7F-02F18F4D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74" y="114268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𝑓𝑖𝑒𝑡𝑠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  <a:blipFill>
                <a:blip r:embed="rId2"/>
                <a:stretch>
                  <a:fillRect l="-717" t="-54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7355C-2418-4A64-930E-DF2096E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A47E-4830-425D-8E94-24F5D976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7AF8B-15CA-4401-A0DB-75C1D25F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model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/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g	Zwaartekracht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BE" dirty="0"/>
                  <a:t>	Rolweerstand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nl-BE" dirty="0"/>
                  <a:t>	Luchtweerstandscoëfficiënt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	Luchtdichtheid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r>
                  <a:rPr lang="nl-BE" dirty="0"/>
                  <a:t>	Frontaal oppervlakte fietser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blipFill>
                <a:blip r:embed="rId3"/>
                <a:stretch>
                  <a:fillRect l="-1218" t="-20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9B8B3B-CA86-4F78-B9D0-8C66A149DD5A}"/>
              </a:ext>
            </a:extLst>
          </p:cNvPr>
          <p:cNvSpPr txBox="1"/>
          <p:nvPr/>
        </p:nvSpPr>
        <p:spPr>
          <a:xfrm>
            <a:off x="6669248" y="1468093"/>
            <a:ext cx="45719" cy="4144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812170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497</Words>
  <Application>Microsoft Office PowerPoint</Application>
  <PresentationFormat>Widescreen</PresentationFormat>
  <Paragraphs>198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KU Leuven</vt:lpstr>
      <vt:lpstr>KU Leuven Sedes</vt:lpstr>
      <vt:lpstr>Real-Time Cadansaanpassing in een Automatische Fietstransmissie</vt:lpstr>
      <vt:lpstr>Content</vt:lpstr>
      <vt:lpstr>Content</vt:lpstr>
      <vt:lpstr>Probleemstelling</vt:lpstr>
      <vt:lpstr>Onderzoeksdoel</vt:lpstr>
      <vt:lpstr>Content</vt:lpstr>
      <vt:lpstr>Benodigdheden</vt:lpstr>
      <vt:lpstr>Fietssimulatie</vt:lpstr>
      <vt:lpstr>Last model</vt:lpstr>
      <vt:lpstr>Freely Chosen Cadence (FCC)</vt:lpstr>
      <vt:lpstr>Content</vt:lpstr>
      <vt:lpstr>Preprocessing </vt:lpstr>
      <vt:lpstr>Noise </vt:lpstr>
      <vt:lpstr>Content</vt:lpstr>
      <vt:lpstr>Modellen</vt:lpstr>
      <vt:lpstr>LSTM</vt:lpstr>
      <vt:lpstr>Decision tree + random forest</vt:lpstr>
      <vt:lpstr>Passive Aggressive Algorithm (Perceptron)</vt:lpstr>
      <vt:lpstr>Content</vt:lpstr>
      <vt:lpstr>Postprocessing</vt:lpstr>
      <vt:lpstr>Geen preprocessing</vt:lpstr>
      <vt:lpstr>Gemiddelde</vt:lpstr>
      <vt:lpstr>Exponential Smooting</vt:lpstr>
      <vt:lpstr>Moving Average</vt:lpstr>
      <vt:lpstr>Content</vt:lpstr>
      <vt:lpstr>Wat volgt?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2018-12-13T12:40:54Z</dcterms:modified>
</cp:coreProperties>
</file>