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" initials="a" lastIdx="1" clrIdx="0">
    <p:extLst>
      <p:ext uri="{19B8F6BF-5375-455C-9EA6-DF929625EA0E}">
        <p15:presenceInfo xmlns:p15="http://schemas.microsoft.com/office/powerpoint/2012/main" userId="b421a1430e08a1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90D1-616F-4184-94B6-0F0F1694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AFE57-4A3F-4231-9274-1CAFA6D2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A1EE6-82FD-4B0E-8FF3-A30C71A6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2A96-C3EA-45EA-9535-695CB44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5588-1D9D-4D7C-ABC4-C4D8F3D4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65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8D86-E22F-46D4-A013-A6921BC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3907C-E34C-4CED-9C74-34E7CB3E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F929-6CFC-45F8-94EF-77E54736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4D8E-38D0-4BAA-8ACC-05C70F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DAD8-A0E1-42E2-9887-B959F278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67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38D2D-900E-4905-88A7-AF763CDC3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FDC6-B1F5-41B1-930C-E23A35593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386E-6B50-4A25-A0FB-6285FE5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E761-0D67-44F6-A989-F743B6BA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7644-F0F8-4481-A414-9A3F9F7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04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6482-DFD7-4E4D-BD59-350C58B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FBB9-0E1F-41FB-960F-03C5EBCB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BE1B-4480-4F3B-B943-7C8B15E9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A9DF-1E18-4297-A4E0-0DC8FD6E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2F72-576F-4C60-A4AF-F84A0E81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5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B940-65C7-4A4D-B6E7-D869C068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9613-2707-433A-98E7-3DA0AABC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7084-92F1-4AFB-A07F-468237D7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1F8F-DEB7-428B-A82B-DA95DA74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30A0-A6B0-4ECC-A372-89D5F3DF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31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4BB5-7A42-4453-A95E-F53F7237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FC74-338A-4CEA-8856-09CD37E0A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ECC67-43B8-491F-9E33-FE7BC803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0137-37FC-42A4-9B81-D849F1FB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F516-5F4A-44F2-8D02-98935EEF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D386C-511F-4C19-9157-E047C6D2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76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9291-76A7-426C-8739-4F21D5F2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FCBA-8BA0-4D19-BD1A-96AB5D98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C189-367C-467F-8563-65B8746F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114DF-7A07-407D-BC4E-6D876F34A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3B45E-EBBF-4E3A-BD3B-60DF4A62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D6B83-752D-4F3D-A8F8-513BD140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D8144-9F21-4945-8DA5-FE5EF015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5ED40-9CFF-40BB-B138-E7495302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999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20EE-389B-4D69-B783-9A6B8995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79344-ADBE-423C-840E-AB4E93D2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C0496-FEBD-4CD6-8A28-76135378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52384-7A97-4268-B5D4-377FBFC8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24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613FB-C8E1-4D9B-8211-2AE02493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E5455-6F33-45CC-912A-7BCAF75A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A10A-5D3D-4259-8366-2E5F57B8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25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3D78-4C51-4F59-B7C0-0A79713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D6BD-8C2C-49D7-B440-F7CFB165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1AA3F-753E-4D01-A87D-D14F1D81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60650-BBFB-4F46-BCC0-81735BB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C68B-5129-4702-A9A9-13930B90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04FA7-0F03-4F5B-A867-8C46EBC2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50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1B26-F8C0-4F40-A97C-845518E0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2C5B8-EC36-487B-B57D-DE9CFAE9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0AA73-1C84-4EA2-8982-3C23D3576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3CB3-B787-4285-ACE7-CDAB0438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D48A7-464F-4762-B589-124E1524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17315-6742-447E-A770-B81F85A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0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DCBC0-CA87-4983-9F72-59E682AA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C2E5-AAA6-4210-AD1C-AEC9A492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4CF5-20EA-4EB0-8CF8-7AB5CF733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413C-C326-44C8-975B-EB82C95E0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8585-6ECF-41F7-BBBE-0FD7EA1C5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4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39C-2E13-48CC-9E92-229064942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Real-Time </a:t>
            </a:r>
            <a:r>
              <a:rPr lang="en-US" sz="5300" dirty="0" err="1"/>
              <a:t>Cadansaanpassing</a:t>
            </a:r>
            <a:r>
              <a:rPr lang="en-US" sz="5300" dirty="0"/>
              <a:t> in </a:t>
            </a:r>
            <a:r>
              <a:rPr lang="en-US" sz="5300" dirty="0" err="1"/>
              <a:t>een</a:t>
            </a:r>
            <a:r>
              <a:rPr lang="en-US" sz="5300" dirty="0"/>
              <a:t> </a:t>
            </a:r>
            <a:r>
              <a:rPr lang="en-US" sz="5300" dirty="0" err="1"/>
              <a:t>Automatische</a:t>
            </a:r>
            <a:r>
              <a:rPr lang="en-US" sz="5300" dirty="0"/>
              <a:t> </a:t>
            </a:r>
            <a:r>
              <a:rPr lang="en-US" sz="5300" dirty="0" err="1"/>
              <a:t>Fietstransmissie</a:t>
            </a:r>
            <a:br>
              <a:rPr lang="en-US" dirty="0"/>
            </a:b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8F476-33DD-4A4E-A2A3-7D095A9B2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Arno Cools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00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8F8-2FE3-4A17-99BD-75FF147F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Aggressive Algorithm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CBD6-C0C5-444A-95E9-B64CEC27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Training</a:t>
            </a:r>
          </a:p>
          <a:p>
            <a:r>
              <a:rPr lang="en-US" dirty="0"/>
              <a:t>+ </a:t>
            </a:r>
            <a:r>
              <a:rPr lang="en-US" dirty="0" err="1"/>
              <a:t>Voorspelling</a:t>
            </a:r>
            <a:endParaRPr lang="en-US" dirty="0"/>
          </a:p>
          <a:p>
            <a:r>
              <a:rPr lang="en-US" dirty="0"/>
              <a:t>+ On-line</a:t>
            </a:r>
          </a:p>
          <a:p>
            <a:r>
              <a:rPr lang="en-US" dirty="0"/>
              <a:t>- Noise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54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C4C4-4AB5-4D81-83CA-4D0BD30E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Vergelijking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7EEEE3-E309-4B6C-87AC-7E98E111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Foto’s</a:t>
            </a:r>
            <a:r>
              <a:rPr lang="en-GB" dirty="0"/>
              <a:t> van </a:t>
            </a:r>
            <a:r>
              <a:rPr lang="en-GB" dirty="0" err="1"/>
              <a:t>mse</a:t>
            </a:r>
            <a:r>
              <a:rPr lang="en-GB" dirty="0"/>
              <a:t> &amp;&amp; accuracy</a:t>
            </a:r>
          </a:p>
        </p:txBody>
      </p:sp>
    </p:spTree>
    <p:extLst>
      <p:ext uri="{BB962C8B-B14F-4D97-AF65-F5344CB8AC3E}">
        <p14:creationId xmlns:p14="http://schemas.microsoft.com/office/powerpoint/2010/main" val="16912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057D-695D-4878-9C0A-E777844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8B25-AC6D-43A6-97FD-E5EA0339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</a:t>
            </a:r>
          </a:p>
          <a:p>
            <a:r>
              <a:rPr lang="nl-BE" dirty="0"/>
              <a:t>Gemiddelde</a:t>
            </a:r>
          </a:p>
          <a:p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055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E370-F8DD-46C4-859A-8A363604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A2D1-512E-4839-8173-494729E1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Foto’s van </a:t>
            </a:r>
            <a:r>
              <a:rPr lang="nl-BE" dirty="0" err="1"/>
              <a:t>mse</a:t>
            </a:r>
            <a:r>
              <a:rPr lang="nl-BE" dirty="0"/>
              <a:t> &amp;&amp; </a:t>
            </a:r>
            <a:r>
              <a:rPr lang="nl-BE" dirty="0" err="1"/>
              <a:t>accuracy</a:t>
            </a:r>
            <a:r>
              <a:rPr lang="nl-BE" dirty="0"/>
              <a:t> voor </a:t>
            </a:r>
            <a:r>
              <a:rPr lang="nl-BE" dirty="0" err="1"/>
              <a:t>avg</a:t>
            </a:r>
            <a:r>
              <a:rPr lang="nl-BE" dirty="0"/>
              <a:t> en </a:t>
            </a:r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r>
              <a:rPr lang="nl-BE" dirty="0"/>
              <a:t> (verschillende </a:t>
            </a:r>
            <a:r>
              <a:rPr lang="nl-BE" dirty="0" err="1"/>
              <a:t>smoothing</a:t>
            </a:r>
            <a:r>
              <a:rPr lang="nl-BE" dirty="0"/>
              <a:t> factoren)</a:t>
            </a:r>
          </a:p>
        </p:txBody>
      </p:sp>
    </p:spTree>
    <p:extLst>
      <p:ext uri="{BB962C8B-B14F-4D97-AF65-F5344CB8AC3E}">
        <p14:creationId xmlns:p14="http://schemas.microsoft.com/office/powerpoint/2010/main" val="365439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74001-B712-4BEA-9722-CB38E40D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volgt</a:t>
            </a:r>
            <a:r>
              <a:rPr lang="en-GB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42F511-F2F8-4165-804A-2941B8A0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Model </a:t>
            </a:r>
            <a:r>
              <a:rPr lang="en-GB" dirty="0" err="1"/>
              <a:t>verbeteren</a:t>
            </a:r>
            <a:endParaRPr lang="en-GB" dirty="0"/>
          </a:p>
          <a:p>
            <a:r>
              <a:rPr lang="en-GB" dirty="0"/>
              <a:t>Model </a:t>
            </a:r>
            <a:r>
              <a:rPr lang="en-GB" dirty="0" err="1"/>
              <a:t>testen</a:t>
            </a:r>
            <a:r>
              <a:rPr lang="en-GB" dirty="0"/>
              <a:t> op </a:t>
            </a:r>
            <a:r>
              <a:rPr lang="en-GB" dirty="0" err="1"/>
              <a:t>echte</a:t>
            </a:r>
            <a:r>
              <a:rPr lang="en-GB" dirty="0"/>
              <a:t> data</a:t>
            </a:r>
          </a:p>
          <a:p>
            <a:r>
              <a:rPr lang="en-GB" dirty="0"/>
              <a:t>Model op </a:t>
            </a:r>
            <a:r>
              <a:rPr lang="en-GB" dirty="0" err="1"/>
              <a:t>fiets</a:t>
            </a:r>
            <a:r>
              <a:rPr lang="en-GB" dirty="0"/>
              <a:t> </a:t>
            </a:r>
            <a:r>
              <a:rPr lang="en-GB" dirty="0" err="1"/>
              <a:t>zetten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2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EC51-1655-4813-AD6C-3F371E4E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Onderzoeksdoel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32A9-BE4C-4A07-8FE7-F3E3D627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Voorspellen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rpm</a:t>
            </a:r>
          </a:p>
          <a:p>
            <a:r>
              <a:rPr lang="en-US" dirty="0" err="1"/>
              <a:t>Cadans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FCC  </a:t>
            </a:r>
            <a:r>
              <a:rPr lang="en-US" dirty="0" err="1">
                <a:sym typeface="Wingdings" panose="05000000000000000000" pitchFamily="2" charset="2"/>
              </a:rPr>
              <a:t>optimale</a:t>
            </a:r>
            <a:r>
              <a:rPr lang="en-US" dirty="0">
                <a:sym typeface="Wingdings" panose="05000000000000000000" pitchFamily="2" charset="2"/>
              </a:rPr>
              <a:t> rpm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947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D61-A023-4B1D-B0B5-C38A6A6C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nodig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3098-EDED-4B02-8F6B-E7BB3AF9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Fietssimulatie</a:t>
            </a:r>
            <a:endParaRPr lang="en-US" dirty="0"/>
          </a:p>
          <a:p>
            <a:r>
              <a:rPr lang="en-US" dirty="0"/>
              <a:t>Last model</a:t>
            </a:r>
          </a:p>
          <a:p>
            <a:r>
              <a:rPr lang="en-US" dirty="0" err="1"/>
              <a:t>Fietsers</a:t>
            </a:r>
            <a:r>
              <a:rPr lang="en-US" dirty="0"/>
              <a:t> model (FCC)</a:t>
            </a:r>
          </a:p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A9C17-1646-408B-9527-F3A27E94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1529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B528-1004-483C-B858-50B7328B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Fietsers</a:t>
            </a:r>
            <a:r>
              <a:rPr lang="en-US" dirty="0"/>
              <a:t> model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DDE70-D480-4863-95D5-199F9A45D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94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9076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E5E0-1093-4D53-ADE0-197CB59D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58CB-CC58-4655-985A-80FE810C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Sequenties</a:t>
            </a:r>
            <a:endParaRPr lang="en-US" dirty="0"/>
          </a:p>
          <a:p>
            <a:r>
              <a:rPr lang="en-US" dirty="0" err="1"/>
              <a:t>Normalizeren</a:t>
            </a:r>
            <a:r>
              <a:rPr lang="en-US" dirty="0"/>
              <a:t>?</a:t>
            </a:r>
          </a:p>
          <a:p>
            <a:r>
              <a:rPr lang="en-US" dirty="0"/>
              <a:t>Hoek van </a:t>
            </a:r>
            <a:r>
              <a:rPr lang="en-US" dirty="0" err="1"/>
              <a:t>trapas</a:t>
            </a:r>
            <a:endParaRPr lang="en-US" dirty="0"/>
          </a:p>
          <a:p>
            <a:r>
              <a:rPr lang="en-US" dirty="0"/>
              <a:t>INSERT FOTO HIER</a:t>
            </a:r>
          </a:p>
          <a:p>
            <a:r>
              <a:rPr lang="en-US" dirty="0"/>
              <a:t>Noise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363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3388-8EBD-48BA-A69F-52F2A4FC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DFD8-2EB7-4CF8-912E-A86C16C0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</a:t>
            </a:r>
            <a:r>
              <a:rPr lang="en-US" dirty="0" err="1"/>
              <a:t>Transformatie</a:t>
            </a:r>
            <a:endParaRPr lang="en-US" dirty="0"/>
          </a:p>
          <a:p>
            <a:r>
              <a:rPr lang="en-US" dirty="0" err="1"/>
              <a:t>Weg</a:t>
            </a:r>
            <a:r>
              <a:rPr lang="en-US" dirty="0"/>
              <a:t> 20Hz</a:t>
            </a:r>
          </a:p>
          <a:p>
            <a:r>
              <a:rPr lang="en-US" dirty="0"/>
              <a:t>Motor 13000+Hz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62992-78B9-47AF-97F5-C82E92B0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50" y="123561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A1FE-4890-49B8-8564-9AC90B07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A455-E7CD-4675-9B09-3EFA5BDB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Decision tree + random forest</a:t>
            </a:r>
          </a:p>
          <a:p>
            <a:r>
              <a:rPr lang="en-US" dirty="0"/>
              <a:t>Passive Aggressive Algorithm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347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31AB-28B6-49CA-AA2F-75F45898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1DD9-1288-4B83-9604-678A56D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Noise resistant</a:t>
            </a:r>
          </a:p>
          <a:p>
            <a:r>
              <a:rPr lang="en-US" dirty="0"/>
              <a:t>+ </a:t>
            </a:r>
            <a:r>
              <a:rPr lang="nl-BE" dirty="0"/>
              <a:t>Sequentiële</a:t>
            </a:r>
            <a:r>
              <a:rPr lang="en-US" dirty="0"/>
              <a:t> data</a:t>
            </a:r>
          </a:p>
          <a:p>
            <a:r>
              <a:rPr lang="en-US" dirty="0"/>
              <a:t>+ </a:t>
            </a:r>
            <a:r>
              <a:rPr lang="en-US" dirty="0" err="1"/>
              <a:t>Voorspelling</a:t>
            </a:r>
            <a:endParaRPr lang="nl-BE" dirty="0"/>
          </a:p>
          <a:p>
            <a:r>
              <a:rPr lang="en-US" dirty="0"/>
              <a:t>- Training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5A14C-2B97-4E89-B428-4DF7A9425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87" y="1444108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CF144-C2F5-4D86-9E25-FAC4541303EB}"/>
              </a:ext>
            </a:extLst>
          </p:cNvPr>
          <p:cNvSpPr txBox="1"/>
          <p:nvPr/>
        </p:nvSpPr>
        <p:spPr>
          <a:xfrm>
            <a:off x="9356330" y="6176963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10 van LSTM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623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9881-6D30-447E-AF2F-8BC68A54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+ Random Forests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AD7E-7680-4FE6-854B-EBDE97D6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Training</a:t>
            </a:r>
          </a:p>
          <a:p>
            <a:r>
              <a:rPr lang="en-US" dirty="0"/>
              <a:t>+ </a:t>
            </a:r>
            <a:r>
              <a:rPr lang="en-US" dirty="0" err="1"/>
              <a:t>Voorspelling</a:t>
            </a:r>
            <a:endParaRPr lang="en-US" dirty="0"/>
          </a:p>
          <a:p>
            <a:r>
              <a:rPr lang="en-US" dirty="0"/>
              <a:t>- Noise</a:t>
            </a:r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CDBD-C108-4B8F-88A4-63D3604D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49" y="1463295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1E8BF7-90E0-444C-A688-2C8F682E9EB6}"/>
              </a:ext>
            </a:extLst>
          </p:cNvPr>
          <p:cNvSpPr txBox="1"/>
          <p:nvPr/>
        </p:nvSpPr>
        <p:spPr>
          <a:xfrm>
            <a:off x="10812694" y="6035295"/>
            <a:ext cx="10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97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141</Words>
  <Application>Microsoft Office PowerPoint</Application>
  <PresentationFormat>Breedbeeld</PresentationFormat>
  <Paragraphs>54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Real-Time Cadansaanpassing in een Automatische Fietstransmissie </vt:lpstr>
      <vt:lpstr>Onderzoeksdoel</vt:lpstr>
      <vt:lpstr>Wat hebben we nodig?</vt:lpstr>
      <vt:lpstr>Fietsers model</vt:lpstr>
      <vt:lpstr>Preprocessing</vt:lpstr>
      <vt:lpstr>Noise</vt:lpstr>
      <vt:lpstr>Modellen</vt:lpstr>
      <vt:lpstr>LSTM</vt:lpstr>
      <vt:lpstr>Tree + Random Forests</vt:lpstr>
      <vt:lpstr>Passive Aggressive Algorithm</vt:lpstr>
      <vt:lpstr>Vergelijking</vt:lpstr>
      <vt:lpstr>Postprocessing</vt:lpstr>
      <vt:lpstr>PowerPoint-presentatie</vt:lpstr>
      <vt:lpstr>Wat volgt?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Cadansaanpassing in een Automatische Fietstransmissie</dc:title>
  <dc:creator>arno</dc:creator>
  <cp:lastModifiedBy>Arno</cp:lastModifiedBy>
  <cp:revision>10</cp:revision>
  <dcterms:created xsi:type="dcterms:W3CDTF">2018-12-08T16:16:56Z</dcterms:created>
  <dcterms:modified xsi:type="dcterms:W3CDTF">2018-12-11T11:06:58Z</dcterms:modified>
</cp:coreProperties>
</file>